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6" r:id="rId3"/>
  </p:sldMasterIdLst>
  <p:notesMasterIdLst>
    <p:notesMasterId r:id="rId17"/>
  </p:notesMasterIdLst>
  <p:sldIdLst>
    <p:sldId id="446" r:id="rId4"/>
    <p:sldId id="442" r:id="rId5"/>
    <p:sldId id="441" r:id="rId6"/>
    <p:sldId id="281" r:id="rId7"/>
    <p:sldId id="414" r:id="rId8"/>
    <p:sldId id="300" r:id="rId9"/>
    <p:sldId id="303" r:id="rId10"/>
    <p:sldId id="305" r:id="rId11"/>
    <p:sldId id="301" r:id="rId12"/>
    <p:sldId id="316" r:id="rId13"/>
    <p:sldId id="286" r:id="rId14"/>
    <p:sldId id="298" r:id="rId15"/>
    <p:sldId id="29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670"/>
    <a:srgbClr val="86602E"/>
    <a:srgbClr val="E3CDAF"/>
    <a:srgbClr val="D5B385"/>
    <a:srgbClr val="FAC3A8"/>
    <a:srgbClr val="BA8640"/>
    <a:srgbClr val="D3A955"/>
    <a:srgbClr val="A8793A"/>
    <a:srgbClr val="E6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5" autoAdjust="0"/>
    <p:restoredTop sz="88752" autoAdjust="0"/>
  </p:normalViewPr>
  <p:slideViewPr>
    <p:cSldViewPr snapToGrid="0">
      <p:cViewPr varScale="1">
        <p:scale>
          <a:sx n="61" d="100"/>
          <a:sy n="61" d="100"/>
        </p:scale>
        <p:origin x="61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a alghamdi" userId="ff15695cc4030d6b" providerId="LiveId" clId="{80FFAB9F-970A-40DE-9EE2-959C66458223}"/>
    <pc:docChg chg="modSld">
      <pc:chgData name="nadia alghamdi" userId="ff15695cc4030d6b" providerId="LiveId" clId="{80FFAB9F-970A-40DE-9EE2-959C66458223}" dt="2021-09-18T11:59:29.755" v="36"/>
      <pc:docMkLst>
        <pc:docMk/>
      </pc:docMkLst>
      <pc:sldChg chg="modAnim">
        <pc:chgData name="nadia alghamdi" userId="ff15695cc4030d6b" providerId="LiveId" clId="{80FFAB9F-970A-40DE-9EE2-959C66458223}" dt="2021-09-18T11:59:29.755" v="36"/>
        <pc:sldMkLst>
          <pc:docMk/>
          <pc:sldMk cId="269874241"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0D5AF-616B-45A3-8CCD-2D105EA103C9}" type="datetimeFigureOut">
              <a:rPr lang="en-US" smtClean="0"/>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342D6-BF61-41B3-AF8F-455D6DC0B1B4}" type="slidenum">
              <a:rPr lang="en-US" smtClean="0"/>
              <a:t>‹#›</a:t>
            </a:fld>
            <a:endParaRPr lang="en-US"/>
          </a:p>
        </p:txBody>
      </p:sp>
    </p:spTree>
    <p:extLst>
      <p:ext uri="{BB962C8B-B14F-4D97-AF65-F5344CB8AC3E}">
        <p14:creationId xmlns:p14="http://schemas.microsoft.com/office/powerpoint/2010/main" val="224151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AF22D1-C93F-4C1E-9228-9C552029E400}"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2748489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AF22D1-C93F-4C1E-9228-9C552029E400}"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75329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AF22D1-C93F-4C1E-9228-9C552029E400}"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4100680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4E5303-C2EB-42DC-A6E9-700862D71BB8}"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16570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4E5303-C2EB-42DC-A6E9-700862D71BB8}"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243560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672408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2" y="2130427"/>
            <a:ext cx="10363201" cy="1470026"/>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3" y="3886201"/>
            <a:ext cx="8534400" cy="1752600"/>
          </a:xfrm>
        </p:spPr>
        <p:txBody>
          <a:bodyPr/>
          <a:lstStyle>
            <a:lvl1pPr marL="0" indent="0" algn="ctr">
              <a:buNone/>
              <a:defRPr>
                <a:solidFill>
                  <a:schemeClr val="tx1">
                    <a:tint val="75000"/>
                  </a:schemeClr>
                </a:solidFill>
              </a:defRPr>
            </a:lvl1pPr>
            <a:lvl2pPr marL="421915" indent="0" algn="ctr">
              <a:buNone/>
              <a:defRPr>
                <a:solidFill>
                  <a:schemeClr val="tx1">
                    <a:tint val="75000"/>
                  </a:schemeClr>
                </a:solidFill>
              </a:defRPr>
            </a:lvl2pPr>
            <a:lvl3pPr marL="843830" indent="0" algn="ctr">
              <a:buNone/>
              <a:defRPr>
                <a:solidFill>
                  <a:schemeClr val="tx1">
                    <a:tint val="75000"/>
                  </a:schemeClr>
                </a:solidFill>
              </a:defRPr>
            </a:lvl3pPr>
            <a:lvl4pPr marL="1265745" indent="0" algn="ctr">
              <a:buNone/>
              <a:defRPr>
                <a:solidFill>
                  <a:schemeClr val="tx1">
                    <a:tint val="75000"/>
                  </a:schemeClr>
                </a:solidFill>
              </a:defRPr>
            </a:lvl4pPr>
            <a:lvl5pPr marL="1687660" indent="0" algn="ctr">
              <a:buNone/>
              <a:defRPr>
                <a:solidFill>
                  <a:schemeClr val="tx1">
                    <a:tint val="75000"/>
                  </a:schemeClr>
                </a:solidFill>
              </a:defRPr>
            </a:lvl5pPr>
            <a:lvl6pPr marL="2109574" indent="0" algn="ctr">
              <a:buNone/>
              <a:defRPr>
                <a:solidFill>
                  <a:schemeClr val="tx1">
                    <a:tint val="75000"/>
                  </a:schemeClr>
                </a:solidFill>
              </a:defRPr>
            </a:lvl6pPr>
            <a:lvl7pPr marL="2531490" indent="0" algn="ctr">
              <a:buNone/>
              <a:defRPr>
                <a:solidFill>
                  <a:schemeClr val="tx1">
                    <a:tint val="75000"/>
                  </a:schemeClr>
                </a:solidFill>
              </a:defRPr>
            </a:lvl7pPr>
            <a:lvl8pPr marL="2953404" indent="0" algn="ctr">
              <a:buNone/>
              <a:defRPr>
                <a:solidFill>
                  <a:schemeClr val="tx1">
                    <a:tint val="75000"/>
                  </a:schemeClr>
                </a:solidFill>
              </a:defRPr>
            </a:lvl8pPr>
            <a:lvl9pPr marL="3375318"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69A869FA-3649-44ED-80B5-73F7C7645F11}" type="datetimeFigureOut">
              <a:rPr lang="ar-SA" smtClean="0"/>
              <a:t>06/03/1444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3116673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A869FA-3649-44ED-80B5-73F7C7645F11}" type="datetimeFigureOut">
              <a:rPr lang="ar-SA" smtClean="0"/>
              <a:t>06/03/1444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53510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6" y="4406902"/>
            <a:ext cx="10363201" cy="1362075"/>
          </a:xfrm>
        </p:spPr>
        <p:txBody>
          <a:bodyPr anchor="t"/>
          <a:lstStyle>
            <a:lvl1pPr algn="r">
              <a:defRPr sz="3663"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6" y="2906716"/>
            <a:ext cx="10363201" cy="1500187"/>
          </a:xfrm>
        </p:spPr>
        <p:txBody>
          <a:bodyPr anchor="b"/>
          <a:lstStyle>
            <a:lvl1pPr marL="0" indent="0">
              <a:buNone/>
              <a:defRPr sz="1905">
                <a:solidFill>
                  <a:schemeClr val="tx1">
                    <a:tint val="75000"/>
                  </a:schemeClr>
                </a:solidFill>
              </a:defRPr>
            </a:lvl1pPr>
            <a:lvl2pPr marL="421915" indent="0">
              <a:buNone/>
              <a:defRPr sz="1612">
                <a:solidFill>
                  <a:schemeClr val="tx1">
                    <a:tint val="75000"/>
                  </a:schemeClr>
                </a:solidFill>
              </a:defRPr>
            </a:lvl2pPr>
            <a:lvl3pPr marL="843830" indent="0">
              <a:buNone/>
              <a:defRPr sz="1465">
                <a:solidFill>
                  <a:schemeClr val="tx1">
                    <a:tint val="75000"/>
                  </a:schemeClr>
                </a:solidFill>
              </a:defRPr>
            </a:lvl3pPr>
            <a:lvl4pPr marL="1265745" indent="0">
              <a:buNone/>
              <a:defRPr sz="1245">
                <a:solidFill>
                  <a:schemeClr val="tx1">
                    <a:tint val="75000"/>
                  </a:schemeClr>
                </a:solidFill>
              </a:defRPr>
            </a:lvl4pPr>
            <a:lvl5pPr marL="1687660" indent="0">
              <a:buNone/>
              <a:defRPr sz="1245">
                <a:solidFill>
                  <a:schemeClr val="tx1">
                    <a:tint val="75000"/>
                  </a:schemeClr>
                </a:solidFill>
              </a:defRPr>
            </a:lvl5pPr>
            <a:lvl6pPr marL="2109574" indent="0">
              <a:buNone/>
              <a:defRPr sz="1245">
                <a:solidFill>
                  <a:schemeClr val="tx1">
                    <a:tint val="75000"/>
                  </a:schemeClr>
                </a:solidFill>
              </a:defRPr>
            </a:lvl6pPr>
            <a:lvl7pPr marL="2531490" indent="0">
              <a:buNone/>
              <a:defRPr sz="1245">
                <a:solidFill>
                  <a:schemeClr val="tx1">
                    <a:tint val="75000"/>
                  </a:schemeClr>
                </a:solidFill>
              </a:defRPr>
            </a:lvl7pPr>
            <a:lvl8pPr marL="2953404" indent="0">
              <a:buNone/>
              <a:defRPr sz="1245">
                <a:solidFill>
                  <a:schemeClr val="tx1">
                    <a:tint val="75000"/>
                  </a:schemeClr>
                </a:solidFill>
              </a:defRPr>
            </a:lvl8pPr>
            <a:lvl9pPr marL="3375318" indent="0">
              <a:buNone/>
              <a:defRPr sz="1245">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9A869FA-3649-44ED-80B5-73F7C7645F11}" type="datetimeFigureOut">
              <a:rPr lang="ar-SA" smtClean="0"/>
              <a:t>06/03/1444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3340130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719668" y="5040314"/>
            <a:ext cx="6379633" cy="14257337"/>
          </a:xfrm>
        </p:spPr>
        <p:txBody>
          <a:bodyPr/>
          <a:lstStyle>
            <a:lvl1pPr>
              <a:defRPr sz="2564"/>
            </a:lvl1pPr>
            <a:lvl2pPr>
              <a:defRPr sz="2198"/>
            </a:lvl2pPr>
            <a:lvl3pPr>
              <a:defRPr sz="1905"/>
            </a:lvl3pPr>
            <a:lvl4pPr>
              <a:defRPr sz="1612"/>
            </a:lvl4pPr>
            <a:lvl5pPr>
              <a:defRPr sz="1612"/>
            </a:lvl5pPr>
            <a:lvl6pPr>
              <a:defRPr sz="1612"/>
            </a:lvl6pPr>
            <a:lvl7pPr>
              <a:defRPr sz="1612"/>
            </a:lvl7pPr>
            <a:lvl8pPr>
              <a:defRPr sz="1612"/>
            </a:lvl8pPr>
            <a:lvl9pPr>
              <a:defRPr sz="1612"/>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7302502" y="5040314"/>
            <a:ext cx="6379633" cy="14257337"/>
          </a:xfrm>
        </p:spPr>
        <p:txBody>
          <a:bodyPr/>
          <a:lstStyle>
            <a:lvl1pPr>
              <a:defRPr sz="2564"/>
            </a:lvl1pPr>
            <a:lvl2pPr>
              <a:defRPr sz="2198"/>
            </a:lvl2pPr>
            <a:lvl3pPr>
              <a:defRPr sz="1905"/>
            </a:lvl3pPr>
            <a:lvl4pPr>
              <a:defRPr sz="1612"/>
            </a:lvl4pPr>
            <a:lvl5pPr>
              <a:defRPr sz="1612"/>
            </a:lvl5pPr>
            <a:lvl6pPr>
              <a:defRPr sz="1612"/>
            </a:lvl6pPr>
            <a:lvl7pPr>
              <a:defRPr sz="1612"/>
            </a:lvl7pPr>
            <a:lvl8pPr>
              <a:defRPr sz="1612"/>
            </a:lvl8pPr>
            <a:lvl9pPr>
              <a:defRPr sz="1612"/>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69A869FA-3649-44ED-80B5-73F7C7645F11}" type="datetimeFigureOut">
              <a:rPr lang="ar-SA" smtClean="0"/>
              <a:t>06/03/1444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2905640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3" y="274639"/>
            <a:ext cx="10972800" cy="1143000"/>
          </a:xfrm>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2" y="1535114"/>
            <a:ext cx="5386917" cy="639762"/>
          </a:xfrm>
        </p:spPr>
        <p:txBody>
          <a:bodyPr anchor="b"/>
          <a:lstStyle>
            <a:lvl1pPr marL="0" indent="0">
              <a:buNone/>
              <a:defRPr sz="2198" b="1"/>
            </a:lvl1pPr>
            <a:lvl2pPr marL="421915" indent="0">
              <a:buNone/>
              <a:defRPr sz="1905" b="1"/>
            </a:lvl2pPr>
            <a:lvl3pPr marL="843830" indent="0">
              <a:buNone/>
              <a:defRPr sz="1612" b="1"/>
            </a:lvl3pPr>
            <a:lvl4pPr marL="1265745" indent="0">
              <a:buNone/>
              <a:defRPr sz="1465" b="1"/>
            </a:lvl4pPr>
            <a:lvl5pPr marL="1687660" indent="0">
              <a:buNone/>
              <a:defRPr sz="1465" b="1"/>
            </a:lvl5pPr>
            <a:lvl6pPr marL="2109574" indent="0">
              <a:buNone/>
              <a:defRPr sz="1465" b="1"/>
            </a:lvl6pPr>
            <a:lvl7pPr marL="2531490" indent="0">
              <a:buNone/>
              <a:defRPr sz="1465" b="1"/>
            </a:lvl7pPr>
            <a:lvl8pPr marL="2953404" indent="0">
              <a:buNone/>
              <a:defRPr sz="1465" b="1"/>
            </a:lvl8pPr>
            <a:lvl9pPr marL="3375318" indent="0">
              <a:buNone/>
              <a:defRPr sz="1465"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2" y="2174877"/>
            <a:ext cx="5386917" cy="3951288"/>
          </a:xfrm>
        </p:spPr>
        <p:txBody>
          <a:bodyPr/>
          <a:lstStyle>
            <a:lvl1pPr>
              <a:defRPr sz="2198"/>
            </a:lvl1pPr>
            <a:lvl2pPr>
              <a:defRPr sz="1905"/>
            </a:lvl2pPr>
            <a:lvl3pPr>
              <a:defRPr sz="1612"/>
            </a:lvl3pPr>
            <a:lvl4pPr>
              <a:defRPr sz="1465"/>
            </a:lvl4pPr>
            <a:lvl5pPr>
              <a:defRPr sz="1465"/>
            </a:lvl5pPr>
            <a:lvl6pPr>
              <a:defRPr sz="1465"/>
            </a:lvl6pPr>
            <a:lvl7pPr>
              <a:defRPr sz="1465"/>
            </a:lvl7pPr>
            <a:lvl8pPr>
              <a:defRPr sz="1465"/>
            </a:lvl8pPr>
            <a:lvl9pPr>
              <a:defRPr sz="1465"/>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68" y="1535114"/>
            <a:ext cx="5389034" cy="639762"/>
          </a:xfrm>
        </p:spPr>
        <p:txBody>
          <a:bodyPr anchor="b"/>
          <a:lstStyle>
            <a:lvl1pPr marL="0" indent="0">
              <a:buNone/>
              <a:defRPr sz="2198" b="1"/>
            </a:lvl1pPr>
            <a:lvl2pPr marL="421915" indent="0">
              <a:buNone/>
              <a:defRPr sz="1905" b="1"/>
            </a:lvl2pPr>
            <a:lvl3pPr marL="843830" indent="0">
              <a:buNone/>
              <a:defRPr sz="1612" b="1"/>
            </a:lvl3pPr>
            <a:lvl4pPr marL="1265745" indent="0">
              <a:buNone/>
              <a:defRPr sz="1465" b="1"/>
            </a:lvl4pPr>
            <a:lvl5pPr marL="1687660" indent="0">
              <a:buNone/>
              <a:defRPr sz="1465" b="1"/>
            </a:lvl5pPr>
            <a:lvl6pPr marL="2109574" indent="0">
              <a:buNone/>
              <a:defRPr sz="1465" b="1"/>
            </a:lvl6pPr>
            <a:lvl7pPr marL="2531490" indent="0">
              <a:buNone/>
              <a:defRPr sz="1465" b="1"/>
            </a:lvl7pPr>
            <a:lvl8pPr marL="2953404" indent="0">
              <a:buNone/>
              <a:defRPr sz="1465" b="1"/>
            </a:lvl8pPr>
            <a:lvl9pPr marL="3375318" indent="0">
              <a:buNone/>
              <a:defRPr sz="1465"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8" y="2174877"/>
            <a:ext cx="5389034" cy="3951288"/>
          </a:xfrm>
        </p:spPr>
        <p:txBody>
          <a:bodyPr/>
          <a:lstStyle>
            <a:lvl1pPr>
              <a:defRPr sz="2198"/>
            </a:lvl1pPr>
            <a:lvl2pPr>
              <a:defRPr sz="1905"/>
            </a:lvl2pPr>
            <a:lvl3pPr>
              <a:defRPr sz="1612"/>
            </a:lvl3pPr>
            <a:lvl4pPr>
              <a:defRPr sz="1465"/>
            </a:lvl4pPr>
            <a:lvl5pPr>
              <a:defRPr sz="1465"/>
            </a:lvl5pPr>
            <a:lvl6pPr>
              <a:defRPr sz="1465"/>
            </a:lvl6pPr>
            <a:lvl7pPr>
              <a:defRPr sz="1465"/>
            </a:lvl7pPr>
            <a:lvl8pPr>
              <a:defRPr sz="1465"/>
            </a:lvl8pPr>
            <a:lvl9pPr>
              <a:defRPr sz="1465"/>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69A869FA-3649-44ED-80B5-73F7C7645F11}" type="datetimeFigureOut">
              <a:rPr lang="ar-SA" smtClean="0"/>
              <a:t>06/03/1444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26750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AF22D1-C93F-4C1E-9228-9C552029E400}"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1852799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69A869FA-3649-44ED-80B5-73F7C7645F11}" type="datetimeFigureOut">
              <a:rPr lang="ar-SA" smtClean="0"/>
              <a:t>06/03/1444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1585294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9A869FA-3649-44ED-80B5-73F7C7645F11}" type="datetimeFigureOut">
              <a:rPr lang="ar-SA" smtClean="0"/>
              <a:t>06/03/1444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144304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3" y="273052"/>
            <a:ext cx="4011084" cy="1162050"/>
          </a:xfrm>
        </p:spPr>
        <p:txBody>
          <a:bodyPr anchor="b"/>
          <a:lstStyle>
            <a:lvl1pPr algn="r">
              <a:defRPr sz="1905" b="1"/>
            </a:lvl1pPr>
          </a:lstStyle>
          <a:p>
            <a:r>
              <a:rPr lang="ar-SA"/>
              <a:t>انقر لتحرير نمط العنوان الرئيسي</a:t>
            </a:r>
          </a:p>
        </p:txBody>
      </p:sp>
      <p:sp>
        <p:nvSpPr>
          <p:cNvPr id="3" name="عنصر نائب للمحتوى 2"/>
          <p:cNvSpPr>
            <a:spLocks noGrp="1"/>
          </p:cNvSpPr>
          <p:nvPr>
            <p:ph idx="1"/>
          </p:nvPr>
        </p:nvSpPr>
        <p:spPr>
          <a:xfrm>
            <a:off x="4766736" y="273053"/>
            <a:ext cx="6815667" cy="5853113"/>
          </a:xfrm>
        </p:spPr>
        <p:txBody>
          <a:bodyPr/>
          <a:lstStyle>
            <a:lvl1pPr>
              <a:defRPr sz="2930"/>
            </a:lvl1pPr>
            <a:lvl2pPr>
              <a:defRPr sz="2564"/>
            </a:lvl2pPr>
            <a:lvl3pPr>
              <a:defRPr sz="2198"/>
            </a:lvl3pPr>
            <a:lvl4pPr>
              <a:defRPr sz="1905"/>
            </a:lvl4pPr>
            <a:lvl5pPr>
              <a:defRPr sz="1905"/>
            </a:lvl5pPr>
            <a:lvl6pPr>
              <a:defRPr sz="1905"/>
            </a:lvl6pPr>
            <a:lvl7pPr>
              <a:defRPr sz="1905"/>
            </a:lvl7pPr>
            <a:lvl8pPr>
              <a:defRPr sz="1905"/>
            </a:lvl8pPr>
            <a:lvl9pPr>
              <a:defRPr sz="1905"/>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03" y="1435101"/>
            <a:ext cx="4011084" cy="4691063"/>
          </a:xfrm>
        </p:spPr>
        <p:txBody>
          <a:bodyPr/>
          <a:lstStyle>
            <a:lvl1pPr marL="0" indent="0">
              <a:buNone/>
              <a:defRPr sz="1245"/>
            </a:lvl1pPr>
            <a:lvl2pPr marL="421915" indent="0">
              <a:buNone/>
              <a:defRPr sz="1099"/>
            </a:lvl2pPr>
            <a:lvl3pPr marL="843830" indent="0">
              <a:buNone/>
              <a:defRPr sz="879"/>
            </a:lvl3pPr>
            <a:lvl4pPr marL="1265745" indent="0">
              <a:buNone/>
              <a:defRPr sz="806"/>
            </a:lvl4pPr>
            <a:lvl5pPr marL="1687660" indent="0">
              <a:buNone/>
              <a:defRPr sz="806"/>
            </a:lvl5pPr>
            <a:lvl6pPr marL="2109574" indent="0">
              <a:buNone/>
              <a:defRPr sz="806"/>
            </a:lvl6pPr>
            <a:lvl7pPr marL="2531490" indent="0">
              <a:buNone/>
              <a:defRPr sz="806"/>
            </a:lvl7pPr>
            <a:lvl8pPr marL="2953404" indent="0">
              <a:buNone/>
              <a:defRPr sz="806"/>
            </a:lvl8pPr>
            <a:lvl9pPr marL="3375318" indent="0">
              <a:buNone/>
              <a:defRPr sz="806"/>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A869FA-3649-44ED-80B5-73F7C7645F11}" type="datetimeFigureOut">
              <a:rPr lang="ar-SA" smtClean="0"/>
              <a:t>06/03/1444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3040136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8" y="4800601"/>
            <a:ext cx="7315200" cy="566738"/>
          </a:xfrm>
        </p:spPr>
        <p:txBody>
          <a:bodyPr anchor="b"/>
          <a:lstStyle>
            <a:lvl1pPr algn="r">
              <a:defRPr sz="1905" b="1"/>
            </a:lvl1pPr>
          </a:lstStyle>
          <a:p>
            <a:r>
              <a:rPr lang="ar-SA"/>
              <a:t>انقر لتحرير نمط العنوان الرئيسي</a:t>
            </a:r>
          </a:p>
        </p:txBody>
      </p:sp>
      <p:sp>
        <p:nvSpPr>
          <p:cNvPr id="3" name="عنصر نائب للصورة 2"/>
          <p:cNvSpPr>
            <a:spLocks noGrp="1"/>
          </p:cNvSpPr>
          <p:nvPr>
            <p:ph type="pic" idx="1"/>
          </p:nvPr>
        </p:nvSpPr>
        <p:spPr>
          <a:xfrm>
            <a:off x="2389718" y="612776"/>
            <a:ext cx="7315200" cy="4114800"/>
          </a:xfrm>
        </p:spPr>
        <p:txBody>
          <a:bodyPr/>
          <a:lstStyle>
            <a:lvl1pPr marL="0" indent="0">
              <a:buNone/>
              <a:defRPr sz="2930"/>
            </a:lvl1pPr>
            <a:lvl2pPr marL="421915" indent="0">
              <a:buNone/>
              <a:defRPr sz="2564"/>
            </a:lvl2pPr>
            <a:lvl3pPr marL="843830" indent="0">
              <a:buNone/>
              <a:defRPr sz="2198"/>
            </a:lvl3pPr>
            <a:lvl4pPr marL="1265745" indent="0">
              <a:buNone/>
              <a:defRPr sz="1905"/>
            </a:lvl4pPr>
            <a:lvl5pPr marL="1687660" indent="0">
              <a:buNone/>
              <a:defRPr sz="1905"/>
            </a:lvl5pPr>
            <a:lvl6pPr marL="2109574" indent="0">
              <a:buNone/>
              <a:defRPr sz="1905"/>
            </a:lvl6pPr>
            <a:lvl7pPr marL="2531490" indent="0">
              <a:buNone/>
              <a:defRPr sz="1905"/>
            </a:lvl7pPr>
            <a:lvl8pPr marL="2953404" indent="0">
              <a:buNone/>
              <a:defRPr sz="1905"/>
            </a:lvl8pPr>
            <a:lvl9pPr marL="3375318" indent="0">
              <a:buNone/>
              <a:defRPr sz="1905"/>
            </a:lvl9pPr>
          </a:lstStyle>
          <a:p>
            <a:endParaRPr lang="ar-SA"/>
          </a:p>
        </p:txBody>
      </p:sp>
      <p:sp>
        <p:nvSpPr>
          <p:cNvPr id="4" name="عنصر نائب للنص 3"/>
          <p:cNvSpPr>
            <a:spLocks noGrp="1"/>
          </p:cNvSpPr>
          <p:nvPr>
            <p:ph type="body" sz="half" idx="2"/>
          </p:nvPr>
        </p:nvSpPr>
        <p:spPr>
          <a:xfrm>
            <a:off x="2389718" y="5367339"/>
            <a:ext cx="7315200" cy="804862"/>
          </a:xfrm>
        </p:spPr>
        <p:txBody>
          <a:bodyPr/>
          <a:lstStyle>
            <a:lvl1pPr marL="0" indent="0">
              <a:buNone/>
              <a:defRPr sz="1245"/>
            </a:lvl1pPr>
            <a:lvl2pPr marL="421915" indent="0">
              <a:buNone/>
              <a:defRPr sz="1099"/>
            </a:lvl2pPr>
            <a:lvl3pPr marL="843830" indent="0">
              <a:buNone/>
              <a:defRPr sz="879"/>
            </a:lvl3pPr>
            <a:lvl4pPr marL="1265745" indent="0">
              <a:buNone/>
              <a:defRPr sz="806"/>
            </a:lvl4pPr>
            <a:lvl5pPr marL="1687660" indent="0">
              <a:buNone/>
              <a:defRPr sz="806"/>
            </a:lvl5pPr>
            <a:lvl6pPr marL="2109574" indent="0">
              <a:buNone/>
              <a:defRPr sz="806"/>
            </a:lvl6pPr>
            <a:lvl7pPr marL="2531490" indent="0">
              <a:buNone/>
              <a:defRPr sz="806"/>
            </a:lvl7pPr>
            <a:lvl8pPr marL="2953404" indent="0">
              <a:buNone/>
              <a:defRPr sz="806"/>
            </a:lvl8pPr>
            <a:lvl9pPr marL="3375318" indent="0">
              <a:buNone/>
              <a:defRPr sz="806"/>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9A869FA-3649-44ED-80B5-73F7C7645F11}" type="datetimeFigureOut">
              <a:rPr lang="ar-SA" smtClean="0"/>
              <a:t>06/03/1444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3265933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A869FA-3649-44ED-80B5-73F7C7645F11}" type="datetimeFigureOut">
              <a:rPr lang="ar-SA" smtClean="0"/>
              <a:t>06/03/1444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2013951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10441520" y="865188"/>
            <a:ext cx="3240616" cy="18432462"/>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719667" y="865188"/>
            <a:ext cx="9518651" cy="18432462"/>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69A869FA-3649-44ED-80B5-73F7C7645F11}" type="datetimeFigureOut">
              <a:rPr lang="ar-SA" smtClean="0"/>
              <a:t>06/03/1444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E3BEF46-9380-4EC9-B221-7E947207FD5E}" type="slidenum">
              <a:rPr lang="ar-SA" smtClean="0"/>
              <a:t>‹#›</a:t>
            </a:fld>
            <a:endParaRPr lang="ar-SA"/>
          </a:p>
        </p:txBody>
      </p:sp>
    </p:spTree>
    <p:extLst>
      <p:ext uri="{BB962C8B-B14F-4D97-AF65-F5344CB8AC3E}">
        <p14:creationId xmlns:p14="http://schemas.microsoft.com/office/powerpoint/2010/main" val="106164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AF22D1-C93F-4C1E-9228-9C552029E400}"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54310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AF22D1-C93F-4C1E-9228-9C552029E400}"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294869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AF22D1-C93F-4C1E-9228-9C552029E400}"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273456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AF22D1-C93F-4C1E-9228-9C552029E400}"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319768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AF22D1-C93F-4C1E-9228-9C552029E400}"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1682343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AF22D1-C93F-4C1E-9228-9C552029E400}"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314674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AF22D1-C93F-4C1E-9228-9C552029E400}"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A25E94-58F2-4175-967A-930E7B6E3D7C}" type="slidenum">
              <a:rPr lang="en-US" smtClean="0"/>
              <a:t>‹#›</a:t>
            </a:fld>
            <a:endParaRPr lang="en-US"/>
          </a:p>
        </p:txBody>
      </p:sp>
    </p:spTree>
    <p:extLst>
      <p:ext uri="{BB962C8B-B14F-4D97-AF65-F5344CB8AC3E}">
        <p14:creationId xmlns:p14="http://schemas.microsoft.com/office/powerpoint/2010/main" val="191854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50000">
              <a:schemeClr val="bg1">
                <a:lumMod val="65000"/>
              </a:schemeClr>
            </a:gs>
            <a:gs pos="100000">
              <a:schemeClr val="bg1">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F22D1-C93F-4C1E-9228-9C552029E400}"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25E94-58F2-4175-967A-930E7B6E3D7C}" type="slidenum">
              <a:rPr lang="en-US" smtClean="0"/>
              <a:t>‹#›</a:t>
            </a:fld>
            <a:endParaRPr lang="en-US"/>
          </a:p>
        </p:txBody>
      </p:sp>
    </p:spTree>
    <p:extLst>
      <p:ext uri="{BB962C8B-B14F-4D97-AF65-F5344CB8AC3E}">
        <p14:creationId xmlns:p14="http://schemas.microsoft.com/office/powerpoint/2010/main" val="314205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t>10/1/2022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t>‹#›</a:t>
            </a:fld>
            <a:endParaRPr lang="en-US"/>
          </a:p>
        </p:txBody>
      </p:sp>
    </p:spTree>
    <p:extLst>
      <p:ext uri="{BB962C8B-B14F-4D97-AF65-F5344CB8AC3E}">
        <p14:creationId xmlns:p14="http://schemas.microsoft.com/office/powerpoint/2010/main" val="4082432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3" y="274639"/>
            <a:ext cx="10972800" cy="1143000"/>
          </a:xfrm>
          <a:prstGeom prst="rect">
            <a:avLst/>
          </a:prstGeom>
        </p:spPr>
        <p:txBody>
          <a:bodyPr vert="horz" lIns="115183" tIns="57591" rIns="115183" bIns="57591"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09603" y="1600201"/>
            <a:ext cx="10972800" cy="4525963"/>
          </a:xfrm>
          <a:prstGeom prst="rect">
            <a:avLst/>
          </a:prstGeom>
        </p:spPr>
        <p:txBody>
          <a:bodyPr vert="horz" lIns="115183" tIns="57591" rIns="115183" bIns="57591"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737603" y="6356352"/>
            <a:ext cx="2844800" cy="365125"/>
          </a:xfrm>
          <a:prstGeom prst="rect">
            <a:avLst/>
          </a:prstGeom>
        </p:spPr>
        <p:txBody>
          <a:bodyPr vert="horz" lIns="115183" tIns="57591" rIns="115183" bIns="57591" rtlCol="1" anchor="ctr"/>
          <a:lstStyle>
            <a:lvl1pPr algn="r">
              <a:defRPr sz="1099">
                <a:solidFill>
                  <a:schemeClr val="tx1">
                    <a:tint val="75000"/>
                  </a:schemeClr>
                </a:solidFill>
              </a:defRPr>
            </a:lvl1pPr>
          </a:lstStyle>
          <a:p>
            <a:fld id="{69A869FA-3649-44ED-80B5-73F7C7645F11}" type="datetimeFigureOut">
              <a:rPr lang="ar-SA" smtClean="0"/>
              <a:t>06/03/1444</a:t>
            </a:fld>
            <a:endParaRPr lang="ar-SA"/>
          </a:p>
        </p:txBody>
      </p:sp>
      <p:sp>
        <p:nvSpPr>
          <p:cNvPr id="5" name="عنصر نائب للتذييل 4"/>
          <p:cNvSpPr>
            <a:spLocks noGrp="1"/>
          </p:cNvSpPr>
          <p:nvPr>
            <p:ph type="ftr" sz="quarter" idx="3"/>
          </p:nvPr>
        </p:nvSpPr>
        <p:spPr>
          <a:xfrm>
            <a:off x="4165601" y="6356352"/>
            <a:ext cx="3860801" cy="365125"/>
          </a:xfrm>
          <a:prstGeom prst="rect">
            <a:avLst/>
          </a:prstGeom>
        </p:spPr>
        <p:txBody>
          <a:bodyPr vert="horz" lIns="115183" tIns="57591" rIns="115183" bIns="57591" rtlCol="1" anchor="ctr"/>
          <a:lstStyle>
            <a:lvl1pPr algn="ctr">
              <a:defRPr sz="1099">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609603" y="6356352"/>
            <a:ext cx="2844800" cy="365125"/>
          </a:xfrm>
          <a:prstGeom prst="rect">
            <a:avLst/>
          </a:prstGeom>
        </p:spPr>
        <p:txBody>
          <a:bodyPr vert="horz" lIns="115183" tIns="57591" rIns="115183" bIns="57591" rtlCol="1" anchor="ctr"/>
          <a:lstStyle>
            <a:lvl1pPr algn="l">
              <a:defRPr sz="1099">
                <a:solidFill>
                  <a:schemeClr val="tx1">
                    <a:tint val="75000"/>
                  </a:schemeClr>
                </a:solidFill>
              </a:defRPr>
            </a:lvl1pPr>
          </a:lstStyle>
          <a:p>
            <a:fld id="{4E3BEF46-9380-4EC9-B221-7E947207FD5E}" type="slidenum">
              <a:rPr lang="ar-SA" smtClean="0"/>
              <a:t>‹#›</a:t>
            </a:fld>
            <a:endParaRPr lang="ar-SA"/>
          </a:p>
        </p:txBody>
      </p:sp>
    </p:spTree>
    <p:extLst>
      <p:ext uri="{BB962C8B-B14F-4D97-AF65-F5344CB8AC3E}">
        <p14:creationId xmlns:p14="http://schemas.microsoft.com/office/powerpoint/2010/main" val="40011076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843830" rtl="1" eaLnBrk="1" latinLnBrk="0" hangingPunct="1">
        <a:spcBef>
          <a:spcPct val="0"/>
        </a:spcBef>
        <a:buNone/>
        <a:defRPr sz="4029" kern="1200">
          <a:solidFill>
            <a:schemeClr val="tx1"/>
          </a:solidFill>
          <a:latin typeface="+mj-lt"/>
          <a:ea typeface="+mj-ea"/>
          <a:cs typeface="+mj-cs"/>
        </a:defRPr>
      </a:lvl1pPr>
    </p:titleStyle>
    <p:bodyStyle>
      <a:lvl1pPr marL="316437" indent="-316437" algn="r" defTabSz="843830" rtl="1" eaLnBrk="1" latinLnBrk="0" hangingPunct="1">
        <a:spcBef>
          <a:spcPct val="20000"/>
        </a:spcBef>
        <a:buFont typeface="Arial" panose="020B0604020202020204" pitchFamily="34" charset="0"/>
        <a:buChar char="•"/>
        <a:defRPr sz="2930" kern="1200">
          <a:solidFill>
            <a:schemeClr val="tx1"/>
          </a:solidFill>
          <a:latin typeface="+mn-lt"/>
          <a:ea typeface="+mn-ea"/>
          <a:cs typeface="+mn-cs"/>
        </a:defRPr>
      </a:lvl1pPr>
      <a:lvl2pPr marL="685612" indent="-263696" algn="r" defTabSz="843830" rtl="1" eaLnBrk="1" latinLnBrk="0" hangingPunct="1">
        <a:spcBef>
          <a:spcPct val="20000"/>
        </a:spcBef>
        <a:buFont typeface="Arial" panose="020B0604020202020204" pitchFamily="34" charset="0"/>
        <a:buChar char="–"/>
        <a:defRPr sz="2564" kern="1200">
          <a:solidFill>
            <a:schemeClr val="tx1"/>
          </a:solidFill>
          <a:latin typeface="+mn-lt"/>
          <a:ea typeface="+mn-ea"/>
          <a:cs typeface="+mn-cs"/>
        </a:defRPr>
      </a:lvl2pPr>
      <a:lvl3pPr marL="1054787" indent="-210958" algn="r" defTabSz="843830" rtl="1" eaLnBrk="1" latinLnBrk="0" hangingPunct="1">
        <a:spcBef>
          <a:spcPct val="20000"/>
        </a:spcBef>
        <a:buFont typeface="Arial" panose="020B0604020202020204" pitchFamily="34" charset="0"/>
        <a:buChar char="•"/>
        <a:defRPr sz="2198" kern="1200">
          <a:solidFill>
            <a:schemeClr val="tx1"/>
          </a:solidFill>
          <a:latin typeface="+mn-lt"/>
          <a:ea typeface="+mn-ea"/>
          <a:cs typeface="+mn-cs"/>
        </a:defRPr>
      </a:lvl3pPr>
      <a:lvl4pPr marL="1476702" indent="-210958" algn="r" defTabSz="843830" rtl="1" eaLnBrk="1" latinLnBrk="0" hangingPunct="1">
        <a:spcBef>
          <a:spcPct val="20000"/>
        </a:spcBef>
        <a:buFont typeface="Arial" panose="020B0604020202020204" pitchFamily="34" charset="0"/>
        <a:buChar char="–"/>
        <a:defRPr sz="1905" kern="1200">
          <a:solidFill>
            <a:schemeClr val="tx1"/>
          </a:solidFill>
          <a:latin typeface="+mn-lt"/>
          <a:ea typeface="+mn-ea"/>
          <a:cs typeface="+mn-cs"/>
        </a:defRPr>
      </a:lvl4pPr>
      <a:lvl5pPr marL="1898617" indent="-210958" algn="r" defTabSz="843830" rtl="1" eaLnBrk="1" latinLnBrk="0" hangingPunct="1">
        <a:spcBef>
          <a:spcPct val="20000"/>
        </a:spcBef>
        <a:buFont typeface="Arial" panose="020B0604020202020204" pitchFamily="34" charset="0"/>
        <a:buChar char="»"/>
        <a:defRPr sz="1905" kern="1200">
          <a:solidFill>
            <a:schemeClr val="tx1"/>
          </a:solidFill>
          <a:latin typeface="+mn-lt"/>
          <a:ea typeface="+mn-ea"/>
          <a:cs typeface="+mn-cs"/>
        </a:defRPr>
      </a:lvl5pPr>
      <a:lvl6pPr marL="2320532" indent="-210958" algn="r" defTabSz="843830" rtl="1" eaLnBrk="1" latinLnBrk="0" hangingPunct="1">
        <a:spcBef>
          <a:spcPct val="20000"/>
        </a:spcBef>
        <a:buFont typeface="Arial" panose="020B0604020202020204" pitchFamily="34" charset="0"/>
        <a:buChar char="•"/>
        <a:defRPr sz="1905" kern="1200">
          <a:solidFill>
            <a:schemeClr val="tx1"/>
          </a:solidFill>
          <a:latin typeface="+mn-lt"/>
          <a:ea typeface="+mn-ea"/>
          <a:cs typeface="+mn-cs"/>
        </a:defRPr>
      </a:lvl6pPr>
      <a:lvl7pPr marL="2742446" indent="-210958" algn="r" defTabSz="843830" rtl="1" eaLnBrk="1" latinLnBrk="0" hangingPunct="1">
        <a:spcBef>
          <a:spcPct val="20000"/>
        </a:spcBef>
        <a:buFont typeface="Arial" panose="020B0604020202020204" pitchFamily="34" charset="0"/>
        <a:buChar char="•"/>
        <a:defRPr sz="1905" kern="1200">
          <a:solidFill>
            <a:schemeClr val="tx1"/>
          </a:solidFill>
          <a:latin typeface="+mn-lt"/>
          <a:ea typeface="+mn-ea"/>
          <a:cs typeface="+mn-cs"/>
        </a:defRPr>
      </a:lvl7pPr>
      <a:lvl8pPr marL="3164362" indent="-210958" algn="r" defTabSz="843830" rtl="1" eaLnBrk="1" latinLnBrk="0" hangingPunct="1">
        <a:spcBef>
          <a:spcPct val="20000"/>
        </a:spcBef>
        <a:buFont typeface="Arial" panose="020B0604020202020204" pitchFamily="34" charset="0"/>
        <a:buChar char="•"/>
        <a:defRPr sz="1905" kern="1200">
          <a:solidFill>
            <a:schemeClr val="tx1"/>
          </a:solidFill>
          <a:latin typeface="+mn-lt"/>
          <a:ea typeface="+mn-ea"/>
          <a:cs typeface="+mn-cs"/>
        </a:defRPr>
      </a:lvl8pPr>
      <a:lvl9pPr marL="3586276" indent="-210958" algn="r" defTabSz="843830" rtl="1" eaLnBrk="1" latinLnBrk="0" hangingPunct="1">
        <a:spcBef>
          <a:spcPct val="20000"/>
        </a:spcBef>
        <a:buFont typeface="Arial" panose="020B0604020202020204" pitchFamily="34" charset="0"/>
        <a:buChar char="•"/>
        <a:defRPr sz="1905" kern="1200">
          <a:solidFill>
            <a:schemeClr val="tx1"/>
          </a:solidFill>
          <a:latin typeface="+mn-lt"/>
          <a:ea typeface="+mn-ea"/>
          <a:cs typeface="+mn-cs"/>
        </a:defRPr>
      </a:lvl9pPr>
    </p:bodyStyle>
    <p:otherStyle>
      <a:defPPr>
        <a:defRPr lang="ar-SA"/>
      </a:defPPr>
      <a:lvl1pPr marL="0" algn="r" defTabSz="843830" rtl="1" eaLnBrk="1" latinLnBrk="0" hangingPunct="1">
        <a:defRPr sz="1612" kern="1200">
          <a:solidFill>
            <a:schemeClr val="tx1"/>
          </a:solidFill>
          <a:latin typeface="+mn-lt"/>
          <a:ea typeface="+mn-ea"/>
          <a:cs typeface="+mn-cs"/>
        </a:defRPr>
      </a:lvl1pPr>
      <a:lvl2pPr marL="421915" algn="r" defTabSz="843830" rtl="1" eaLnBrk="1" latinLnBrk="0" hangingPunct="1">
        <a:defRPr sz="1612" kern="1200">
          <a:solidFill>
            <a:schemeClr val="tx1"/>
          </a:solidFill>
          <a:latin typeface="+mn-lt"/>
          <a:ea typeface="+mn-ea"/>
          <a:cs typeface="+mn-cs"/>
        </a:defRPr>
      </a:lvl2pPr>
      <a:lvl3pPr marL="843830" algn="r" defTabSz="843830" rtl="1" eaLnBrk="1" latinLnBrk="0" hangingPunct="1">
        <a:defRPr sz="1612" kern="1200">
          <a:solidFill>
            <a:schemeClr val="tx1"/>
          </a:solidFill>
          <a:latin typeface="+mn-lt"/>
          <a:ea typeface="+mn-ea"/>
          <a:cs typeface="+mn-cs"/>
        </a:defRPr>
      </a:lvl3pPr>
      <a:lvl4pPr marL="1265745" algn="r" defTabSz="843830" rtl="1" eaLnBrk="1" latinLnBrk="0" hangingPunct="1">
        <a:defRPr sz="1612" kern="1200">
          <a:solidFill>
            <a:schemeClr val="tx1"/>
          </a:solidFill>
          <a:latin typeface="+mn-lt"/>
          <a:ea typeface="+mn-ea"/>
          <a:cs typeface="+mn-cs"/>
        </a:defRPr>
      </a:lvl4pPr>
      <a:lvl5pPr marL="1687660" algn="r" defTabSz="843830" rtl="1" eaLnBrk="1" latinLnBrk="0" hangingPunct="1">
        <a:defRPr sz="1612" kern="1200">
          <a:solidFill>
            <a:schemeClr val="tx1"/>
          </a:solidFill>
          <a:latin typeface="+mn-lt"/>
          <a:ea typeface="+mn-ea"/>
          <a:cs typeface="+mn-cs"/>
        </a:defRPr>
      </a:lvl5pPr>
      <a:lvl6pPr marL="2109574" algn="r" defTabSz="843830" rtl="1" eaLnBrk="1" latinLnBrk="0" hangingPunct="1">
        <a:defRPr sz="1612" kern="1200">
          <a:solidFill>
            <a:schemeClr val="tx1"/>
          </a:solidFill>
          <a:latin typeface="+mn-lt"/>
          <a:ea typeface="+mn-ea"/>
          <a:cs typeface="+mn-cs"/>
        </a:defRPr>
      </a:lvl6pPr>
      <a:lvl7pPr marL="2531490" algn="r" defTabSz="843830" rtl="1" eaLnBrk="1" latinLnBrk="0" hangingPunct="1">
        <a:defRPr sz="1612" kern="1200">
          <a:solidFill>
            <a:schemeClr val="tx1"/>
          </a:solidFill>
          <a:latin typeface="+mn-lt"/>
          <a:ea typeface="+mn-ea"/>
          <a:cs typeface="+mn-cs"/>
        </a:defRPr>
      </a:lvl7pPr>
      <a:lvl8pPr marL="2953404" algn="r" defTabSz="843830" rtl="1" eaLnBrk="1" latinLnBrk="0" hangingPunct="1">
        <a:defRPr sz="1612" kern="1200">
          <a:solidFill>
            <a:schemeClr val="tx1"/>
          </a:solidFill>
          <a:latin typeface="+mn-lt"/>
          <a:ea typeface="+mn-ea"/>
          <a:cs typeface="+mn-cs"/>
        </a:defRPr>
      </a:lvl8pPr>
      <a:lvl9pPr marL="3375318" algn="r" defTabSz="843830" rtl="1" eaLnBrk="1" latinLnBrk="0" hangingPunct="1">
        <a:defRPr sz="16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1B8C97-D495-496A-AD7D-534A58838F96}"/>
              </a:ext>
            </a:extLst>
          </p:cNvPr>
          <p:cNvSpPr/>
          <p:nvPr/>
        </p:nvSpPr>
        <p:spPr>
          <a:xfrm>
            <a:off x="0" y="0"/>
            <a:ext cx="12192000"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a:p>
        </p:txBody>
      </p:sp>
      <p:sp>
        <p:nvSpPr>
          <p:cNvPr id="15" name="مستطيل 2">
            <a:extLst>
              <a:ext uri="{FF2B5EF4-FFF2-40B4-BE49-F238E27FC236}">
                <a16:creationId xmlns:a16="http://schemas.microsoft.com/office/drawing/2014/main" id="{5B5995F6-3523-4FD7-BD1C-62F6BE4DBD01}"/>
              </a:ext>
            </a:extLst>
          </p:cNvPr>
          <p:cNvSpPr/>
          <p:nvPr/>
        </p:nvSpPr>
        <p:spPr>
          <a:xfrm>
            <a:off x="6096000" y="454624"/>
            <a:ext cx="5378131" cy="4082336"/>
          </a:xfrm>
          <a:prstGeom prst="rect">
            <a:avLst/>
          </a:prstGeom>
          <a:noFill/>
          <a:effectLst>
            <a:glow rad="101600">
              <a:schemeClr val="accent1">
                <a:satMod val="175000"/>
                <a:alpha val="40000"/>
              </a:schemeClr>
            </a:glow>
            <a:outerShdw blurRad="63500" sx="102000" sy="102000" algn="ctr" rotWithShape="0">
              <a:prstClr val="black">
                <a:alpha val="40000"/>
              </a:prstClr>
            </a:outerShdw>
          </a:effectLst>
        </p:spPr>
        <p:txBody>
          <a:bodyPr wrap="square" lIns="121920" tIns="60960" rIns="121920" bIns="60960">
            <a:spAutoFit/>
          </a:bodyPr>
          <a:lstStyle/>
          <a:p>
            <a:pPr algn="ctr" rtl="0">
              <a:lnSpc>
                <a:spcPct val="80000"/>
              </a:lnSpc>
            </a:pPr>
            <a:r>
              <a:rPr lang="en-US" sz="6400" dirty="0">
                <a:ln w="0"/>
                <a:solidFill>
                  <a:schemeClr val="bg1"/>
                </a:solidFill>
                <a:effectLst>
                  <a:outerShdw blurRad="38100" dist="19050" dir="2700000" algn="tl" rotWithShape="0">
                    <a:schemeClr val="dk1">
                      <a:alpha val="40000"/>
                    </a:schemeClr>
                  </a:outerShdw>
                </a:effectLst>
                <a:latin typeface="BRADDON" panose="02000500000000000000" pitchFamily="2" charset="0"/>
              </a:rPr>
              <a:t>Unit 3</a:t>
            </a:r>
          </a:p>
          <a:p>
            <a:pPr algn="ctr" rtl="0">
              <a:lnSpc>
                <a:spcPct val="80000"/>
              </a:lnSpc>
            </a:pPr>
            <a:r>
              <a:rPr lang="en-US" sz="6400" dirty="0">
                <a:ln w="0"/>
                <a:solidFill>
                  <a:schemeClr val="bg1"/>
                </a:solidFill>
                <a:effectLst>
                  <a:outerShdw blurRad="38100" dist="19050" dir="2700000" algn="tl" rotWithShape="0">
                    <a:schemeClr val="dk1">
                      <a:alpha val="40000"/>
                    </a:schemeClr>
                  </a:outerShdw>
                </a:effectLst>
                <a:latin typeface="BRADDON" panose="02000500000000000000" pitchFamily="2" charset="0"/>
              </a:rPr>
              <a:t> </a:t>
            </a:r>
          </a:p>
          <a:p>
            <a:pPr algn="ctr" rtl="0">
              <a:lnSpc>
                <a:spcPct val="80000"/>
              </a:lnSpc>
            </a:pPr>
            <a:r>
              <a:rPr lang="en-US" sz="6400" dirty="0">
                <a:ln w="0"/>
                <a:solidFill>
                  <a:schemeClr val="bg1"/>
                </a:solidFill>
                <a:effectLst>
                  <a:outerShdw blurRad="38100" dist="19050" dir="2700000" algn="tl" rotWithShape="0">
                    <a:schemeClr val="dk1">
                      <a:alpha val="40000"/>
                    </a:schemeClr>
                  </a:outerShdw>
                </a:effectLst>
                <a:latin typeface="BRADDON" panose="02000500000000000000" pitchFamily="2" charset="0"/>
              </a:rPr>
              <a:t>When Are You Travelling?</a:t>
            </a:r>
          </a:p>
          <a:p>
            <a:pPr algn="ctr" rtl="0">
              <a:lnSpc>
                <a:spcPct val="80000"/>
              </a:lnSpc>
            </a:pPr>
            <a:endParaRPr lang="en-US" sz="6400" dirty="0">
              <a:ln w="0"/>
              <a:solidFill>
                <a:schemeClr val="bg1"/>
              </a:solidFill>
              <a:effectLst>
                <a:outerShdw blurRad="38100" dist="19050" dir="2700000" algn="tl" rotWithShape="0">
                  <a:schemeClr val="dk1">
                    <a:alpha val="40000"/>
                  </a:schemeClr>
                </a:outerShdw>
              </a:effectLst>
              <a:latin typeface="BRADDON" panose="02000500000000000000" pitchFamily="2" charset="0"/>
            </a:endParaRPr>
          </a:p>
        </p:txBody>
      </p:sp>
      <p:pic>
        <p:nvPicPr>
          <p:cNvPr id="3" name="Picture 2">
            <a:extLst>
              <a:ext uri="{FF2B5EF4-FFF2-40B4-BE49-F238E27FC236}">
                <a16:creationId xmlns:a16="http://schemas.microsoft.com/office/drawing/2014/main" id="{2A5F4982-F288-D08A-5E08-118D86EFE0F5}"/>
              </a:ext>
            </a:extLst>
          </p:cNvPr>
          <p:cNvPicPr>
            <a:picLocks noChangeAspect="1"/>
          </p:cNvPicPr>
          <p:nvPr/>
        </p:nvPicPr>
        <p:blipFill rotWithShape="1">
          <a:blip r:embed="rId2"/>
          <a:srcRect b="19668"/>
          <a:stretch/>
        </p:blipFill>
        <p:spPr>
          <a:xfrm rot="21223206">
            <a:off x="1366130" y="876958"/>
            <a:ext cx="3964993" cy="5104083"/>
          </a:xfrm>
          <a:prstGeom prst="rect">
            <a:avLst/>
          </a:prstGeom>
        </p:spPr>
      </p:pic>
      <p:sp>
        <p:nvSpPr>
          <p:cNvPr id="6" name="TextBox 5">
            <a:extLst>
              <a:ext uri="{FF2B5EF4-FFF2-40B4-BE49-F238E27FC236}">
                <a16:creationId xmlns:a16="http://schemas.microsoft.com/office/drawing/2014/main" id="{F4716F2A-76DF-507B-C485-1E937E42F129}"/>
              </a:ext>
            </a:extLst>
          </p:cNvPr>
          <p:cNvSpPr txBox="1"/>
          <p:nvPr/>
        </p:nvSpPr>
        <p:spPr>
          <a:xfrm>
            <a:off x="6096000" y="4783332"/>
            <a:ext cx="6096000" cy="690445"/>
          </a:xfrm>
          <a:prstGeom prst="rect">
            <a:avLst/>
          </a:prstGeom>
          <a:noFill/>
        </p:spPr>
        <p:txBody>
          <a:bodyPr wrap="square">
            <a:spAutoFit/>
          </a:bodyPr>
          <a:lstStyle/>
          <a:p>
            <a:pPr algn="ctr" rtl="0">
              <a:lnSpc>
                <a:spcPct val="80000"/>
              </a:lnSpc>
            </a:pPr>
            <a:r>
              <a:rPr lang="en-US" sz="4800" dirty="0">
                <a:ln w="0"/>
                <a:solidFill>
                  <a:srgbClr val="FFC000"/>
                </a:solidFill>
                <a:effectLst>
                  <a:outerShdw blurRad="38100" dist="19050" dir="2700000" algn="tl" rotWithShape="0">
                    <a:schemeClr val="dk1">
                      <a:alpha val="40000"/>
                    </a:schemeClr>
                  </a:outerShdw>
                </a:effectLst>
                <a:latin typeface="BRADDON" panose="02000500000000000000" pitchFamily="2" charset="0"/>
              </a:rPr>
              <a:t>Writing</a:t>
            </a:r>
            <a:endParaRPr lang="ar-SA" sz="4800" dirty="0">
              <a:ln w="0"/>
              <a:solidFill>
                <a:srgbClr val="FFC000"/>
              </a:solidFill>
              <a:effectLst>
                <a:outerShdw blurRad="38100" dist="19050" dir="2700000" algn="tl" rotWithShape="0">
                  <a:schemeClr val="dk1">
                    <a:alpha val="40000"/>
                  </a:schemeClr>
                </a:outerShdw>
              </a:effectLst>
              <a:latin typeface="BRADDON" panose="02000500000000000000" pitchFamily="2" charset="0"/>
            </a:endParaRPr>
          </a:p>
        </p:txBody>
      </p:sp>
    </p:spTree>
    <p:extLst>
      <p:ext uri="{BB962C8B-B14F-4D97-AF65-F5344CB8AC3E}">
        <p14:creationId xmlns:p14="http://schemas.microsoft.com/office/powerpoint/2010/main" val="190608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608FC8-AE96-4C5E-829F-89BF2C846B7F}"/>
              </a:ext>
            </a:extLst>
          </p:cNvPr>
          <p:cNvSpPr/>
          <p:nvPr/>
        </p:nvSpPr>
        <p:spPr>
          <a:xfrm>
            <a:off x="0" y="0"/>
            <a:ext cx="12192000"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a:p>
        </p:txBody>
      </p:sp>
      <p:sp>
        <p:nvSpPr>
          <p:cNvPr id="4" name="مستطيل 1">
            <a:extLst>
              <a:ext uri="{FF2B5EF4-FFF2-40B4-BE49-F238E27FC236}">
                <a16:creationId xmlns:a16="http://schemas.microsoft.com/office/drawing/2014/main" id="{884DC115-ACF6-4699-BF55-6E72C9C9BE05}"/>
              </a:ext>
            </a:extLst>
          </p:cNvPr>
          <p:cNvSpPr/>
          <p:nvPr/>
        </p:nvSpPr>
        <p:spPr>
          <a:xfrm>
            <a:off x="419555" y="2060026"/>
            <a:ext cx="11359574" cy="36933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rtl="0"/>
            <a:r>
              <a:rPr lang="en-US" sz="1800" b="1" dirty="0">
                <a:solidFill>
                  <a:srgbClr val="002CB8"/>
                </a:solidFill>
                <a:latin typeface="Comic Sans MS" panose="030F0702030302020204" pitchFamily="66" charset="0"/>
              </a:rPr>
              <a:t>Dear Sara,</a:t>
            </a:r>
          </a:p>
          <a:p>
            <a:pPr algn="l" rtl="0"/>
            <a:r>
              <a:rPr lang="en-US" sz="1800" b="1" dirty="0">
                <a:solidFill>
                  <a:srgbClr val="002CB8"/>
                </a:solidFill>
                <a:latin typeface="Comic Sans MS" panose="030F0702030302020204" pitchFamily="66" charset="0"/>
              </a:rPr>
              <a:t>It was so nice to hear from you. I think of you all the time, too. You needn’t worry about me because I’m doing fine. It was a little difficult for me to adjust at first because everything here is so different. The weather in Tokyo is very cold specially in winter it’s below 0°C most of the time . The food is strange, too but not bad  The university has quite a large campus.. As for my classes, they are really interesting</a:t>
            </a:r>
          </a:p>
          <a:p>
            <a:pPr algn="l" rtl="0"/>
            <a:r>
              <a:rPr lang="en-US" sz="1800" b="1" dirty="0">
                <a:solidFill>
                  <a:srgbClr val="002CB8"/>
                </a:solidFill>
                <a:latin typeface="Comic Sans MS" panose="030F0702030302020204" pitchFamily="66" charset="0"/>
              </a:rPr>
              <a:t>and the teachers are extremely helpful. I have four hours of Japanese every day, so I’m learning quite fast. I still can’t speak  Japanese very well, so I live with a Japanese family to improve my language. I’ve made some new friends. We study together and hang out in the evenings. Next week, our class is going to visit the Japanese national museum . I’ll send you some photos. I’m going to the Cafeteria now. So, let’s talk on Skype this Saturday. I miss you!</a:t>
            </a:r>
          </a:p>
          <a:p>
            <a:pPr algn="l" rtl="0"/>
            <a:r>
              <a:rPr lang="en-US" sz="1800" b="1" dirty="0">
                <a:solidFill>
                  <a:srgbClr val="002CB8"/>
                </a:solidFill>
                <a:latin typeface="Comic Sans MS" panose="030F0702030302020204" pitchFamily="66" charset="0"/>
              </a:rPr>
              <a:t>Love,</a:t>
            </a:r>
          </a:p>
          <a:p>
            <a:pPr algn="l" rtl="0"/>
            <a:r>
              <a:rPr lang="en-US" sz="1800" b="1" dirty="0" err="1">
                <a:solidFill>
                  <a:srgbClr val="002CB8"/>
                </a:solidFill>
                <a:latin typeface="Comic Sans MS" panose="030F0702030302020204" pitchFamily="66" charset="0"/>
              </a:rPr>
              <a:t>Noura</a:t>
            </a:r>
            <a:endParaRPr lang="ar-SA" sz="1800" b="1" dirty="0">
              <a:solidFill>
                <a:srgbClr val="002CB8"/>
              </a:solidFill>
              <a:latin typeface="Comic Sans MS" panose="030F0702030302020204" pitchFamily="66" charset="0"/>
            </a:endParaRPr>
          </a:p>
        </p:txBody>
      </p:sp>
      <p:pic>
        <p:nvPicPr>
          <p:cNvPr id="5" name="صورة 4">
            <a:extLst>
              <a:ext uri="{FF2B5EF4-FFF2-40B4-BE49-F238E27FC236}">
                <a16:creationId xmlns:a16="http://schemas.microsoft.com/office/drawing/2014/main" id="{960FC82B-F27E-45B4-88D0-EF4077F32472}"/>
              </a:ext>
            </a:extLst>
          </p:cNvPr>
          <p:cNvPicPr>
            <a:picLocks noChangeAspect="1"/>
          </p:cNvPicPr>
          <p:nvPr/>
        </p:nvPicPr>
        <p:blipFill rotWithShape="1">
          <a:blip r:embed="rId2"/>
          <a:srcRect t="74599"/>
          <a:stretch/>
        </p:blipFill>
        <p:spPr>
          <a:xfrm>
            <a:off x="338440" y="472965"/>
            <a:ext cx="11440689" cy="1114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34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p:cNvSpPr/>
          <p:nvPr/>
        </p:nvSpPr>
        <p:spPr>
          <a:xfrm rot="2700000">
            <a:off x="4716910" y="2236616"/>
            <a:ext cx="2663198" cy="2735177"/>
          </a:xfrm>
          <a:prstGeom prst="roundRect">
            <a:avLst>
              <a:gd name="adj" fmla="val 11587"/>
            </a:avLst>
          </a:prstGeom>
          <a:gradFill flip="none" rotWithShape="1">
            <a:gsLst>
              <a:gs pos="64000">
                <a:schemeClr val="accent1"/>
              </a:gs>
              <a:gs pos="1000">
                <a:schemeClr val="accent1">
                  <a:lumMod val="60000"/>
                  <a:lumOff val="40000"/>
                </a:schemeClr>
              </a:gs>
            </a:gsLst>
            <a:lin ang="1200000" scaled="0"/>
            <a:tileRect/>
          </a:gradFill>
          <a:ln w="25400">
            <a:solidFill>
              <a:schemeClr val="bg1"/>
            </a:solidFill>
          </a:ln>
          <a:effectLst>
            <a:innerShdw blurRad="2286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nvGrpSpPr>
          <p:cNvPr id="26" name="Group 25"/>
          <p:cNvGrpSpPr/>
          <p:nvPr/>
        </p:nvGrpSpPr>
        <p:grpSpPr>
          <a:xfrm>
            <a:off x="7004466" y="2773041"/>
            <a:ext cx="2100771" cy="1989958"/>
            <a:chOff x="6191250" y="2102308"/>
            <a:chExt cx="2476500" cy="2345868"/>
          </a:xfrm>
        </p:grpSpPr>
        <p:pic>
          <p:nvPicPr>
            <p:cNvPr id="27" name="shad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250" y="2948950"/>
              <a:ext cx="2476500" cy="1499226"/>
            </a:xfrm>
            <a:prstGeom prst="rect">
              <a:avLst/>
            </a:prstGeom>
          </p:spPr>
        </p:pic>
        <p:sp>
          <p:nvSpPr>
            <p:cNvPr id="28" name="Rectangle: Rounded Corners 27"/>
            <p:cNvSpPr/>
            <p:nvPr/>
          </p:nvSpPr>
          <p:spPr>
            <a:xfrm rot="2700000">
              <a:off x="6502822" y="2078933"/>
              <a:ext cx="1729688" cy="1776437"/>
            </a:xfrm>
            <a:prstGeom prst="roundRect">
              <a:avLst>
                <a:gd name="adj" fmla="val 11587"/>
              </a:avLst>
            </a:prstGeom>
            <a:gradFill flip="none" rotWithShape="1">
              <a:gsLst>
                <a:gs pos="58000">
                  <a:schemeClr val="bg1">
                    <a:lumMod val="99000"/>
                  </a:schemeClr>
                </a:gs>
                <a:gs pos="1000">
                  <a:schemeClr val="bg1">
                    <a:lumMod val="83000"/>
                  </a:schemeClr>
                </a:gs>
              </a:gsLst>
              <a:lin ang="12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9" name="TextBox 28"/>
            <p:cNvSpPr txBox="1"/>
            <p:nvPr/>
          </p:nvSpPr>
          <p:spPr>
            <a:xfrm>
              <a:off x="6309674" y="2774161"/>
              <a:ext cx="2219242" cy="1443206"/>
            </a:xfrm>
            <a:prstGeom prst="rect">
              <a:avLst/>
            </a:prstGeom>
            <a:noFill/>
            <a:effectLst/>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2800" b="0" i="0" u="none" strike="noStrike" kern="1200" cap="none" spc="0" normalizeH="0" baseline="0" noProof="0" dirty="0">
                  <a:ln w="6350">
                    <a:solidFill>
                      <a:srgbClr val="2A2F42">
                        <a:lumMod val="50000"/>
                      </a:srgbClr>
                    </a:solidFill>
                  </a:ln>
                  <a:solidFill>
                    <a:srgbClr val="EFD643"/>
                  </a:solidFill>
                  <a:effectLst>
                    <a:outerShdw blurRad="50800" dist="38100" dir="2700000" algn="tl" rotWithShape="0">
                      <a:prstClr val="black">
                        <a:alpha val="40000"/>
                      </a:prstClr>
                    </a:outerShdw>
                  </a:effectLst>
                  <a:uLnTx/>
                  <a:uFillTx/>
                  <a:latin typeface="Impact"/>
                  <a:ea typeface="+mn-ea"/>
                  <a:cs typeface="+mn-cs"/>
                </a:rPr>
                <a:t>Workbook</a:t>
              </a:r>
            </a:p>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2800" b="0" i="0" u="none" strike="noStrike" kern="1200" cap="none" spc="0" normalizeH="0" baseline="0" noProof="0" dirty="0">
                  <a:ln w="6350">
                    <a:solidFill>
                      <a:srgbClr val="2A2F42">
                        <a:lumMod val="50000"/>
                      </a:srgbClr>
                    </a:solidFill>
                  </a:ln>
                  <a:solidFill>
                    <a:srgbClr val="C2CCD0">
                      <a:lumMod val="60000"/>
                      <a:lumOff val="40000"/>
                    </a:srgbClr>
                  </a:solidFill>
                  <a:effectLst>
                    <a:outerShdw blurRad="50800" dist="38100" dir="2700000" algn="tl" rotWithShape="0">
                      <a:prstClr val="black">
                        <a:alpha val="40000"/>
                      </a:prstClr>
                    </a:outerShdw>
                  </a:effectLst>
                  <a:uLnTx/>
                  <a:uFillTx/>
                  <a:latin typeface="Impact"/>
                  <a:ea typeface="+mn-ea"/>
                  <a:cs typeface="+mn-cs"/>
                </a:rPr>
                <a:t>Page</a:t>
              </a:r>
            </a:p>
            <a:p>
              <a:pPr marL="0" marR="0" lvl="0" indent="0" algn="ctr" defTabSz="914400" rtl="0" eaLnBrk="1" fontAlgn="auto" latinLnBrk="0" hangingPunct="1">
                <a:lnSpc>
                  <a:spcPts val="2200"/>
                </a:lnSpc>
                <a:spcBef>
                  <a:spcPts val="0"/>
                </a:spcBef>
                <a:spcAft>
                  <a:spcPts val="0"/>
                </a:spcAft>
                <a:buClrTx/>
                <a:buSzTx/>
                <a:buFontTx/>
                <a:buNone/>
                <a:tabLst/>
                <a:defRPr/>
              </a:pPr>
              <a:r>
                <a:rPr lang="en-US" sz="2800" dirty="0">
                  <a:ln w="6350">
                    <a:solidFill>
                      <a:srgbClr val="2A2F42">
                        <a:lumMod val="50000"/>
                      </a:srgbClr>
                    </a:solidFill>
                  </a:ln>
                  <a:solidFill>
                    <a:srgbClr val="C2CCD0">
                      <a:lumMod val="60000"/>
                      <a:lumOff val="40000"/>
                    </a:srgbClr>
                  </a:solidFill>
                  <a:effectLst>
                    <a:outerShdw blurRad="50800" dist="38100" dir="2700000" algn="tl" rotWithShape="0">
                      <a:prstClr val="black">
                        <a:alpha val="40000"/>
                      </a:prstClr>
                    </a:outerShdw>
                  </a:effectLst>
                  <a:latin typeface="Impact"/>
                </a:rPr>
                <a:t>184</a:t>
              </a:r>
              <a:br>
                <a:rPr kumimoji="0" lang="en-US" sz="32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rPr>
              </a:br>
              <a:endParaRPr kumimoji="0" lang="en-US" sz="24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endParaRPr>
            </a:p>
          </p:txBody>
        </p:sp>
      </p:grpSp>
      <p:pic>
        <p:nvPicPr>
          <p:cNvPr id="17" name="sha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048" y="4150778"/>
            <a:ext cx="4127987" cy="2275856"/>
          </a:xfrm>
          <a:prstGeom prst="rect">
            <a:avLst/>
          </a:prstGeom>
        </p:spPr>
      </p:pic>
      <p:sp>
        <p:nvSpPr>
          <p:cNvPr id="18" name="Rectangle: Rounded Corners 17"/>
          <p:cNvSpPr/>
          <p:nvPr/>
        </p:nvSpPr>
        <p:spPr>
          <a:xfrm rot="2700000">
            <a:off x="2302678" y="1687462"/>
            <a:ext cx="3655962" cy="3627598"/>
          </a:xfrm>
          <a:prstGeom prst="roundRect">
            <a:avLst>
              <a:gd name="adj" fmla="val 11587"/>
            </a:avLst>
          </a:prstGeom>
          <a:gradFill flip="none" rotWithShape="1">
            <a:gsLst>
              <a:gs pos="58000">
                <a:schemeClr val="bg1">
                  <a:lumMod val="99000"/>
                </a:schemeClr>
              </a:gs>
              <a:gs pos="1000">
                <a:schemeClr val="bg1">
                  <a:lumMod val="83000"/>
                </a:schemeClr>
              </a:gs>
            </a:gsLst>
            <a:lin ang="12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9" name="TextBox 18"/>
          <p:cNvSpPr txBox="1"/>
          <p:nvPr/>
        </p:nvSpPr>
        <p:spPr>
          <a:xfrm>
            <a:off x="2549032" y="3233476"/>
            <a:ext cx="3109652" cy="1157689"/>
          </a:xfrm>
          <a:prstGeom prst="rect">
            <a:avLst/>
          </a:prstGeom>
          <a:noFill/>
          <a:effectLst/>
        </p:spPr>
        <p:txBody>
          <a:bodyPr wrap="square" rtlCol="0">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dirty="0">
                <a:ln w="12700">
                  <a:solidFill>
                    <a:srgbClr val="2A2F42">
                      <a:lumMod val="50000"/>
                    </a:srgbClr>
                  </a:solidFill>
                </a:ln>
                <a:solidFill>
                  <a:srgbClr val="32928E"/>
                </a:solidFill>
                <a:effectLst>
                  <a:outerShdw blurRad="50800" dist="38100" dir="2700000" algn="tl" rotWithShape="0">
                    <a:prstClr val="black">
                      <a:alpha val="40000"/>
                    </a:prstClr>
                  </a:outerShdw>
                </a:effectLst>
                <a:uLnTx/>
                <a:uFillTx/>
                <a:latin typeface="Impact"/>
                <a:ea typeface="+mn-ea"/>
                <a:cs typeface="+mn-cs"/>
              </a:rPr>
              <a:t>Homework</a:t>
            </a:r>
            <a:br>
              <a:rPr kumimoji="0" lang="en-US" sz="25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rPr>
            </a:br>
            <a:endParaRPr kumimoji="0" lang="en-US" sz="18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endParaRPr>
          </a:p>
        </p:txBody>
      </p:sp>
      <p:sp>
        <p:nvSpPr>
          <p:cNvPr id="16" name="TextBox 15" hidden="1"/>
          <p:cNvSpPr txBox="1"/>
          <p:nvPr/>
        </p:nvSpPr>
        <p:spPr>
          <a:xfrm>
            <a:off x="3581400" y="6324600"/>
            <a:ext cx="4881854"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5875">
                  <a:noFill/>
                  <a:round/>
                </a:ln>
                <a:solidFill>
                  <a:prstClr val="black"/>
                </a:solidFill>
                <a:effectLst/>
                <a:uLnTx/>
                <a:uFillTx/>
                <a:latin typeface="Franklin Gothic Medium" panose="020B0603020102020204" pitchFamily="34" charset="0"/>
                <a:ea typeface="+mn-ea"/>
                <a:cs typeface="+mn-cs"/>
              </a:rPr>
              <a:t>( SINGLE LARGE HEADER )</a:t>
            </a:r>
          </a:p>
        </p:txBody>
      </p:sp>
    </p:spTree>
    <p:extLst>
      <p:ext uri="{BB962C8B-B14F-4D97-AF65-F5344CB8AC3E}">
        <p14:creationId xmlns:p14="http://schemas.microsoft.com/office/powerpoint/2010/main" val="1560110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B35C9D-A730-4E44-AA30-0C8B55C9B149}"/>
              </a:ext>
            </a:extLst>
          </p:cNvPr>
          <p:cNvSpPr/>
          <p:nvPr/>
        </p:nvSpPr>
        <p:spPr>
          <a:xfrm>
            <a:off x="0" y="0"/>
            <a:ext cx="12192000" cy="6858000"/>
          </a:xfrm>
          <a:prstGeom prst="rect">
            <a:avLst/>
          </a:prstGeom>
          <a:gradFill flip="none" rotWithShape="1">
            <a:gsLst>
              <a:gs pos="0">
                <a:srgbClr val="44546A">
                  <a:shade val="30000"/>
                  <a:satMod val="115000"/>
                </a:srgbClr>
              </a:gs>
              <a:gs pos="50000">
                <a:srgbClr val="44546A">
                  <a:shade val="67500"/>
                  <a:satMod val="115000"/>
                </a:srgbClr>
              </a:gs>
              <a:gs pos="100000">
                <a:srgbClr val="44546A">
                  <a:shade val="100000"/>
                  <a:satMod val="115000"/>
                </a:srgbClr>
              </a:gs>
            </a:gsLst>
            <a:path path="circle">
              <a:fillToRect l="100000" t="100000"/>
            </a:path>
            <a:tileRect r="-100000" b="-100000"/>
          </a:gradFill>
          <a:ln w="12700" cap="flat" cmpd="sng" algn="ctr">
            <a:solidFill>
              <a:srgbClr val="44546A">
                <a:lumMod val="50000"/>
              </a:srgbClr>
            </a:solid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Franklin Gothic Book"/>
              <a:ea typeface="+mn-ea"/>
              <a:cs typeface="+mn-cs"/>
            </a:endParaRPr>
          </a:p>
        </p:txBody>
      </p:sp>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58045"/>
          <a:stretch/>
        </p:blipFill>
        <p:spPr bwMode="auto">
          <a:xfrm>
            <a:off x="1487288" y="235815"/>
            <a:ext cx="8844381" cy="353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مستطيل 2"/>
          <p:cNvSpPr/>
          <p:nvPr/>
        </p:nvSpPr>
        <p:spPr>
          <a:xfrm>
            <a:off x="1487289" y="3912076"/>
            <a:ext cx="8844381" cy="255454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l" rtl="0"/>
            <a:r>
              <a:rPr lang="en-US" sz="2000" b="1" dirty="0">
                <a:solidFill>
                  <a:srgbClr val="0033CC"/>
                </a:solidFill>
                <a:latin typeface="Comic Sans MS" panose="030F0702030302020204" pitchFamily="66" charset="0"/>
              </a:rPr>
              <a:t>1-I want to go to Paris.</a:t>
            </a:r>
          </a:p>
          <a:p>
            <a:pPr algn="l" rtl="0"/>
            <a:r>
              <a:rPr lang="en-US" sz="2000" b="1" dirty="0">
                <a:solidFill>
                  <a:srgbClr val="0033CC"/>
                </a:solidFill>
                <a:latin typeface="Comic Sans MS" panose="030F0702030302020204" pitchFamily="66" charset="0"/>
              </a:rPr>
              <a:t>2-I’m going to go sightseeing. </a:t>
            </a:r>
          </a:p>
          <a:p>
            <a:pPr algn="l" rtl="0"/>
            <a:r>
              <a:rPr lang="en-US" sz="2000" b="1" dirty="0">
                <a:solidFill>
                  <a:srgbClr val="0033CC"/>
                </a:solidFill>
                <a:latin typeface="Comic Sans MS" panose="030F0702030302020204" pitchFamily="66" charset="0"/>
              </a:rPr>
              <a:t>3-On May 20</a:t>
            </a:r>
          </a:p>
          <a:p>
            <a:pPr algn="l" rtl="0"/>
            <a:r>
              <a:rPr lang="en-US" sz="2000" b="1" dirty="0">
                <a:solidFill>
                  <a:srgbClr val="0033CC"/>
                </a:solidFill>
                <a:latin typeface="Comic Sans MS" panose="030F0702030302020204" pitchFamily="66" charset="0"/>
              </a:rPr>
              <a:t>4-I’m staying there for 2 weeks</a:t>
            </a:r>
          </a:p>
          <a:p>
            <a:pPr algn="l" rtl="0"/>
            <a:r>
              <a:rPr lang="en-US" sz="2000" b="1" dirty="0">
                <a:solidFill>
                  <a:srgbClr val="0033CC"/>
                </a:solidFill>
                <a:latin typeface="Comic Sans MS" panose="030F0702030302020204" pitchFamily="66" charset="0"/>
              </a:rPr>
              <a:t>5-King Khalid international airport in Riyadh</a:t>
            </a:r>
          </a:p>
          <a:p>
            <a:pPr algn="l" rtl="0"/>
            <a:r>
              <a:rPr lang="en-US" sz="2000" b="1" dirty="0">
                <a:solidFill>
                  <a:srgbClr val="0033CC"/>
                </a:solidFill>
                <a:latin typeface="Comic Sans MS" panose="030F0702030302020204" pitchFamily="66" charset="0"/>
              </a:rPr>
              <a:t>6-My friends.</a:t>
            </a:r>
          </a:p>
          <a:p>
            <a:pPr algn="l" rtl="0"/>
            <a:r>
              <a:rPr lang="en-US" sz="2000" b="1" dirty="0">
                <a:solidFill>
                  <a:srgbClr val="0033CC"/>
                </a:solidFill>
                <a:latin typeface="Comic Sans MS" panose="030F0702030302020204" pitchFamily="66" charset="0"/>
              </a:rPr>
              <a:t>7-not too expensive a 3 star hotel will be fine</a:t>
            </a:r>
          </a:p>
          <a:p>
            <a:pPr algn="l" rtl="0"/>
            <a:r>
              <a:rPr lang="en-US" sz="2000" b="1" dirty="0">
                <a:solidFill>
                  <a:srgbClr val="0033CC"/>
                </a:solidFill>
                <a:latin typeface="Comic Sans MS" panose="030F0702030302020204" pitchFamily="66" charset="0"/>
              </a:rPr>
              <a:t>8-Eiffel Tower  / Louvre Museum/ Champs de </a:t>
            </a:r>
            <a:r>
              <a:rPr lang="en-US" sz="2000" b="1" dirty="0" err="1">
                <a:solidFill>
                  <a:srgbClr val="0033CC"/>
                </a:solidFill>
                <a:latin typeface="Comic Sans MS" panose="030F0702030302020204" pitchFamily="66" charset="0"/>
              </a:rPr>
              <a:t>alysee</a:t>
            </a:r>
            <a:r>
              <a:rPr lang="en-US" sz="2000" b="1" dirty="0">
                <a:solidFill>
                  <a:srgbClr val="0033CC"/>
                </a:solidFill>
                <a:latin typeface="Comic Sans MS" panose="030F0702030302020204" pitchFamily="66" charset="0"/>
              </a:rPr>
              <a:t> street</a:t>
            </a:r>
          </a:p>
        </p:txBody>
      </p:sp>
    </p:spTree>
    <p:extLst>
      <p:ext uri="{BB962C8B-B14F-4D97-AF65-F5344CB8AC3E}">
        <p14:creationId xmlns:p14="http://schemas.microsoft.com/office/powerpoint/2010/main" val="198345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D679AE-6028-4DA5-B6F6-7BD734B6940F}"/>
              </a:ext>
            </a:extLst>
          </p:cNvPr>
          <p:cNvSpPr/>
          <p:nvPr/>
        </p:nvSpPr>
        <p:spPr>
          <a:xfrm>
            <a:off x="0" y="0"/>
            <a:ext cx="12192000" cy="6858000"/>
          </a:xfrm>
          <a:prstGeom prst="rect">
            <a:avLst/>
          </a:prstGeom>
          <a:gradFill flip="none" rotWithShape="1">
            <a:gsLst>
              <a:gs pos="0">
                <a:srgbClr val="44546A">
                  <a:shade val="30000"/>
                  <a:satMod val="115000"/>
                </a:srgbClr>
              </a:gs>
              <a:gs pos="50000">
                <a:srgbClr val="44546A">
                  <a:shade val="67500"/>
                  <a:satMod val="115000"/>
                </a:srgbClr>
              </a:gs>
              <a:gs pos="100000">
                <a:srgbClr val="44546A">
                  <a:shade val="100000"/>
                  <a:satMod val="115000"/>
                </a:srgbClr>
              </a:gs>
            </a:gsLst>
            <a:path path="circle">
              <a:fillToRect l="100000" t="100000"/>
            </a:path>
            <a:tileRect r="-100000" b="-100000"/>
          </a:gradFill>
          <a:ln w="12700" cap="flat" cmpd="sng" algn="ctr">
            <a:solidFill>
              <a:srgbClr val="44546A">
                <a:lumMod val="50000"/>
              </a:srgbClr>
            </a:solid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Franklin Gothic Book"/>
              <a:ea typeface="+mn-ea"/>
              <a:cs typeface="+mn-cs"/>
            </a:endParaRPr>
          </a:p>
        </p:txBody>
      </p:sp>
      <p:pic>
        <p:nvPicPr>
          <p:cNvPr id="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1867"/>
          <a:stretch/>
        </p:blipFill>
        <p:spPr bwMode="auto">
          <a:xfrm>
            <a:off x="1523999" y="422175"/>
            <a:ext cx="8797159" cy="5810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117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2" name="Picture 1">
            <a:extLst>
              <a:ext uri="{FF2B5EF4-FFF2-40B4-BE49-F238E27FC236}">
                <a16:creationId xmlns:a16="http://schemas.microsoft.com/office/drawing/2014/main" id="{4B512FF7-9DC1-AE4B-BC1B-57A2D0928E9B}"/>
              </a:ext>
            </a:extLst>
          </p:cNvPr>
          <p:cNvPicPr>
            <a:picLocks noChangeAspect="1"/>
          </p:cNvPicPr>
          <p:nvPr/>
        </p:nvPicPr>
        <p:blipFill rotWithShape="1">
          <a:blip r:embed="rId2"/>
          <a:srcRect b="5466"/>
          <a:stretch/>
        </p:blipFill>
        <p:spPr>
          <a:xfrm>
            <a:off x="457200" y="457200"/>
            <a:ext cx="11277600" cy="5943600"/>
          </a:xfrm>
          <a:prstGeom prst="rect">
            <a:avLst/>
          </a:prstGeom>
        </p:spPr>
      </p:pic>
      <p:sp>
        <p:nvSpPr>
          <p:cNvPr id="3" name="Rectangle 2">
            <a:extLst>
              <a:ext uri="{FF2B5EF4-FFF2-40B4-BE49-F238E27FC236}">
                <a16:creationId xmlns:a16="http://schemas.microsoft.com/office/drawing/2014/main" id="{0B5FC68E-F95E-1E44-8A0B-47DB8476C54E}"/>
              </a:ext>
            </a:extLst>
          </p:cNvPr>
          <p:cNvSpPr/>
          <p:nvPr/>
        </p:nvSpPr>
        <p:spPr>
          <a:xfrm>
            <a:off x="7113494" y="4585447"/>
            <a:ext cx="1492624" cy="336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55442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3" name="Picture 2">
            <a:extLst>
              <a:ext uri="{FF2B5EF4-FFF2-40B4-BE49-F238E27FC236}">
                <a16:creationId xmlns:a16="http://schemas.microsoft.com/office/drawing/2014/main" id="{FF66AC64-587E-8445-8602-FA469018C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21" y="457200"/>
            <a:ext cx="10563758" cy="5943600"/>
          </a:xfrm>
          <a:prstGeom prst="rect">
            <a:avLst/>
          </a:prstGeom>
        </p:spPr>
      </p:pic>
      <p:sp>
        <p:nvSpPr>
          <p:cNvPr id="9" name="Rectangle 8">
            <a:extLst>
              <a:ext uri="{FF2B5EF4-FFF2-40B4-BE49-F238E27FC236}">
                <a16:creationId xmlns:a16="http://schemas.microsoft.com/office/drawing/2014/main" id="{93F6FC8C-EC1E-C446-9229-FB677181544C}"/>
              </a:ext>
            </a:extLst>
          </p:cNvPr>
          <p:cNvSpPr/>
          <p:nvPr/>
        </p:nvSpPr>
        <p:spPr>
          <a:xfrm>
            <a:off x="3215725" y="1059919"/>
            <a:ext cx="5760551" cy="1025987"/>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ar-SA" sz="5867" b="1" i="0" u="none" strike="noStrike" kern="1200" cap="none" spc="0" normalizeH="0" baseline="0" noProof="0" dirty="0">
                <a:ln w="10160">
                  <a:solidFill>
                    <a:prstClr val="white"/>
                  </a:solidFill>
                  <a:prstDash val="solid"/>
                </a:ln>
                <a:solidFill>
                  <a:srgbClr val="2A2F42">
                    <a:lumMod val="75000"/>
                  </a:srgbClr>
                </a:solidFill>
                <a:effectLst>
                  <a:outerShdw blurRad="38100" dist="38100" dir="2700000" algn="tl">
                    <a:srgbClr val="000000">
                      <a:alpha val="43137"/>
                    </a:srgbClr>
                  </a:outerShdw>
                </a:effectLst>
                <a:uLnTx/>
                <a:uFillTx/>
                <a:latin typeface="Calibri"/>
                <a:ea typeface="+mn-ea"/>
                <a:cs typeface="DecoType Thuluth" panose="02010000000000000000" pitchFamily="2" charset="-78"/>
              </a:rPr>
              <a:t>بسم الله الرحمن الرحيم</a:t>
            </a:r>
            <a:endParaRPr kumimoji="0" lang="en-US" sz="5867" b="1" i="0" u="none" strike="noStrike" kern="1200" cap="none" spc="0" normalizeH="0" baseline="0" noProof="0" dirty="0">
              <a:ln w="10160">
                <a:solidFill>
                  <a:prstClr val="white"/>
                </a:solidFill>
                <a:prstDash val="solid"/>
              </a:ln>
              <a:solidFill>
                <a:srgbClr val="2A2F42">
                  <a:lumMod val="75000"/>
                </a:srgbClr>
              </a:solidFill>
              <a:effectLst>
                <a:outerShdw blurRad="38100" dist="38100" dir="2700000" algn="tl">
                  <a:srgbClr val="000000">
                    <a:alpha val="43137"/>
                  </a:srgbClr>
                </a:outerShdw>
              </a:effectLst>
              <a:uLnTx/>
              <a:uFillTx/>
              <a:latin typeface="Calibri"/>
              <a:ea typeface="+mn-ea"/>
              <a:cs typeface="DecoType Thuluth" panose="02010000000000000000" pitchFamily="2" charset="-78"/>
            </a:endParaRPr>
          </a:p>
        </p:txBody>
      </p:sp>
      <p:sp>
        <p:nvSpPr>
          <p:cNvPr id="11" name="مستطيل 2">
            <a:extLst>
              <a:ext uri="{FF2B5EF4-FFF2-40B4-BE49-F238E27FC236}">
                <a16:creationId xmlns:a16="http://schemas.microsoft.com/office/drawing/2014/main" id="{3227C7B5-F34A-EE45-BBCF-417E87765ED8}"/>
              </a:ext>
            </a:extLst>
          </p:cNvPr>
          <p:cNvSpPr/>
          <p:nvPr/>
        </p:nvSpPr>
        <p:spPr>
          <a:xfrm>
            <a:off x="1377797" y="2707172"/>
            <a:ext cx="6472663" cy="930704"/>
          </a:xfrm>
          <a:prstGeom prst="rect">
            <a:avLst/>
          </a:prstGeom>
          <a:noFill/>
        </p:spPr>
        <p:txBody>
          <a:bodyPr wrap="square" lIns="121920" tIns="60960" rIns="121920" bIns="60960">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6400" b="0" i="0" u="none" strike="noStrike" kern="1200" cap="none" spc="0" normalizeH="0" baseline="0" noProof="0" dirty="0">
                <a:ln w="0"/>
                <a:solidFill>
                  <a:srgbClr val="2A2F42">
                    <a:lumMod val="75000"/>
                  </a:srgbClr>
                </a:solidFill>
                <a:effectLst>
                  <a:outerShdw blurRad="38100" dist="19050" dir="2700000" algn="tl" rotWithShape="0">
                    <a:prstClr val="black">
                      <a:alpha val="40000"/>
                    </a:prstClr>
                  </a:outerShdw>
                </a:effectLst>
                <a:uLnTx/>
                <a:uFillTx/>
                <a:latin typeface="BRADDON" panose="02000500000000000000" pitchFamily="2" charset="0"/>
                <a:ea typeface="+mn-ea"/>
                <a:cs typeface="+mn-cs"/>
              </a:rPr>
              <a:t>Day: </a:t>
            </a:r>
          </a:p>
        </p:txBody>
      </p:sp>
      <p:sp>
        <p:nvSpPr>
          <p:cNvPr id="13" name="مستطيل 2">
            <a:extLst>
              <a:ext uri="{FF2B5EF4-FFF2-40B4-BE49-F238E27FC236}">
                <a16:creationId xmlns:a16="http://schemas.microsoft.com/office/drawing/2014/main" id="{213F5D34-2A5A-9246-BA88-DE62A3C0556D}"/>
              </a:ext>
            </a:extLst>
          </p:cNvPr>
          <p:cNvSpPr/>
          <p:nvPr/>
        </p:nvSpPr>
        <p:spPr>
          <a:xfrm>
            <a:off x="1377797" y="3637876"/>
            <a:ext cx="6472663" cy="930704"/>
          </a:xfrm>
          <a:prstGeom prst="rect">
            <a:avLst/>
          </a:prstGeom>
          <a:noFill/>
        </p:spPr>
        <p:txBody>
          <a:bodyPr wrap="square" lIns="121920" tIns="60960" rIns="121920" bIns="60960">
            <a:spAutoFit/>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6400" b="0" i="0" u="none" strike="noStrike" kern="1200" cap="none" spc="0" normalizeH="0" baseline="0" noProof="0" dirty="0">
                <a:ln w="0"/>
                <a:solidFill>
                  <a:srgbClr val="2A2F42">
                    <a:lumMod val="75000"/>
                  </a:srgbClr>
                </a:solidFill>
                <a:effectLst>
                  <a:outerShdw blurRad="38100" dist="19050" dir="2700000" algn="tl" rotWithShape="0">
                    <a:prstClr val="black">
                      <a:alpha val="40000"/>
                    </a:prstClr>
                  </a:outerShdw>
                </a:effectLst>
                <a:uLnTx/>
                <a:uFillTx/>
                <a:latin typeface="BRADDON" panose="02000500000000000000" pitchFamily="2" charset="0"/>
                <a:ea typeface="+mn-ea"/>
                <a:cs typeface="+mn-cs"/>
              </a:rPr>
              <a:t>Date: </a:t>
            </a:r>
          </a:p>
        </p:txBody>
      </p:sp>
      <p:sp>
        <p:nvSpPr>
          <p:cNvPr id="15" name="Rectangle 14">
            <a:extLst>
              <a:ext uri="{FF2B5EF4-FFF2-40B4-BE49-F238E27FC236}">
                <a16:creationId xmlns:a16="http://schemas.microsoft.com/office/drawing/2014/main" id="{11227712-82DD-864B-8098-3619D86C138E}"/>
              </a:ext>
            </a:extLst>
          </p:cNvPr>
          <p:cNvSpPr/>
          <p:nvPr/>
        </p:nvSpPr>
        <p:spPr>
          <a:xfrm>
            <a:off x="2541910" y="5443885"/>
            <a:ext cx="1492624" cy="336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SA" sz="18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276216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d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904" y="3118816"/>
            <a:ext cx="4974538" cy="3011492"/>
          </a:xfrm>
          <a:prstGeom prst="rect">
            <a:avLst/>
          </a:prstGeom>
        </p:spPr>
      </p:pic>
      <p:sp>
        <p:nvSpPr>
          <p:cNvPr id="25" name="Rectangle: Rounded Corners 38"/>
          <p:cNvSpPr/>
          <p:nvPr/>
        </p:nvSpPr>
        <p:spPr>
          <a:xfrm rot="2700000">
            <a:off x="-1930475" y="-695424"/>
            <a:ext cx="7612926" cy="8038423"/>
          </a:xfrm>
          <a:custGeom>
            <a:avLst/>
            <a:gdLst>
              <a:gd name="connsiteX0" fmla="*/ 0 w 6117313"/>
              <a:gd name="connsiteY0" fmla="*/ 708813 h 6282647"/>
              <a:gd name="connsiteX1" fmla="*/ 708813 w 6117313"/>
              <a:gd name="connsiteY1" fmla="*/ 0 h 6282647"/>
              <a:gd name="connsiteX2" fmla="*/ 5408500 w 6117313"/>
              <a:gd name="connsiteY2" fmla="*/ 0 h 6282647"/>
              <a:gd name="connsiteX3" fmla="*/ 6117313 w 6117313"/>
              <a:gd name="connsiteY3" fmla="*/ 708813 h 6282647"/>
              <a:gd name="connsiteX4" fmla="*/ 6117313 w 6117313"/>
              <a:gd name="connsiteY4" fmla="*/ 5573834 h 6282647"/>
              <a:gd name="connsiteX5" fmla="*/ 5408500 w 6117313"/>
              <a:gd name="connsiteY5" fmla="*/ 6282647 h 6282647"/>
              <a:gd name="connsiteX6" fmla="*/ 708813 w 6117313"/>
              <a:gd name="connsiteY6" fmla="*/ 6282647 h 6282647"/>
              <a:gd name="connsiteX7" fmla="*/ 0 w 6117313"/>
              <a:gd name="connsiteY7" fmla="*/ 5573834 h 6282647"/>
              <a:gd name="connsiteX8" fmla="*/ 0 w 6117313"/>
              <a:gd name="connsiteY8" fmla="*/ 708813 h 6282647"/>
              <a:gd name="connsiteX0" fmla="*/ 2010593 w 8127906"/>
              <a:gd name="connsiteY0" fmla="*/ 708813 h 6282647"/>
              <a:gd name="connsiteX1" fmla="*/ 2719406 w 8127906"/>
              <a:gd name="connsiteY1" fmla="*/ 0 h 6282647"/>
              <a:gd name="connsiteX2" fmla="*/ 7419093 w 8127906"/>
              <a:gd name="connsiteY2" fmla="*/ 0 h 6282647"/>
              <a:gd name="connsiteX3" fmla="*/ 8127906 w 8127906"/>
              <a:gd name="connsiteY3" fmla="*/ 708813 h 6282647"/>
              <a:gd name="connsiteX4" fmla="*/ 8127906 w 8127906"/>
              <a:gd name="connsiteY4" fmla="*/ 5573834 h 6282647"/>
              <a:gd name="connsiteX5" fmla="*/ 7419093 w 8127906"/>
              <a:gd name="connsiteY5" fmla="*/ 6282647 h 6282647"/>
              <a:gd name="connsiteX6" fmla="*/ 2719406 w 8127906"/>
              <a:gd name="connsiteY6" fmla="*/ 6282647 h 6282647"/>
              <a:gd name="connsiteX7" fmla="*/ 0 w 8127906"/>
              <a:gd name="connsiteY7" fmla="*/ 3740385 h 6282647"/>
              <a:gd name="connsiteX8" fmla="*/ 2010593 w 8127906"/>
              <a:gd name="connsiteY8" fmla="*/ 708813 h 6282647"/>
              <a:gd name="connsiteX0" fmla="*/ 0 w 8127906"/>
              <a:gd name="connsiteY0" fmla="*/ 3740385 h 6282647"/>
              <a:gd name="connsiteX1" fmla="*/ 2719406 w 8127906"/>
              <a:gd name="connsiteY1" fmla="*/ 0 h 6282647"/>
              <a:gd name="connsiteX2" fmla="*/ 7419093 w 8127906"/>
              <a:gd name="connsiteY2" fmla="*/ 0 h 6282647"/>
              <a:gd name="connsiteX3" fmla="*/ 8127906 w 8127906"/>
              <a:gd name="connsiteY3" fmla="*/ 708813 h 6282647"/>
              <a:gd name="connsiteX4" fmla="*/ 8127906 w 8127906"/>
              <a:gd name="connsiteY4" fmla="*/ 5573834 h 6282647"/>
              <a:gd name="connsiteX5" fmla="*/ 7419093 w 8127906"/>
              <a:gd name="connsiteY5" fmla="*/ 6282647 h 6282647"/>
              <a:gd name="connsiteX6" fmla="*/ 2719406 w 8127906"/>
              <a:gd name="connsiteY6" fmla="*/ 6282647 h 6282647"/>
              <a:gd name="connsiteX7" fmla="*/ 0 w 8127906"/>
              <a:gd name="connsiteY7" fmla="*/ 3740385 h 6282647"/>
              <a:gd name="connsiteX0" fmla="*/ 0 w 8127906"/>
              <a:gd name="connsiteY0" fmla="*/ 3740385 h 8585528"/>
              <a:gd name="connsiteX1" fmla="*/ 2719406 w 8127906"/>
              <a:gd name="connsiteY1" fmla="*/ 0 h 8585528"/>
              <a:gd name="connsiteX2" fmla="*/ 7419093 w 8127906"/>
              <a:gd name="connsiteY2" fmla="*/ 0 h 8585528"/>
              <a:gd name="connsiteX3" fmla="*/ 8127906 w 8127906"/>
              <a:gd name="connsiteY3" fmla="*/ 708813 h 8585528"/>
              <a:gd name="connsiteX4" fmla="*/ 8127906 w 8127906"/>
              <a:gd name="connsiteY4" fmla="*/ 5573834 h 8585528"/>
              <a:gd name="connsiteX5" fmla="*/ 4939066 w 8127906"/>
              <a:gd name="connsiteY5" fmla="*/ 8585528 h 8585528"/>
              <a:gd name="connsiteX6" fmla="*/ 2719406 w 8127906"/>
              <a:gd name="connsiteY6" fmla="*/ 6282647 h 8585528"/>
              <a:gd name="connsiteX7" fmla="*/ 0 w 8127906"/>
              <a:gd name="connsiteY7" fmla="*/ 3740385 h 8585528"/>
              <a:gd name="connsiteX0" fmla="*/ 0 w 8127906"/>
              <a:gd name="connsiteY0" fmla="*/ 3740385 h 8585528"/>
              <a:gd name="connsiteX1" fmla="*/ 3689273 w 8127906"/>
              <a:gd name="connsiteY1" fmla="*/ 8290 h 8585528"/>
              <a:gd name="connsiteX2" fmla="*/ 7419093 w 8127906"/>
              <a:gd name="connsiteY2" fmla="*/ 0 h 8585528"/>
              <a:gd name="connsiteX3" fmla="*/ 8127906 w 8127906"/>
              <a:gd name="connsiteY3" fmla="*/ 708813 h 8585528"/>
              <a:gd name="connsiteX4" fmla="*/ 8127906 w 8127906"/>
              <a:gd name="connsiteY4" fmla="*/ 5573834 h 8585528"/>
              <a:gd name="connsiteX5" fmla="*/ 4939066 w 8127906"/>
              <a:gd name="connsiteY5" fmla="*/ 8585528 h 8585528"/>
              <a:gd name="connsiteX6" fmla="*/ 2719406 w 8127906"/>
              <a:gd name="connsiteY6" fmla="*/ 6282647 h 8585528"/>
              <a:gd name="connsiteX7" fmla="*/ 0 w 8127906"/>
              <a:gd name="connsiteY7" fmla="*/ 3740385 h 8585528"/>
              <a:gd name="connsiteX0" fmla="*/ 0 w 8127906"/>
              <a:gd name="connsiteY0" fmla="*/ 3740385 h 8585528"/>
              <a:gd name="connsiteX1" fmla="*/ 3689273 w 8127906"/>
              <a:gd name="connsiteY1" fmla="*/ 8290 h 8585528"/>
              <a:gd name="connsiteX2" fmla="*/ 7419093 w 8127906"/>
              <a:gd name="connsiteY2" fmla="*/ 0 h 8585528"/>
              <a:gd name="connsiteX3" fmla="*/ 8127906 w 8127906"/>
              <a:gd name="connsiteY3" fmla="*/ 708813 h 8585528"/>
              <a:gd name="connsiteX4" fmla="*/ 8127906 w 8127906"/>
              <a:gd name="connsiteY4" fmla="*/ 5573834 h 8585528"/>
              <a:gd name="connsiteX5" fmla="*/ 4939066 w 8127906"/>
              <a:gd name="connsiteY5" fmla="*/ 8585528 h 8585528"/>
              <a:gd name="connsiteX6" fmla="*/ 2719406 w 8127906"/>
              <a:gd name="connsiteY6" fmla="*/ 6282647 h 8585528"/>
              <a:gd name="connsiteX7" fmla="*/ 0 w 8127906"/>
              <a:gd name="connsiteY7" fmla="*/ 3740385 h 8585528"/>
              <a:gd name="connsiteX0" fmla="*/ 0 w 8127906"/>
              <a:gd name="connsiteY0" fmla="*/ 3740385 h 8585528"/>
              <a:gd name="connsiteX1" fmla="*/ 3689273 w 8127906"/>
              <a:gd name="connsiteY1" fmla="*/ 8290 h 8585528"/>
              <a:gd name="connsiteX2" fmla="*/ 7419093 w 8127906"/>
              <a:gd name="connsiteY2" fmla="*/ 0 h 8585528"/>
              <a:gd name="connsiteX3" fmla="*/ 8127906 w 8127906"/>
              <a:gd name="connsiteY3" fmla="*/ 708813 h 8585528"/>
              <a:gd name="connsiteX4" fmla="*/ 8127906 w 8127906"/>
              <a:gd name="connsiteY4" fmla="*/ 5573834 h 8585528"/>
              <a:gd name="connsiteX5" fmla="*/ 4939066 w 8127906"/>
              <a:gd name="connsiteY5" fmla="*/ 8585528 h 8585528"/>
              <a:gd name="connsiteX6" fmla="*/ 2719406 w 8127906"/>
              <a:gd name="connsiteY6" fmla="*/ 6282647 h 8585528"/>
              <a:gd name="connsiteX7" fmla="*/ 0 w 8127906"/>
              <a:gd name="connsiteY7" fmla="*/ 3740385 h 8585528"/>
              <a:gd name="connsiteX0" fmla="*/ 0 w 8152774"/>
              <a:gd name="connsiteY0" fmla="*/ 3740385 h 8585528"/>
              <a:gd name="connsiteX1" fmla="*/ 3689273 w 8152774"/>
              <a:gd name="connsiteY1" fmla="*/ 8290 h 8585528"/>
              <a:gd name="connsiteX2" fmla="*/ 7419093 w 8152774"/>
              <a:gd name="connsiteY2" fmla="*/ 0 h 8585528"/>
              <a:gd name="connsiteX3" fmla="*/ 8127906 w 8152774"/>
              <a:gd name="connsiteY3" fmla="*/ 708813 h 8585528"/>
              <a:gd name="connsiteX4" fmla="*/ 8152774 w 8152774"/>
              <a:gd name="connsiteY4" fmla="*/ 5300282 h 8585528"/>
              <a:gd name="connsiteX5" fmla="*/ 4939066 w 8152774"/>
              <a:gd name="connsiteY5" fmla="*/ 8585528 h 8585528"/>
              <a:gd name="connsiteX6" fmla="*/ 2719406 w 8152774"/>
              <a:gd name="connsiteY6" fmla="*/ 6282647 h 8585528"/>
              <a:gd name="connsiteX7" fmla="*/ 0 w 8152774"/>
              <a:gd name="connsiteY7" fmla="*/ 3740385 h 8585528"/>
              <a:gd name="connsiteX0" fmla="*/ 0 w 8152774"/>
              <a:gd name="connsiteY0" fmla="*/ 3740385 h 8585528"/>
              <a:gd name="connsiteX1" fmla="*/ 3689273 w 8152774"/>
              <a:gd name="connsiteY1" fmla="*/ 8290 h 8585528"/>
              <a:gd name="connsiteX2" fmla="*/ 7419093 w 8152774"/>
              <a:gd name="connsiteY2" fmla="*/ 0 h 8585528"/>
              <a:gd name="connsiteX3" fmla="*/ 8127906 w 8152774"/>
              <a:gd name="connsiteY3" fmla="*/ 708813 h 8585528"/>
              <a:gd name="connsiteX4" fmla="*/ 8152774 w 8152774"/>
              <a:gd name="connsiteY4" fmla="*/ 5300282 h 8585528"/>
              <a:gd name="connsiteX5" fmla="*/ 4939066 w 8152774"/>
              <a:gd name="connsiteY5" fmla="*/ 8585528 h 8585528"/>
              <a:gd name="connsiteX6" fmla="*/ 2719406 w 8152774"/>
              <a:gd name="connsiteY6" fmla="*/ 6282647 h 8585528"/>
              <a:gd name="connsiteX7" fmla="*/ 0 w 8152774"/>
              <a:gd name="connsiteY7" fmla="*/ 3740385 h 8585528"/>
              <a:gd name="connsiteX0" fmla="*/ 0 w 6834749"/>
              <a:gd name="connsiteY0" fmla="*/ 2521833 h 8585528"/>
              <a:gd name="connsiteX1" fmla="*/ 2371248 w 6834749"/>
              <a:gd name="connsiteY1" fmla="*/ 8290 h 8585528"/>
              <a:gd name="connsiteX2" fmla="*/ 6101068 w 6834749"/>
              <a:gd name="connsiteY2" fmla="*/ 0 h 8585528"/>
              <a:gd name="connsiteX3" fmla="*/ 6809881 w 6834749"/>
              <a:gd name="connsiteY3" fmla="*/ 708813 h 8585528"/>
              <a:gd name="connsiteX4" fmla="*/ 6834749 w 6834749"/>
              <a:gd name="connsiteY4" fmla="*/ 5300282 h 8585528"/>
              <a:gd name="connsiteX5" fmla="*/ 3621041 w 6834749"/>
              <a:gd name="connsiteY5" fmla="*/ 8585528 h 8585528"/>
              <a:gd name="connsiteX6" fmla="*/ 1401381 w 6834749"/>
              <a:gd name="connsiteY6" fmla="*/ 6282647 h 8585528"/>
              <a:gd name="connsiteX7" fmla="*/ 0 w 6834749"/>
              <a:gd name="connsiteY7" fmla="*/ 2521833 h 8585528"/>
              <a:gd name="connsiteX0" fmla="*/ 0 w 7870933"/>
              <a:gd name="connsiteY0" fmla="*/ 3475121 h 8585528"/>
              <a:gd name="connsiteX1" fmla="*/ 3407432 w 7870933"/>
              <a:gd name="connsiteY1" fmla="*/ 8290 h 8585528"/>
              <a:gd name="connsiteX2" fmla="*/ 7137252 w 7870933"/>
              <a:gd name="connsiteY2" fmla="*/ 0 h 8585528"/>
              <a:gd name="connsiteX3" fmla="*/ 7846065 w 7870933"/>
              <a:gd name="connsiteY3" fmla="*/ 708813 h 8585528"/>
              <a:gd name="connsiteX4" fmla="*/ 7870933 w 7870933"/>
              <a:gd name="connsiteY4" fmla="*/ 5300282 h 8585528"/>
              <a:gd name="connsiteX5" fmla="*/ 4657225 w 7870933"/>
              <a:gd name="connsiteY5" fmla="*/ 8585528 h 8585528"/>
              <a:gd name="connsiteX6" fmla="*/ 2437565 w 7870933"/>
              <a:gd name="connsiteY6" fmla="*/ 6282647 h 8585528"/>
              <a:gd name="connsiteX7" fmla="*/ 0 w 7870933"/>
              <a:gd name="connsiteY7" fmla="*/ 3475121 h 8585528"/>
              <a:gd name="connsiteX0" fmla="*/ 0 w 7870933"/>
              <a:gd name="connsiteY0" fmla="*/ 3475121 h 8585528"/>
              <a:gd name="connsiteX1" fmla="*/ 3407432 w 7870933"/>
              <a:gd name="connsiteY1" fmla="*/ 8290 h 8585528"/>
              <a:gd name="connsiteX2" fmla="*/ 7137252 w 7870933"/>
              <a:gd name="connsiteY2" fmla="*/ 0 h 8585528"/>
              <a:gd name="connsiteX3" fmla="*/ 7846065 w 7870933"/>
              <a:gd name="connsiteY3" fmla="*/ 708813 h 8585528"/>
              <a:gd name="connsiteX4" fmla="*/ 7870933 w 7870933"/>
              <a:gd name="connsiteY4" fmla="*/ 5300282 h 8585528"/>
              <a:gd name="connsiteX5" fmla="*/ 4657225 w 7870933"/>
              <a:gd name="connsiteY5" fmla="*/ 8585528 h 8585528"/>
              <a:gd name="connsiteX6" fmla="*/ 2437565 w 7870933"/>
              <a:gd name="connsiteY6" fmla="*/ 6282647 h 8585528"/>
              <a:gd name="connsiteX7" fmla="*/ 0 w 7870933"/>
              <a:gd name="connsiteY7" fmla="*/ 3475121 h 8585528"/>
              <a:gd name="connsiteX0" fmla="*/ 0 w 7870933"/>
              <a:gd name="connsiteY0" fmla="*/ 3475121 h 8287107"/>
              <a:gd name="connsiteX1" fmla="*/ 3407432 w 7870933"/>
              <a:gd name="connsiteY1" fmla="*/ 8290 h 8287107"/>
              <a:gd name="connsiteX2" fmla="*/ 7137252 w 7870933"/>
              <a:gd name="connsiteY2" fmla="*/ 0 h 8287107"/>
              <a:gd name="connsiteX3" fmla="*/ 7846065 w 7870933"/>
              <a:gd name="connsiteY3" fmla="*/ 708813 h 8287107"/>
              <a:gd name="connsiteX4" fmla="*/ 7870933 w 7870933"/>
              <a:gd name="connsiteY4" fmla="*/ 5300282 h 8287107"/>
              <a:gd name="connsiteX5" fmla="*/ 4789856 w 7870933"/>
              <a:gd name="connsiteY5" fmla="*/ 8287107 h 8287107"/>
              <a:gd name="connsiteX6" fmla="*/ 2437565 w 7870933"/>
              <a:gd name="connsiteY6" fmla="*/ 6282647 h 8287107"/>
              <a:gd name="connsiteX7" fmla="*/ 0 w 7870933"/>
              <a:gd name="connsiteY7" fmla="*/ 3475121 h 8287107"/>
              <a:gd name="connsiteX0" fmla="*/ 0 w 7870933"/>
              <a:gd name="connsiteY0" fmla="*/ 3475121 h 8287107"/>
              <a:gd name="connsiteX1" fmla="*/ 3407432 w 7870933"/>
              <a:gd name="connsiteY1" fmla="*/ 8290 h 8287107"/>
              <a:gd name="connsiteX2" fmla="*/ 7137252 w 7870933"/>
              <a:gd name="connsiteY2" fmla="*/ 0 h 8287107"/>
              <a:gd name="connsiteX3" fmla="*/ 7846065 w 7870933"/>
              <a:gd name="connsiteY3" fmla="*/ 708813 h 8287107"/>
              <a:gd name="connsiteX4" fmla="*/ 7870933 w 7870933"/>
              <a:gd name="connsiteY4" fmla="*/ 5300282 h 8287107"/>
              <a:gd name="connsiteX5" fmla="*/ 4789856 w 7870933"/>
              <a:gd name="connsiteY5" fmla="*/ 8287107 h 8287107"/>
              <a:gd name="connsiteX6" fmla="*/ 2437565 w 7870933"/>
              <a:gd name="connsiteY6" fmla="*/ 6282647 h 8287107"/>
              <a:gd name="connsiteX7" fmla="*/ 0 w 7870933"/>
              <a:gd name="connsiteY7" fmla="*/ 3475121 h 8287107"/>
              <a:gd name="connsiteX0" fmla="*/ 0 w 7870933"/>
              <a:gd name="connsiteY0" fmla="*/ 3475121 h 8345133"/>
              <a:gd name="connsiteX1" fmla="*/ 3407432 w 7870933"/>
              <a:gd name="connsiteY1" fmla="*/ 8290 h 8345133"/>
              <a:gd name="connsiteX2" fmla="*/ 7137252 w 7870933"/>
              <a:gd name="connsiteY2" fmla="*/ 0 h 8345133"/>
              <a:gd name="connsiteX3" fmla="*/ 7846065 w 7870933"/>
              <a:gd name="connsiteY3" fmla="*/ 708813 h 8345133"/>
              <a:gd name="connsiteX4" fmla="*/ 7870933 w 7870933"/>
              <a:gd name="connsiteY4" fmla="*/ 5300282 h 8345133"/>
              <a:gd name="connsiteX5" fmla="*/ 4814725 w 7870933"/>
              <a:gd name="connsiteY5" fmla="*/ 8345133 h 8345133"/>
              <a:gd name="connsiteX6" fmla="*/ 2437565 w 7870933"/>
              <a:gd name="connsiteY6" fmla="*/ 6282647 h 8345133"/>
              <a:gd name="connsiteX7" fmla="*/ 0 w 7870933"/>
              <a:gd name="connsiteY7" fmla="*/ 3475121 h 8345133"/>
              <a:gd name="connsiteX0" fmla="*/ 0 w 7870933"/>
              <a:gd name="connsiteY0" fmla="*/ 3475121 h 8345133"/>
              <a:gd name="connsiteX1" fmla="*/ 3407432 w 7870933"/>
              <a:gd name="connsiteY1" fmla="*/ 8290 h 8345133"/>
              <a:gd name="connsiteX2" fmla="*/ 7137252 w 7870933"/>
              <a:gd name="connsiteY2" fmla="*/ 0 h 8345133"/>
              <a:gd name="connsiteX3" fmla="*/ 7846065 w 7870933"/>
              <a:gd name="connsiteY3" fmla="*/ 708813 h 8345133"/>
              <a:gd name="connsiteX4" fmla="*/ 7870933 w 7870933"/>
              <a:gd name="connsiteY4" fmla="*/ 5300282 h 8345133"/>
              <a:gd name="connsiteX5" fmla="*/ 4814725 w 7870933"/>
              <a:gd name="connsiteY5" fmla="*/ 8345133 h 8345133"/>
              <a:gd name="connsiteX6" fmla="*/ 0 w 7870933"/>
              <a:gd name="connsiteY6" fmla="*/ 3475121 h 8345133"/>
              <a:gd name="connsiteX0" fmla="*/ 0 w 7854354"/>
              <a:gd name="connsiteY0" fmla="*/ 3458542 h 8345133"/>
              <a:gd name="connsiteX1" fmla="*/ 3390853 w 7854354"/>
              <a:gd name="connsiteY1" fmla="*/ 8290 h 8345133"/>
              <a:gd name="connsiteX2" fmla="*/ 7120673 w 7854354"/>
              <a:gd name="connsiteY2" fmla="*/ 0 h 8345133"/>
              <a:gd name="connsiteX3" fmla="*/ 7829486 w 7854354"/>
              <a:gd name="connsiteY3" fmla="*/ 708813 h 8345133"/>
              <a:gd name="connsiteX4" fmla="*/ 7854354 w 7854354"/>
              <a:gd name="connsiteY4" fmla="*/ 5300282 h 8345133"/>
              <a:gd name="connsiteX5" fmla="*/ 4798146 w 7854354"/>
              <a:gd name="connsiteY5" fmla="*/ 8345133 h 8345133"/>
              <a:gd name="connsiteX6" fmla="*/ 0 w 7854354"/>
              <a:gd name="connsiteY6" fmla="*/ 3458542 h 8345133"/>
              <a:gd name="connsiteX0" fmla="*/ 0 w 7895801"/>
              <a:gd name="connsiteY0" fmla="*/ 3499989 h 8345133"/>
              <a:gd name="connsiteX1" fmla="*/ 3432300 w 7895801"/>
              <a:gd name="connsiteY1" fmla="*/ 8290 h 8345133"/>
              <a:gd name="connsiteX2" fmla="*/ 7162120 w 7895801"/>
              <a:gd name="connsiteY2" fmla="*/ 0 h 8345133"/>
              <a:gd name="connsiteX3" fmla="*/ 7870933 w 7895801"/>
              <a:gd name="connsiteY3" fmla="*/ 708813 h 8345133"/>
              <a:gd name="connsiteX4" fmla="*/ 7895801 w 7895801"/>
              <a:gd name="connsiteY4" fmla="*/ 5300282 h 8345133"/>
              <a:gd name="connsiteX5" fmla="*/ 4839593 w 7895801"/>
              <a:gd name="connsiteY5" fmla="*/ 8345133 h 8345133"/>
              <a:gd name="connsiteX6" fmla="*/ 0 w 7895801"/>
              <a:gd name="connsiteY6" fmla="*/ 3499989 h 8345133"/>
              <a:gd name="connsiteX0" fmla="*/ 0 w 7887512"/>
              <a:gd name="connsiteY0" fmla="*/ 3475121 h 8345133"/>
              <a:gd name="connsiteX1" fmla="*/ 3424011 w 7887512"/>
              <a:gd name="connsiteY1" fmla="*/ 8290 h 8345133"/>
              <a:gd name="connsiteX2" fmla="*/ 7153831 w 7887512"/>
              <a:gd name="connsiteY2" fmla="*/ 0 h 8345133"/>
              <a:gd name="connsiteX3" fmla="*/ 7862644 w 7887512"/>
              <a:gd name="connsiteY3" fmla="*/ 708813 h 8345133"/>
              <a:gd name="connsiteX4" fmla="*/ 7887512 w 7887512"/>
              <a:gd name="connsiteY4" fmla="*/ 5300282 h 8345133"/>
              <a:gd name="connsiteX5" fmla="*/ 4831304 w 7887512"/>
              <a:gd name="connsiteY5" fmla="*/ 8345133 h 8345133"/>
              <a:gd name="connsiteX6" fmla="*/ 0 w 7887512"/>
              <a:gd name="connsiteY6" fmla="*/ 3475121 h 8345133"/>
              <a:gd name="connsiteX0" fmla="*/ 0 w 7887512"/>
              <a:gd name="connsiteY0" fmla="*/ 3475121 h 8345133"/>
              <a:gd name="connsiteX1" fmla="*/ 3424011 w 7887512"/>
              <a:gd name="connsiteY1" fmla="*/ 8290 h 8345133"/>
              <a:gd name="connsiteX2" fmla="*/ 7153831 w 7887512"/>
              <a:gd name="connsiteY2" fmla="*/ 0 h 8345133"/>
              <a:gd name="connsiteX3" fmla="*/ 7862644 w 7887512"/>
              <a:gd name="connsiteY3" fmla="*/ 708813 h 8345133"/>
              <a:gd name="connsiteX4" fmla="*/ 7887512 w 7887512"/>
              <a:gd name="connsiteY4" fmla="*/ 5300282 h 8345133"/>
              <a:gd name="connsiteX5" fmla="*/ 4831304 w 7887512"/>
              <a:gd name="connsiteY5" fmla="*/ 8345133 h 8345133"/>
              <a:gd name="connsiteX6" fmla="*/ 0 w 7887512"/>
              <a:gd name="connsiteY6" fmla="*/ 3475121 h 8345133"/>
              <a:gd name="connsiteX0" fmla="*/ 0 w 7887512"/>
              <a:gd name="connsiteY0" fmla="*/ 3475121 h 8345133"/>
              <a:gd name="connsiteX1" fmla="*/ 3390854 w 7887512"/>
              <a:gd name="connsiteY1" fmla="*/ 8291 h 8345133"/>
              <a:gd name="connsiteX2" fmla="*/ 7153831 w 7887512"/>
              <a:gd name="connsiteY2" fmla="*/ 0 h 8345133"/>
              <a:gd name="connsiteX3" fmla="*/ 7862644 w 7887512"/>
              <a:gd name="connsiteY3" fmla="*/ 708813 h 8345133"/>
              <a:gd name="connsiteX4" fmla="*/ 7887512 w 7887512"/>
              <a:gd name="connsiteY4" fmla="*/ 5300282 h 8345133"/>
              <a:gd name="connsiteX5" fmla="*/ 4831304 w 7887512"/>
              <a:gd name="connsiteY5" fmla="*/ 8345133 h 8345133"/>
              <a:gd name="connsiteX6" fmla="*/ 0 w 7887512"/>
              <a:gd name="connsiteY6" fmla="*/ 3475121 h 8345133"/>
              <a:gd name="connsiteX0" fmla="*/ 0 w 7862644"/>
              <a:gd name="connsiteY0" fmla="*/ 3475121 h 8345133"/>
              <a:gd name="connsiteX1" fmla="*/ 3390854 w 7862644"/>
              <a:gd name="connsiteY1" fmla="*/ 8291 h 8345133"/>
              <a:gd name="connsiteX2" fmla="*/ 7153831 w 7862644"/>
              <a:gd name="connsiteY2" fmla="*/ 0 h 8345133"/>
              <a:gd name="connsiteX3" fmla="*/ 7862644 w 7862644"/>
              <a:gd name="connsiteY3" fmla="*/ 708813 h 8345133"/>
              <a:gd name="connsiteX4" fmla="*/ 7862644 w 7862644"/>
              <a:gd name="connsiteY4" fmla="*/ 5358309 h 8345133"/>
              <a:gd name="connsiteX5" fmla="*/ 4831304 w 7862644"/>
              <a:gd name="connsiteY5" fmla="*/ 8345133 h 8345133"/>
              <a:gd name="connsiteX6" fmla="*/ 0 w 7862644"/>
              <a:gd name="connsiteY6" fmla="*/ 3475121 h 8345133"/>
              <a:gd name="connsiteX0" fmla="*/ 0 w 7879223"/>
              <a:gd name="connsiteY0" fmla="*/ 3475121 h 8345133"/>
              <a:gd name="connsiteX1" fmla="*/ 3390854 w 7879223"/>
              <a:gd name="connsiteY1" fmla="*/ 8291 h 8345133"/>
              <a:gd name="connsiteX2" fmla="*/ 7153831 w 7879223"/>
              <a:gd name="connsiteY2" fmla="*/ 0 h 8345133"/>
              <a:gd name="connsiteX3" fmla="*/ 7862644 w 7879223"/>
              <a:gd name="connsiteY3" fmla="*/ 708813 h 8345133"/>
              <a:gd name="connsiteX4" fmla="*/ 7879223 w 7879223"/>
              <a:gd name="connsiteY4" fmla="*/ 5341730 h 8345133"/>
              <a:gd name="connsiteX5" fmla="*/ 4831304 w 7879223"/>
              <a:gd name="connsiteY5" fmla="*/ 8345133 h 8345133"/>
              <a:gd name="connsiteX6" fmla="*/ 0 w 7879223"/>
              <a:gd name="connsiteY6" fmla="*/ 3475121 h 8345133"/>
              <a:gd name="connsiteX0" fmla="*/ 0 w 7895802"/>
              <a:gd name="connsiteY0" fmla="*/ 3458542 h 8345133"/>
              <a:gd name="connsiteX1" fmla="*/ 3407433 w 7895802"/>
              <a:gd name="connsiteY1" fmla="*/ 8291 h 8345133"/>
              <a:gd name="connsiteX2" fmla="*/ 7170410 w 7895802"/>
              <a:gd name="connsiteY2" fmla="*/ 0 h 8345133"/>
              <a:gd name="connsiteX3" fmla="*/ 7879223 w 7895802"/>
              <a:gd name="connsiteY3" fmla="*/ 708813 h 8345133"/>
              <a:gd name="connsiteX4" fmla="*/ 7895802 w 7895802"/>
              <a:gd name="connsiteY4" fmla="*/ 5341730 h 8345133"/>
              <a:gd name="connsiteX5" fmla="*/ 4847883 w 7895802"/>
              <a:gd name="connsiteY5" fmla="*/ 8345133 h 8345133"/>
              <a:gd name="connsiteX6" fmla="*/ 0 w 7895802"/>
              <a:gd name="connsiteY6" fmla="*/ 3458542 h 8345133"/>
              <a:gd name="connsiteX0" fmla="*/ 0 w 7895802"/>
              <a:gd name="connsiteY0" fmla="*/ 3458542 h 8345133"/>
              <a:gd name="connsiteX1" fmla="*/ 3424011 w 7895802"/>
              <a:gd name="connsiteY1" fmla="*/ 24870 h 8345133"/>
              <a:gd name="connsiteX2" fmla="*/ 7170410 w 7895802"/>
              <a:gd name="connsiteY2" fmla="*/ 0 h 8345133"/>
              <a:gd name="connsiteX3" fmla="*/ 7879223 w 7895802"/>
              <a:gd name="connsiteY3" fmla="*/ 708813 h 8345133"/>
              <a:gd name="connsiteX4" fmla="*/ 7895802 w 7895802"/>
              <a:gd name="connsiteY4" fmla="*/ 5341730 h 8345133"/>
              <a:gd name="connsiteX5" fmla="*/ 4847883 w 7895802"/>
              <a:gd name="connsiteY5" fmla="*/ 8345133 h 8345133"/>
              <a:gd name="connsiteX6" fmla="*/ 0 w 7895802"/>
              <a:gd name="connsiteY6" fmla="*/ 3458542 h 8345133"/>
              <a:gd name="connsiteX0" fmla="*/ 0 w 7895802"/>
              <a:gd name="connsiteY0" fmla="*/ 3458542 h 8361712"/>
              <a:gd name="connsiteX1" fmla="*/ 3424011 w 7895802"/>
              <a:gd name="connsiteY1" fmla="*/ 24870 h 8361712"/>
              <a:gd name="connsiteX2" fmla="*/ 7170410 w 7895802"/>
              <a:gd name="connsiteY2" fmla="*/ 0 h 8361712"/>
              <a:gd name="connsiteX3" fmla="*/ 7879223 w 7895802"/>
              <a:gd name="connsiteY3" fmla="*/ 708813 h 8361712"/>
              <a:gd name="connsiteX4" fmla="*/ 7895802 w 7895802"/>
              <a:gd name="connsiteY4" fmla="*/ 5341730 h 8361712"/>
              <a:gd name="connsiteX5" fmla="*/ 4864462 w 7895802"/>
              <a:gd name="connsiteY5" fmla="*/ 8361712 h 8361712"/>
              <a:gd name="connsiteX6" fmla="*/ 0 w 7895802"/>
              <a:gd name="connsiteY6" fmla="*/ 3458542 h 8361712"/>
              <a:gd name="connsiteX0" fmla="*/ 0 w 7895802"/>
              <a:gd name="connsiteY0" fmla="*/ 3458542 h 8361712"/>
              <a:gd name="connsiteX1" fmla="*/ 3370129 w 7895802"/>
              <a:gd name="connsiteY1" fmla="*/ 38341 h 8361712"/>
              <a:gd name="connsiteX2" fmla="*/ 7170410 w 7895802"/>
              <a:gd name="connsiteY2" fmla="*/ 0 h 8361712"/>
              <a:gd name="connsiteX3" fmla="*/ 7879223 w 7895802"/>
              <a:gd name="connsiteY3" fmla="*/ 708813 h 8361712"/>
              <a:gd name="connsiteX4" fmla="*/ 7895802 w 7895802"/>
              <a:gd name="connsiteY4" fmla="*/ 5341730 h 8361712"/>
              <a:gd name="connsiteX5" fmla="*/ 4864462 w 7895802"/>
              <a:gd name="connsiteY5" fmla="*/ 8361712 h 8361712"/>
              <a:gd name="connsiteX6" fmla="*/ 0 w 7895802"/>
              <a:gd name="connsiteY6" fmla="*/ 3458542 h 8361712"/>
              <a:gd name="connsiteX0" fmla="*/ 0 w 7895802"/>
              <a:gd name="connsiteY0" fmla="*/ 3458542 h 8361712"/>
              <a:gd name="connsiteX1" fmla="*/ 3383600 w 7895802"/>
              <a:gd name="connsiteY1" fmla="*/ 24870 h 8361712"/>
              <a:gd name="connsiteX2" fmla="*/ 7170410 w 7895802"/>
              <a:gd name="connsiteY2" fmla="*/ 0 h 8361712"/>
              <a:gd name="connsiteX3" fmla="*/ 7879223 w 7895802"/>
              <a:gd name="connsiteY3" fmla="*/ 708813 h 8361712"/>
              <a:gd name="connsiteX4" fmla="*/ 7895802 w 7895802"/>
              <a:gd name="connsiteY4" fmla="*/ 5341730 h 8361712"/>
              <a:gd name="connsiteX5" fmla="*/ 4864462 w 7895802"/>
              <a:gd name="connsiteY5" fmla="*/ 8361712 h 8361712"/>
              <a:gd name="connsiteX6" fmla="*/ 0 w 7895802"/>
              <a:gd name="connsiteY6" fmla="*/ 3458542 h 8361712"/>
              <a:gd name="connsiteX0" fmla="*/ 0 w 7532102"/>
              <a:gd name="connsiteY0" fmla="*/ 3054430 h 8361712"/>
              <a:gd name="connsiteX1" fmla="*/ 3019900 w 7532102"/>
              <a:gd name="connsiteY1" fmla="*/ 24870 h 8361712"/>
              <a:gd name="connsiteX2" fmla="*/ 6806710 w 7532102"/>
              <a:gd name="connsiteY2" fmla="*/ 0 h 8361712"/>
              <a:gd name="connsiteX3" fmla="*/ 7515523 w 7532102"/>
              <a:gd name="connsiteY3" fmla="*/ 708813 h 8361712"/>
              <a:gd name="connsiteX4" fmla="*/ 7532102 w 7532102"/>
              <a:gd name="connsiteY4" fmla="*/ 5341730 h 8361712"/>
              <a:gd name="connsiteX5" fmla="*/ 4500762 w 7532102"/>
              <a:gd name="connsiteY5" fmla="*/ 8361712 h 8361712"/>
              <a:gd name="connsiteX6" fmla="*/ 0 w 7532102"/>
              <a:gd name="connsiteY6" fmla="*/ 3054430 h 8361712"/>
              <a:gd name="connsiteX0" fmla="*/ 0 w 7532102"/>
              <a:gd name="connsiteY0" fmla="*/ 3054430 h 7930660"/>
              <a:gd name="connsiteX1" fmla="*/ 3019900 w 7532102"/>
              <a:gd name="connsiteY1" fmla="*/ 24870 h 7930660"/>
              <a:gd name="connsiteX2" fmla="*/ 6806710 w 7532102"/>
              <a:gd name="connsiteY2" fmla="*/ 0 h 7930660"/>
              <a:gd name="connsiteX3" fmla="*/ 7515523 w 7532102"/>
              <a:gd name="connsiteY3" fmla="*/ 708813 h 7930660"/>
              <a:gd name="connsiteX4" fmla="*/ 7532102 w 7532102"/>
              <a:gd name="connsiteY4" fmla="*/ 5341730 h 7930660"/>
              <a:gd name="connsiteX5" fmla="*/ 4904874 w 7532102"/>
              <a:gd name="connsiteY5" fmla="*/ 7930660 h 7930660"/>
              <a:gd name="connsiteX6" fmla="*/ 0 w 7532102"/>
              <a:gd name="connsiteY6" fmla="*/ 3054430 h 7930660"/>
              <a:gd name="connsiteX0" fmla="*/ 0 w 7516789"/>
              <a:gd name="connsiteY0" fmla="*/ 3054430 h 7930660"/>
              <a:gd name="connsiteX1" fmla="*/ 3019900 w 7516789"/>
              <a:gd name="connsiteY1" fmla="*/ 24870 h 7930660"/>
              <a:gd name="connsiteX2" fmla="*/ 6806710 w 7516789"/>
              <a:gd name="connsiteY2" fmla="*/ 0 h 7930660"/>
              <a:gd name="connsiteX3" fmla="*/ 7515523 w 7516789"/>
              <a:gd name="connsiteY3" fmla="*/ 708813 h 7930660"/>
              <a:gd name="connsiteX4" fmla="*/ 7511896 w 7516789"/>
              <a:gd name="connsiteY4" fmla="*/ 5294584 h 7930660"/>
              <a:gd name="connsiteX5" fmla="*/ 4904874 w 7516789"/>
              <a:gd name="connsiteY5" fmla="*/ 7930660 h 7930660"/>
              <a:gd name="connsiteX6" fmla="*/ 0 w 7516789"/>
              <a:gd name="connsiteY6" fmla="*/ 3054430 h 7930660"/>
              <a:gd name="connsiteX0" fmla="*/ 0 w 7516789"/>
              <a:gd name="connsiteY0" fmla="*/ 3054430 h 7930660"/>
              <a:gd name="connsiteX1" fmla="*/ 3019900 w 7516789"/>
              <a:gd name="connsiteY1" fmla="*/ 24870 h 7930660"/>
              <a:gd name="connsiteX2" fmla="*/ 6806710 w 7516789"/>
              <a:gd name="connsiteY2" fmla="*/ 0 h 7930660"/>
              <a:gd name="connsiteX3" fmla="*/ 7515523 w 7516789"/>
              <a:gd name="connsiteY3" fmla="*/ 708813 h 7930660"/>
              <a:gd name="connsiteX4" fmla="*/ 7511896 w 7516789"/>
              <a:gd name="connsiteY4" fmla="*/ 5294584 h 7930660"/>
              <a:gd name="connsiteX5" fmla="*/ 4904874 w 7516789"/>
              <a:gd name="connsiteY5" fmla="*/ 7930660 h 7930660"/>
              <a:gd name="connsiteX6" fmla="*/ 0 w 7516789"/>
              <a:gd name="connsiteY6" fmla="*/ 3054430 h 7930660"/>
              <a:gd name="connsiteX0" fmla="*/ 0 w 7516789"/>
              <a:gd name="connsiteY0" fmla="*/ 3054430 h 7930660"/>
              <a:gd name="connsiteX1" fmla="*/ 3019900 w 7516789"/>
              <a:gd name="connsiteY1" fmla="*/ 24870 h 7930660"/>
              <a:gd name="connsiteX2" fmla="*/ 6806710 w 7516789"/>
              <a:gd name="connsiteY2" fmla="*/ 0 h 7930660"/>
              <a:gd name="connsiteX3" fmla="*/ 7515523 w 7516789"/>
              <a:gd name="connsiteY3" fmla="*/ 708813 h 7930660"/>
              <a:gd name="connsiteX4" fmla="*/ 7511897 w 7516789"/>
              <a:gd name="connsiteY4" fmla="*/ 5308054 h 7930660"/>
              <a:gd name="connsiteX5" fmla="*/ 4904874 w 7516789"/>
              <a:gd name="connsiteY5" fmla="*/ 7930660 h 7930660"/>
              <a:gd name="connsiteX6" fmla="*/ 0 w 7516789"/>
              <a:gd name="connsiteY6" fmla="*/ 3054430 h 7930660"/>
              <a:gd name="connsiteX0" fmla="*/ 0 w 7516789"/>
              <a:gd name="connsiteY0" fmla="*/ 3054430 h 7930660"/>
              <a:gd name="connsiteX1" fmla="*/ 2952548 w 7516789"/>
              <a:gd name="connsiteY1" fmla="*/ 24870 h 7930660"/>
              <a:gd name="connsiteX2" fmla="*/ 6806710 w 7516789"/>
              <a:gd name="connsiteY2" fmla="*/ 0 h 7930660"/>
              <a:gd name="connsiteX3" fmla="*/ 7515523 w 7516789"/>
              <a:gd name="connsiteY3" fmla="*/ 708813 h 7930660"/>
              <a:gd name="connsiteX4" fmla="*/ 7511897 w 7516789"/>
              <a:gd name="connsiteY4" fmla="*/ 5308054 h 7930660"/>
              <a:gd name="connsiteX5" fmla="*/ 4904874 w 7516789"/>
              <a:gd name="connsiteY5" fmla="*/ 7930660 h 7930660"/>
              <a:gd name="connsiteX6" fmla="*/ 0 w 7516789"/>
              <a:gd name="connsiteY6" fmla="*/ 3054430 h 7930660"/>
              <a:gd name="connsiteX0" fmla="*/ 0 w 7597611"/>
              <a:gd name="connsiteY0" fmla="*/ 3067900 h 7930660"/>
              <a:gd name="connsiteX1" fmla="*/ 3033370 w 7597611"/>
              <a:gd name="connsiteY1" fmla="*/ 24870 h 7930660"/>
              <a:gd name="connsiteX2" fmla="*/ 6887532 w 7597611"/>
              <a:gd name="connsiteY2" fmla="*/ 0 h 7930660"/>
              <a:gd name="connsiteX3" fmla="*/ 7596345 w 7597611"/>
              <a:gd name="connsiteY3" fmla="*/ 708813 h 7930660"/>
              <a:gd name="connsiteX4" fmla="*/ 7592719 w 7597611"/>
              <a:gd name="connsiteY4" fmla="*/ 5308054 h 7930660"/>
              <a:gd name="connsiteX5" fmla="*/ 4985696 w 7597611"/>
              <a:gd name="connsiteY5" fmla="*/ 7930660 h 7930660"/>
              <a:gd name="connsiteX6" fmla="*/ 0 w 7597611"/>
              <a:gd name="connsiteY6" fmla="*/ 3067900 h 7930660"/>
              <a:gd name="connsiteX0" fmla="*/ 0 w 7597611"/>
              <a:gd name="connsiteY0" fmla="*/ 3067900 h 7998012"/>
              <a:gd name="connsiteX1" fmla="*/ 3033370 w 7597611"/>
              <a:gd name="connsiteY1" fmla="*/ 24870 h 7998012"/>
              <a:gd name="connsiteX2" fmla="*/ 6887532 w 7597611"/>
              <a:gd name="connsiteY2" fmla="*/ 0 h 7998012"/>
              <a:gd name="connsiteX3" fmla="*/ 7596345 w 7597611"/>
              <a:gd name="connsiteY3" fmla="*/ 708813 h 7998012"/>
              <a:gd name="connsiteX4" fmla="*/ 7592719 w 7597611"/>
              <a:gd name="connsiteY4" fmla="*/ 5308054 h 7998012"/>
              <a:gd name="connsiteX5" fmla="*/ 4918345 w 7597611"/>
              <a:gd name="connsiteY5" fmla="*/ 7998012 h 7998012"/>
              <a:gd name="connsiteX6" fmla="*/ 0 w 7597611"/>
              <a:gd name="connsiteY6" fmla="*/ 3067900 h 7998012"/>
              <a:gd name="connsiteX0" fmla="*/ 0 w 7597611"/>
              <a:gd name="connsiteY0" fmla="*/ 3067900 h 8065364"/>
              <a:gd name="connsiteX1" fmla="*/ 3033370 w 7597611"/>
              <a:gd name="connsiteY1" fmla="*/ 24870 h 8065364"/>
              <a:gd name="connsiteX2" fmla="*/ 6887532 w 7597611"/>
              <a:gd name="connsiteY2" fmla="*/ 0 h 8065364"/>
              <a:gd name="connsiteX3" fmla="*/ 7596345 w 7597611"/>
              <a:gd name="connsiteY3" fmla="*/ 708813 h 8065364"/>
              <a:gd name="connsiteX4" fmla="*/ 7592719 w 7597611"/>
              <a:gd name="connsiteY4" fmla="*/ 5308054 h 8065364"/>
              <a:gd name="connsiteX5" fmla="*/ 4850993 w 7597611"/>
              <a:gd name="connsiteY5" fmla="*/ 8065364 h 8065364"/>
              <a:gd name="connsiteX6" fmla="*/ 0 w 7597611"/>
              <a:gd name="connsiteY6" fmla="*/ 3067900 h 8065364"/>
              <a:gd name="connsiteX0" fmla="*/ 0 w 7597611"/>
              <a:gd name="connsiteY0" fmla="*/ 3067900 h 8018218"/>
              <a:gd name="connsiteX1" fmla="*/ 3033370 w 7597611"/>
              <a:gd name="connsiteY1" fmla="*/ 24870 h 8018218"/>
              <a:gd name="connsiteX2" fmla="*/ 6887532 w 7597611"/>
              <a:gd name="connsiteY2" fmla="*/ 0 h 8018218"/>
              <a:gd name="connsiteX3" fmla="*/ 7596345 w 7597611"/>
              <a:gd name="connsiteY3" fmla="*/ 708813 h 8018218"/>
              <a:gd name="connsiteX4" fmla="*/ 7592719 w 7597611"/>
              <a:gd name="connsiteY4" fmla="*/ 5308054 h 8018218"/>
              <a:gd name="connsiteX5" fmla="*/ 4898139 w 7597611"/>
              <a:gd name="connsiteY5" fmla="*/ 8018218 h 8018218"/>
              <a:gd name="connsiteX6" fmla="*/ 0 w 7597611"/>
              <a:gd name="connsiteY6" fmla="*/ 3067900 h 8018218"/>
              <a:gd name="connsiteX0" fmla="*/ 0 w 7597611"/>
              <a:gd name="connsiteY0" fmla="*/ 3067900 h 8004747"/>
              <a:gd name="connsiteX1" fmla="*/ 3033370 w 7597611"/>
              <a:gd name="connsiteY1" fmla="*/ 24870 h 8004747"/>
              <a:gd name="connsiteX2" fmla="*/ 6887532 w 7597611"/>
              <a:gd name="connsiteY2" fmla="*/ 0 h 8004747"/>
              <a:gd name="connsiteX3" fmla="*/ 7596345 w 7597611"/>
              <a:gd name="connsiteY3" fmla="*/ 708813 h 8004747"/>
              <a:gd name="connsiteX4" fmla="*/ 7592719 w 7597611"/>
              <a:gd name="connsiteY4" fmla="*/ 5308054 h 8004747"/>
              <a:gd name="connsiteX5" fmla="*/ 4911609 w 7597611"/>
              <a:gd name="connsiteY5" fmla="*/ 8004747 h 8004747"/>
              <a:gd name="connsiteX6" fmla="*/ 0 w 7597611"/>
              <a:gd name="connsiteY6" fmla="*/ 3067900 h 8004747"/>
              <a:gd name="connsiteX0" fmla="*/ 0 w 7612924"/>
              <a:gd name="connsiteY0" fmla="*/ 3067900 h 8004747"/>
              <a:gd name="connsiteX1" fmla="*/ 3033370 w 7612924"/>
              <a:gd name="connsiteY1" fmla="*/ 24870 h 8004747"/>
              <a:gd name="connsiteX2" fmla="*/ 6887532 w 7612924"/>
              <a:gd name="connsiteY2" fmla="*/ 0 h 8004747"/>
              <a:gd name="connsiteX3" fmla="*/ 7596345 w 7612924"/>
              <a:gd name="connsiteY3" fmla="*/ 708813 h 8004747"/>
              <a:gd name="connsiteX4" fmla="*/ 7612924 w 7612924"/>
              <a:gd name="connsiteY4" fmla="*/ 5422552 h 8004747"/>
              <a:gd name="connsiteX5" fmla="*/ 4911609 w 7612924"/>
              <a:gd name="connsiteY5" fmla="*/ 8004747 h 8004747"/>
              <a:gd name="connsiteX6" fmla="*/ 0 w 7612924"/>
              <a:gd name="connsiteY6" fmla="*/ 3067900 h 8004747"/>
              <a:gd name="connsiteX0" fmla="*/ 0 w 7612924"/>
              <a:gd name="connsiteY0" fmla="*/ 3067900 h 8038423"/>
              <a:gd name="connsiteX1" fmla="*/ 3033370 w 7612924"/>
              <a:gd name="connsiteY1" fmla="*/ 24870 h 8038423"/>
              <a:gd name="connsiteX2" fmla="*/ 6887532 w 7612924"/>
              <a:gd name="connsiteY2" fmla="*/ 0 h 8038423"/>
              <a:gd name="connsiteX3" fmla="*/ 7596345 w 7612924"/>
              <a:gd name="connsiteY3" fmla="*/ 708813 h 8038423"/>
              <a:gd name="connsiteX4" fmla="*/ 7612924 w 7612924"/>
              <a:gd name="connsiteY4" fmla="*/ 5422552 h 8038423"/>
              <a:gd name="connsiteX5" fmla="*/ 4972226 w 7612924"/>
              <a:gd name="connsiteY5" fmla="*/ 8038423 h 8038423"/>
              <a:gd name="connsiteX6" fmla="*/ 0 w 7612924"/>
              <a:gd name="connsiteY6" fmla="*/ 3067900 h 8038423"/>
              <a:gd name="connsiteX0" fmla="*/ 0 w 7599454"/>
              <a:gd name="connsiteY0" fmla="*/ 3067900 h 8038423"/>
              <a:gd name="connsiteX1" fmla="*/ 3033370 w 7599454"/>
              <a:gd name="connsiteY1" fmla="*/ 24870 h 8038423"/>
              <a:gd name="connsiteX2" fmla="*/ 6887532 w 7599454"/>
              <a:gd name="connsiteY2" fmla="*/ 0 h 8038423"/>
              <a:gd name="connsiteX3" fmla="*/ 7596345 w 7599454"/>
              <a:gd name="connsiteY3" fmla="*/ 708813 h 8038423"/>
              <a:gd name="connsiteX4" fmla="*/ 7599454 w 7599454"/>
              <a:gd name="connsiteY4" fmla="*/ 5368670 h 8038423"/>
              <a:gd name="connsiteX5" fmla="*/ 4972226 w 7599454"/>
              <a:gd name="connsiteY5" fmla="*/ 8038423 h 8038423"/>
              <a:gd name="connsiteX6" fmla="*/ 0 w 7599454"/>
              <a:gd name="connsiteY6" fmla="*/ 3067900 h 8038423"/>
              <a:gd name="connsiteX0" fmla="*/ 0 w 7626396"/>
              <a:gd name="connsiteY0" fmla="*/ 3067900 h 8038423"/>
              <a:gd name="connsiteX1" fmla="*/ 3033370 w 7626396"/>
              <a:gd name="connsiteY1" fmla="*/ 24870 h 8038423"/>
              <a:gd name="connsiteX2" fmla="*/ 6887532 w 7626396"/>
              <a:gd name="connsiteY2" fmla="*/ 0 h 8038423"/>
              <a:gd name="connsiteX3" fmla="*/ 7596345 w 7626396"/>
              <a:gd name="connsiteY3" fmla="*/ 708813 h 8038423"/>
              <a:gd name="connsiteX4" fmla="*/ 7626396 w 7626396"/>
              <a:gd name="connsiteY4" fmla="*/ 5368670 h 8038423"/>
              <a:gd name="connsiteX5" fmla="*/ 4972226 w 7626396"/>
              <a:gd name="connsiteY5" fmla="*/ 8038423 h 8038423"/>
              <a:gd name="connsiteX6" fmla="*/ 0 w 7626396"/>
              <a:gd name="connsiteY6" fmla="*/ 3067900 h 8038423"/>
              <a:gd name="connsiteX0" fmla="*/ 0 w 7612926"/>
              <a:gd name="connsiteY0" fmla="*/ 3067900 h 8038423"/>
              <a:gd name="connsiteX1" fmla="*/ 3033370 w 7612926"/>
              <a:gd name="connsiteY1" fmla="*/ 24870 h 8038423"/>
              <a:gd name="connsiteX2" fmla="*/ 6887532 w 7612926"/>
              <a:gd name="connsiteY2" fmla="*/ 0 h 8038423"/>
              <a:gd name="connsiteX3" fmla="*/ 7596345 w 7612926"/>
              <a:gd name="connsiteY3" fmla="*/ 708813 h 8038423"/>
              <a:gd name="connsiteX4" fmla="*/ 7612926 w 7612926"/>
              <a:gd name="connsiteY4" fmla="*/ 5382140 h 8038423"/>
              <a:gd name="connsiteX5" fmla="*/ 4972226 w 7612926"/>
              <a:gd name="connsiteY5" fmla="*/ 8038423 h 8038423"/>
              <a:gd name="connsiteX6" fmla="*/ 0 w 7612926"/>
              <a:gd name="connsiteY6" fmla="*/ 3067900 h 803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2926" h="8038423">
                <a:moveTo>
                  <a:pt x="0" y="3067900"/>
                </a:moveTo>
                <a:lnTo>
                  <a:pt x="3033370" y="24870"/>
                </a:lnTo>
                <a:lnTo>
                  <a:pt x="6887532" y="0"/>
                </a:lnTo>
                <a:cubicBezTo>
                  <a:pt x="7278999" y="0"/>
                  <a:pt x="7596345" y="317346"/>
                  <a:pt x="7596345" y="708813"/>
                </a:cubicBezTo>
                <a:cubicBezTo>
                  <a:pt x="7601871" y="2253119"/>
                  <a:pt x="7607400" y="3837834"/>
                  <a:pt x="7612926" y="5382140"/>
                </a:cubicBezTo>
                <a:lnTo>
                  <a:pt x="4972226" y="8038423"/>
                </a:lnTo>
                <a:lnTo>
                  <a:pt x="0" y="3067900"/>
                </a:lnTo>
                <a:close/>
              </a:path>
            </a:pathLst>
          </a:custGeom>
          <a:gradFill flip="none" rotWithShape="1">
            <a:gsLst>
              <a:gs pos="97000">
                <a:schemeClr val="accent1"/>
              </a:gs>
              <a:gs pos="43000">
                <a:schemeClr val="accent1">
                  <a:lumMod val="80000"/>
                  <a:lumOff val="20000"/>
                </a:schemeClr>
              </a:gs>
            </a:gsLst>
            <a:lin ang="18900000" scaled="0"/>
            <a:tileRect/>
          </a:gradFill>
          <a:ln w="25400">
            <a:noFill/>
          </a:ln>
          <a:effectLst>
            <a:innerShdw blurRad="2540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Rounded Corners 17"/>
          <p:cNvSpPr/>
          <p:nvPr/>
        </p:nvSpPr>
        <p:spPr>
          <a:xfrm rot="2700000">
            <a:off x="7256037" y="1292768"/>
            <a:ext cx="3081737" cy="3444809"/>
          </a:xfrm>
          <a:prstGeom prst="roundRect">
            <a:avLst>
              <a:gd name="adj" fmla="val 11587"/>
            </a:avLst>
          </a:prstGeom>
          <a:gradFill flip="none" rotWithShape="1">
            <a:gsLst>
              <a:gs pos="64000">
                <a:schemeClr val="accent1"/>
              </a:gs>
              <a:gs pos="1000">
                <a:schemeClr val="accent1">
                  <a:lumMod val="60000"/>
                  <a:lumOff val="40000"/>
                </a:schemeClr>
              </a:gs>
            </a:gsLst>
            <a:lin ang="1200000" scaled="0"/>
            <a:tileRect/>
          </a:gradFill>
          <a:ln w="25400">
            <a:solidFill>
              <a:schemeClr val="bg1"/>
            </a:solidFill>
          </a:ln>
          <a:effectLst>
            <a:innerShdw blurRad="2286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nvGrpSpPr>
          <p:cNvPr id="14" name="Group 3"/>
          <p:cNvGrpSpPr/>
          <p:nvPr/>
        </p:nvGrpSpPr>
        <p:grpSpPr>
          <a:xfrm>
            <a:off x="6074987" y="3921582"/>
            <a:ext cx="2476500" cy="2345868"/>
            <a:chOff x="6191250" y="2102308"/>
            <a:chExt cx="2476500" cy="2345868"/>
          </a:xfrm>
        </p:grpSpPr>
        <p:pic>
          <p:nvPicPr>
            <p:cNvPr id="17"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50" y="2948950"/>
              <a:ext cx="2476500" cy="1499226"/>
            </a:xfrm>
            <a:prstGeom prst="rect">
              <a:avLst/>
            </a:prstGeom>
          </p:spPr>
        </p:pic>
        <p:sp>
          <p:nvSpPr>
            <p:cNvPr id="19" name="Rectangle: Rounded Corners 18"/>
            <p:cNvSpPr/>
            <p:nvPr/>
          </p:nvSpPr>
          <p:spPr>
            <a:xfrm rot="2700000">
              <a:off x="6502822" y="2078933"/>
              <a:ext cx="1729688" cy="1776437"/>
            </a:xfrm>
            <a:prstGeom prst="roundRect">
              <a:avLst>
                <a:gd name="adj" fmla="val 11587"/>
              </a:avLst>
            </a:prstGeom>
            <a:gradFill flip="none" rotWithShape="1">
              <a:gsLst>
                <a:gs pos="58000">
                  <a:schemeClr val="bg1">
                    <a:lumMod val="99000"/>
                  </a:schemeClr>
                </a:gs>
                <a:gs pos="1000">
                  <a:schemeClr val="bg1">
                    <a:lumMod val="83000"/>
                  </a:schemeClr>
                </a:gs>
              </a:gsLst>
              <a:lin ang="12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0" name="TextBox 19"/>
            <p:cNvSpPr txBox="1"/>
            <p:nvPr/>
          </p:nvSpPr>
          <p:spPr>
            <a:xfrm>
              <a:off x="6285648" y="2457842"/>
              <a:ext cx="2219242" cy="1398140"/>
            </a:xfrm>
            <a:prstGeom prst="rect">
              <a:avLst/>
            </a:prstGeom>
            <a:noFill/>
            <a:effectLst/>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500" b="0" i="0" u="none" strike="noStrike" kern="1200" cap="none" spc="0" normalizeH="0" baseline="0" noProof="0" dirty="0">
                  <a:ln>
                    <a:solidFill>
                      <a:srgbClr val="2A2F42">
                        <a:lumMod val="50000"/>
                      </a:srgbClr>
                    </a:solidFill>
                  </a:ln>
                  <a:solidFill>
                    <a:srgbClr val="C2CCD0">
                      <a:lumMod val="60000"/>
                      <a:lumOff val="40000"/>
                    </a:srgbClr>
                  </a:solidFill>
                  <a:effectLst>
                    <a:outerShdw blurRad="50800" dist="38100" dir="2700000" algn="tl" rotWithShape="0">
                      <a:prstClr val="black">
                        <a:alpha val="40000"/>
                      </a:prstClr>
                    </a:outerShdw>
                  </a:effectLst>
                  <a:uLnTx/>
                  <a:uFillTx/>
                  <a:latin typeface="Impact"/>
                  <a:ea typeface="+mn-ea"/>
                  <a:cs typeface="+mn-cs"/>
                </a:rPr>
                <a:t>Write key information for an email</a:t>
              </a:r>
              <a:br>
                <a:rPr kumimoji="0" lang="en-US" sz="25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rPr>
              </a:br>
              <a:endParaRPr kumimoji="0" lang="en-US" sz="18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endParaRPr>
            </a:p>
          </p:txBody>
        </p:sp>
      </p:grpSp>
      <p:grpSp>
        <p:nvGrpSpPr>
          <p:cNvPr id="9" name="Group 2"/>
          <p:cNvGrpSpPr/>
          <p:nvPr/>
        </p:nvGrpSpPr>
        <p:grpSpPr>
          <a:xfrm>
            <a:off x="7556806" y="1812970"/>
            <a:ext cx="3056884" cy="2754300"/>
            <a:chOff x="6191250" y="1693876"/>
            <a:chExt cx="2476500" cy="2754300"/>
          </a:xfrm>
        </p:grpSpPr>
        <p:pic>
          <p:nvPicPr>
            <p:cNvPr id="41"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50" y="2948950"/>
              <a:ext cx="2476500" cy="1499226"/>
            </a:xfrm>
            <a:prstGeom prst="rect">
              <a:avLst/>
            </a:prstGeom>
          </p:spPr>
        </p:pic>
        <p:sp>
          <p:nvSpPr>
            <p:cNvPr id="40" name="Rectangle: Rounded Corners 39"/>
            <p:cNvSpPr/>
            <p:nvPr/>
          </p:nvSpPr>
          <p:spPr>
            <a:xfrm rot="2700000">
              <a:off x="6217757" y="1865851"/>
              <a:ext cx="2255826" cy="1911875"/>
            </a:xfrm>
            <a:prstGeom prst="roundRect">
              <a:avLst>
                <a:gd name="adj" fmla="val 11587"/>
              </a:avLst>
            </a:prstGeom>
            <a:gradFill flip="none" rotWithShape="1">
              <a:gsLst>
                <a:gs pos="58000">
                  <a:schemeClr val="bg1">
                    <a:lumMod val="99000"/>
                  </a:schemeClr>
                </a:gs>
                <a:gs pos="1000">
                  <a:schemeClr val="bg1">
                    <a:lumMod val="83000"/>
                  </a:schemeClr>
                </a:gs>
              </a:gsLst>
              <a:lin ang="12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3" name="TextBox 12"/>
            <p:cNvSpPr txBox="1"/>
            <p:nvPr/>
          </p:nvSpPr>
          <p:spPr>
            <a:xfrm>
              <a:off x="6267533" y="2238376"/>
              <a:ext cx="1992195" cy="1731564"/>
            </a:xfrm>
            <a:prstGeom prst="rect">
              <a:avLst/>
            </a:prstGeom>
            <a:noFill/>
            <a:effectLst/>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lang="en-US" sz="2500" dirty="0">
                  <a:ln>
                    <a:solidFill>
                      <a:srgbClr val="2A2F42">
                        <a:lumMod val="50000"/>
                      </a:srgbClr>
                    </a:solidFill>
                  </a:ln>
                  <a:solidFill>
                    <a:srgbClr val="EFD643"/>
                  </a:solidFill>
                  <a:effectLst>
                    <a:outerShdw blurRad="50800" dist="38100" dir="2700000" algn="tl" rotWithShape="0">
                      <a:prstClr val="black">
                        <a:alpha val="40000"/>
                      </a:prstClr>
                    </a:outerShdw>
                  </a:effectLst>
                  <a:latin typeface="Impact"/>
                </a:rPr>
                <a:t>Use intensifiers to make the adjectives stronger</a:t>
              </a:r>
              <a:br>
                <a:rPr kumimoji="0" lang="en-US" sz="25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rPr>
              </a:br>
              <a:endParaRPr kumimoji="0" lang="en-US" sz="18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endParaRPr>
            </a:p>
          </p:txBody>
        </p:sp>
      </p:grpSp>
      <p:grpSp>
        <p:nvGrpSpPr>
          <p:cNvPr id="21" name="Group 1"/>
          <p:cNvGrpSpPr/>
          <p:nvPr/>
        </p:nvGrpSpPr>
        <p:grpSpPr>
          <a:xfrm>
            <a:off x="6088502" y="685800"/>
            <a:ext cx="2476500" cy="2345868"/>
            <a:chOff x="6191250" y="2102308"/>
            <a:chExt cx="2476500" cy="2345868"/>
          </a:xfrm>
        </p:grpSpPr>
        <p:pic>
          <p:nvPicPr>
            <p:cNvPr id="22" name="shadow"/>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50" y="2948950"/>
              <a:ext cx="2476500" cy="1499226"/>
            </a:xfrm>
            <a:prstGeom prst="rect">
              <a:avLst/>
            </a:prstGeom>
          </p:spPr>
        </p:pic>
        <p:sp>
          <p:nvSpPr>
            <p:cNvPr id="23" name="Rectangle: Rounded Corners 22"/>
            <p:cNvSpPr/>
            <p:nvPr/>
          </p:nvSpPr>
          <p:spPr>
            <a:xfrm rot="2700000">
              <a:off x="6502822" y="2078933"/>
              <a:ext cx="1729688" cy="1776437"/>
            </a:xfrm>
            <a:prstGeom prst="roundRect">
              <a:avLst>
                <a:gd name="adj" fmla="val 11587"/>
              </a:avLst>
            </a:prstGeom>
            <a:gradFill flip="none" rotWithShape="1">
              <a:gsLst>
                <a:gs pos="58000">
                  <a:schemeClr val="bg1">
                    <a:lumMod val="99000"/>
                  </a:schemeClr>
                </a:gs>
                <a:gs pos="1000">
                  <a:schemeClr val="bg1">
                    <a:lumMod val="83000"/>
                  </a:schemeClr>
                </a:gs>
              </a:gsLst>
              <a:lin ang="12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24" name="TextBox 23"/>
            <p:cNvSpPr txBox="1"/>
            <p:nvPr/>
          </p:nvSpPr>
          <p:spPr>
            <a:xfrm>
              <a:off x="6298913" y="2536564"/>
              <a:ext cx="2219242" cy="1398140"/>
            </a:xfrm>
            <a:prstGeom prst="rect">
              <a:avLst/>
            </a:prstGeom>
            <a:noFill/>
            <a:effectLst/>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500" b="0" i="0" u="none" strike="noStrike" kern="1200" cap="none" spc="0" normalizeH="0" baseline="0" noProof="0" dirty="0">
                  <a:ln>
                    <a:solidFill>
                      <a:srgbClr val="2A2F42">
                        <a:lumMod val="50000"/>
                      </a:srgbClr>
                    </a:solidFill>
                  </a:ln>
                  <a:solidFill>
                    <a:srgbClr val="C2CCD0">
                      <a:lumMod val="60000"/>
                      <a:lumOff val="40000"/>
                    </a:srgbClr>
                  </a:solidFill>
                  <a:effectLst>
                    <a:outerShdw blurRad="50800" dist="38100" dir="2700000" algn="tl" rotWithShape="0">
                      <a:prstClr val="black">
                        <a:alpha val="40000"/>
                      </a:prstClr>
                    </a:outerShdw>
                  </a:effectLst>
                  <a:uLnTx/>
                  <a:uFillTx/>
                  <a:latin typeface="Impact"/>
                  <a:ea typeface="+mn-ea"/>
                  <a:cs typeface="+mn-cs"/>
                </a:rPr>
                <a:t>Identify the main idea of an e-mail</a:t>
              </a:r>
              <a:br>
                <a:rPr kumimoji="0" lang="en-US" sz="25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rPr>
              </a:br>
              <a:endParaRPr kumimoji="0" lang="en-US" sz="18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endParaRPr>
            </a:p>
          </p:txBody>
        </p:sp>
      </p:grpSp>
      <p:grpSp>
        <p:nvGrpSpPr>
          <p:cNvPr id="31" name="Group 2">
            <a:extLst>
              <a:ext uri="{FF2B5EF4-FFF2-40B4-BE49-F238E27FC236}">
                <a16:creationId xmlns:a16="http://schemas.microsoft.com/office/drawing/2014/main" id="{57B63B72-072F-4450-9B5B-A078A6426D19}"/>
              </a:ext>
            </a:extLst>
          </p:cNvPr>
          <p:cNvGrpSpPr/>
          <p:nvPr/>
        </p:nvGrpSpPr>
        <p:grpSpPr>
          <a:xfrm>
            <a:off x="9394299" y="3759719"/>
            <a:ext cx="2476500" cy="2345868"/>
            <a:chOff x="6191250" y="2102308"/>
            <a:chExt cx="2476500" cy="2345868"/>
          </a:xfrm>
        </p:grpSpPr>
        <p:pic>
          <p:nvPicPr>
            <p:cNvPr id="32" name="shadow">
              <a:extLst>
                <a:ext uri="{FF2B5EF4-FFF2-40B4-BE49-F238E27FC236}">
                  <a16:creationId xmlns:a16="http://schemas.microsoft.com/office/drawing/2014/main" id="{85E87DAA-1186-4C6E-A61B-FC2A6A45D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50" y="2948950"/>
              <a:ext cx="2476500" cy="1499226"/>
            </a:xfrm>
            <a:prstGeom prst="rect">
              <a:avLst/>
            </a:prstGeom>
          </p:spPr>
        </p:pic>
        <p:sp>
          <p:nvSpPr>
            <p:cNvPr id="33" name="Rectangle: Rounded Corners 32">
              <a:extLst>
                <a:ext uri="{FF2B5EF4-FFF2-40B4-BE49-F238E27FC236}">
                  <a16:creationId xmlns:a16="http://schemas.microsoft.com/office/drawing/2014/main" id="{F30CA4F7-6585-4D35-BD02-ACFD5166923E}"/>
                </a:ext>
              </a:extLst>
            </p:cNvPr>
            <p:cNvSpPr/>
            <p:nvPr/>
          </p:nvSpPr>
          <p:spPr>
            <a:xfrm rot="2700000">
              <a:off x="6502822" y="2078933"/>
              <a:ext cx="1729688" cy="1776437"/>
            </a:xfrm>
            <a:prstGeom prst="roundRect">
              <a:avLst>
                <a:gd name="adj" fmla="val 11587"/>
              </a:avLst>
            </a:prstGeom>
            <a:gradFill flip="none" rotWithShape="1">
              <a:gsLst>
                <a:gs pos="58000">
                  <a:schemeClr val="bg1">
                    <a:lumMod val="99000"/>
                  </a:schemeClr>
                </a:gs>
                <a:gs pos="1000">
                  <a:schemeClr val="bg1">
                    <a:lumMod val="83000"/>
                  </a:schemeClr>
                </a:gs>
              </a:gsLst>
              <a:lin ang="1200000" scaled="0"/>
              <a:tileRect/>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34" name="TextBox 33">
              <a:extLst>
                <a:ext uri="{FF2B5EF4-FFF2-40B4-BE49-F238E27FC236}">
                  <a16:creationId xmlns:a16="http://schemas.microsoft.com/office/drawing/2014/main" id="{C0C3E61E-562D-49CE-947C-069FBA01A906}"/>
                </a:ext>
              </a:extLst>
            </p:cNvPr>
            <p:cNvSpPr txBox="1"/>
            <p:nvPr/>
          </p:nvSpPr>
          <p:spPr>
            <a:xfrm>
              <a:off x="6631075" y="2462286"/>
              <a:ext cx="1559192" cy="1398140"/>
            </a:xfrm>
            <a:prstGeom prst="rect">
              <a:avLst/>
            </a:prstGeom>
            <a:noFill/>
            <a:effectLst/>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500" b="0" i="0" u="none" strike="noStrike" kern="1200" cap="none" spc="0" normalizeH="0" baseline="0" noProof="0" dirty="0">
                  <a:ln>
                    <a:solidFill>
                      <a:srgbClr val="2A2F42">
                        <a:lumMod val="50000"/>
                      </a:srgbClr>
                    </a:solidFill>
                  </a:ln>
                  <a:solidFill>
                    <a:srgbClr val="C2CCD0">
                      <a:lumMod val="60000"/>
                      <a:lumOff val="40000"/>
                    </a:srgbClr>
                  </a:solidFill>
                  <a:effectLst>
                    <a:outerShdw blurRad="50800" dist="38100" dir="2700000" algn="tl" rotWithShape="0">
                      <a:prstClr val="black">
                        <a:alpha val="40000"/>
                      </a:prstClr>
                    </a:outerShdw>
                  </a:effectLst>
                  <a:uLnTx/>
                  <a:uFillTx/>
                  <a:latin typeface="Impact"/>
                  <a:ea typeface="+mn-ea"/>
                  <a:cs typeface="+mn-cs"/>
                </a:rPr>
                <a:t>write an e-mail for a friend.</a:t>
              </a:r>
              <a:br>
                <a:rPr kumimoji="0" lang="en-US" sz="25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rPr>
              </a:br>
              <a:endParaRPr kumimoji="0" lang="en-US" sz="1800" b="0" i="0" u="none" strike="noStrike" kern="1200" cap="none" spc="0" normalizeH="0" baseline="0" noProof="0" dirty="0">
                <a:ln>
                  <a:noFill/>
                </a:ln>
                <a:solidFill>
                  <a:srgbClr val="1F497D"/>
                </a:solidFill>
                <a:effectLst>
                  <a:innerShdw blurRad="88900" dist="63500" dir="13500000">
                    <a:prstClr val="black">
                      <a:alpha val="50000"/>
                    </a:prstClr>
                  </a:innerShdw>
                </a:effectLst>
                <a:uLnTx/>
                <a:uFillTx/>
                <a:latin typeface="Boulder" pitchFamily="2" charset="0"/>
                <a:ea typeface="+mn-ea"/>
                <a:cs typeface="+mn-cs"/>
              </a:endParaRPr>
            </a:p>
          </p:txBody>
        </p:sp>
      </p:grpSp>
      <p:grpSp>
        <p:nvGrpSpPr>
          <p:cNvPr id="26" name="Group 25">
            <a:extLst>
              <a:ext uri="{FF2B5EF4-FFF2-40B4-BE49-F238E27FC236}">
                <a16:creationId xmlns:a16="http://schemas.microsoft.com/office/drawing/2014/main" id="{AFAAE775-5687-1642-8764-56486BE78E12}"/>
              </a:ext>
            </a:extLst>
          </p:cNvPr>
          <p:cNvGrpSpPr/>
          <p:nvPr/>
        </p:nvGrpSpPr>
        <p:grpSpPr>
          <a:xfrm>
            <a:off x="136208" y="1769009"/>
            <a:ext cx="6419305" cy="2855695"/>
            <a:chOff x="4782995" y="3698539"/>
            <a:chExt cx="13672981" cy="6082568"/>
          </a:xfrm>
          <a:solidFill>
            <a:schemeClr val="bg1"/>
          </a:solidFill>
        </p:grpSpPr>
        <p:grpSp>
          <p:nvGrpSpPr>
            <p:cNvPr id="27" name="Group 26">
              <a:extLst>
                <a:ext uri="{FF2B5EF4-FFF2-40B4-BE49-F238E27FC236}">
                  <a16:creationId xmlns:a16="http://schemas.microsoft.com/office/drawing/2014/main" id="{B74926E2-E50C-5346-A75A-8E908427DB61}"/>
                </a:ext>
              </a:extLst>
            </p:cNvPr>
            <p:cNvGrpSpPr/>
            <p:nvPr/>
          </p:nvGrpSpPr>
          <p:grpSpPr>
            <a:xfrm>
              <a:off x="4782995" y="3698539"/>
              <a:ext cx="13672981" cy="6082568"/>
              <a:chOff x="354013" y="731838"/>
              <a:chExt cx="7053262" cy="3136900"/>
            </a:xfrm>
            <a:grpFill/>
          </p:grpSpPr>
          <p:sp>
            <p:nvSpPr>
              <p:cNvPr id="37" name="Freeform 1">
                <a:extLst>
                  <a:ext uri="{FF2B5EF4-FFF2-40B4-BE49-F238E27FC236}">
                    <a16:creationId xmlns:a16="http://schemas.microsoft.com/office/drawing/2014/main" id="{248DE678-DAE5-1741-BE4F-A2EB4B6B23E8}"/>
                  </a:ext>
                </a:extLst>
              </p:cNvPr>
              <p:cNvSpPr>
                <a:spLocks noChangeArrowheads="1"/>
              </p:cNvSpPr>
              <p:nvPr/>
            </p:nvSpPr>
            <p:spPr bwMode="auto">
              <a:xfrm>
                <a:off x="4070350" y="3074988"/>
                <a:ext cx="157163" cy="190500"/>
              </a:xfrm>
              <a:custGeom>
                <a:avLst/>
                <a:gdLst>
                  <a:gd name="T0" fmla="*/ 31 w 435"/>
                  <a:gd name="T1" fmla="*/ 464 h 528"/>
                  <a:gd name="T2" fmla="*/ 31 w 435"/>
                  <a:gd name="T3" fmla="*/ 464 h 528"/>
                  <a:gd name="T4" fmla="*/ 31 w 435"/>
                  <a:gd name="T5" fmla="*/ 496 h 528"/>
                  <a:gd name="T6" fmla="*/ 31 w 435"/>
                  <a:gd name="T7" fmla="*/ 496 h 528"/>
                  <a:gd name="T8" fmla="*/ 31 w 435"/>
                  <a:gd name="T9" fmla="*/ 496 h 528"/>
                  <a:gd name="T10" fmla="*/ 31 w 435"/>
                  <a:gd name="T11" fmla="*/ 527 h 528"/>
                  <a:gd name="T12" fmla="*/ 62 w 435"/>
                  <a:gd name="T13" fmla="*/ 527 h 528"/>
                  <a:gd name="T14" fmla="*/ 62 w 435"/>
                  <a:gd name="T15" fmla="*/ 496 h 528"/>
                  <a:gd name="T16" fmla="*/ 93 w 435"/>
                  <a:gd name="T17" fmla="*/ 496 h 528"/>
                  <a:gd name="T18" fmla="*/ 124 w 435"/>
                  <a:gd name="T19" fmla="*/ 496 h 528"/>
                  <a:gd name="T20" fmla="*/ 155 w 435"/>
                  <a:gd name="T21" fmla="*/ 434 h 528"/>
                  <a:gd name="T22" fmla="*/ 155 w 435"/>
                  <a:gd name="T23" fmla="*/ 434 h 528"/>
                  <a:gd name="T24" fmla="*/ 186 w 435"/>
                  <a:gd name="T25" fmla="*/ 434 h 528"/>
                  <a:gd name="T26" fmla="*/ 216 w 435"/>
                  <a:gd name="T27" fmla="*/ 434 h 528"/>
                  <a:gd name="T28" fmla="*/ 216 w 435"/>
                  <a:gd name="T29" fmla="*/ 464 h 528"/>
                  <a:gd name="T30" fmla="*/ 279 w 435"/>
                  <a:gd name="T31" fmla="*/ 434 h 528"/>
                  <a:gd name="T32" fmla="*/ 279 w 435"/>
                  <a:gd name="T33" fmla="*/ 434 h 528"/>
                  <a:gd name="T34" fmla="*/ 279 w 435"/>
                  <a:gd name="T35" fmla="*/ 434 h 528"/>
                  <a:gd name="T36" fmla="*/ 279 w 435"/>
                  <a:gd name="T37" fmla="*/ 403 h 528"/>
                  <a:gd name="T38" fmla="*/ 341 w 435"/>
                  <a:gd name="T39" fmla="*/ 372 h 528"/>
                  <a:gd name="T40" fmla="*/ 341 w 435"/>
                  <a:gd name="T41" fmla="*/ 372 h 528"/>
                  <a:gd name="T42" fmla="*/ 341 w 435"/>
                  <a:gd name="T43" fmla="*/ 372 h 528"/>
                  <a:gd name="T44" fmla="*/ 341 w 435"/>
                  <a:gd name="T45" fmla="*/ 310 h 528"/>
                  <a:gd name="T46" fmla="*/ 372 w 435"/>
                  <a:gd name="T47" fmla="*/ 310 h 528"/>
                  <a:gd name="T48" fmla="*/ 403 w 435"/>
                  <a:gd name="T49" fmla="*/ 279 h 528"/>
                  <a:gd name="T50" fmla="*/ 403 w 435"/>
                  <a:gd name="T51" fmla="*/ 279 h 528"/>
                  <a:gd name="T52" fmla="*/ 403 w 435"/>
                  <a:gd name="T53" fmla="*/ 279 h 528"/>
                  <a:gd name="T54" fmla="*/ 434 w 435"/>
                  <a:gd name="T55" fmla="*/ 248 h 528"/>
                  <a:gd name="T56" fmla="*/ 434 w 435"/>
                  <a:gd name="T57" fmla="*/ 248 h 528"/>
                  <a:gd name="T58" fmla="*/ 434 w 435"/>
                  <a:gd name="T59" fmla="*/ 248 h 528"/>
                  <a:gd name="T60" fmla="*/ 403 w 435"/>
                  <a:gd name="T61" fmla="*/ 216 h 528"/>
                  <a:gd name="T62" fmla="*/ 372 w 435"/>
                  <a:gd name="T63" fmla="*/ 155 h 528"/>
                  <a:gd name="T64" fmla="*/ 341 w 435"/>
                  <a:gd name="T65" fmla="*/ 155 h 528"/>
                  <a:gd name="T66" fmla="*/ 341 w 435"/>
                  <a:gd name="T67" fmla="*/ 124 h 528"/>
                  <a:gd name="T68" fmla="*/ 310 w 435"/>
                  <a:gd name="T69" fmla="*/ 92 h 528"/>
                  <a:gd name="T70" fmla="*/ 279 w 435"/>
                  <a:gd name="T71" fmla="*/ 62 h 528"/>
                  <a:gd name="T72" fmla="*/ 279 w 435"/>
                  <a:gd name="T73" fmla="*/ 31 h 528"/>
                  <a:gd name="T74" fmla="*/ 279 w 435"/>
                  <a:gd name="T75" fmla="*/ 31 h 528"/>
                  <a:gd name="T76" fmla="*/ 279 w 435"/>
                  <a:gd name="T77" fmla="*/ 31 h 528"/>
                  <a:gd name="T78" fmla="*/ 248 w 435"/>
                  <a:gd name="T79" fmla="*/ 0 h 528"/>
                  <a:gd name="T80" fmla="*/ 248 w 435"/>
                  <a:gd name="T81" fmla="*/ 0 h 528"/>
                  <a:gd name="T82" fmla="*/ 216 w 435"/>
                  <a:gd name="T83" fmla="*/ 0 h 528"/>
                  <a:gd name="T84" fmla="*/ 186 w 435"/>
                  <a:gd name="T85" fmla="*/ 31 h 528"/>
                  <a:gd name="T86" fmla="*/ 186 w 435"/>
                  <a:gd name="T87" fmla="*/ 31 h 528"/>
                  <a:gd name="T88" fmla="*/ 186 w 435"/>
                  <a:gd name="T89" fmla="*/ 31 h 528"/>
                  <a:gd name="T90" fmla="*/ 155 w 435"/>
                  <a:gd name="T91" fmla="*/ 31 h 528"/>
                  <a:gd name="T92" fmla="*/ 155 w 435"/>
                  <a:gd name="T93" fmla="*/ 0 h 528"/>
                  <a:gd name="T94" fmla="*/ 155 w 435"/>
                  <a:gd name="T95" fmla="*/ 0 h 528"/>
                  <a:gd name="T96" fmla="*/ 155 w 435"/>
                  <a:gd name="T97" fmla="*/ 0 h 528"/>
                  <a:gd name="T98" fmla="*/ 93 w 435"/>
                  <a:gd name="T99" fmla="*/ 31 h 528"/>
                  <a:gd name="T100" fmla="*/ 62 w 435"/>
                  <a:gd name="T101" fmla="*/ 31 h 528"/>
                  <a:gd name="T102" fmla="*/ 62 w 435"/>
                  <a:gd name="T103" fmla="*/ 248 h 528"/>
                  <a:gd name="T104" fmla="*/ 0 w 435"/>
                  <a:gd name="T105" fmla="*/ 248 h 528"/>
                  <a:gd name="T106" fmla="*/ 0 w 435"/>
                  <a:gd name="T107" fmla="*/ 403 h 528"/>
                  <a:gd name="T108" fmla="*/ 0 w 435"/>
                  <a:gd name="T109" fmla="*/ 403 h 528"/>
                  <a:gd name="T110" fmla="*/ 0 w 435"/>
                  <a:gd name="T111" fmla="*/ 403 h 528"/>
                  <a:gd name="T112" fmla="*/ 31 w 435"/>
                  <a:gd name="T113" fmla="*/ 46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5" h="528">
                    <a:moveTo>
                      <a:pt x="31" y="464"/>
                    </a:moveTo>
                    <a:lnTo>
                      <a:pt x="31" y="464"/>
                    </a:lnTo>
                    <a:cubicBezTo>
                      <a:pt x="31" y="464"/>
                      <a:pt x="31" y="464"/>
                      <a:pt x="31" y="496"/>
                    </a:cubicBezTo>
                    <a:lnTo>
                      <a:pt x="31" y="496"/>
                    </a:lnTo>
                    <a:lnTo>
                      <a:pt x="31" y="496"/>
                    </a:lnTo>
                    <a:cubicBezTo>
                      <a:pt x="31" y="496"/>
                      <a:pt x="31" y="496"/>
                      <a:pt x="31" y="527"/>
                    </a:cubicBezTo>
                    <a:cubicBezTo>
                      <a:pt x="62" y="527"/>
                      <a:pt x="62" y="527"/>
                      <a:pt x="62" y="527"/>
                    </a:cubicBezTo>
                    <a:lnTo>
                      <a:pt x="62" y="496"/>
                    </a:lnTo>
                    <a:cubicBezTo>
                      <a:pt x="93" y="496"/>
                      <a:pt x="93" y="496"/>
                      <a:pt x="93" y="496"/>
                    </a:cubicBezTo>
                    <a:cubicBezTo>
                      <a:pt x="93" y="496"/>
                      <a:pt x="93" y="496"/>
                      <a:pt x="124" y="496"/>
                    </a:cubicBezTo>
                    <a:cubicBezTo>
                      <a:pt x="124" y="434"/>
                      <a:pt x="124" y="434"/>
                      <a:pt x="155" y="434"/>
                    </a:cubicBezTo>
                    <a:lnTo>
                      <a:pt x="155" y="434"/>
                    </a:lnTo>
                    <a:lnTo>
                      <a:pt x="186" y="434"/>
                    </a:lnTo>
                    <a:cubicBezTo>
                      <a:pt x="186" y="434"/>
                      <a:pt x="186" y="434"/>
                      <a:pt x="216" y="434"/>
                    </a:cubicBezTo>
                    <a:cubicBezTo>
                      <a:pt x="216" y="464"/>
                      <a:pt x="216" y="464"/>
                      <a:pt x="216" y="464"/>
                    </a:cubicBezTo>
                    <a:cubicBezTo>
                      <a:pt x="216" y="464"/>
                      <a:pt x="248" y="434"/>
                      <a:pt x="279" y="434"/>
                    </a:cubicBezTo>
                    <a:lnTo>
                      <a:pt x="279" y="434"/>
                    </a:lnTo>
                    <a:lnTo>
                      <a:pt x="279" y="434"/>
                    </a:lnTo>
                    <a:cubicBezTo>
                      <a:pt x="279" y="403"/>
                      <a:pt x="279" y="403"/>
                      <a:pt x="279" y="403"/>
                    </a:cubicBezTo>
                    <a:cubicBezTo>
                      <a:pt x="310" y="372"/>
                      <a:pt x="310" y="372"/>
                      <a:pt x="341" y="372"/>
                    </a:cubicBezTo>
                    <a:lnTo>
                      <a:pt x="341" y="372"/>
                    </a:lnTo>
                    <a:lnTo>
                      <a:pt x="341" y="372"/>
                    </a:lnTo>
                    <a:cubicBezTo>
                      <a:pt x="341" y="340"/>
                      <a:pt x="341" y="340"/>
                      <a:pt x="341" y="310"/>
                    </a:cubicBezTo>
                    <a:cubicBezTo>
                      <a:pt x="372" y="310"/>
                      <a:pt x="372" y="310"/>
                      <a:pt x="372" y="310"/>
                    </a:cubicBezTo>
                    <a:cubicBezTo>
                      <a:pt x="372" y="310"/>
                      <a:pt x="372" y="310"/>
                      <a:pt x="403" y="279"/>
                    </a:cubicBezTo>
                    <a:lnTo>
                      <a:pt x="403" y="279"/>
                    </a:lnTo>
                    <a:lnTo>
                      <a:pt x="403" y="279"/>
                    </a:lnTo>
                    <a:cubicBezTo>
                      <a:pt x="403" y="248"/>
                      <a:pt x="434" y="248"/>
                      <a:pt x="434" y="248"/>
                    </a:cubicBezTo>
                    <a:lnTo>
                      <a:pt x="434" y="248"/>
                    </a:lnTo>
                    <a:lnTo>
                      <a:pt x="434" y="248"/>
                    </a:lnTo>
                    <a:cubicBezTo>
                      <a:pt x="434" y="248"/>
                      <a:pt x="403" y="248"/>
                      <a:pt x="403" y="216"/>
                    </a:cubicBezTo>
                    <a:cubicBezTo>
                      <a:pt x="372" y="186"/>
                      <a:pt x="372" y="186"/>
                      <a:pt x="372" y="155"/>
                    </a:cubicBezTo>
                    <a:cubicBezTo>
                      <a:pt x="372" y="155"/>
                      <a:pt x="372" y="155"/>
                      <a:pt x="341" y="155"/>
                    </a:cubicBezTo>
                    <a:cubicBezTo>
                      <a:pt x="341" y="124"/>
                      <a:pt x="341" y="124"/>
                      <a:pt x="341" y="124"/>
                    </a:cubicBezTo>
                    <a:cubicBezTo>
                      <a:pt x="341" y="124"/>
                      <a:pt x="310" y="124"/>
                      <a:pt x="310" y="92"/>
                    </a:cubicBezTo>
                    <a:cubicBezTo>
                      <a:pt x="279" y="92"/>
                      <a:pt x="279" y="62"/>
                      <a:pt x="279" y="62"/>
                    </a:cubicBezTo>
                    <a:lnTo>
                      <a:pt x="279" y="31"/>
                    </a:lnTo>
                    <a:lnTo>
                      <a:pt x="279" y="31"/>
                    </a:lnTo>
                    <a:lnTo>
                      <a:pt x="279" y="31"/>
                    </a:lnTo>
                    <a:cubicBezTo>
                      <a:pt x="248" y="31"/>
                      <a:pt x="248" y="0"/>
                      <a:pt x="248" y="0"/>
                    </a:cubicBezTo>
                    <a:lnTo>
                      <a:pt x="248" y="0"/>
                    </a:lnTo>
                    <a:lnTo>
                      <a:pt x="216" y="0"/>
                    </a:lnTo>
                    <a:lnTo>
                      <a:pt x="186" y="31"/>
                    </a:lnTo>
                    <a:lnTo>
                      <a:pt x="186" y="31"/>
                    </a:lnTo>
                    <a:lnTo>
                      <a:pt x="186" y="31"/>
                    </a:lnTo>
                    <a:cubicBezTo>
                      <a:pt x="155" y="31"/>
                      <a:pt x="155" y="31"/>
                      <a:pt x="155" y="31"/>
                    </a:cubicBezTo>
                    <a:lnTo>
                      <a:pt x="155" y="0"/>
                    </a:lnTo>
                    <a:lnTo>
                      <a:pt x="155" y="0"/>
                    </a:lnTo>
                    <a:lnTo>
                      <a:pt x="155" y="0"/>
                    </a:lnTo>
                    <a:cubicBezTo>
                      <a:pt x="124" y="0"/>
                      <a:pt x="124" y="0"/>
                      <a:pt x="93" y="31"/>
                    </a:cubicBezTo>
                    <a:lnTo>
                      <a:pt x="62" y="31"/>
                    </a:lnTo>
                    <a:cubicBezTo>
                      <a:pt x="62" y="248"/>
                      <a:pt x="62" y="248"/>
                      <a:pt x="62" y="248"/>
                    </a:cubicBezTo>
                    <a:cubicBezTo>
                      <a:pt x="0" y="248"/>
                      <a:pt x="0" y="248"/>
                      <a:pt x="0" y="248"/>
                    </a:cubicBezTo>
                    <a:cubicBezTo>
                      <a:pt x="0" y="403"/>
                      <a:pt x="0" y="403"/>
                      <a:pt x="0" y="403"/>
                    </a:cubicBezTo>
                    <a:lnTo>
                      <a:pt x="0" y="403"/>
                    </a:lnTo>
                    <a:lnTo>
                      <a:pt x="0" y="403"/>
                    </a:lnTo>
                    <a:cubicBezTo>
                      <a:pt x="31" y="434"/>
                      <a:pt x="31" y="434"/>
                      <a:pt x="31" y="46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38" name="Freeform 2">
                <a:extLst>
                  <a:ext uri="{FF2B5EF4-FFF2-40B4-BE49-F238E27FC236}">
                    <a16:creationId xmlns:a16="http://schemas.microsoft.com/office/drawing/2014/main" id="{23FE73CF-62A3-704A-BB38-57538CEA1625}"/>
                  </a:ext>
                </a:extLst>
              </p:cNvPr>
              <p:cNvSpPr>
                <a:spLocks noChangeArrowheads="1"/>
              </p:cNvSpPr>
              <p:nvPr/>
            </p:nvSpPr>
            <p:spPr bwMode="auto">
              <a:xfrm>
                <a:off x="3902075" y="2740025"/>
                <a:ext cx="1588" cy="11113"/>
              </a:xfrm>
              <a:custGeom>
                <a:avLst/>
                <a:gdLst>
                  <a:gd name="T0" fmla="*/ 0 w 1"/>
                  <a:gd name="T1" fmla="*/ 31 h 32"/>
                  <a:gd name="T2" fmla="*/ 0 w 1"/>
                  <a:gd name="T3" fmla="*/ 31 h 32"/>
                  <a:gd name="T4" fmla="*/ 0 w 1"/>
                  <a:gd name="T5" fmla="*/ 31 h 32"/>
                  <a:gd name="T6" fmla="*/ 0 w 1"/>
                  <a:gd name="T7" fmla="*/ 0 h 32"/>
                  <a:gd name="T8" fmla="*/ 0 w 1"/>
                  <a:gd name="T9" fmla="*/ 31 h 32"/>
                </a:gdLst>
                <a:ahLst/>
                <a:cxnLst>
                  <a:cxn ang="0">
                    <a:pos x="T0" y="T1"/>
                  </a:cxn>
                  <a:cxn ang="0">
                    <a:pos x="T2" y="T3"/>
                  </a:cxn>
                  <a:cxn ang="0">
                    <a:pos x="T4" y="T5"/>
                  </a:cxn>
                  <a:cxn ang="0">
                    <a:pos x="T6" y="T7"/>
                  </a:cxn>
                  <a:cxn ang="0">
                    <a:pos x="T8" y="T9"/>
                  </a:cxn>
                </a:cxnLst>
                <a:rect l="0" t="0" r="r" b="b"/>
                <a:pathLst>
                  <a:path w="1" h="32">
                    <a:moveTo>
                      <a:pt x="0" y="31"/>
                    </a:moveTo>
                    <a:lnTo>
                      <a:pt x="0" y="31"/>
                    </a:lnTo>
                    <a:lnTo>
                      <a:pt x="0" y="31"/>
                    </a:lnTo>
                    <a:cubicBezTo>
                      <a:pt x="0" y="0"/>
                      <a:pt x="0" y="0"/>
                      <a:pt x="0" y="0"/>
                    </a:cubicBezTo>
                    <a:cubicBezTo>
                      <a:pt x="0" y="31"/>
                      <a:pt x="0" y="31"/>
                      <a:pt x="0"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39" name="Freeform 3">
                <a:extLst>
                  <a:ext uri="{FF2B5EF4-FFF2-40B4-BE49-F238E27FC236}">
                    <a16:creationId xmlns:a16="http://schemas.microsoft.com/office/drawing/2014/main" id="{2CF1FE5C-AEAE-1E4C-A814-A2EDB2F0DFB1}"/>
                  </a:ext>
                </a:extLst>
              </p:cNvPr>
              <p:cNvSpPr>
                <a:spLocks noChangeArrowheads="1"/>
              </p:cNvSpPr>
              <p:nvPr/>
            </p:nvSpPr>
            <p:spPr bwMode="auto">
              <a:xfrm>
                <a:off x="3902075" y="2571750"/>
                <a:ext cx="123825" cy="179388"/>
              </a:xfrm>
              <a:custGeom>
                <a:avLst/>
                <a:gdLst>
                  <a:gd name="T0" fmla="*/ 62 w 342"/>
                  <a:gd name="T1" fmla="*/ 496 h 497"/>
                  <a:gd name="T2" fmla="*/ 93 w 342"/>
                  <a:gd name="T3" fmla="*/ 465 h 497"/>
                  <a:gd name="T4" fmla="*/ 124 w 342"/>
                  <a:gd name="T5" fmla="*/ 465 h 497"/>
                  <a:gd name="T6" fmla="*/ 124 w 342"/>
                  <a:gd name="T7" fmla="*/ 465 h 497"/>
                  <a:gd name="T8" fmla="*/ 124 w 342"/>
                  <a:gd name="T9" fmla="*/ 465 h 497"/>
                  <a:gd name="T10" fmla="*/ 186 w 342"/>
                  <a:gd name="T11" fmla="*/ 465 h 497"/>
                  <a:gd name="T12" fmla="*/ 217 w 342"/>
                  <a:gd name="T13" fmla="*/ 434 h 497"/>
                  <a:gd name="T14" fmla="*/ 217 w 342"/>
                  <a:gd name="T15" fmla="*/ 372 h 497"/>
                  <a:gd name="T16" fmla="*/ 217 w 342"/>
                  <a:gd name="T17" fmla="*/ 310 h 497"/>
                  <a:gd name="T18" fmla="*/ 248 w 342"/>
                  <a:gd name="T19" fmla="*/ 310 h 497"/>
                  <a:gd name="T20" fmla="*/ 248 w 342"/>
                  <a:gd name="T21" fmla="*/ 279 h 497"/>
                  <a:gd name="T22" fmla="*/ 279 w 342"/>
                  <a:gd name="T23" fmla="*/ 248 h 497"/>
                  <a:gd name="T24" fmla="*/ 279 w 342"/>
                  <a:gd name="T25" fmla="*/ 248 h 497"/>
                  <a:gd name="T26" fmla="*/ 310 w 342"/>
                  <a:gd name="T27" fmla="*/ 155 h 497"/>
                  <a:gd name="T28" fmla="*/ 341 w 342"/>
                  <a:gd name="T29" fmla="*/ 31 h 497"/>
                  <a:gd name="T30" fmla="*/ 310 w 342"/>
                  <a:gd name="T31" fmla="*/ 0 h 497"/>
                  <a:gd name="T32" fmla="*/ 279 w 342"/>
                  <a:gd name="T33" fmla="*/ 0 h 497"/>
                  <a:gd name="T34" fmla="*/ 248 w 342"/>
                  <a:gd name="T35" fmla="*/ 93 h 497"/>
                  <a:gd name="T36" fmla="*/ 248 w 342"/>
                  <a:gd name="T37" fmla="*/ 124 h 497"/>
                  <a:gd name="T38" fmla="*/ 186 w 342"/>
                  <a:gd name="T39" fmla="*/ 186 h 497"/>
                  <a:gd name="T40" fmla="*/ 186 w 342"/>
                  <a:gd name="T41" fmla="*/ 124 h 497"/>
                  <a:gd name="T42" fmla="*/ 155 w 342"/>
                  <a:gd name="T43" fmla="*/ 124 h 497"/>
                  <a:gd name="T44" fmla="*/ 155 w 342"/>
                  <a:gd name="T45" fmla="*/ 186 h 497"/>
                  <a:gd name="T46" fmla="*/ 155 w 342"/>
                  <a:gd name="T47" fmla="*/ 186 h 497"/>
                  <a:gd name="T48" fmla="*/ 155 w 342"/>
                  <a:gd name="T49" fmla="*/ 248 h 497"/>
                  <a:gd name="T50" fmla="*/ 155 w 342"/>
                  <a:gd name="T51" fmla="*/ 310 h 497"/>
                  <a:gd name="T52" fmla="*/ 124 w 342"/>
                  <a:gd name="T53" fmla="*/ 403 h 497"/>
                  <a:gd name="T54" fmla="*/ 124 w 342"/>
                  <a:gd name="T55" fmla="*/ 403 h 497"/>
                  <a:gd name="T56" fmla="*/ 93 w 342"/>
                  <a:gd name="T57" fmla="*/ 403 h 497"/>
                  <a:gd name="T58" fmla="*/ 62 w 342"/>
                  <a:gd name="T59" fmla="*/ 403 h 497"/>
                  <a:gd name="T60" fmla="*/ 62 w 342"/>
                  <a:gd name="T61" fmla="*/ 403 h 497"/>
                  <a:gd name="T62" fmla="*/ 31 w 342"/>
                  <a:gd name="T63" fmla="*/ 403 h 497"/>
                  <a:gd name="T64" fmla="*/ 31 w 342"/>
                  <a:gd name="T65" fmla="*/ 434 h 497"/>
                  <a:gd name="T66" fmla="*/ 62 w 342"/>
                  <a:gd name="T67" fmla="*/ 46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497">
                    <a:moveTo>
                      <a:pt x="62" y="496"/>
                    </a:moveTo>
                    <a:lnTo>
                      <a:pt x="62" y="496"/>
                    </a:lnTo>
                    <a:cubicBezTo>
                      <a:pt x="62" y="465"/>
                      <a:pt x="62" y="465"/>
                      <a:pt x="62" y="465"/>
                    </a:cubicBezTo>
                    <a:cubicBezTo>
                      <a:pt x="93" y="465"/>
                      <a:pt x="93" y="465"/>
                      <a:pt x="93" y="465"/>
                    </a:cubicBezTo>
                    <a:lnTo>
                      <a:pt x="93" y="465"/>
                    </a:lnTo>
                    <a:lnTo>
                      <a:pt x="124" y="465"/>
                    </a:lnTo>
                    <a:lnTo>
                      <a:pt x="124" y="465"/>
                    </a:lnTo>
                    <a:lnTo>
                      <a:pt x="124" y="465"/>
                    </a:lnTo>
                    <a:lnTo>
                      <a:pt x="124" y="465"/>
                    </a:lnTo>
                    <a:lnTo>
                      <a:pt x="124" y="465"/>
                    </a:lnTo>
                    <a:cubicBezTo>
                      <a:pt x="155" y="465"/>
                      <a:pt x="155" y="465"/>
                      <a:pt x="155" y="465"/>
                    </a:cubicBezTo>
                    <a:lnTo>
                      <a:pt x="186" y="465"/>
                    </a:lnTo>
                    <a:lnTo>
                      <a:pt x="186" y="434"/>
                    </a:lnTo>
                    <a:lnTo>
                      <a:pt x="217" y="434"/>
                    </a:lnTo>
                    <a:lnTo>
                      <a:pt x="217" y="403"/>
                    </a:lnTo>
                    <a:lnTo>
                      <a:pt x="217" y="372"/>
                    </a:lnTo>
                    <a:lnTo>
                      <a:pt x="217" y="372"/>
                    </a:lnTo>
                    <a:cubicBezTo>
                      <a:pt x="217" y="341"/>
                      <a:pt x="217" y="341"/>
                      <a:pt x="217" y="310"/>
                    </a:cubicBezTo>
                    <a:cubicBezTo>
                      <a:pt x="248" y="310"/>
                      <a:pt x="248" y="310"/>
                      <a:pt x="248" y="310"/>
                    </a:cubicBezTo>
                    <a:lnTo>
                      <a:pt x="248" y="310"/>
                    </a:lnTo>
                    <a:cubicBezTo>
                      <a:pt x="248" y="310"/>
                      <a:pt x="248" y="310"/>
                      <a:pt x="248" y="279"/>
                    </a:cubicBezTo>
                    <a:lnTo>
                      <a:pt x="248" y="279"/>
                    </a:lnTo>
                    <a:cubicBezTo>
                      <a:pt x="248" y="279"/>
                      <a:pt x="248" y="248"/>
                      <a:pt x="279" y="248"/>
                    </a:cubicBezTo>
                    <a:lnTo>
                      <a:pt x="279" y="248"/>
                    </a:lnTo>
                    <a:lnTo>
                      <a:pt x="279" y="248"/>
                    </a:lnTo>
                    <a:lnTo>
                      <a:pt x="279" y="248"/>
                    </a:lnTo>
                    <a:lnTo>
                      <a:pt x="279" y="217"/>
                    </a:lnTo>
                    <a:cubicBezTo>
                      <a:pt x="310" y="186"/>
                      <a:pt x="310" y="155"/>
                      <a:pt x="310" y="155"/>
                    </a:cubicBezTo>
                    <a:cubicBezTo>
                      <a:pt x="310" y="93"/>
                      <a:pt x="310" y="62"/>
                      <a:pt x="341" y="31"/>
                    </a:cubicBezTo>
                    <a:lnTo>
                      <a:pt x="341" y="31"/>
                    </a:lnTo>
                    <a:cubicBezTo>
                      <a:pt x="341" y="31"/>
                      <a:pt x="341" y="0"/>
                      <a:pt x="310" y="0"/>
                    </a:cubicBezTo>
                    <a:lnTo>
                      <a:pt x="310" y="0"/>
                    </a:lnTo>
                    <a:lnTo>
                      <a:pt x="279" y="0"/>
                    </a:lnTo>
                    <a:lnTo>
                      <a:pt x="279" y="0"/>
                    </a:lnTo>
                    <a:cubicBezTo>
                      <a:pt x="248" y="62"/>
                      <a:pt x="248" y="62"/>
                      <a:pt x="248" y="62"/>
                    </a:cubicBezTo>
                    <a:cubicBezTo>
                      <a:pt x="248" y="93"/>
                      <a:pt x="248" y="93"/>
                      <a:pt x="248" y="93"/>
                    </a:cubicBezTo>
                    <a:lnTo>
                      <a:pt x="248" y="93"/>
                    </a:lnTo>
                    <a:cubicBezTo>
                      <a:pt x="248" y="124"/>
                      <a:pt x="248" y="124"/>
                      <a:pt x="248" y="124"/>
                    </a:cubicBezTo>
                    <a:cubicBezTo>
                      <a:pt x="217" y="124"/>
                      <a:pt x="217" y="124"/>
                      <a:pt x="217" y="124"/>
                    </a:cubicBezTo>
                    <a:cubicBezTo>
                      <a:pt x="186" y="186"/>
                      <a:pt x="186" y="186"/>
                      <a:pt x="186" y="186"/>
                    </a:cubicBezTo>
                    <a:cubicBezTo>
                      <a:pt x="217" y="124"/>
                      <a:pt x="217" y="124"/>
                      <a:pt x="217" y="124"/>
                    </a:cubicBezTo>
                    <a:cubicBezTo>
                      <a:pt x="186" y="124"/>
                      <a:pt x="186" y="124"/>
                      <a:pt x="186" y="124"/>
                    </a:cubicBezTo>
                    <a:lnTo>
                      <a:pt x="155" y="124"/>
                    </a:lnTo>
                    <a:lnTo>
                      <a:pt x="155" y="124"/>
                    </a:lnTo>
                    <a:lnTo>
                      <a:pt x="155" y="124"/>
                    </a:lnTo>
                    <a:cubicBezTo>
                      <a:pt x="155" y="155"/>
                      <a:pt x="155" y="155"/>
                      <a:pt x="155" y="186"/>
                    </a:cubicBezTo>
                    <a:lnTo>
                      <a:pt x="155" y="186"/>
                    </a:lnTo>
                    <a:lnTo>
                      <a:pt x="155" y="186"/>
                    </a:lnTo>
                    <a:cubicBezTo>
                      <a:pt x="155" y="186"/>
                      <a:pt x="155" y="217"/>
                      <a:pt x="124" y="217"/>
                    </a:cubicBezTo>
                    <a:cubicBezTo>
                      <a:pt x="155" y="217"/>
                      <a:pt x="155" y="248"/>
                      <a:pt x="155" y="248"/>
                    </a:cubicBezTo>
                    <a:cubicBezTo>
                      <a:pt x="155" y="248"/>
                      <a:pt x="155" y="248"/>
                      <a:pt x="155" y="279"/>
                    </a:cubicBezTo>
                    <a:lnTo>
                      <a:pt x="155" y="310"/>
                    </a:lnTo>
                    <a:lnTo>
                      <a:pt x="155" y="341"/>
                    </a:lnTo>
                    <a:cubicBezTo>
                      <a:pt x="155" y="372"/>
                      <a:pt x="124" y="372"/>
                      <a:pt x="124" y="403"/>
                    </a:cubicBezTo>
                    <a:lnTo>
                      <a:pt x="124" y="403"/>
                    </a:lnTo>
                    <a:lnTo>
                      <a:pt x="124" y="403"/>
                    </a:lnTo>
                    <a:cubicBezTo>
                      <a:pt x="93" y="403"/>
                      <a:pt x="93" y="403"/>
                      <a:pt x="93" y="403"/>
                    </a:cubicBezTo>
                    <a:lnTo>
                      <a:pt x="93" y="403"/>
                    </a:lnTo>
                    <a:cubicBezTo>
                      <a:pt x="62" y="403"/>
                      <a:pt x="62" y="403"/>
                      <a:pt x="62" y="403"/>
                    </a:cubicBezTo>
                    <a:lnTo>
                      <a:pt x="62" y="403"/>
                    </a:lnTo>
                    <a:lnTo>
                      <a:pt x="62" y="403"/>
                    </a:lnTo>
                    <a:lnTo>
                      <a:pt x="62" y="403"/>
                    </a:lnTo>
                    <a:lnTo>
                      <a:pt x="62" y="403"/>
                    </a:lnTo>
                    <a:lnTo>
                      <a:pt x="31" y="403"/>
                    </a:lnTo>
                    <a:cubicBezTo>
                      <a:pt x="0" y="403"/>
                      <a:pt x="0" y="403"/>
                      <a:pt x="0" y="403"/>
                    </a:cubicBezTo>
                    <a:cubicBezTo>
                      <a:pt x="31" y="434"/>
                      <a:pt x="31" y="434"/>
                      <a:pt x="31" y="434"/>
                    </a:cubicBezTo>
                    <a:cubicBezTo>
                      <a:pt x="31" y="496"/>
                      <a:pt x="31" y="496"/>
                      <a:pt x="31" y="496"/>
                    </a:cubicBezTo>
                    <a:cubicBezTo>
                      <a:pt x="62" y="465"/>
                      <a:pt x="62" y="465"/>
                      <a:pt x="62" y="465"/>
                    </a:cubicBezTo>
                    <a:lnTo>
                      <a:pt x="62" y="49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2" name="Freeform 4">
                <a:extLst>
                  <a:ext uri="{FF2B5EF4-FFF2-40B4-BE49-F238E27FC236}">
                    <a16:creationId xmlns:a16="http://schemas.microsoft.com/office/drawing/2014/main" id="{BEB087BC-6440-AF45-9C01-E77D5D148F08}"/>
                  </a:ext>
                </a:extLst>
              </p:cNvPr>
              <p:cNvSpPr>
                <a:spLocks noChangeArrowheads="1"/>
              </p:cNvSpPr>
              <p:nvPr/>
            </p:nvSpPr>
            <p:spPr bwMode="auto">
              <a:xfrm>
                <a:off x="3870325" y="2616200"/>
                <a:ext cx="11113" cy="1588"/>
              </a:xfrm>
              <a:custGeom>
                <a:avLst/>
                <a:gdLst>
                  <a:gd name="T0" fmla="*/ 32 w 33"/>
                  <a:gd name="T1" fmla="*/ 0 h 1"/>
                  <a:gd name="T2" fmla="*/ 32 w 33"/>
                  <a:gd name="T3" fmla="*/ 0 h 1"/>
                  <a:gd name="T4" fmla="*/ 0 w 33"/>
                  <a:gd name="T5" fmla="*/ 0 h 1"/>
                  <a:gd name="T6" fmla="*/ 0 w 33"/>
                  <a:gd name="T7" fmla="*/ 0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32" y="0"/>
                    </a:lnTo>
                    <a:cubicBezTo>
                      <a:pt x="0" y="0"/>
                      <a:pt x="0" y="0"/>
                      <a:pt x="0" y="0"/>
                    </a:cubicBezTo>
                    <a:lnTo>
                      <a:pt x="0" y="0"/>
                    </a:lnTo>
                    <a:cubicBezTo>
                      <a:pt x="32" y="0"/>
                      <a:pt x="32" y="0"/>
                      <a:pt x="3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3" name="Freeform 5">
                <a:extLst>
                  <a:ext uri="{FF2B5EF4-FFF2-40B4-BE49-F238E27FC236}">
                    <a16:creationId xmlns:a16="http://schemas.microsoft.com/office/drawing/2014/main" id="{27B276F9-7BF7-9E49-A1EC-03E3858F4EF5}"/>
                  </a:ext>
                </a:extLst>
              </p:cNvPr>
              <p:cNvSpPr>
                <a:spLocks noChangeArrowheads="1"/>
              </p:cNvSpPr>
              <p:nvPr/>
            </p:nvSpPr>
            <p:spPr bwMode="auto">
              <a:xfrm>
                <a:off x="3679825" y="2114550"/>
                <a:ext cx="290513" cy="246063"/>
              </a:xfrm>
              <a:custGeom>
                <a:avLst/>
                <a:gdLst>
                  <a:gd name="T0" fmla="*/ 341 w 806"/>
                  <a:gd name="T1" fmla="*/ 588 h 683"/>
                  <a:gd name="T2" fmla="*/ 341 w 806"/>
                  <a:gd name="T3" fmla="*/ 619 h 683"/>
                  <a:gd name="T4" fmla="*/ 403 w 806"/>
                  <a:gd name="T5" fmla="*/ 619 h 683"/>
                  <a:gd name="T6" fmla="*/ 403 w 806"/>
                  <a:gd name="T7" fmla="*/ 619 h 683"/>
                  <a:gd name="T8" fmla="*/ 435 w 806"/>
                  <a:gd name="T9" fmla="*/ 619 h 683"/>
                  <a:gd name="T10" fmla="*/ 465 w 806"/>
                  <a:gd name="T11" fmla="*/ 650 h 683"/>
                  <a:gd name="T12" fmla="*/ 496 w 806"/>
                  <a:gd name="T13" fmla="*/ 619 h 683"/>
                  <a:gd name="T14" fmla="*/ 527 w 806"/>
                  <a:gd name="T15" fmla="*/ 588 h 683"/>
                  <a:gd name="T16" fmla="*/ 619 w 806"/>
                  <a:gd name="T17" fmla="*/ 619 h 683"/>
                  <a:gd name="T18" fmla="*/ 619 w 806"/>
                  <a:gd name="T19" fmla="*/ 619 h 683"/>
                  <a:gd name="T20" fmla="*/ 650 w 806"/>
                  <a:gd name="T21" fmla="*/ 588 h 683"/>
                  <a:gd name="T22" fmla="*/ 681 w 806"/>
                  <a:gd name="T23" fmla="*/ 588 h 683"/>
                  <a:gd name="T24" fmla="*/ 681 w 806"/>
                  <a:gd name="T25" fmla="*/ 558 h 683"/>
                  <a:gd name="T26" fmla="*/ 681 w 806"/>
                  <a:gd name="T27" fmla="*/ 526 h 683"/>
                  <a:gd name="T28" fmla="*/ 743 w 806"/>
                  <a:gd name="T29" fmla="*/ 465 h 683"/>
                  <a:gd name="T30" fmla="*/ 774 w 806"/>
                  <a:gd name="T31" fmla="*/ 403 h 683"/>
                  <a:gd name="T32" fmla="*/ 805 w 806"/>
                  <a:gd name="T33" fmla="*/ 372 h 683"/>
                  <a:gd name="T34" fmla="*/ 805 w 806"/>
                  <a:gd name="T35" fmla="*/ 187 h 683"/>
                  <a:gd name="T36" fmla="*/ 774 w 806"/>
                  <a:gd name="T37" fmla="*/ 155 h 683"/>
                  <a:gd name="T38" fmla="*/ 774 w 806"/>
                  <a:gd name="T39" fmla="*/ 93 h 683"/>
                  <a:gd name="T40" fmla="*/ 774 w 806"/>
                  <a:gd name="T41" fmla="*/ 93 h 683"/>
                  <a:gd name="T42" fmla="*/ 743 w 806"/>
                  <a:gd name="T43" fmla="*/ 63 h 683"/>
                  <a:gd name="T44" fmla="*/ 743 w 806"/>
                  <a:gd name="T45" fmla="*/ 63 h 683"/>
                  <a:gd name="T46" fmla="*/ 681 w 806"/>
                  <a:gd name="T47" fmla="*/ 31 h 683"/>
                  <a:gd name="T48" fmla="*/ 619 w 806"/>
                  <a:gd name="T49" fmla="*/ 0 h 683"/>
                  <a:gd name="T50" fmla="*/ 559 w 806"/>
                  <a:gd name="T51" fmla="*/ 63 h 683"/>
                  <a:gd name="T52" fmla="*/ 341 w 806"/>
                  <a:gd name="T53" fmla="*/ 217 h 683"/>
                  <a:gd name="T54" fmla="*/ 279 w 806"/>
                  <a:gd name="T55" fmla="*/ 279 h 683"/>
                  <a:gd name="T56" fmla="*/ 217 w 806"/>
                  <a:gd name="T57" fmla="*/ 372 h 683"/>
                  <a:gd name="T58" fmla="*/ 217 w 806"/>
                  <a:gd name="T59" fmla="*/ 403 h 683"/>
                  <a:gd name="T60" fmla="*/ 187 w 806"/>
                  <a:gd name="T61" fmla="*/ 496 h 683"/>
                  <a:gd name="T62" fmla="*/ 124 w 806"/>
                  <a:gd name="T63" fmla="*/ 526 h 683"/>
                  <a:gd name="T64" fmla="*/ 63 w 806"/>
                  <a:gd name="T65" fmla="*/ 526 h 683"/>
                  <a:gd name="T66" fmla="*/ 31 w 806"/>
                  <a:gd name="T67" fmla="*/ 526 h 683"/>
                  <a:gd name="T68" fmla="*/ 0 w 806"/>
                  <a:gd name="T69" fmla="*/ 558 h 683"/>
                  <a:gd name="T70" fmla="*/ 0 w 806"/>
                  <a:gd name="T71" fmla="*/ 558 h 683"/>
                  <a:gd name="T72" fmla="*/ 0 w 806"/>
                  <a:gd name="T73" fmla="*/ 588 h 683"/>
                  <a:gd name="T74" fmla="*/ 31 w 806"/>
                  <a:gd name="T75" fmla="*/ 619 h 683"/>
                  <a:gd name="T76" fmla="*/ 31 w 806"/>
                  <a:gd name="T77" fmla="*/ 650 h 683"/>
                  <a:gd name="T78" fmla="*/ 31 w 806"/>
                  <a:gd name="T79" fmla="*/ 650 h 683"/>
                  <a:gd name="T80" fmla="*/ 63 w 806"/>
                  <a:gd name="T81" fmla="*/ 650 h 683"/>
                  <a:gd name="T82" fmla="*/ 93 w 806"/>
                  <a:gd name="T83" fmla="*/ 650 h 683"/>
                  <a:gd name="T84" fmla="*/ 93 w 806"/>
                  <a:gd name="T85" fmla="*/ 682 h 683"/>
                  <a:gd name="T86" fmla="*/ 124 w 806"/>
                  <a:gd name="T87" fmla="*/ 650 h 683"/>
                  <a:gd name="T88" fmla="*/ 155 w 806"/>
                  <a:gd name="T89" fmla="*/ 650 h 683"/>
                  <a:gd name="T90" fmla="*/ 155 w 806"/>
                  <a:gd name="T91" fmla="*/ 650 h 683"/>
                  <a:gd name="T92" fmla="*/ 187 w 806"/>
                  <a:gd name="T93" fmla="*/ 588 h 683"/>
                  <a:gd name="T94" fmla="*/ 248 w 806"/>
                  <a:gd name="T95" fmla="*/ 588 h 683"/>
                  <a:gd name="T96" fmla="*/ 279 w 806"/>
                  <a:gd name="T97" fmla="*/ 588 h 683"/>
                  <a:gd name="T98" fmla="*/ 279 w 806"/>
                  <a:gd name="T99" fmla="*/ 588 h 683"/>
                  <a:gd name="T100" fmla="*/ 311 w 806"/>
                  <a:gd name="T101" fmla="*/ 58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6" h="683">
                    <a:moveTo>
                      <a:pt x="341" y="588"/>
                    </a:moveTo>
                    <a:lnTo>
                      <a:pt x="341" y="588"/>
                    </a:lnTo>
                    <a:lnTo>
                      <a:pt x="341" y="619"/>
                    </a:lnTo>
                    <a:lnTo>
                      <a:pt x="341" y="619"/>
                    </a:lnTo>
                    <a:lnTo>
                      <a:pt x="341" y="619"/>
                    </a:lnTo>
                    <a:cubicBezTo>
                      <a:pt x="372" y="619"/>
                      <a:pt x="372" y="619"/>
                      <a:pt x="403" y="619"/>
                    </a:cubicBezTo>
                    <a:lnTo>
                      <a:pt x="403" y="619"/>
                    </a:lnTo>
                    <a:lnTo>
                      <a:pt x="403" y="619"/>
                    </a:lnTo>
                    <a:cubicBezTo>
                      <a:pt x="403" y="619"/>
                      <a:pt x="403" y="619"/>
                      <a:pt x="435" y="619"/>
                    </a:cubicBezTo>
                    <a:lnTo>
                      <a:pt x="435" y="619"/>
                    </a:lnTo>
                    <a:cubicBezTo>
                      <a:pt x="435" y="650"/>
                      <a:pt x="465" y="650"/>
                      <a:pt x="465" y="650"/>
                    </a:cubicBezTo>
                    <a:lnTo>
                      <a:pt x="465" y="650"/>
                    </a:lnTo>
                    <a:cubicBezTo>
                      <a:pt x="465" y="650"/>
                      <a:pt x="496" y="650"/>
                      <a:pt x="496" y="619"/>
                    </a:cubicBezTo>
                    <a:lnTo>
                      <a:pt x="496" y="619"/>
                    </a:lnTo>
                    <a:cubicBezTo>
                      <a:pt x="496" y="619"/>
                      <a:pt x="496" y="619"/>
                      <a:pt x="527" y="619"/>
                    </a:cubicBezTo>
                    <a:cubicBezTo>
                      <a:pt x="527" y="619"/>
                      <a:pt x="527" y="619"/>
                      <a:pt x="527" y="588"/>
                    </a:cubicBezTo>
                    <a:cubicBezTo>
                      <a:pt x="559" y="588"/>
                      <a:pt x="558" y="588"/>
                      <a:pt x="588" y="588"/>
                    </a:cubicBezTo>
                    <a:lnTo>
                      <a:pt x="619" y="619"/>
                    </a:lnTo>
                    <a:lnTo>
                      <a:pt x="619" y="619"/>
                    </a:lnTo>
                    <a:lnTo>
                      <a:pt x="619" y="619"/>
                    </a:lnTo>
                    <a:lnTo>
                      <a:pt x="619" y="619"/>
                    </a:lnTo>
                    <a:cubicBezTo>
                      <a:pt x="619" y="619"/>
                      <a:pt x="650" y="619"/>
                      <a:pt x="650" y="588"/>
                    </a:cubicBezTo>
                    <a:lnTo>
                      <a:pt x="681" y="588"/>
                    </a:lnTo>
                    <a:lnTo>
                      <a:pt x="681" y="588"/>
                    </a:lnTo>
                    <a:lnTo>
                      <a:pt x="681" y="558"/>
                    </a:lnTo>
                    <a:lnTo>
                      <a:pt x="681" y="558"/>
                    </a:lnTo>
                    <a:cubicBezTo>
                      <a:pt x="681" y="496"/>
                      <a:pt x="681" y="496"/>
                      <a:pt x="681" y="496"/>
                    </a:cubicBezTo>
                    <a:cubicBezTo>
                      <a:pt x="681" y="526"/>
                      <a:pt x="681" y="526"/>
                      <a:pt x="681" y="526"/>
                    </a:cubicBezTo>
                    <a:cubicBezTo>
                      <a:pt x="681" y="496"/>
                      <a:pt x="712" y="465"/>
                      <a:pt x="743" y="465"/>
                    </a:cubicBezTo>
                    <a:lnTo>
                      <a:pt x="743" y="465"/>
                    </a:lnTo>
                    <a:cubicBezTo>
                      <a:pt x="743" y="435"/>
                      <a:pt x="774" y="435"/>
                      <a:pt x="774" y="435"/>
                    </a:cubicBezTo>
                    <a:lnTo>
                      <a:pt x="774" y="403"/>
                    </a:lnTo>
                    <a:lnTo>
                      <a:pt x="774" y="403"/>
                    </a:lnTo>
                    <a:cubicBezTo>
                      <a:pt x="774" y="403"/>
                      <a:pt x="805" y="403"/>
                      <a:pt x="805" y="372"/>
                    </a:cubicBezTo>
                    <a:cubicBezTo>
                      <a:pt x="805" y="341"/>
                      <a:pt x="805" y="311"/>
                      <a:pt x="805" y="248"/>
                    </a:cubicBezTo>
                    <a:cubicBezTo>
                      <a:pt x="805" y="217"/>
                      <a:pt x="805" y="217"/>
                      <a:pt x="805" y="187"/>
                    </a:cubicBezTo>
                    <a:lnTo>
                      <a:pt x="774" y="155"/>
                    </a:lnTo>
                    <a:lnTo>
                      <a:pt x="774" y="155"/>
                    </a:lnTo>
                    <a:cubicBezTo>
                      <a:pt x="774" y="124"/>
                      <a:pt x="774" y="124"/>
                      <a:pt x="774" y="93"/>
                    </a:cubicBezTo>
                    <a:lnTo>
                      <a:pt x="774" y="93"/>
                    </a:lnTo>
                    <a:lnTo>
                      <a:pt x="774" y="93"/>
                    </a:lnTo>
                    <a:lnTo>
                      <a:pt x="774" y="93"/>
                    </a:lnTo>
                    <a:cubicBezTo>
                      <a:pt x="774" y="93"/>
                      <a:pt x="774" y="93"/>
                      <a:pt x="774" y="63"/>
                    </a:cubicBezTo>
                    <a:cubicBezTo>
                      <a:pt x="743" y="63"/>
                      <a:pt x="743" y="63"/>
                      <a:pt x="743" y="63"/>
                    </a:cubicBezTo>
                    <a:lnTo>
                      <a:pt x="743" y="63"/>
                    </a:lnTo>
                    <a:lnTo>
                      <a:pt x="743" y="63"/>
                    </a:lnTo>
                    <a:cubicBezTo>
                      <a:pt x="712" y="63"/>
                      <a:pt x="712" y="63"/>
                      <a:pt x="712" y="63"/>
                    </a:cubicBezTo>
                    <a:lnTo>
                      <a:pt x="681" y="31"/>
                    </a:lnTo>
                    <a:cubicBezTo>
                      <a:pt x="681" y="31"/>
                      <a:pt x="650" y="31"/>
                      <a:pt x="650" y="0"/>
                    </a:cubicBezTo>
                    <a:lnTo>
                      <a:pt x="619" y="0"/>
                    </a:lnTo>
                    <a:cubicBezTo>
                      <a:pt x="559" y="63"/>
                      <a:pt x="559" y="63"/>
                      <a:pt x="559" y="63"/>
                    </a:cubicBezTo>
                    <a:lnTo>
                      <a:pt x="559" y="63"/>
                    </a:lnTo>
                    <a:cubicBezTo>
                      <a:pt x="527" y="63"/>
                      <a:pt x="403" y="155"/>
                      <a:pt x="403" y="155"/>
                    </a:cubicBezTo>
                    <a:cubicBezTo>
                      <a:pt x="372" y="187"/>
                      <a:pt x="372" y="187"/>
                      <a:pt x="341" y="217"/>
                    </a:cubicBezTo>
                    <a:lnTo>
                      <a:pt x="341" y="217"/>
                    </a:lnTo>
                    <a:cubicBezTo>
                      <a:pt x="311" y="248"/>
                      <a:pt x="279" y="279"/>
                      <a:pt x="279" y="279"/>
                    </a:cubicBezTo>
                    <a:cubicBezTo>
                      <a:pt x="248" y="279"/>
                      <a:pt x="217" y="279"/>
                      <a:pt x="217" y="279"/>
                    </a:cubicBezTo>
                    <a:cubicBezTo>
                      <a:pt x="217" y="311"/>
                      <a:pt x="217" y="341"/>
                      <a:pt x="217" y="372"/>
                    </a:cubicBezTo>
                    <a:lnTo>
                      <a:pt x="217" y="403"/>
                    </a:lnTo>
                    <a:lnTo>
                      <a:pt x="217" y="403"/>
                    </a:lnTo>
                    <a:cubicBezTo>
                      <a:pt x="187" y="465"/>
                      <a:pt x="187" y="496"/>
                      <a:pt x="187" y="496"/>
                    </a:cubicBezTo>
                    <a:lnTo>
                      <a:pt x="187" y="496"/>
                    </a:lnTo>
                    <a:cubicBezTo>
                      <a:pt x="155" y="526"/>
                      <a:pt x="155" y="526"/>
                      <a:pt x="124" y="526"/>
                    </a:cubicBezTo>
                    <a:lnTo>
                      <a:pt x="124" y="526"/>
                    </a:lnTo>
                    <a:cubicBezTo>
                      <a:pt x="124" y="526"/>
                      <a:pt x="124" y="526"/>
                      <a:pt x="93" y="526"/>
                    </a:cubicBezTo>
                    <a:cubicBezTo>
                      <a:pt x="93" y="526"/>
                      <a:pt x="93" y="526"/>
                      <a:pt x="63" y="526"/>
                    </a:cubicBezTo>
                    <a:lnTo>
                      <a:pt x="63" y="526"/>
                    </a:lnTo>
                    <a:lnTo>
                      <a:pt x="31" y="526"/>
                    </a:lnTo>
                    <a:cubicBezTo>
                      <a:pt x="31" y="526"/>
                      <a:pt x="31" y="526"/>
                      <a:pt x="31" y="558"/>
                    </a:cubicBezTo>
                    <a:cubicBezTo>
                      <a:pt x="31" y="558"/>
                      <a:pt x="31" y="558"/>
                      <a:pt x="0" y="558"/>
                    </a:cubicBezTo>
                    <a:lnTo>
                      <a:pt x="0" y="558"/>
                    </a:lnTo>
                    <a:lnTo>
                      <a:pt x="0" y="558"/>
                    </a:lnTo>
                    <a:lnTo>
                      <a:pt x="0" y="588"/>
                    </a:lnTo>
                    <a:lnTo>
                      <a:pt x="0" y="588"/>
                    </a:lnTo>
                    <a:lnTo>
                      <a:pt x="31" y="588"/>
                    </a:lnTo>
                    <a:lnTo>
                      <a:pt x="31" y="619"/>
                    </a:lnTo>
                    <a:lnTo>
                      <a:pt x="31" y="619"/>
                    </a:lnTo>
                    <a:cubicBezTo>
                      <a:pt x="31" y="619"/>
                      <a:pt x="31" y="619"/>
                      <a:pt x="31" y="650"/>
                    </a:cubicBezTo>
                    <a:lnTo>
                      <a:pt x="31" y="650"/>
                    </a:lnTo>
                    <a:lnTo>
                      <a:pt x="31" y="650"/>
                    </a:lnTo>
                    <a:lnTo>
                      <a:pt x="31" y="650"/>
                    </a:lnTo>
                    <a:cubicBezTo>
                      <a:pt x="63" y="650"/>
                      <a:pt x="63" y="650"/>
                      <a:pt x="63" y="650"/>
                    </a:cubicBezTo>
                    <a:lnTo>
                      <a:pt x="63" y="650"/>
                    </a:lnTo>
                    <a:cubicBezTo>
                      <a:pt x="93" y="650"/>
                      <a:pt x="93" y="650"/>
                      <a:pt x="93" y="650"/>
                    </a:cubicBezTo>
                    <a:cubicBezTo>
                      <a:pt x="93" y="650"/>
                      <a:pt x="93" y="650"/>
                      <a:pt x="93" y="682"/>
                    </a:cubicBezTo>
                    <a:lnTo>
                      <a:pt x="93" y="682"/>
                    </a:lnTo>
                    <a:lnTo>
                      <a:pt x="124" y="650"/>
                    </a:lnTo>
                    <a:lnTo>
                      <a:pt x="124" y="650"/>
                    </a:lnTo>
                    <a:lnTo>
                      <a:pt x="124" y="682"/>
                    </a:lnTo>
                    <a:cubicBezTo>
                      <a:pt x="155" y="650"/>
                      <a:pt x="155" y="650"/>
                      <a:pt x="155" y="650"/>
                    </a:cubicBezTo>
                    <a:lnTo>
                      <a:pt x="155" y="650"/>
                    </a:lnTo>
                    <a:lnTo>
                      <a:pt x="155" y="650"/>
                    </a:lnTo>
                    <a:cubicBezTo>
                      <a:pt x="155" y="619"/>
                      <a:pt x="187" y="588"/>
                      <a:pt x="187" y="588"/>
                    </a:cubicBezTo>
                    <a:lnTo>
                      <a:pt x="187" y="588"/>
                    </a:lnTo>
                    <a:cubicBezTo>
                      <a:pt x="217" y="588"/>
                      <a:pt x="217" y="588"/>
                      <a:pt x="248" y="588"/>
                    </a:cubicBezTo>
                    <a:lnTo>
                      <a:pt x="248" y="588"/>
                    </a:lnTo>
                    <a:cubicBezTo>
                      <a:pt x="248" y="588"/>
                      <a:pt x="248" y="588"/>
                      <a:pt x="279" y="588"/>
                    </a:cubicBezTo>
                    <a:lnTo>
                      <a:pt x="279" y="588"/>
                    </a:lnTo>
                    <a:lnTo>
                      <a:pt x="279" y="588"/>
                    </a:lnTo>
                    <a:lnTo>
                      <a:pt x="279" y="588"/>
                    </a:lnTo>
                    <a:lnTo>
                      <a:pt x="279" y="588"/>
                    </a:lnTo>
                    <a:cubicBezTo>
                      <a:pt x="311" y="588"/>
                      <a:pt x="311" y="588"/>
                      <a:pt x="311" y="588"/>
                    </a:cubicBezTo>
                    <a:cubicBezTo>
                      <a:pt x="311" y="588"/>
                      <a:pt x="311" y="588"/>
                      <a:pt x="341" y="58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4" name="Freeform 6">
                <a:extLst>
                  <a:ext uri="{FF2B5EF4-FFF2-40B4-BE49-F238E27FC236}">
                    <a16:creationId xmlns:a16="http://schemas.microsoft.com/office/drawing/2014/main" id="{E0FCD2E6-5B07-6641-A636-1D9325263B1E}"/>
                  </a:ext>
                </a:extLst>
              </p:cNvPr>
              <p:cNvSpPr>
                <a:spLocks noChangeArrowheads="1"/>
              </p:cNvSpPr>
              <p:nvPr/>
            </p:nvSpPr>
            <p:spPr bwMode="auto">
              <a:xfrm>
                <a:off x="3333750" y="2036763"/>
                <a:ext cx="212725" cy="257175"/>
              </a:xfrm>
              <a:custGeom>
                <a:avLst/>
                <a:gdLst>
                  <a:gd name="T0" fmla="*/ 32 w 590"/>
                  <a:gd name="T1" fmla="*/ 404 h 714"/>
                  <a:gd name="T2" fmla="*/ 32 w 590"/>
                  <a:gd name="T3" fmla="*/ 404 h 714"/>
                  <a:gd name="T4" fmla="*/ 32 w 590"/>
                  <a:gd name="T5" fmla="*/ 434 h 714"/>
                  <a:gd name="T6" fmla="*/ 32 w 590"/>
                  <a:gd name="T7" fmla="*/ 496 h 714"/>
                  <a:gd name="T8" fmla="*/ 62 w 590"/>
                  <a:gd name="T9" fmla="*/ 528 h 714"/>
                  <a:gd name="T10" fmla="*/ 32 w 590"/>
                  <a:gd name="T11" fmla="*/ 620 h 714"/>
                  <a:gd name="T12" fmla="*/ 32 w 590"/>
                  <a:gd name="T13" fmla="*/ 620 h 714"/>
                  <a:gd name="T14" fmla="*/ 62 w 590"/>
                  <a:gd name="T15" fmla="*/ 620 h 714"/>
                  <a:gd name="T16" fmla="*/ 93 w 590"/>
                  <a:gd name="T17" fmla="*/ 620 h 714"/>
                  <a:gd name="T18" fmla="*/ 156 w 590"/>
                  <a:gd name="T19" fmla="*/ 620 h 714"/>
                  <a:gd name="T20" fmla="*/ 156 w 590"/>
                  <a:gd name="T21" fmla="*/ 652 h 714"/>
                  <a:gd name="T22" fmla="*/ 156 w 590"/>
                  <a:gd name="T23" fmla="*/ 652 h 714"/>
                  <a:gd name="T24" fmla="*/ 186 w 590"/>
                  <a:gd name="T25" fmla="*/ 682 h 714"/>
                  <a:gd name="T26" fmla="*/ 248 w 590"/>
                  <a:gd name="T27" fmla="*/ 713 h 714"/>
                  <a:gd name="T28" fmla="*/ 248 w 590"/>
                  <a:gd name="T29" fmla="*/ 682 h 714"/>
                  <a:gd name="T30" fmla="*/ 280 w 590"/>
                  <a:gd name="T31" fmla="*/ 682 h 714"/>
                  <a:gd name="T32" fmla="*/ 280 w 590"/>
                  <a:gd name="T33" fmla="*/ 682 h 714"/>
                  <a:gd name="T34" fmla="*/ 310 w 590"/>
                  <a:gd name="T35" fmla="*/ 682 h 714"/>
                  <a:gd name="T36" fmla="*/ 310 w 590"/>
                  <a:gd name="T37" fmla="*/ 682 h 714"/>
                  <a:gd name="T38" fmla="*/ 310 w 590"/>
                  <a:gd name="T39" fmla="*/ 682 h 714"/>
                  <a:gd name="T40" fmla="*/ 341 w 590"/>
                  <a:gd name="T41" fmla="*/ 682 h 714"/>
                  <a:gd name="T42" fmla="*/ 341 w 590"/>
                  <a:gd name="T43" fmla="*/ 682 h 714"/>
                  <a:gd name="T44" fmla="*/ 372 w 590"/>
                  <a:gd name="T45" fmla="*/ 682 h 714"/>
                  <a:gd name="T46" fmla="*/ 372 w 590"/>
                  <a:gd name="T47" fmla="*/ 682 h 714"/>
                  <a:gd name="T48" fmla="*/ 372 w 590"/>
                  <a:gd name="T49" fmla="*/ 682 h 714"/>
                  <a:gd name="T50" fmla="*/ 372 w 590"/>
                  <a:gd name="T51" fmla="*/ 682 h 714"/>
                  <a:gd name="T52" fmla="*/ 404 w 590"/>
                  <a:gd name="T53" fmla="*/ 682 h 714"/>
                  <a:gd name="T54" fmla="*/ 404 w 590"/>
                  <a:gd name="T55" fmla="*/ 682 h 714"/>
                  <a:gd name="T56" fmla="*/ 404 w 590"/>
                  <a:gd name="T57" fmla="*/ 682 h 714"/>
                  <a:gd name="T58" fmla="*/ 434 w 590"/>
                  <a:gd name="T59" fmla="*/ 682 h 714"/>
                  <a:gd name="T60" fmla="*/ 434 w 590"/>
                  <a:gd name="T61" fmla="*/ 682 h 714"/>
                  <a:gd name="T62" fmla="*/ 434 w 590"/>
                  <a:gd name="T63" fmla="*/ 682 h 714"/>
                  <a:gd name="T64" fmla="*/ 434 w 590"/>
                  <a:gd name="T65" fmla="*/ 682 h 714"/>
                  <a:gd name="T66" fmla="*/ 434 w 590"/>
                  <a:gd name="T67" fmla="*/ 682 h 714"/>
                  <a:gd name="T68" fmla="*/ 589 w 590"/>
                  <a:gd name="T69" fmla="*/ 682 h 714"/>
                  <a:gd name="T70" fmla="*/ 589 w 590"/>
                  <a:gd name="T71" fmla="*/ 682 h 714"/>
                  <a:gd name="T72" fmla="*/ 589 w 590"/>
                  <a:gd name="T73" fmla="*/ 652 h 714"/>
                  <a:gd name="T74" fmla="*/ 528 w 590"/>
                  <a:gd name="T75" fmla="*/ 63 h 714"/>
                  <a:gd name="T76" fmla="*/ 558 w 590"/>
                  <a:gd name="T77" fmla="*/ 63 h 714"/>
                  <a:gd name="T78" fmla="*/ 465 w 590"/>
                  <a:gd name="T79" fmla="*/ 0 h 714"/>
                  <a:gd name="T80" fmla="*/ 465 w 590"/>
                  <a:gd name="T81" fmla="*/ 63 h 714"/>
                  <a:gd name="T82" fmla="*/ 280 w 590"/>
                  <a:gd name="T83" fmla="*/ 63 h 714"/>
                  <a:gd name="T84" fmla="*/ 280 w 590"/>
                  <a:gd name="T85" fmla="*/ 217 h 714"/>
                  <a:gd name="T86" fmla="*/ 248 w 590"/>
                  <a:gd name="T87" fmla="*/ 217 h 714"/>
                  <a:gd name="T88" fmla="*/ 248 w 590"/>
                  <a:gd name="T89" fmla="*/ 248 h 714"/>
                  <a:gd name="T90" fmla="*/ 217 w 590"/>
                  <a:gd name="T91" fmla="*/ 248 h 714"/>
                  <a:gd name="T92" fmla="*/ 217 w 590"/>
                  <a:gd name="T93" fmla="*/ 280 h 714"/>
                  <a:gd name="T94" fmla="*/ 217 w 590"/>
                  <a:gd name="T95" fmla="*/ 310 h 714"/>
                  <a:gd name="T96" fmla="*/ 217 w 590"/>
                  <a:gd name="T97" fmla="*/ 310 h 714"/>
                  <a:gd name="T98" fmla="*/ 217 w 590"/>
                  <a:gd name="T99" fmla="*/ 341 h 714"/>
                  <a:gd name="T100" fmla="*/ 217 w 590"/>
                  <a:gd name="T101" fmla="*/ 341 h 714"/>
                  <a:gd name="T102" fmla="*/ 217 w 590"/>
                  <a:gd name="T103" fmla="*/ 372 h 714"/>
                  <a:gd name="T104" fmla="*/ 0 w 590"/>
                  <a:gd name="T105" fmla="*/ 372 h 714"/>
                  <a:gd name="T106" fmla="*/ 32 w 590"/>
                  <a:gd name="T107" fmla="*/ 40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0" h="714">
                    <a:moveTo>
                      <a:pt x="32" y="404"/>
                    </a:moveTo>
                    <a:lnTo>
                      <a:pt x="32" y="404"/>
                    </a:lnTo>
                    <a:cubicBezTo>
                      <a:pt x="32" y="404"/>
                      <a:pt x="32" y="404"/>
                      <a:pt x="32" y="434"/>
                    </a:cubicBezTo>
                    <a:cubicBezTo>
                      <a:pt x="32" y="434"/>
                      <a:pt x="32" y="465"/>
                      <a:pt x="32" y="496"/>
                    </a:cubicBezTo>
                    <a:cubicBezTo>
                      <a:pt x="32" y="496"/>
                      <a:pt x="32" y="528"/>
                      <a:pt x="62" y="528"/>
                    </a:cubicBezTo>
                    <a:cubicBezTo>
                      <a:pt x="62" y="589"/>
                      <a:pt x="32" y="589"/>
                      <a:pt x="32" y="620"/>
                    </a:cubicBezTo>
                    <a:lnTo>
                      <a:pt x="32" y="620"/>
                    </a:lnTo>
                    <a:cubicBezTo>
                      <a:pt x="62" y="620"/>
                      <a:pt x="62" y="620"/>
                      <a:pt x="62" y="620"/>
                    </a:cubicBezTo>
                    <a:cubicBezTo>
                      <a:pt x="93" y="620"/>
                      <a:pt x="93" y="620"/>
                      <a:pt x="93" y="620"/>
                    </a:cubicBezTo>
                    <a:cubicBezTo>
                      <a:pt x="124" y="620"/>
                      <a:pt x="124" y="620"/>
                      <a:pt x="156" y="620"/>
                    </a:cubicBezTo>
                    <a:cubicBezTo>
                      <a:pt x="156" y="652"/>
                      <a:pt x="156" y="652"/>
                      <a:pt x="156" y="652"/>
                    </a:cubicBezTo>
                    <a:lnTo>
                      <a:pt x="156" y="652"/>
                    </a:lnTo>
                    <a:cubicBezTo>
                      <a:pt x="186" y="652"/>
                      <a:pt x="186" y="652"/>
                      <a:pt x="186" y="682"/>
                    </a:cubicBezTo>
                    <a:cubicBezTo>
                      <a:pt x="186" y="682"/>
                      <a:pt x="217" y="713"/>
                      <a:pt x="248" y="713"/>
                    </a:cubicBezTo>
                    <a:cubicBezTo>
                      <a:pt x="248" y="713"/>
                      <a:pt x="248" y="713"/>
                      <a:pt x="248" y="682"/>
                    </a:cubicBezTo>
                    <a:lnTo>
                      <a:pt x="280" y="682"/>
                    </a:lnTo>
                    <a:lnTo>
                      <a:pt x="280" y="682"/>
                    </a:lnTo>
                    <a:lnTo>
                      <a:pt x="310" y="682"/>
                    </a:lnTo>
                    <a:lnTo>
                      <a:pt x="310" y="682"/>
                    </a:lnTo>
                    <a:lnTo>
                      <a:pt x="310" y="682"/>
                    </a:lnTo>
                    <a:lnTo>
                      <a:pt x="341" y="682"/>
                    </a:lnTo>
                    <a:lnTo>
                      <a:pt x="341" y="682"/>
                    </a:lnTo>
                    <a:cubicBezTo>
                      <a:pt x="341" y="682"/>
                      <a:pt x="341" y="682"/>
                      <a:pt x="372" y="682"/>
                    </a:cubicBezTo>
                    <a:lnTo>
                      <a:pt x="372" y="682"/>
                    </a:lnTo>
                    <a:lnTo>
                      <a:pt x="372" y="682"/>
                    </a:lnTo>
                    <a:lnTo>
                      <a:pt x="372" y="682"/>
                    </a:lnTo>
                    <a:cubicBezTo>
                      <a:pt x="372" y="682"/>
                      <a:pt x="372" y="682"/>
                      <a:pt x="404" y="682"/>
                    </a:cubicBezTo>
                    <a:lnTo>
                      <a:pt x="404" y="682"/>
                    </a:lnTo>
                    <a:lnTo>
                      <a:pt x="404" y="682"/>
                    </a:lnTo>
                    <a:lnTo>
                      <a:pt x="434" y="682"/>
                    </a:lnTo>
                    <a:lnTo>
                      <a:pt x="434" y="682"/>
                    </a:lnTo>
                    <a:lnTo>
                      <a:pt x="434" y="682"/>
                    </a:lnTo>
                    <a:lnTo>
                      <a:pt x="434" y="682"/>
                    </a:lnTo>
                    <a:lnTo>
                      <a:pt x="434" y="682"/>
                    </a:lnTo>
                    <a:cubicBezTo>
                      <a:pt x="589" y="682"/>
                      <a:pt x="589" y="682"/>
                      <a:pt x="589" y="682"/>
                    </a:cubicBezTo>
                    <a:lnTo>
                      <a:pt x="589" y="682"/>
                    </a:lnTo>
                    <a:cubicBezTo>
                      <a:pt x="589" y="652"/>
                      <a:pt x="589" y="652"/>
                      <a:pt x="589" y="652"/>
                    </a:cubicBezTo>
                    <a:cubicBezTo>
                      <a:pt x="528" y="63"/>
                      <a:pt x="528" y="63"/>
                      <a:pt x="528" y="63"/>
                    </a:cubicBezTo>
                    <a:cubicBezTo>
                      <a:pt x="558" y="63"/>
                      <a:pt x="558" y="63"/>
                      <a:pt x="558" y="63"/>
                    </a:cubicBezTo>
                    <a:cubicBezTo>
                      <a:pt x="465" y="0"/>
                      <a:pt x="465" y="0"/>
                      <a:pt x="465" y="0"/>
                    </a:cubicBezTo>
                    <a:cubicBezTo>
                      <a:pt x="465" y="63"/>
                      <a:pt x="465" y="63"/>
                      <a:pt x="465" y="63"/>
                    </a:cubicBezTo>
                    <a:cubicBezTo>
                      <a:pt x="280" y="63"/>
                      <a:pt x="280" y="63"/>
                      <a:pt x="280" y="63"/>
                    </a:cubicBezTo>
                    <a:cubicBezTo>
                      <a:pt x="280" y="217"/>
                      <a:pt x="280" y="217"/>
                      <a:pt x="280" y="217"/>
                    </a:cubicBezTo>
                    <a:cubicBezTo>
                      <a:pt x="248" y="217"/>
                      <a:pt x="248" y="217"/>
                      <a:pt x="248" y="217"/>
                    </a:cubicBezTo>
                    <a:cubicBezTo>
                      <a:pt x="248" y="217"/>
                      <a:pt x="248" y="217"/>
                      <a:pt x="248" y="248"/>
                    </a:cubicBezTo>
                    <a:cubicBezTo>
                      <a:pt x="217" y="248"/>
                      <a:pt x="217" y="248"/>
                      <a:pt x="217" y="248"/>
                    </a:cubicBezTo>
                    <a:lnTo>
                      <a:pt x="217" y="280"/>
                    </a:lnTo>
                    <a:lnTo>
                      <a:pt x="217" y="310"/>
                    </a:lnTo>
                    <a:lnTo>
                      <a:pt x="217" y="310"/>
                    </a:lnTo>
                    <a:cubicBezTo>
                      <a:pt x="217" y="341"/>
                      <a:pt x="217" y="341"/>
                      <a:pt x="217" y="341"/>
                    </a:cubicBezTo>
                    <a:lnTo>
                      <a:pt x="217" y="341"/>
                    </a:lnTo>
                    <a:cubicBezTo>
                      <a:pt x="217" y="372"/>
                      <a:pt x="217" y="372"/>
                      <a:pt x="217" y="372"/>
                    </a:cubicBezTo>
                    <a:cubicBezTo>
                      <a:pt x="0" y="372"/>
                      <a:pt x="0" y="372"/>
                      <a:pt x="0" y="372"/>
                    </a:cubicBezTo>
                    <a:cubicBezTo>
                      <a:pt x="32" y="372"/>
                      <a:pt x="32" y="372"/>
                      <a:pt x="32" y="4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5" name="Freeform 7">
                <a:extLst>
                  <a:ext uri="{FF2B5EF4-FFF2-40B4-BE49-F238E27FC236}">
                    <a16:creationId xmlns:a16="http://schemas.microsoft.com/office/drawing/2014/main" id="{B7ADFC0C-A7DB-A149-89FC-0C0CAC76ACA3}"/>
                  </a:ext>
                </a:extLst>
              </p:cNvPr>
              <p:cNvSpPr>
                <a:spLocks noChangeArrowheads="1"/>
              </p:cNvSpPr>
              <p:nvPr/>
            </p:nvSpPr>
            <p:spPr bwMode="auto">
              <a:xfrm>
                <a:off x="3690938" y="2382838"/>
                <a:ext cx="33337" cy="112712"/>
              </a:xfrm>
              <a:custGeom>
                <a:avLst/>
                <a:gdLst>
                  <a:gd name="T0" fmla="*/ 62 w 94"/>
                  <a:gd name="T1" fmla="*/ 124 h 312"/>
                  <a:gd name="T2" fmla="*/ 62 w 94"/>
                  <a:gd name="T3" fmla="*/ 124 h 312"/>
                  <a:gd name="T4" fmla="*/ 93 w 94"/>
                  <a:gd name="T5" fmla="*/ 93 h 312"/>
                  <a:gd name="T6" fmla="*/ 93 w 94"/>
                  <a:gd name="T7" fmla="*/ 63 h 312"/>
                  <a:gd name="T8" fmla="*/ 93 w 94"/>
                  <a:gd name="T9" fmla="*/ 63 h 312"/>
                  <a:gd name="T10" fmla="*/ 93 w 94"/>
                  <a:gd name="T11" fmla="*/ 63 h 312"/>
                  <a:gd name="T12" fmla="*/ 93 w 94"/>
                  <a:gd name="T13" fmla="*/ 31 h 312"/>
                  <a:gd name="T14" fmla="*/ 93 w 94"/>
                  <a:gd name="T15" fmla="*/ 0 h 312"/>
                  <a:gd name="T16" fmla="*/ 93 w 94"/>
                  <a:gd name="T17" fmla="*/ 0 h 312"/>
                  <a:gd name="T18" fmla="*/ 93 w 94"/>
                  <a:gd name="T19" fmla="*/ 0 h 312"/>
                  <a:gd name="T20" fmla="*/ 93 w 94"/>
                  <a:gd name="T21" fmla="*/ 0 h 312"/>
                  <a:gd name="T22" fmla="*/ 93 w 94"/>
                  <a:gd name="T23" fmla="*/ 0 h 312"/>
                  <a:gd name="T24" fmla="*/ 93 w 94"/>
                  <a:gd name="T25" fmla="*/ 0 h 312"/>
                  <a:gd name="T26" fmla="*/ 62 w 94"/>
                  <a:gd name="T27" fmla="*/ 0 h 312"/>
                  <a:gd name="T28" fmla="*/ 62 w 94"/>
                  <a:gd name="T29" fmla="*/ 31 h 312"/>
                  <a:gd name="T30" fmla="*/ 0 w 94"/>
                  <a:gd name="T31" fmla="*/ 31 h 312"/>
                  <a:gd name="T32" fmla="*/ 0 w 94"/>
                  <a:gd name="T33" fmla="*/ 63 h 312"/>
                  <a:gd name="T34" fmla="*/ 0 w 94"/>
                  <a:gd name="T35" fmla="*/ 63 h 312"/>
                  <a:gd name="T36" fmla="*/ 0 w 94"/>
                  <a:gd name="T37" fmla="*/ 63 h 312"/>
                  <a:gd name="T38" fmla="*/ 0 w 94"/>
                  <a:gd name="T39" fmla="*/ 93 h 312"/>
                  <a:gd name="T40" fmla="*/ 32 w 94"/>
                  <a:gd name="T41" fmla="*/ 93 h 312"/>
                  <a:gd name="T42" fmla="*/ 32 w 94"/>
                  <a:gd name="T43" fmla="*/ 93 h 312"/>
                  <a:gd name="T44" fmla="*/ 32 w 94"/>
                  <a:gd name="T45" fmla="*/ 124 h 312"/>
                  <a:gd name="T46" fmla="*/ 32 w 94"/>
                  <a:gd name="T47" fmla="*/ 187 h 312"/>
                  <a:gd name="T48" fmla="*/ 32 w 94"/>
                  <a:gd name="T49" fmla="*/ 187 h 312"/>
                  <a:gd name="T50" fmla="*/ 32 w 94"/>
                  <a:gd name="T51" fmla="*/ 187 h 312"/>
                  <a:gd name="T52" fmla="*/ 32 w 94"/>
                  <a:gd name="T53" fmla="*/ 248 h 312"/>
                  <a:gd name="T54" fmla="*/ 32 w 94"/>
                  <a:gd name="T55" fmla="*/ 311 h 312"/>
                  <a:gd name="T56" fmla="*/ 32 w 94"/>
                  <a:gd name="T57" fmla="*/ 311 h 312"/>
                  <a:gd name="T58" fmla="*/ 32 w 94"/>
                  <a:gd name="T59" fmla="*/ 311 h 312"/>
                  <a:gd name="T60" fmla="*/ 62 w 94"/>
                  <a:gd name="T61" fmla="*/ 311 h 312"/>
                  <a:gd name="T62" fmla="*/ 62 w 94"/>
                  <a:gd name="T63" fmla="*/ 279 h 312"/>
                  <a:gd name="T64" fmla="*/ 62 w 94"/>
                  <a:gd name="T65" fmla="*/ 279 h 312"/>
                  <a:gd name="T66" fmla="*/ 62 w 94"/>
                  <a:gd name="T67" fmla="*/ 217 h 312"/>
                  <a:gd name="T68" fmla="*/ 62 w 94"/>
                  <a:gd name="T69" fmla="*/ 187 h 312"/>
                  <a:gd name="T70" fmla="*/ 62 w 94"/>
                  <a:gd name="T71" fmla="*/ 155 h 312"/>
                  <a:gd name="T72" fmla="*/ 62 w 94"/>
                  <a:gd name="T73" fmla="*/ 155 h 312"/>
                  <a:gd name="T74" fmla="*/ 62 w 94"/>
                  <a:gd name="T75" fmla="*/ 155 h 312"/>
                  <a:gd name="T76" fmla="*/ 62 w 94"/>
                  <a:gd name="T77" fmla="*/ 12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312">
                    <a:moveTo>
                      <a:pt x="62" y="124"/>
                    </a:moveTo>
                    <a:lnTo>
                      <a:pt x="62" y="124"/>
                    </a:lnTo>
                    <a:cubicBezTo>
                      <a:pt x="93" y="124"/>
                      <a:pt x="93" y="93"/>
                      <a:pt x="93" y="93"/>
                    </a:cubicBezTo>
                    <a:cubicBezTo>
                      <a:pt x="93" y="93"/>
                      <a:pt x="93" y="93"/>
                      <a:pt x="93" y="63"/>
                    </a:cubicBezTo>
                    <a:lnTo>
                      <a:pt x="93" y="63"/>
                    </a:lnTo>
                    <a:lnTo>
                      <a:pt x="93" y="63"/>
                    </a:lnTo>
                    <a:cubicBezTo>
                      <a:pt x="93" y="31"/>
                      <a:pt x="93" y="31"/>
                      <a:pt x="93" y="31"/>
                    </a:cubicBezTo>
                    <a:lnTo>
                      <a:pt x="93" y="0"/>
                    </a:lnTo>
                    <a:lnTo>
                      <a:pt x="93" y="0"/>
                    </a:lnTo>
                    <a:lnTo>
                      <a:pt x="93" y="0"/>
                    </a:lnTo>
                    <a:lnTo>
                      <a:pt x="93" y="0"/>
                    </a:lnTo>
                    <a:lnTo>
                      <a:pt x="93" y="0"/>
                    </a:lnTo>
                    <a:lnTo>
                      <a:pt x="93" y="0"/>
                    </a:lnTo>
                    <a:cubicBezTo>
                      <a:pt x="62" y="0"/>
                      <a:pt x="62" y="0"/>
                      <a:pt x="62" y="0"/>
                    </a:cubicBezTo>
                    <a:cubicBezTo>
                      <a:pt x="62" y="31"/>
                      <a:pt x="62" y="31"/>
                      <a:pt x="62" y="31"/>
                    </a:cubicBezTo>
                    <a:cubicBezTo>
                      <a:pt x="0" y="31"/>
                      <a:pt x="0" y="31"/>
                      <a:pt x="0" y="31"/>
                    </a:cubicBezTo>
                    <a:cubicBezTo>
                      <a:pt x="0" y="63"/>
                      <a:pt x="0" y="63"/>
                      <a:pt x="0" y="63"/>
                    </a:cubicBezTo>
                    <a:lnTo>
                      <a:pt x="0" y="63"/>
                    </a:lnTo>
                    <a:lnTo>
                      <a:pt x="0" y="63"/>
                    </a:lnTo>
                    <a:lnTo>
                      <a:pt x="0" y="93"/>
                    </a:lnTo>
                    <a:cubicBezTo>
                      <a:pt x="32" y="93"/>
                      <a:pt x="32" y="93"/>
                      <a:pt x="32" y="93"/>
                    </a:cubicBezTo>
                    <a:lnTo>
                      <a:pt x="32" y="93"/>
                    </a:lnTo>
                    <a:lnTo>
                      <a:pt x="32" y="124"/>
                    </a:lnTo>
                    <a:cubicBezTo>
                      <a:pt x="32" y="124"/>
                      <a:pt x="32" y="155"/>
                      <a:pt x="32" y="187"/>
                    </a:cubicBezTo>
                    <a:lnTo>
                      <a:pt x="32" y="187"/>
                    </a:lnTo>
                    <a:lnTo>
                      <a:pt x="32" y="187"/>
                    </a:lnTo>
                    <a:cubicBezTo>
                      <a:pt x="32" y="187"/>
                      <a:pt x="32" y="217"/>
                      <a:pt x="32" y="248"/>
                    </a:cubicBezTo>
                    <a:cubicBezTo>
                      <a:pt x="32" y="279"/>
                      <a:pt x="32" y="279"/>
                      <a:pt x="32" y="311"/>
                    </a:cubicBezTo>
                    <a:lnTo>
                      <a:pt x="32" y="311"/>
                    </a:lnTo>
                    <a:lnTo>
                      <a:pt x="32" y="311"/>
                    </a:lnTo>
                    <a:lnTo>
                      <a:pt x="62" y="311"/>
                    </a:lnTo>
                    <a:cubicBezTo>
                      <a:pt x="62" y="311"/>
                      <a:pt x="62" y="311"/>
                      <a:pt x="62" y="279"/>
                    </a:cubicBezTo>
                    <a:lnTo>
                      <a:pt x="62" y="279"/>
                    </a:lnTo>
                    <a:cubicBezTo>
                      <a:pt x="62" y="248"/>
                      <a:pt x="62" y="248"/>
                      <a:pt x="62" y="217"/>
                    </a:cubicBezTo>
                    <a:cubicBezTo>
                      <a:pt x="62" y="187"/>
                      <a:pt x="62" y="187"/>
                      <a:pt x="62" y="187"/>
                    </a:cubicBezTo>
                    <a:lnTo>
                      <a:pt x="62" y="155"/>
                    </a:lnTo>
                    <a:lnTo>
                      <a:pt x="62" y="155"/>
                    </a:lnTo>
                    <a:lnTo>
                      <a:pt x="62" y="155"/>
                    </a:lnTo>
                    <a:cubicBezTo>
                      <a:pt x="62" y="124"/>
                      <a:pt x="62" y="124"/>
                      <a:pt x="62"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6" name="Freeform 8">
                <a:extLst>
                  <a:ext uri="{FF2B5EF4-FFF2-40B4-BE49-F238E27FC236}">
                    <a16:creationId xmlns:a16="http://schemas.microsoft.com/office/drawing/2014/main" id="{5B55F710-E933-4B41-BE75-D9F59C7F9C52}"/>
                  </a:ext>
                </a:extLst>
              </p:cNvPr>
              <p:cNvSpPr>
                <a:spLocks noChangeArrowheads="1"/>
              </p:cNvSpPr>
              <p:nvPr/>
            </p:nvSpPr>
            <p:spPr bwMode="auto">
              <a:xfrm>
                <a:off x="3435350" y="2081213"/>
                <a:ext cx="301625" cy="323850"/>
              </a:xfrm>
              <a:custGeom>
                <a:avLst/>
                <a:gdLst>
                  <a:gd name="T0" fmla="*/ 185 w 837"/>
                  <a:gd name="T1" fmla="*/ 836 h 900"/>
                  <a:gd name="T2" fmla="*/ 185 w 837"/>
                  <a:gd name="T3" fmla="*/ 867 h 900"/>
                  <a:gd name="T4" fmla="*/ 185 w 837"/>
                  <a:gd name="T5" fmla="*/ 867 h 900"/>
                  <a:gd name="T6" fmla="*/ 216 w 837"/>
                  <a:gd name="T7" fmla="*/ 899 h 900"/>
                  <a:gd name="T8" fmla="*/ 248 w 837"/>
                  <a:gd name="T9" fmla="*/ 899 h 900"/>
                  <a:gd name="T10" fmla="*/ 248 w 837"/>
                  <a:gd name="T11" fmla="*/ 899 h 900"/>
                  <a:gd name="T12" fmla="*/ 278 w 837"/>
                  <a:gd name="T13" fmla="*/ 867 h 900"/>
                  <a:gd name="T14" fmla="*/ 309 w 837"/>
                  <a:gd name="T15" fmla="*/ 867 h 900"/>
                  <a:gd name="T16" fmla="*/ 309 w 837"/>
                  <a:gd name="T17" fmla="*/ 867 h 900"/>
                  <a:gd name="T18" fmla="*/ 309 w 837"/>
                  <a:gd name="T19" fmla="*/ 867 h 900"/>
                  <a:gd name="T20" fmla="*/ 309 w 837"/>
                  <a:gd name="T21" fmla="*/ 836 h 900"/>
                  <a:gd name="T22" fmla="*/ 309 w 837"/>
                  <a:gd name="T23" fmla="*/ 836 h 900"/>
                  <a:gd name="T24" fmla="*/ 309 w 837"/>
                  <a:gd name="T25" fmla="*/ 836 h 900"/>
                  <a:gd name="T26" fmla="*/ 371 w 837"/>
                  <a:gd name="T27" fmla="*/ 775 h 900"/>
                  <a:gd name="T28" fmla="*/ 371 w 837"/>
                  <a:gd name="T29" fmla="*/ 743 h 900"/>
                  <a:gd name="T30" fmla="*/ 402 w 837"/>
                  <a:gd name="T31" fmla="*/ 712 h 900"/>
                  <a:gd name="T32" fmla="*/ 433 w 837"/>
                  <a:gd name="T33" fmla="*/ 712 h 900"/>
                  <a:gd name="T34" fmla="*/ 464 w 837"/>
                  <a:gd name="T35" fmla="*/ 681 h 900"/>
                  <a:gd name="T36" fmla="*/ 464 w 837"/>
                  <a:gd name="T37" fmla="*/ 681 h 900"/>
                  <a:gd name="T38" fmla="*/ 464 w 837"/>
                  <a:gd name="T39" fmla="*/ 651 h 900"/>
                  <a:gd name="T40" fmla="*/ 496 w 837"/>
                  <a:gd name="T41" fmla="*/ 651 h 900"/>
                  <a:gd name="T42" fmla="*/ 526 w 837"/>
                  <a:gd name="T43" fmla="*/ 619 h 900"/>
                  <a:gd name="T44" fmla="*/ 557 w 837"/>
                  <a:gd name="T45" fmla="*/ 619 h 900"/>
                  <a:gd name="T46" fmla="*/ 650 w 837"/>
                  <a:gd name="T47" fmla="*/ 589 h 900"/>
                  <a:gd name="T48" fmla="*/ 650 w 837"/>
                  <a:gd name="T49" fmla="*/ 589 h 900"/>
                  <a:gd name="T50" fmla="*/ 681 w 837"/>
                  <a:gd name="T51" fmla="*/ 589 h 900"/>
                  <a:gd name="T52" fmla="*/ 712 w 837"/>
                  <a:gd name="T53" fmla="*/ 558 h 900"/>
                  <a:gd name="T54" fmla="*/ 744 w 837"/>
                  <a:gd name="T55" fmla="*/ 558 h 900"/>
                  <a:gd name="T56" fmla="*/ 805 w 837"/>
                  <a:gd name="T57" fmla="*/ 558 h 900"/>
                  <a:gd name="T58" fmla="*/ 836 w 837"/>
                  <a:gd name="T59" fmla="*/ 558 h 900"/>
                  <a:gd name="T60" fmla="*/ 836 w 837"/>
                  <a:gd name="T61" fmla="*/ 496 h 900"/>
                  <a:gd name="T62" fmla="*/ 836 w 837"/>
                  <a:gd name="T63" fmla="*/ 465 h 900"/>
                  <a:gd name="T64" fmla="*/ 805 w 837"/>
                  <a:gd name="T65" fmla="*/ 404 h 900"/>
                  <a:gd name="T66" fmla="*/ 774 w 837"/>
                  <a:gd name="T67" fmla="*/ 372 h 900"/>
                  <a:gd name="T68" fmla="*/ 774 w 837"/>
                  <a:gd name="T69" fmla="*/ 341 h 900"/>
                  <a:gd name="T70" fmla="*/ 744 w 837"/>
                  <a:gd name="T71" fmla="*/ 310 h 900"/>
                  <a:gd name="T72" fmla="*/ 681 w 837"/>
                  <a:gd name="T73" fmla="*/ 248 h 900"/>
                  <a:gd name="T74" fmla="*/ 309 w 837"/>
                  <a:gd name="T75" fmla="*/ 0 h 900"/>
                  <a:gd name="T76" fmla="*/ 371 w 837"/>
                  <a:gd name="T77" fmla="*/ 528 h 900"/>
                  <a:gd name="T78" fmla="*/ 154 w 837"/>
                  <a:gd name="T79" fmla="*/ 619 h 900"/>
                  <a:gd name="T80" fmla="*/ 154 w 837"/>
                  <a:gd name="T81" fmla="*/ 619 h 900"/>
                  <a:gd name="T82" fmla="*/ 92 w 837"/>
                  <a:gd name="T83" fmla="*/ 619 h 900"/>
                  <a:gd name="T84" fmla="*/ 61 w 837"/>
                  <a:gd name="T85" fmla="*/ 619 h 900"/>
                  <a:gd name="T86" fmla="*/ 30 w 837"/>
                  <a:gd name="T87" fmla="*/ 651 h 900"/>
                  <a:gd name="T88" fmla="*/ 0 w 837"/>
                  <a:gd name="T89" fmla="*/ 619 h 900"/>
                  <a:gd name="T90" fmla="*/ 0 w 837"/>
                  <a:gd name="T91" fmla="*/ 681 h 900"/>
                  <a:gd name="T92" fmla="*/ 0 w 837"/>
                  <a:gd name="T93" fmla="*/ 712 h 900"/>
                  <a:gd name="T94" fmla="*/ 0 w 837"/>
                  <a:gd name="T95" fmla="*/ 712 h 900"/>
                  <a:gd name="T96" fmla="*/ 30 w 837"/>
                  <a:gd name="T97" fmla="*/ 775 h 900"/>
                  <a:gd name="T98" fmla="*/ 30 w 837"/>
                  <a:gd name="T99" fmla="*/ 775 h 900"/>
                  <a:gd name="T100" fmla="*/ 30 w 837"/>
                  <a:gd name="T101" fmla="*/ 775 h 900"/>
                  <a:gd name="T102" fmla="*/ 30 w 837"/>
                  <a:gd name="T103" fmla="*/ 775 h 900"/>
                  <a:gd name="T104" fmla="*/ 30 w 837"/>
                  <a:gd name="T105" fmla="*/ 775 h 900"/>
                  <a:gd name="T106" fmla="*/ 61 w 837"/>
                  <a:gd name="T107" fmla="*/ 775 h 900"/>
                  <a:gd name="T108" fmla="*/ 92 w 837"/>
                  <a:gd name="T109" fmla="*/ 775 h 900"/>
                  <a:gd name="T110" fmla="*/ 92 w 837"/>
                  <a:gd name="T111" fmla="*/ 775 h 900"/>
                  <a:gd name="T112" fmla="*/ 124 w 837"/>
                  <a:gd name="T113" fmla="*/ 775 h 900"/>
                  <a:gd name="T114" fmla="*/ 124 w 837"/>
                  <a:gd name="T115" fmla="*/ 743 h 900"/>
                  <a:gd name="T116" fmla="*/ 154 w 837"/>
                  <a:gd name="T117" fmla="*/ 805 h 900"/>
                  <a:gd name="T118" fmla="*/ 154 w 837"/>
                  <a:gd name="T119" fmla="*/ 805 h 900"/>
                  <a:gd name="T120" fmla="*/ 185 w 837"/>
                  <a:gd name="T121" fmla="*/ 80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7" h="900">
                    <a:moveTo>
                      <a:pt x="185" y="836"/>
                    </a:moveTo>
                    <a:lnTo>
                      <a:pt x="185" y="836"/>
                    </a:lnTo>
                    <a:lnTo>
                      <a:pt x="185" y="867"/>
                    </a:lnTo>
                    <a:lnTo>
                      <a:pt x="185" y="867"/>
                    </a:lnTo>
                    <a:lnTo>
                      <a:pt x="185" y="867"/>
                    </a:lnTo>
                    <a:lnTo>
                      <a:pt x="185" y="867"/>
                    </a:lnTo>
                    <a:lnTo>
                      <a:pt x="185" y="899"/>
                    </a:lnTo>
                    <a:cubicBezTo>
                      <a:pt x="216" y="899"/>
                      <a:pt x="216" y="899"/>
                      <a:pt x="216" y="899"/>
                    </a:cubicBezTo>
                    <a:lnTo>
                      <a:pt x="248" y="899"/>
                    </a:lnTo>
                    <a:lnTo>
                      <a:pt x="248" y="899"/>
                    </a:lnTo>
                    <a:lnTo>
                      <a:pt x="248" y="899"/>
                    </a:lnTo>
                    <a:lnTo>
                      <a:pt x="248" y="899"/>
                    </a:lnTo>
                    <a:cubicBezTo>
                      <a:pt x="248" y="899"/>
                      <a:pt x="248" y="899"/>
                      <a:pt x="248" y="867"/>
                    </a:cubicBezTo>
                    <a:cubicBezTo>
                      <a:pt x="278" y="867"/>
                      <a:pt x="278" y="867"/>
                      <a:pt x="278" y="867"/>
                    </a:cubicBezTo>
                    <a:lnTo>
                      <a:pt x="278" y="867"/>
                    </a:lnTo>
                    <a:cubicBezTo>
                      <a:pt x="309" y="867"/>
                      <a:pt x="309" y="867"/>
                      <a:pt x="309" y="867"/>
                    </a:cubicBezTo>
                    <a:lnTo>
                      <a:pt x="309" y="867"/>
                    </a:lnTo>
                    <a:lnTo>
                      <a:pt x="309" y="867"/>
                    </a:lnTo>
                    <a:lnTo>
                      <a:pt x="309" y="867"/>
                    </a:lnTo>
                    <a:lnTo>
                      <a:pt x="309" y="867"/>
                    </a:lnTo>
                    <a:lnTo>
                      <a:pt x="309" y="867"/>
                    </a:lnTo>
                    <a:lnTo>
                      <a:pt x="309" y="836"/>
                    </a:lnTo>
                    <a:lnTo>
                      <a:pt x="309" y="836"/>
                    </a:lnTo>
                    <a:lnTo>
                      <a:pt x="309" y="836"/>
                    </a:lnTo>
                    <a:lnTo>
                      <a:pt x="309" y="836"/>
                    </a:lnTo>
                    <a:lnTo>
                      <a:pt x="309" y="836"/>
                    </a:lnTo>
                    <a:cubicBezTo>
                      <a:pt x="309" y="805"/>
                      <a:pt x="309" y="805"/>
                      <a:pt x="340" y="775"/>
                    </a:cubicBezTo>
                    <a:lnTo>
                      <a:pt x="371" y="775"/>
                    </a:lnTo>
                    <a:lnTo>
                      <a:pt x="371" y="775"/>
                    </a:lnTo>
                    <a:cubicBezTo>
                      <a:pt x="371" y="775"/>
                      <a:pt x="371" y="775"/>
                      <a:pt x="371" y="743"/>
                    </a:cubicBezTo>
                    <a:cubicBezTo>
                      <a:pt x="371" y="743"/>
                      <a:pt x="371" y="712"/>
                      <a:pt x="402" y="712"/>
                    </a:cubicBezTo>
                    <a:lnTo>
                      <a:pt x="402" y="712"/>
                    </a:lnTo>
                    <a:cubicBezTo>
                      <a:pt x="402" y="681"/>
                      <a:pt x="402" y="681"/>
                      <a:pt x="402" y="681"/>
                    </a:cubicBezTo>
                    <a:cubicBezTo>
                      <a:pt x="433" y="712"/>
                      <a:pt x="433" y="712"/>
                      <a:pt x="433" y="712"/>
                    </a:cubicBezTo>
                    <a:cubicBezTo>
                      <a:pt x="433" y="681"/>
                      <a:pt x="464" y="681"/>
                      <a:pt x="464" y="681"/>
                    </a:cubicBezTo>
                    <a:lnTo>
                      <a:pt x="464" y="681"/>
                    </a:lnTo>
                    <a:lnTo>
                      <a:pt x="464" y="681"/>
                    </a:lnTo>
                    <a:lnTo>
                      <a:pt x="464" y="681"/>
                    </a:lnTo>
                    <a:lnTo>
                      <a:pt x="464" y="681"/>
                    </a:lnTo>
                    <a:lnTo>
                      <a:pt x="464" y="651"/>
                    </a:lnTo>
                    <a:cubicBezTo>
                      <a:pt x="496" y="651"/>
                      <a:pt x="496" y="651"/>
                      <a:pt x="496" y="651"/>
                    </a:cubicBezTo>
                    <a:lnTo>
                      <a:pt x="496" y="651"/>
                    </a:lnTo>
                    <a:cubicBezTo>
                      <a:pt x="496" y="619"/>
                      <a:pt x="496" y="619"/>
                      <a:pt x="496" y="619"/>
                    </a:cubicBezTo>
                    <a:cubicBezTo>
                      <a:pt x="526" y="619"/>
                      <a:pt x="526" y="619"/>
                      <a:pt x="526" y="619"/>
                    </a:cubicBezTo>
                    <a:cubicBezTo>
                      <a:pt x="526" y="619"/>
                      <a:pt x="526" y="619"/>
                      <a:pt x="557" y="619"/>
                    </a:cubicBezTo>
                    <a:lnTo>
                      <a:pt x="557" y="619"/>
                    </a:lnTo>
                    <a:cubicBezTo>
                      <a:pt x="588" y="589"/>
                      <a:pt x="588" y="589"/>
                      <a:pt x="620" y="589"/>
                    </a:cubicBezTo>
                    <a:cubicBezTo>
                      <a:pt x="620" y="589"/>
                      <a:pt x="620" y="589"/>
                      <a:pt x="650" y="589"/>
                    </a:cubicBezTo>
                    <a:lnTo>
                      <a:pt x="650" y="589"/>
                    </a:lnTo>
                    <a:lnTo>
                      <a:pt x="650" y="589"/>
                    </a:lnTo>
                    <a:cubicBezTo>
                      <a:pt x="650" y="589"/>
                      <a:pt x="650" y="589"/>
                      <a:pt x="681" y="589"/>
                    </a:cubicBezTo>
                    <a:lnTo>
                      <a:pt x="681" y="589"/>
                    </a:lnTo>
                    <a:cubicBezTo>
                      <a:pt x="681" y="589"/>
                      <a:pt x="681" y="589"/>
                      <a:pt x="712" y="558"/>
                    </a:cubicBezTo>
                    <a:lnTo>
                      <a:pt x="712" y="558"/>
                    </a:lnTo>
                    <a:lnTo>
                      <a:pt x="744" y="558"/>
                    </a:lnTo>
                    <a:lnTo>
                      <a:pt x="744" y="558"/>
                    </a:lnTo>
                    <a:lnTo>
                      <a:pt x="774" y="558"/>
                    </a:lnTo>
                    <a:cubicBezTo>
                      <a:pt x="805" y="558"/>
                      <a:pt x="805" y="558"/>
                      <a:pt x="805" y="558"/>
                    </a:cubicBezTo>
                    <a:lnTo>
                      <a:pt x="805" y="558"/>
                    </a:lnTo>
                    <a:lnTo>
                      <a:pt x="836" y="558"/>
                    </a:lnTo>
                    <a:lnTo>
                      <a:pt x="836" y="558"/>
                    </a:lnTo>
                    <a:cubicBezTo>
                      <a:pt x="836" y="558"/>
                      <a:pt x="836" y="528"/>
                      <a:pt x="836" y="496"/>
                    </a:cubicBezTo>
                    <a:lnTo>
                      <a:pt x="836" y="496"/>
                    </a:lnTo>
                    <a:cubicBezTo>
                      <a:pt x="836" y="465"/>
                      <a:pt x="836" y="465"/>
                      <a:pt x="836" y="465"/>
                    </a:cubicBezTo>
                    <a:cubicBezTo>
                      <a:pt x="836" y="434"/>
                      <a:pt x="836" y="404"/>
                      <a:pt x="836" y="404"/>
                    </a:cubicBezTo>
                    <a:lnTo>
                      <a:pt x="805" y="404"/>
                    </a:lnTo>
                    <a:lnTo>
                      <a:pt x="805" y="404"/>
                    </a:lnTo>
                    <a:cubicBezTo>
                      <a:pt x="774" y="372"/>
                      <a:pt x="774" y="372"/>
                      <a:pt x="774" y="372"/>
                    </a:cubicBezTo>
                    <a:cubicBezTo>
                      <a:pt x="774" y="341"/>
                      <a:pt x="774" y="341"/>
                      <a:pt x="774" y="341"/>
                    </a:cubicBezTo>
                    <a:lnTo>
                      <a:pt x="774" y="341"/>
                    </a:lnTo>
                    <a:cubicBezTo>
                      <a:pt x="774" y="341"/>
                      <a:pt x="774" y="310"/>
                      <a:pt x="744" y="310"/>
                    </a:cubicBezTo>
                    <a:lnTo>
                      <a:pt x="744" y="310"/>
                    </a:lnTo>
                    <a:cubicBezTo>
                      <a:pt x="681" y="248"/>
                      <a:pt x="681" y="248"/>
                      <a:pt x="681" y="248"/>
                    </a:cubicBezTo>
                    <a:lnTo>
                      <a:pt x="681" y="248"/>
                    </a:lnTo>
                    <a:cubicBezTo>
                      <a:pt x="340" y="0"/>
                      <a:pt x="340" y="0"/>
                      <a:pt x="340" y="0"/>
                    </a:cubicBezTo>
                    <a:cubicBezTo>
                      <a:pt x="309" y="0"/>
                      <a:pt x="309" y="0"/>
                      <a:pt x="309" y="0"/>
                    </a:cubicBezTo>
                    <a:cubicBezTo>
                      <a:pt x="340" y="496"/>
                      <a:pt x="340" y="496"/>
                      <a:pt x="340" y="496"/>
                    </a:cubicBezTo>
                    <a:cubicBezTo>
                      <a:pt x="371" y="528"/>
                      <a:pt x="371" y="528"/>
                      <a:pt x="371" y="528"/>
                    </a:cubicBezTo>
                    <a:cubicBezTo>
                      <a:pt x="340" y="619"/>
                      <a:pt x="340" y="619"/>
                      <a:pt x="340" y="619"/>
                    </a:cubicBezTo>
                    <a:cubicBezTo>
                      <a:pt x="154" y="619"/>
                      <a:pt x="154" y="619"/>
                      <a:pt x="154" y="619"/>
                    </a:cubicBezTo>
                    <a:lnTo>
                      <a:pt x="154" y="619"/>
                    </a:lnTo>
                    <a:lnTo>
                      <a:pt x="154" y="619"/>
                    </a:lnTo>
                    <a:cubicBezTo>
                      <a:pt x="124" y="619"/>
                      <a:pt x="124" y="619"/>
                      <a:pt x="124" y="619"/>
                    </a:cubicBezTo>
                    <a:lnTo>
                      <a:pt x="92" y="619"/>
                    </a:lnTo>
                    <a:lnTo>
                      <a:pt x="92" y="619"/>
                    </a:lnTo>
                    <a:lnTo>
                      <a:pt x="61" y="619"/>
                    </a:lnTo>
                    <a:lnTo>
                      <a:pt x="61" y="619"/>
                    </a:lnTo>
                    <a:cubicBezTo>
                      <a:pt x="61" y="651"/>
                      <a:pt x="61" y="651"/>
                      <a:pt x="30" y="651"/>
                    </a:cubicBezTo>
                    <a:lnTo>
                      <a:pt x="30" y="651"/>
                    </a:lnTo>
                    <a:lnTo>
                      <a:pt x="0" y="619"/>
                    </a:lnTo>
                    <a:cubicBezTo>
                      <a:pt x="0" y="651"/>
                      <a:pt x="0" y="651"/>
                      <a:pt x="0" y="651"/>
                    </a:cubicBezTo>
                    <a:lnTo>
                      <a:pt x="0" y="681"/>
                    </a:lnTo>
                    <a:lnTo>
                      <a:pt x="0" y="681"/>
                    </a:lnTo>
                    <a:cubicBezTo>
                      <a:pt x="0" y="712"/>
                      <a:pt x="0" y="712"/>
                      <a:pt x="0" y="712"/>
                    </a:cubicBezTo>
                    <a:lnTo>
                      <a:pt x="0" y="712"/>
                    </a:lnTo>
                    <a:lnTo>
                      <a:pt x="0" y="712"/>
                    </a:lnTo>
                    <a:cubicBezTo>
                      <a:pt x="0" y="712"/>
                      <a:pt x="30" y="712"/>
                      <a:pt x="30" y="743"/>
                    </a:cubicBezTo>
                    <a:cubicBezTo>
                      <a:pt x="30" y="743"/>
                      <a:pt x="30" y="743"/>
                      <a:pt x="30" y="775"/>
                    </a:cubicBezTo>
                    <a:lnTo>
                      <a:pt x="30" y="775"/>
                    </a:lnTo>
                    <a:lnTo>
                      <a:pt x="30" y="775"/>
                    </a:lnTo>
                    <a:lnTo>
                      <a:pt x="30" y="775"/>
                    </a:lnTo>
                    <a:lnTo>
                      <a:pt x="30" y="775"/>
                    </a:lnTo>
                    <a:lnTo>
                      <a:pt x="30" y="775"/>
                    </a:lnTo>
                    <a:lnTo>
                      <a:pt x="30" y="775"/>
                    </a:lnTo>
                    <a:lnTo>
                      <a:pt x="30" y="775"/>
                    </a:lnTo>
                    <a:lnTo>
                      <a:pt x="30" y="775"/>
                    </a:lnTo>
                    <a:cubicBezTo>
                      <a:pt x="61" y="775"/>
                      <a:pt x="61" y="775"/>
                      <a:pt x="61" y="775"/>
                    </a:cubicBezTo>
                    <a:lnTo>
                      <a:pt x="61" y="775"/>
                    </a:lnTo>
                    <a:cubicBezTo>
                      <a:pt x="61" y="775"/>
                      <a:pt x="61" y="775"/>
                      <a:pt x="92" y="775"/>
                    </a:cubicBezTo>
                    <a:lnTo>
                      <a:pt x="92" y="775"/>
                    </a:lnTo>
                    <a:lnTo>
                      <a:pt x="92" y="775"/>
                    </a:lnTo>
                    <a:lnTo>
                      <a:pt x="92" y="775"/>
                    </a:lnTo>
                    <a:lnTo>
                      <a:pt x="124" y="775"/>
                    </a:lnTo>
                    <a:lnTo>
                      <a:pt x="124" y="775"/>
                    </a:lnTo>
                    <a:cubicBezTo>
                      <a:pt x="124" y="743"/>
                      <a:pt x="124" y="743"/>
                      <a:pt x="124" y="743"/>
                    </a:cubicBezTo>
                    <a:lnTo>
                      <a:pt x="124" y="743"/>
                    </a:lnTo>
                    <a:cubicBezTo>
                      <a:pt x="154" y="743"/>
                      <a:pt x="154" y="743"/>
                      <a:pt x="154" y="775"/>
                    </a:cubicBezTo>
                    <a:cubicBezTo>
                      <a:pt x="154" y="775"/>
                      <a:pt x="154" y="775"/>
                      <a:pt x="154" y="805"/>
                    </a:cubicBezTo>
                    <a:lnTo>
                      <a:pt x="154" y="805"/>
                    </a:lnTo>
                    <a:lnTo>
                      <a:pt x="154" y="805"/>
                    </a:lnTo>
                    <a:lnTo>
                      <a:pt x="154" y="805"/>
                    </a:lnTo>
                    <a:cubicBezTo>
                      <a:pt x="154" y="805"/>
                      <a:pt x="154" y="805"/>
                      <a:pt x="185" y="805"/>
                    </a:cubicBezTo>
                    <a:lnTo>
                      <a:pt x="185" y="8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7" name="Freeform 9">
                <a:extLst>
                  <a:ext uri="{FF2B5EF4-FFF2-40B4-BE49-F238E27FC236}">
                    <a16:creationId xmlns:a16="http://schemas.microsoft.com/office/drawing/2014/main" id="{F42171CC-0271-C448-8B95-77E03ACED439}"/>
                  </a:ext>
                </a:extLst>
              </p:cNvPr>
              <p:cNvSpPr>
                <a:spLocks noChangeArrowheads="1"/>
              </p:cNvSpPr>
              <p:nvPr/>
            </p:nvSpPr>
            <p:spPr bwMode="auto">
              <a:xfrm>
                <a:off x="4706938" y="2070100"/>
                <a:ext cx="66675" cy="44450"/>
              </a:xfrm>
              <a:custGeom>
                <a:avLst/>
                <a:gdLst>
                  <a:gd name="T0" fmla="*/ 186 w 187"/>
                  <a:gd name="T1" fmla="*/ 0 h 125"/>
                  <a:gd name="T2" fmla="*/ 186 w 187"/>
                  <a:gd name="T3" fmla="*/ 0 h 125"/>
                  <a:gd name="T4" fmla="*/ 186 w 187"/>
                  <a:gd name="T5" fmla="*/ 0 h 125"/>
                  <a:gd name="T6" fmla="*/ 154 w 187"/>
                  <a:gd name="T7" fmla="*/ 31 h 125"/>
                  <a:gd name="T8" fmla="*/ 124 w 187"/>
                  <a:gd name="T9" fmla="*/ 93 h 125"/>
                  <a:gd name="T10" fmla="*/ 93 w 187"/>
                  <a:gd name="T11" fmla="*/ 63 h 125"/>
                  <a:gd name="T12" fmla="*/ 93 w 187"/>
                  <a:gd name="T13" fmla="*/ 63 h 125"/>
                  <a:gd name="T14" fmla="*/ 93 w 187"/>
                  <a:gd name="T15" fmla="*/ 63 h 125"/>
                  <a:gd name="T16" fmla="*/ 93 w 187"/>
                  <a:gd name="T17" fmla="*/ 93 h 125"/>
                  <a:gd name="T18" fmla="*/ 93 w 187"/>
                  <a:gd name="T19" fmla="*/ 93 h 125"/>
                  <a:gd name="T20" fmla="*/ 62 w 187"/>
                  <a:gd name="T21" fmla="*/ 93 h 125"/>
                  <a:gd name="T22" fmla="*/ 62 w 187"/>
                  <a:gd name="T23" fmla="*/ 93 h 125"/>
                  <a:gd name="T24" fmla="*/ 30 w 187"/>
                  <a:gd name="T25" fmla="*/ 93 h 125"/>
                  <a:gd name="T26" fmla="*/ 30 w 187"/>
                  <a:gd name="T27" fmla="*/ 93 h 125"/>
                  <a:gd name="T28" fmla="*/ 30 w 187"/>
                  <a:gd name="T29" fmla="*/ 93 h 125"/>
                  <a:gd name="T30" fmla="*/ 0 w 187"/>
                  <a:gd name="T31" fmla="*/ 93 h 125"/>
                  <a:gd name="T32" fmla="*/ 0 w 187"/>
                  <a:gd name="T33" fmla="*/ 124 h 125"/>
                  <a:gd name="T34" fmla="*/ 0 w 187"/>
                  <a:gd name="T35" fmla="*/ 124 h 125"/>
                  <a:gd name="T36" fmla="*/ 62 w 187"/>
                  <a:gd name="T37" fmla="*/ 124 h 125"/>
                  <a:gd name="T38" fmla="*/ 93 w 187"/>
                  <a:gd name="T39" fmla="*/ 124 h 125"/>
                  <a:gd name="T40" fmla="*/ 124 w 187"/>
                  <a:gd name="T41" fmla="*/ 124 h 125"/>
                  <a:gd name="T42" fmla="*/ 154 w 187"/>
                  <a:gd name="T43" fmla="*/ 93 h 125"/>
                  <a:gd name="T44" fmla="*/ 154 w 187"/>
                  <a:gd name="T45" fmla="*/ 93 h 125"/>
                  <a:gd name="T46" fmla="*/ 154 w 187"/>
                  <a:gd name="T47" fmla="*/ 63 h 125"/>
                  <a:gd name="T48" fmla="*/ 154 w 187"/>
                  <a:gd name="T49" fmla="*/ 63 h 125"/>
                  <a:gd name="T50" fmla="*/ 186 w 187"/>
                  <a:gd name="T51" fmla="*/ 31 h 125"/>
                  <a:gd name="T52" fmla="*/ 186 w 187"/>
                  <a:gd name="T53" fmla="*/ 31 h 125"/>
                  <a:gd name="T54" fmla="*/ 186 w 187"/>
                  <a:gd name="T55" fmla="*/ 31 h 125"/>
                  <a:gd name="T56" fmla="*/ 186 w 187"/>
                  <a:gd name="T57" fmla="*/ 31 h 125"/>
                  <a:gd name="T58" fmla="*/ 186 w 187"/>
                  <a:gd name="T5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125">
                    <a:moveTo>
                      <a:pt x="186" y="0"/>
                    </a:moveTo>
                    <a:lnTo>
                      <a:pt x="186" y="0"/>
                    </a:lnTo>
                    <a:lnTo>
                      <a:pt x="186" y="0"/>
                    </a:lnTo>
                    <a:cubicBezTo>
                      <a:pt x="154" y="31"/>
                      <a:pt x="154" y="31"/>
                      <a:pt x="154" y="31"/>
                    </a:cubicBezTo>
                    <a:cubicBezTo>
                      <a:pt x="154" y="63"/>
                      <a:pt x="124" y="93"/>
                      <a:pt x="124" y="93"/>
                    </a:cubicBezTo>
                    <a:cubicBezTo>
                      <a:pt x="124" y="93"/>
                      <a:pt x="93" y="93"/>
                      <a:pt x="93" y="63"/>
                    </a:cubicBezTo>
                    <a:lnTo>
                      <a:pt x="93" y="63"/>
                    </a:lnTo>
                    <a:lnTo>
                      <a:pt x="93" y="63"/>
                    </a:lnTo>
                    <a:cubicBezTo>
                      <a:pt x="93" y="93"/>
                      <a:pt x="93" y="93"/>
                      <a:pt x="93" y="93"/>
                    </a:cubicBezTo>
                    <a:lnTo>
                      <a:pt x="93" y="93"/>
                    </a:lnTo>
                    <a:cubicBezTo>
                      <a:pt x="62" y="93"/>
                      <a:pt x="62" y="93"/>
                      <a:pt x="62" y="93"/>
                    </a:cubicBezTo>
                    <a:lnTo>
                      <a:pt x="62" y="93"/>
                    </a:lnTo>
                    <a:cubicBezTo>
                      <a:pt x="30" y="93"/>
                      <a:pt x="30" y="93"/>
                      <a:pt x="30" y="93"/>
                    </a:cubicBezTo>
                    <a:lnTo>
                      <a:pt x="30" y="93"/>
                    </a:lnTo>
                    <a:lnTo>
                      <a:pt x="30" y="93"/>
                    </a:lnTo>
                    <a:cubicBezTo>
                      <a:pt x="0" y="93"/>
                      <a:pt x="0" y="93"/>
                      <a:pt x="0" y="93"/>
                    </a:cubicBezTo>
                    <a:lnTo>
                      <a:pt x="0" y="124"/>
                    </a:lnTo>
                    <a:lnTo>
                      <a:pt x="0" y="124"/>
                    </a:lnTo>
                    <a:cubicBezTo>
                      <a:pt x="0" y="124"/>
                      <a:pt x="30" y="124"/>
                      <a:pt x="62" y="124"/>
                    </a:cubicBezTo>
                    <a:cubicBezTo>
                      <a:pt x="62" y="124"/>
                      <a:pt x="62" y="124"/>
                      <a:pt x="93" y="124"/>
                    </a:cubicBezTo>
                    <a:lnTo>
                      <a:pt x="124" y="124"/>
                    </a:lnTo>
                    <a:cubicBezTo>
                      <a:pt x="124" y="124"/>
                      <a:pt x="124" y="93"/>
                      <a:pt x="154" y="93"/>
                    </a:cubicBezTo>
                    <a:lnTo>
                      <a:pt x="154" y="93"/>
                    </a:lnTo>
                    <a:cubicBezTo>
                      <a:pt x="154" y="63"/>
                      <a:pt x="154" y="63"/>
                      <a:pt x="154" y="63"/>
                    </a:cubicBezTo>
                    <a:lnTo>
                      <a:pt x="154" y="63"/>
                    </a:lnTo>
                    <a:cubicBezTo>
                      <a:pt x="154" y="63"/>
                      <a:pt x="154" y="31"/>
                      <a:pt x="186" y="31"/>
                    </a:cubicBezTo>
                    <a:lnTo>
                      <a:pt x="186" y="31"/>
                    </a:lnTo>
                    <a:lnTo>
                      <a:pt x="186" y="31"/>
                    </a:lnTo>
                    <a:lnTo>
                      <a:pt x="186" y="31"/>
                    </a:lnTo>
                    <a:cubicBezTo>
                      <a:pt x="186" y="31"/>
                      <a:pt x="186" y="31"/>
                      <a:pt x="1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8" name="Freeform 10">
                <a:extLst>
                  <a:ext uri="{FF2B5EF4-FFF2-40B4-BE49-F238E27FC236}">
                    <a16:creationId xmlns:a16="http://schemas.microsoft.com/office/drawing/2014/main" id="{3CD21B4E-0CD0-6A41-9021-A090F48EB3CB}"/>
                  </a:ext>
                </a:extLst>
              </p:cNvPr>
              <p:cNvSpPr>
                <a:spLocks noChangeArrowheads="1"/>
              </p:cNvSpPr>
              <p:nvPr/>
            </p:nvSpPr>
            <p:spPr bwMode="auto">
              <a:xfrm>
                <a:off x="4360863" y="1925638"/>
                <a:ext cx="401637" cy="334962"/>
              </a:xfrm>
              <a:custGeom>
                <a:avLst/>
                <a:gdLst>
                  <a:gd name="T0" fmla="*/ 465 w 1116"/>
                  <a:gd name="T1" fmla="*/ 867 h 930"/>
                  <a:gd name="T2" fmla="*/ 527 w 1116"/>
                  <a:gd name="T3" fmla="*/ 867 h 930"/>
                  <a:gd name="T4" fmla="*/ 589 w 1116"/>
                  <a:gd name="T5" fmla="*/ 898 h 930"/>
                  <a:gd name="T6" fmla="*/ 651 w 1116"/>
                  <a:gd name="T7" fmla="*/ 929 h 930"/>
                  <a:gd name="T8" fmla="*/ 713 w 1116"/>
                  <a:gd name="T9" fmla="*/ 867 h 930"/>
                  <a:gd name="T10" fmla="*/ 806 w 1116"/>
                  <a:gd name="T11" fmla="*/ 805 h 930"/>
                  <a:gd name="T12" fmla="*/ 837 w 1116"/>
                  <a:gd name="T13" fmla="*/ 805 h 930"/>
                  <a:gd name="T14" fmla="*/ 930 w 1116"/>
                  <a:gd name="T15" fmla="*/ 774 h 930"/>
                  <a:gd name="T16" fmla="*/ 930 w 1116"/>
                  <a:gd name="T17" fmla="*/ 774 h 930"/>
                  <a:gd name="T18" fmla="*/ 1023 w 1116"/>
                  <a:gd name="T19" fmla="*/ 743 h 930"/>
                  <a:gd name="T20" fmla="*/ 1115 w 1116"/>
                  <a:gd name="T21" fmla="*/ 589 h 930"/>
                  <a:gd name="T22" fmla="*/ 1023 w 1116"/>
                  <a:gd name="T23" fmla="*/ 589 h 930"/>
                  <a:gd name="T24" fmla="*/ 899 w 1116"/>
                  <a:gd name="T25" fmla="*/ 526 h 930"/>
                  <a:gd name="T26" fmla="*/ 899 w 1116"/>
                  <a:gd name="T27" fmla="*/ 495 h 930"/>
                  <a:gd name="T28" fmla="*/ 899 w 1116"/>
                  <a:gd name="T29" fmla="*/ 465 h 930"/>
                  <a:gd name="T30" fmla="*/ 867 w 1116"/>
                  <a:gd name="T31" fmla="*/ 465 h 930"/>
                  <a:gd name="T32" fmla="*/ 806 w 1116"/>
                  <a:gd name="T33" fmla="*/ 372 h 930"/>
                  <a:gd name="T34" fmla="*/ 806 w 1116"/>
                  <a:gd name="T35" fmla="*/ 309 h 930"/>
                  <a:gd name="T36" fmla="*/ 775 w 1116"/>
                  <a:gd name="T37" fmla="*/ 278 h 930"/>
                  <a:gd name="T38" fmla="*/ 713 w 1116"/>
                  <a:gd name="T39" fmla="*/ 217 h 930"/>
                  <a:gd name="T40" fmla="*/ 682 w 1116"/>
                  <a:gd name="T41" fmla="*/ 185 h 930"/>
                  <a:gd name="T42" fmla="*/ 651 w 1116"/>
                  <a:gd name="T43" fmla="*/ 185 h 930"/>
                  <a:gd name="T44" fmla="*/ 651 w 1116"/>
                  <a:gd name="T45" fmla="*/ 185 h 930"/>
                  <a:gd name="T46" fmla="*/ 527 w 1116"/>
                  <a:gd name="T47" fmla="*/ 185 h 930"/>
                  <a:gd name="T48" fmla="*/ 403 w 1116"/>
                  <a:gd name="T49" fmla="*/ 61 h 930"/>
                  <a:gd name="T50" fmla="*/ 371 w 1116"/>
                  <a:gd name="T51" fmla="*/ 30 h 930"/>
                  <a:gd name="T52" fmla="*/ 310 w 1116"/>
                  <a:gd name="T53" fmla="*/ 30 h 930"/>
                  <a:gd name="T54" fmla="*/ 278 w 1116"/>
                  <a:gd name="T55" fmla="*/ 0 h 930"/>
                  <a:gd name="T56" fmla="*/ 217 w 1116"/>
                  <a:gd name="T57" fmla="*/ 30 h 930"/>
                  <a:gd name="T58" fmla="*/ 186 w 1116"/>
                  <a:gd name="T59" fmla="*/ 0 h 930"/>
                  <a:gd name="T60" fmla="*/ 186 w 1116"/>
                  <a:gd name="T61" fmla="*/ 30 h 930"/>
                  <a:gd name="T62" fmla="*/ 186 w 1116"/>
                  <a:gd name="T63" fmla="*/ 30 h 930"/>
                  <a:gd name="T64" fmla="*/ 124 w 1116"/>
                  <a:gd name="T65" fmla="*/ 124 h 930"/>
                  <a:gd name="T66" fmla="*/ 93 w 1116"/>
                  <a:gd name="T67" fmla="*/ 124 h 930"/>
                  <a:gd name="T68" fmla="*/ 31 w 1116"/>
                  <a:gd name="T69" fmla="*/ 185 h 930"/>
                  <a:gd name="T70" fmla="*/ 31 w 1116"/>
                  <a:gd name="T71" fmla="*/ 154 h 930"/>
                  <a:gd name="T72" fmla="*/ 31 w 1116"/>
                  <a:gd name="T73" fmla="*/ 217 h 930"/>
                  <a:gd name="T74" fmla="*/ 124 w 1116"/>
                  <a:gd name="T75" fmla="*/ 372 h 930"/>
                  <a:gd name="T76" fmla="*/ 155 w 1116"/>
                  <a:gd name="T77" fmla="*/ 465 h 930"/>
                  <a:gd name="T78" fmla="*/ 217 w 1116"/>
                  <a:gd name="T79" fmla="*/ 526 h 930"/>
                  <a:gd name="T80" fmla="*/ 248 w 1116"/>
                  <a:gd name="T81" fmla="*/ 589 h 930"/>
                  <a:gd name="T82" fmla="*/ 371 w 1116"/>
                  <a:gd name="T83" fmla="*/ 805 h 930"/>
                  <a:gd name="T84" fmla="*/ 434 w 1116"/>
                  <a:gd name="T85" fmla="*/ 898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6" h="930">
                    <a:moveTo>
                      <a:pt x="465" y="867"/>
                    </a:moveTo>
                    <a:lnTo>
                      <a:pt x="465" y="867"/>
                    </a:lnTo>
                    <a:lnTo>
                      <a:pt x="465" y="867"/>
                    </a:lnTo>
                    <a:cubicBezTo>
                      <a:pt x="495" y="867"/>
                      <a:pt x="495" y="867"/>
                      <a:pt x="495" y="867"/>
                    </a:cubicBezTo>
                    <a:lnTo>
                      <a:pt x="495" y="867"/>
                    </a:lnTo>
                    <a:cubicBezTo>
                      <a:pt x="527" y="867"/>
                      <a:pt x="527" y="867"/>
                      <a:pt x="527" y="867"/>
                    </a:cubicBezTo>
                    <a:lnTo>
                      <a:pt x="527" y="867"/>
                    </a:lnTo>
                    <a:cubicBezTo>
                      <a:pt x="558" y="867"/>
                      <a:pt x="558" y="867"/>
                      <a:pt x="558" y="898"/>
                    </a:cubicBezTo>
                    <a:cubicBezTo>
                      <a:pt x="589" y="898"/>
                      <a:pt x="589" y="898"/>
                      <a:pt x="589" y="898"/>
                    </a:cubicBezTo>
                    <a:cubicBezTo>
                      <a:pt x="619" y="898"/>
                      <a:pt x="619" y="929"/>
                      <a:pt x="651" y="929"/>
                    </a:cubicBezTo>
                    <a:lnTo>
                      <a:pt x="651" y="929"/>
                    </a:lnTo>
                    <a:lnTo>
                      <a:pt x="651" y="929"/>
                    </a:lnTo>
                    <a:lnTo>
                      <a:pt x="651" y="929"/>
                    </a:lnTo>
                    <a:cubicBezTo>
                      <a:pt x="651" y="898"/>
                      <a:pt x="651" y="898"/>
                      <a:pt x="651" y="898"/>
                    </a:cubicBezTo>
                    <a:cubicBezTo>
                      <a:pt x="682" y="898"/>
                      <a:pt x="682" y="867"/>
                      <a:pt x="713" y="867"/>
                    </a:cubicBezTo>
                    <a:lnTo>
                      <a:pt x="743" y="837"/>
                    </a:lnTo>
                    <a:cubicBezTo>
                      <a:pt x="775" y="805"/>
                      <a:pt x="775" y="805"/>
                      <a:pt x="775" y="805"/>
                    </a:cubicBezTo>
                    <a:cubicBezTo>
                      <a:pt x="775" y="805"/>
                      <a:pt x="775" y="805"/>
                      <a:pt x="806" y="805"/>
                    </a:cubicBezTo>
                    <a:lnTo>
                      <a:pt x="806" y="805"/>
                    </a:lnTo>
                    <a:lnTo>
                      <a:pt x="806" y="805"/>
                    </a:lnTo>
                    <a:lnTo>
                      <a:pt x="837" y="805"/>
                    </a:lnTo>
                    <a:cubicBezTo>
                      <a:pt x="837" y="805"/>
                      <a:pt x="867" y="805"/>
                      <a:pt x="867" y="774"/>
                    </a:cubicBezTo>
                    <a:cubicBezTo>
                      <a:pt x="867" y="774"/>
                      <a:pt x="899" y="774"/>
                      <a:pt x="930" y="774"/>
                    </a:cubicBezTo>
                    <a:lnTo>
                      <a:pt x="930" y="774"/>
                    </a:lnTo>
                    <a:lnTo>
                      <a:pt x="930" y="774"/>
                    </a:lnTo>
                    <a:lnTo>
                      <a:pt x="930" y="774"/>
                    </a:lnTo>
                    <a:lnTo>
                      <a:pt x="930" y="774"/>
                    </a:lnTo>
                    <a:lnTo>
                      <a:pt x="930" y="774"/>
                    </a:lnTo>
                    <a:cubicBezTo>
                      <a:pt x="930" y="774"/>
                      <a:pt x="961" y="774"/>
                      <a:pt x="961" y="743"/>
                    </a:cubicBezTo>
                    <a:cubicBezTo>
                      <a:pt x="991" y="743"/>
                      <a:pt x="1023" y="743"/>
                      <a:pt x="1023" y="743"/>
                    </a:cubicBezTo>
                    <a:cubicBezTo>
                      <a:pt x="1023" y="713"/>
                      <a:pt x="1054" y="713"/>
                      <a:pt x="1085" y="713"/>
                    </a:cubicBezTo>
                    <a:cubicBezTo>
                      <a:pt x="1115" y="589"/>
                      <a:pt x="1115" y="589"/>
                      <a:pt x="1115" y="589"/>
                    </a:cubicBezTo>
                    <a:lnTo>
                      <a:pt x="1115" y="589"/>
                    </a:lnTo>
                    <a:cubicBezTo>
                      <a:pt x="1115" y="589"/>
                      <a:pt x="1115" y="589"/>
                      <a:pt x="1085" y="589"/>
                    </a:cubicBezTo>
                    <a:cubicBezTo>
                      <a:pt x="1085" y="589"/>
                      <a:pt x="1054" y="589"/>
                      <a:pt x="1023" y="589"/>
                    </a:cubicBezTo>
                    <a:lnTo>
                      <a:pt x="1023" y="589"/>
                    </a:lnTo>
                    <a:cubicBezTo>
                      <a:pt x="991" y="589"/>
                      <a:pt x="961" y="589"/>
                      <a:pt x="961" y="589"/>
                    </a:cubicBezTo>
                    <a:lnTo>
                      <a:pt x="961" y="589"/>
                    </a:lnTo>
                    <a:cubicBezTo>
                      <a:pt x="930" y="589"/>
                      <a:pt x="930" y="557"/>
                      <a:pt x="899" y="526"/>
                    </a:cubicBezTo>
                    <a:lnTo>
                      <a:pt x="899" y="526"/>
                    </a:lnTo>
                    <a:lnTo>
                      <a:pt x="899" y="526"/>
                    </a:lnTo>
                    <a:cubicBezTo>
                      <a:pt x="899" y="495"/>
                      <a:pt x="899" y="495"/>
                      <a:pt x="899" y="495"/>
                    </a:cubicBezTo>
                    <a:lnTo>
                      <a:pt x="899" y="495"/>
                    </a:lnTo>
                    <a:lnTo>
                      <a:pt x="899" y="495"/>
                    </a:lnTo>
                    <a:cubicBezTo>
                      <a:pt x="899" y="495"/>
                      <a:pt x="899" y="495"/>
                      <a:pt x="899" y="465"/>
                    </a:cubicBezTo>
                    <a:lnTo>
                      <a:pt x="899" y="465"/>
                    </a:lnTo>
                    <a:cubicBezTo>
                      <a:pt x="899" y="465"/>
                      <a:pt x="899" y="465"/>
                      <a:pt x="899" y="433"/>
                    </a:cubicBezTo>
                    <a:lnTo>
                      <a:pt x="867" y="465"/>
                    </a:lnTo>
                    <a:lnTo>
                      <a:pt x="867" y="465"/>
                    </a:lnTo>
                    <a:cubicBezTo>
                      <a:pt x="867" y="465"/>
                      <a:pt x="867" y="433"/>
                      <a:pt x="837" y="402"/>
                    </a:cubicBezTo>
                    <a:lnTo>
                      <a:pt x="806" y="372"/>
                    </a:lnTo>
                    <a:cubicBezTo>
                      <a:pt x="806" y="372"/>
                      <a:pt x="806" y="372"/>
                      <a:pt x="806" y="341"/>
                    </a:cubicBezTo>
                    <a:lnTo>
                      <a:pt x="806" y="341"/>
                    </a:lnTo>
                    <a:cubicBezTo>
                      <a:pt x="806" y="309"/>
                      <a:pt x="806" y="309"/>
                      <a:pt x="806" y="309"/>
                    </a:cubicBezTo>
                    <a:lnTo>
                      <a:pt x="806" y="309"/>
                    </a:lnTo>
                    <a:lnTo>
                      <a:pt x="806" y="309"/>
                    </a:lnTo>
                    <a:cubicBezTo>
                      <a:pt x="806" y="278"/>
                      <a:pt x="775" y="278"/>
                      <a:pt x="775" y="278"/>
                    </a:cubicBezTo>
                    <a:cubicBezTo>
                      <a:pt x="775" y="278"/>
                      <a:pt x="743" y="248"/>
                      <a:pt x="743" y="217"/>
                    </a:cubicBezTo>
                    <a:cubicBezTo>
                      <a:pt x="713" y="217"/>
                      <a:pt x="713" y="217"/>
                      <a:pt x="713" y="217"/>
                    </a:cubicBezTo>
                    <a:lnTo>
                      <a:pt x="713" y="217"/>
                    </a:lnTo>
                    <a:lnTo>
                      <a:pt x="713" y="217"/>
                    </a:lnTo>
                    <a:cubicBezTo>
                      <a:pt x="682" y="217"/>
                      <a:pt x="682" y="217"/>
                      <a:pt x="682" y="185"/>
                    </a:cubicBezTo>
                    <a:lnTo>
                      <a:pt x="682" y="185"/>
                    </a:lnTo>
                    <a:cubicBezTo>
                      <a:pt x="651" y="185"/>
                      <a:pt x="651" y="185"/>
                      <a:pt x="651" y="185"/>
                    </a:cubicBezTo>
                    <a:lnTo>
                      <a:pt x="651" y="185"/>
                    </a:lnTo>
                    <a:lnTo>
                      <a:pt x="651" y="185"/>
                    </a:lnTo>
                    <a:lnTo>
                      <a:pt x="651" y="185"/>
                    </a:lnTo>
                    <a:lnTo>
                      <a:pt x="651" y="185"/>
                    </a:lnTo>
                    <a:lnTo>
                      <a:pt x="651" y="185"/>
                    </a:lnTo>
                    <a:cubicBezTo>
                      <a:pt x="619" y="185"/>
                      <a:pt x="619" y="185"/>
                      <a:pt x="619" y="185"/>
                    </a:cubicBezTo>
                    <a:lnTo>
                      <a:pt x="619" y="185"/>
                    </a:lnTo>
                    <a:cubicBezTo>
                      <a:pt x="589" y="185"/>
                      <a:pt x="558" y="185"/>
                      <a:pt x="527" y="185"/>
                    </a:cubicBezTo>
                    <a:cubicBezTo>
                      <a:pt x="495" y="154"/>
                      <a:pt x="465" y="124"/>
                      <a:pt x="465" y="93"/>
                    </a:cubicBezTo>
                    <a:cubicBezTo>
                      <a:pt x="434" y="93"/>
                      <a:pt x="434" y="93"/>
                      <a:pt x="434" y="93"/>
                    </a:cubicBezTo>
                    <a:lnTo>
                      <a:pt x="403" y="61"/>
                    </a:lnTo>
                    <a:lnTo>
                      <a:pt x="371" y="30"/>
                    </a:lnTo>
                    <a:lnTo>
                      <a:pt x="371" y="30"/>
                    </a:lnTo>
                    <a:lnTo>
                      <a:pt x="371" y="30"/>
                    </a:lnTo>
                    <a:cubicBezTo>
                      <a:pt x="371" y="30"/>
                      <a:pt x="371" y="30"/>
                      <a:pt x="341" y="30"/>
                    </a:cubicBezTo>
                    <a:lnTo>
                      <a:pt x="341" y="30"/>
                    </a:lnTo>
                    <a:cubicBezTo>
                      <a:pt x="341" y="30"/>
                      <a:pt x="341" y="30"/>
                      <a:pt x="310" y="30"/>
                    </a:cubicBezTo>
                    <a:cubicBezTo>
                      <a:pt x="310" y="30"/>
                      <a:pt x="310" y="30"/>
                      <a:pt x="310" y="0"/>
                    </a:cubicBezTo>
                    <a:cubicBezTo>
                      <a:pt x="310" y="0"/>
                      <a:pt x="310" y="0"/>
                      <a:pt x="278" y="0"/>
                    </a:cubicBezTo>
                    <a:lnTo>
                      <a:pt x="278" y="0"/>
                    </a:lnTo>
                    <a:cubicBezTo>
                      <a:pt x="248" y="0"/>
                      <a:pt x="248" y="0"/>
                      <a:pt x="248" y="0"/>
                    </a:cubicBezTo>
                    <a:lnTo>
                      <a:pt x="217" y="0"/>
                    </a:lnTo>
                    <a:cubicBezTo>
                      <a:pt x="217" y="30"/>
                      <a:pt x="217" y="30"/>
                      <a:pt x="217" y="30"/>
                    </a:cubicBezTo>
                    <a:cubicBezTo>
                      <a:pt x="217" y="0"/>
                      <a:pt x="217" y="0"/>
                      <a:pt x="217" y="0"/>
                    </a:cubicBezTo>
                    <a:lnTo>
                      <a:pt x="217" y="0"/>
                    </a:lnTo>
                    <a:cubicBezTo>
                      <a:pt x="186" y="0"/>
                      <a:pt x="186" y="0"/>
                      <a:pt x="186" y="0"/>
                    </a:cubicBezTo>
                    <a:lnTo>
                      <a:pt x="186" y="0"/>
                    </a:lnTo>
                    <a:cubicBezTo>
                      <a:pt x="186" y="0"/>
                      <a:pt x="186" y="0"/>
                      <a:pt x="155" y="0"/>
                    </a:cubicBezTo>
                    <a:cubicBezTo>
                      <a:pt x="186" y="0"/>
                      <a:pt x="186" y="30"/>
                      <a:pt x="186" y="30"/>
                    </a:cubicBezTo>
                    <a:lnTo>
                      <a:pt x="186" y="30"/>
                    </a:lnTo>
                    <a:lnTo>
                      <a:pt x="186" y="30"/>
                    </a:lnTo>
                    <a:lnTo>
                      <a:pt x="186" y="30"/>
                    </a:lnTo>
                    <a:cubicBezTo>
                      <a:pt x="186" y="61"/>
                      <a:pt x="186" y="93"/>
                      <a:pt x="155" y="93"/>
                    </a:cubicBezTo>
                    <a:lnTo>
                      <a:pt x="155" y="93"/>
                    </a:lnTo>
                    <a:cubicBezTo>
                      <a:pt x="155" y="124"/>
                      <a:pt x="124" y="124"/>
                      <a:pt x="124" y="124"/>
                    </a:cubicBezTo>
                    <a:lnTo>
                      <a:pt x="124" y="124"/>
                    </a:lnTo>
                    <a:lnTo>
                      <a:pt x="124" y="124"/>
                    </a:lnTo>
                    <a:lnTo>
                      <a:pt x="93" y="124"/>
                    </a:lnTo>
                    <a:cubicBezTo>
                      <a:pt x="93" y="154"/>
                      <a:pt x="93" y="154"/>
                      <a:pt x="62" y="154"/>
                    </a:cubicBezTo>
                    <a:lnTo>
                      <a:pt x="62" y="154"/>
                    </a:lnTo>
                    <a:cubicBezTo>
                      <a:pt x="62" y="185"/>
                      <a:pt x="62" y="185"/>
                      <a:pt x="31" y="185"/>
                    </a:cubicBezTo>
                    <a:lnTo>
                      <a:pt x="31" y="185"/>
                    </a:lnTo>
                    <a:lnTo>
                      <a:pt x="31" y="185"/>
                    </a:lnTo>
                    <a:lnTo>
                      <a:pt x="31" y="154"/>
                    </a:lnTo>
                    <a:lnTo>
                      <a:pt x="0" y="154"/>
                    </a:lnTo>
                    <a:cubicBezTo>
                      <a:pt x="0" y="185"/>
                      <a:pt x="0" y="185"/>
                      <a:pt x="0" y="185"/>
                    </a:cubicBezTo>
                    <a:cubicBezTo>
                      <a:pt x="31" y="185"/>
                      <a:pt x="31" y="217"/>
                      <a:pt x="31" y="217"/>
                    </a:cubicBezTo>
                    <a:cubicBezTo>
                      <a:pt x="62" y="248"/>
                      <a:pt x="62" y="278"/>
                      <a:pt x="93" y="309"/>
                    </a:cubicBezTo>
                    <a:cubicBezTo>
                      <a:pt x="93" y="341"/>
                      <a:pt x="93" y="341"/>
                      <a:pt x="93" y="341"/>
                    </a:cubicBezTo>
                    <a:cubicBezTo>
                      <a:pt x="93" y="341"/>
                      <a:pt x="124" y="341"/>
                      <a:pt x="124" y="372"/>
                    </a:cubicBezTo>
                    <a:cubicBezTo>
                      <a:pt x="124" y="372"/>
                      <a:pt x="155" y="402"/>
                      <a:pt x="155" y="433"/>
                    </a:cubicBezTo>
                    <a:lnTo>
                      <a:pt x="155" y="433"/>
                    </a:lnTo>
                    <a:cubicBezTo>
                      <a:pt x="155" y="433"/>
                      <a:pt x="155" y="433"/>
                      <a:pt x="155" y="465"/>
                    </a:cubicBezTo>
                    <a:cubicBezTo>
                      <a:pt x="186" y="465"/>
                      <a:pt x="186" y="465"/>
                      <a:pt x="186" y="465"/>
                    </a:cubicBezTo>
                    <a:cubicBezTo>
                      <a:pt x="186" y="465"/>
                      <a:pt x="217" y="465"/>
                      <a:pt x="217" y="495"/>
                    </a:cubicBezTo>
                    <a:cubicBezTo>
                      <a:pt x="217" y="495"/>
                      <a:pt x="217" y="495"/>
                      <a:pt x="217" y="526"/>
                    </a:cubicBezTo>
                    <a:cubicBezTo>
                      <a:pt x="248" y="526"/>
                      <a:pt x="248" y="526"/>
                      <a:pt x="248" y="526"/>
                    </a:cubicBezTo>
                    <a:cubicBezTo>
                      <a:pt x="248" y="557"/>
                      <a:pt x="248" y="589"/>
                      <a:pt x="248" y="589"/>
                    </a:cubicBezTo>
                    <a:lnTo>
                      <a:pt x="248" y="589"/>
                    </a:lnTo>
                    <a:cubicBezTo>
                      <a:pt x="248" y="619"/>
                      <a:pt x="248" y="650"/>
                      <a:pt x="248" y="650"/>
                    </a:cubicBezTo>
                    <a:cubicBezTo>
                      <a:pt x="278" y="681"/>
                      <a:pt x="310" y="713"/>
                      <a:pt x="310" y="713"/>
                    </a:cubicBezTo>
                    <a:cubicBezTo>
                      <a:pt x="341" y="713"/>
                      <a:pt x="341" y="743"/>
                      <a:pt x="371" y="805"/>
                    </a:cubicBezTo>
                    <a:cubicBezTo>
                      <a:pt x="371" y="837"/>
                      <a:pt x="371" y="837"/>
                      <a:pt x="403" y="867"/>
                    </a:cubicBezTo>
                    <a:cubicBezTo>
                      <a:pt x="403" y="867"/>
                      <a:pt x="434" y="867"/>
                      <a:pt x="434" y="898"/>
                    </a:cubicBezTo>
                    <a:lnTo>
                      <a:pt x="434" y="898"/>
                    </a:lnTo>
                    <a:cubicBezTo>
                      <a:pt x="434" y="867"/>
                      <a:pt x="434" y="867"/>
                      <a:pt x="465" y="8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49" name="Freeform 11">
                <a:extLst>
                  <a:ext uri="{FF2B5EF4-FFF2-40B4-BE49-F238E27FC236}">
                    <a16:creationId xmlns:a16="http://schemas.microsoft.com/office/drawing/2014/main" id="{4B32DE78-2C04-6840-BE6C-09CCFF500E3B}"/>
                  </a:ext>
                </a:extLst>
              </p:cNvPr>
              <p:cNvSpPr>
                <a:spLocks noChangeArrowheads="1"/>
              </p:cNvSpPr>
              <p:nvPr/>
            </p:nvSpPr>
            <p:spPr bwMode="auto">
              <a:xfrm>
                <a:off x="4338638" y="2327275"/>
                <a:ext cx="257175" cy="234950"/>
              </a:xfrm>
              <a:custGeom>
                <a:avLst/>
                <a:gdLst>
                  <a:gd name="T0" fmla="*/ 465 w 714"/>
                  <a:gd name="T1" fmla="*/ 218 h 652"/>
                  <a:gd name="T2" fmla="*/ 403 w 714"/>
                  <a:gd name="T3" fmla="*/ 186 h 652"/>
                  <a:gd name="T4" fmla="*/ 403 w 714"/>
                  <a:gd name="T5" fmla="*/ 155 h 652"/>
                  <a:gd name="T6" fmla="*/ 433 w 714"/>
                  <a:gd name="T7" fmla="*/ 94 h 652"/>
                  <a:gd name="T8" fmla="*/ 403 w 714"/>
                  <a:gd name="T9" fmla="*/ 62 h 652"/>
                  <a:gd name="T10" fmla="*/ 372 w 714"/>
                  <a:gd name="T11" fmla="*/ 31 h 652"/>
                  <a:gd name="T12" fmla="*/ 310 w 714"/>
                  <a:gd name="T13" fmla="*/ 0 h 652"/>
                  <a:gd name="T14" fmla="*/ 248 w 714"/>
                  <a:gd name="T15" fmla="*/ 0 h 652"/>
                  <a:gd name="T16" fmla="*/ 248 w 714"/>
                  <a:gd name="T17" fmla="*/ 0 h 652"/>
                  <a:gd name="T18" fmla="*/ 217 w 714"/>
                  <a:gd name="T19" fmla="*/ 0 h 652"/>
                  <a:gd name="T20" fmla="*/ 217 w 714"/>
                  <a:gd name="T21" fmla="*/ 0 h 652"/>
                  <a:gd name="T22" fmla="*/ 217 w 714"/>
                  <a:gd name="T23" fmla="*/ 31 h 652"/>
                  <a:gd name="T24" fmla="*/ 186 w 714"/>
                  <a:gd name="T25" fmla="*/ 0 h 652"/>
                  <a:gd name="T26" fmla="*/ 155 w 714"/>
                  <a:gd name="T27" fmla="*/ 31 h 652"/>
                  <a:gd name="T28" fmla="*/ 155 w 714"/>
                  <a:gd name="T29" fmla="*/ 62 h 652"/>
                  <a:gd name="T30" fmla="*/ 155 w 714"/>
                  <a:gd name="T31" fmla="*/ 94 h 652"/>
                  <a:gd name="T32" fmla="*/ 124 w 714"/>
                  <a:gd name="T33" fmla="*/ 124 h 652"/>
                  <a:gd name="T34" fmla="*/ 124 w 714"/>
                  <a:gd name="T35" fmla="*/ 124 h 652"/>
                  <a:gd name="T36" fmla="*/ 93 w 714"/>
                  <a:gd name="T37" fmla="*/ 155 h 652"/>
                  <a:gd name="T38" fmla="*/ 93 w 714"/>
                  <a:gd name="T39" fmla="*/ 218 h 652"/>
                  <a:gd name="T40" fmla="*/ 62 w 714"/>
                  <a:gd name="T41" fmla="*/ 248 h 652"/>
                  <a:gd name="T42" fmla="*/ 62 w 714"/>
                  <a:gd name="T43" fmla="*/ 248 h 652"/>
                  <a:gd name="T44" fmla="*/ 62 w 714"/>
                  <a:gd name="T45" fmla="*/ 248 h 652"/>
                  <a:gd name="T46" fmla="*/ 31 w 714"/>
                  <a:gd name="T47" fmla="*/ 279 h 652"/>
                  <a:gd name="T48" fmla="*/ 31 w 714"/>
                  <a:gd name="T49" fmla="*/ 279 h 652"/>
                  <a:gd name="T50" fmla="*/ 31 w 714"/>
                  <a:gd name="T51" fmla="*/ 310 h 652"/>
                  <a:gd name="T52" fmla="*/ 31 w 714"/>
                  <a:gd name="T53" fmla="*/ 372 h 652"/>
                  <a:gd name="T54" fmla="*/ 0 w 714"/>
                  <a:gd name="T55" fmla="*/ 372 h 652"/>
                  <a:gd name="T56" fmla="*/ 31 w 714"/>
                  <a:gd name="T57" fmla="*/ 403 h 652"/>
                  <a:gd name="T58" fmla="*/ 62 w 714"/>
                  <a:gd name="T59" fmla="*/ 496 h 652"/>
                  <a:gd name="T60" fmla="*/ 93 w 714"/>
                  <a:gd name="T61" fmla="*/ 527 h 652"/>
                  <a:gd name="T62" fmla="*/ 93 w 714"/>
                  <a:gd name="T63" fmla="*/ 527 h 652"/>
                  <a:gd name="T64" fmla="*/ 124 w 714"/>
                  <a:gd name="T65" fmla="*/ 558 h 652"/>
                  <a:gd name="T66" fmla="*/ 124 w 714"/>
                  <a:gd name="T67" fmla="*/ 589 h 652"/>
                  <a:gd name="T68" fmla="*/ 124 w 714"/>
                  <a:gd name="T69" fmla="*/ 589 h 652"/>
                  <a:gd name="T70" fmla="*/ 217 w 714"/>
                  <a:gd name="T71" fmla="*/ 620 h 652"/>
                  <a:gd name="T72" fmla="*/ 248 w 714"/>
                  <a:gd name="T73" fmla="*/ 651 h 652"/>
                  <a:gd name="T74" fmla="*/ 310 w 714"/>
                  <a:gd name="T75" fmla="*/ 651 h 652"/>
                  <a:gd name="T76" fmla="*/ 340 w 714"/>
                  <a:gd name="T77" fmla="*/ 620 h 652"/>
                  <a:gd name="T78" fmla="*/ 372 w 714"/>
                  <a:gd name="T79" fmla="*/ 589 h 652"/>
                  <a:gd name="T80" fmla="*/ 403 w 714"/>
                  <a:gd name="T81" fmla="*/ 620 h 652"/>
                  <a:gd name="T82" fmla="*/ 403 w 714"/>
                  <a:gd name="T83" fmla="*/ 620 h 652"/>
                  <a:gd name="T84" fmla="*/ 433 w 714"/>
                  <a:gd name="T85" fmla="*/ 589 h 652"/>
                  <a:gd name="T86" fmla="*/ 465 w 714"/>
                  <a:gd name="T87" fmla="*/ 589 h 652"/>
                  <a:gd name="T88" fmla="*/ 496 w 714"/>
                  <a:gd name="T89" fmla="*/ 589 h 652"/>
                  <a:gd name="T90" fmla="*/ 557 w 714"/>
                  <a:gd name="T91" fmla="*/ 558 h 652"/>
                  <a:gd name="T92" fmla="*/ 620 w 714"/>
                  <a:gd name="T93" fmla="*/ 558 h 652"/>
                  <a:gd name="T94" fmla="*/ 681 w 714"/>
                  <a:gd name="T95" fmla="*/ 403 h 652"/>
                  <a:gd name="T96" fmla="*/ 589 w 714"/>
                  <a:gd name="T97" fmla="*/ 372 h 652"/>
                  <a:gd name="T98" fmla="*/ 527 w 714"/>
                  <a:gd name="T99" fmla="*/ 3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4" h="652">
                    <a:moveTo>
                      <a:pt x="465" y="218"/>
                    </a:moveTo>
                    <a:lnTo>
                      <a:pt x="465" y="218"/>
                    </a:lnTo>
                    <a:cubicBezTo>
                      <a:pt x="465" y="218"/>
                      <a:pt x="465" y="218"/>
                      <a:pt x="433" y="218"/>
                    </a:cubicBezTo>
                    <a:cubicBezTo>
                      <a:pt x="433" y="218"/>
                      <a:pt x="403" y="218"/>
                      <a:pt x="403" y="186"/>
                    </a:cubicBezTo>
                    <a:lnTo>
                      <a:pt x="403" y="186"/>
                    </a:lnTo>
                    <a:lnTo>
                      <a:pt x="403" y="155"/>
                    </a:lnTo>
                    <a:lnTo>
                      <a:pt x="403" y="124"/>
                    </a:lnTo>
                    <a:cubicBezTo>
                      <a:pt x="433" y="124"/>
                      <a:pt x="433" y="124"/>
                      <a:pt x="433" y="94"/>
                    </a:cubicBezTo>
                    <a:lnTo>
                      <a:pt x="433" y="94"/>
                    </a:lnTo>
                    <a:cubicBezTo>
                      <a:pt x="433" y="94"/>
                      <a:pt x="433" y="94"/>
                      <a:pt x="403" y="62"/>
                    </a:cubicBezTo>
                    <a:cubicBezTo>
                      <a:pt x="403" y="62"/>
                      <a:pt x="403" y="62"/>
                      <a:pt x="372" y="31"/>
                    </a:cubicBezTo>
                    <a:lnTo>
                      <a:pt x="372" y="31"/>
                    </a:lnTo>
                    <a:cubicBezTo>
                      <a:pt x="340" y="0"/>
                      <a:pt x="310" y="0"/>
                      <a:pt x="310" y="0"/>
                    </a:cubicBezTo>
                    <a:lnTo>
                      <a:pt x="310" y="0"/>
                    </a:lnTo>
                    <a:cubicBezTo>
                      <a:pt x="279" y="0"/>
                      <a:pt x="279" y="0"/>
                      <a:pt x="279" y="0"/>
                    </a:cubicBezTo>
                    <a:cubicBezTo>
                      <a:pt x="279" y="0"/>
                      <a:pt x="279" y="0"/>
                      <a:pt x="248" y="0"/>
                    </a:cubicBezTo>
                    <a:lnTo>
                      <a:pt x="248" y="0"/>
                    </a:lnTo>
                    <a:lnTo>
                      <a:pt x="248" y="0"/>
                    </a:lnTo>
                    <a:cubicBezTo>
                      <a:pt x="217" y="0"/>
                      <a:pt x="217" y="0"/>
                      <a:pt x="217" y="0"/>
                    </a:cubicBezTo>
                    <a:lnTo>
                      <a:pt x="217" y="0"/>
                    </a:lnTo>
                    <a:lnTo>
                      <a:pt x="217" y="0"/>
                    </a:lnTo>
                    <a:lnTo>
                      <a:pt x="217" y="0"/>
                    </a:lnTo>
                    <a:lnTo>
                      <a:pt x="217" y="31"/>
                    </a:lnTo>
                    <a:lnTo>
                      <a:pt x="217" y="31"/>
                    </a:lnTo>
                    <a:lnTo>
                      <a:pt x="217" y="31"/>
                    </a:lnTo>
                    <a:cubicBezTo>
                      <a:pt x="186" y="31"/>
                      <a:pt x="186" y="31"/>
                      <a:pt x="186" y="0"/>
                    </a:cubicBezTo>
                    <a:cubicBezTo>
                      <a:pt x="186" y="0"/>
                      <a:pt x="186" y="0"/>
                      <a:pt x="155" y="0"/>
                    </a:cubicBezTo>
                    <a:lnTo>
                      <a:pt x="155" y="31"/>
                    </a:lnTo>
                    <a:cubicBezTo>
                      <a:pt x="155" y="31"/>
                      <a:pt x="155" y="31"/>
                      <a:pt x="155" y="62"/>
                    </a:cubicBezTo>
                    <a:lnTo>
                      <a:pt x="155" y="62"/>
                    </a:lnTo>
                    <a:lnTo>
                      <a:pt x="155" y="62"/>
                    </a:lnTo>
                    <a:cubicBezTo>
                      <a:pt x="155" y="94"/>
                      <a:pt x="155" y="94"/>
                      <a:pt x="155" y="94"/>
                    </a:cubicBezTo>
                    <a:lnTo>
                      <a:pt x="124" y="124"/>
                    </a:lnTo>
                    <a:lnTo>
                      <a:pt x="124" y="124"/>
                    </a:lnTo>
                    <a:lnTo>
                      <a:pt x="124" y="124"/>
                    </a:lnTo>
                    <a:lnTo>
                      <a:pt x="124" y="124"/>
                    </a:lnTo>
                    <a:lnTo>
                      <a:pt x="93" y="124"/>
                    </a:lnTo>
                    <a:cubicBezTo>
                      <a:pt x="93" y="124"/>
                      <a:pt x="93" y="124"/>
                      <a:pt x="93" y="155"/>
                    </a:cubicBezTo>
                    <a:lnTo>
                      <a:pt x="93" y="218"/>
                    </a:lnTo>
                    <a:lnTo>
                      <a:pt x="93" y="218"/>
                    </a:lnTo>
                    <a:cubicBezTo>
                      <a:pt x="62" y="248"/>
                      <a:pt x="62" y="248"/>
                      <a:pt x="62" y="248"/>
                    </a:cubicBezTo>
                    <a:lnTo>
                      <a:pt x="62" y="248"/>
                    </a:lnTo>
                    <a:lnTo>
                      <a:pt x="62" y="248"/>
                    </a:lnTo>
                    <a:lnTo>
                      <a:pt x="62" y="248"/>
                    </a:lnTo>
                    <a:lnTo>
                      <a:pt x="62" y="248"/>
                    </a:lnTo>
                    <a:lnTo>
                      <a:pt x="62" y="248"/>
                    </a:lnTo>
                    <a:cubicBezTo>
                      <a:pt x="62" y="248"/>
                      <a:pt x="62" y="279"/>
                      <a:pt x="31" y="279"/>
                    </a:cubicBezTo>
                    <a:lnTo>
                      <a:pt x="31" y="279"/>
                    </a:lnTo>
                    <a:lnTo>
                      <a:pt x="31" y="279"/>
                    </a:lnTo>
                    <a:lnTo>
                      <a:pt x="31" y="279"/>
                    </a:lnTo>
                    <a:cubicBezTo>
                      <a:pt x="31" y="310"/>
                      <a:pt x="31" y="310"/>
                      <a:pt x="31" y="310"/>
                    </a:cubicBezTo>
                    <a:lnTo>
                      <a:pt x="31" y="310"/>
                    </a:lnTo>
                    <a:lnTo>
                      <a:pt x="31" y="342"/>
                    </a:lnTo>
                    <a:cubicBezTo>
                      <a:pt x="31" y="342"/>
                      <a:pt x="31" y="342"/>
                      <a:pt x="31" y="372"/>
                    </a:cubicBezTo>
                    <a:cubicBezTo>
                      <a:pt x="31" y="372"/>
                      <a:pt x="31" y="403"/>
                      <a:pt x="0" y="372"/>
                    </a:cubicBezTo>
                    <a:lnTo>
                      <a:pt x="0" y="372"/>
                    </a:lnTo>
                    <a:cubicBezTo>
                      <a:pt x="0" y="403"/>
                      <a:pt x="0" y="403"/>
                      <a:pt x="0" y="403"/>
                    </a:cubicBezTo>
                    <a:cubicBezTo>
                      <a:pt x="31" y="403"/>
                      <a:pt x="31" y="403"/>
                      <a:pt x="31" y="403"/>
                    </a:cubicBezTo>
                    <a:cubicBezTo>
                      <a:pt x="31" y="434"/>
                      <a:pt x="62" y="434"/>
                      <a:pt x="62" y="434"/>
                    </a:cubicBezTo>
                    <a:cubicBezTo>
                      <a:pt x="62" y="466"/>
                      <a:pt x="62" y="466"/>
                      <a:pt x="62" y="496"/>
                    </a:cubicBezTo>
                    <a:lnTo>
                      <a:pt x="62" y="496"/>
                    </a:lnTo>
                    <a:cubicBezTo>
                      <a:pt x="93" y="496"/>
                      <a:pt x="93" y="496"/>
                      <a:pt x="93" y="527"/>
                    </a:cubicBezTo>
                    <a:lnTo>
                      <a:pt x="93" y="527"/>
                    </a:lnTo>
                    <a:lnTo>
                      <a:pt x="93" y="527"/>
                    </a:lnTo>
                    <a:lnTo>
                      <a:pt x="93" y="527"/>
                    </a:lnTo>
                    <a:cubicBezTo>
                      <a:pt x="124" y="527"/>
                      <a:pt x="124" y="558"/>
                      <a:pt x="124" y="558"/>
                    </a:cubicBezTo>
                    <a:lnTo>
                      <a:pt x="124" y="558"/>
                    </a:lnTo>
                    <a:lnTo>
                      <a:pt x="124" y="589"/>
                    </a:lnTo>
                    <a:lnTo>
                      <a:pt x="124" y="589"/>
                    </a:lnTo>
                    <a:lnTo>
                      <a:pt x="124" y="589"/>
                    </a:lnTo>
                    <a:cubicBezTo>
                      <a:pt x="155" y="589"/>
                      <a:pt x="186" y="589"/>
                      <a:pt x="186" y="589"/>
                    </a:cubicBezTo>
                    <a:cubicBezTo>
                      <a:pt x="186" y="620"/>
                      <a:pt x="217" y="620"/>
                      <a:pt x="217" y="620"/>
                    </a:cubicBezTo>
                    <a:lnTo>
                      <a:pt x="217" y="620"/>
                    </a:lnTo>
                    <a:cubicBezTo>
                      <a:pt x="217" y="651"/>
                      <a:pt x="248" y="651"/>
                      <a:pt x="248" y="651"/>
                    </a:cubicBezTo>
                    <a:cubicBezTo>
                      <a:pt x="248" y="651"/>
                      <a:pt x="248" y="651"/>
                      <a:pt x="279" y="651"/>
                    </a:cubicBezTo>
                    <a:lnTo>
                      <a:pt x="310" y="651"/>
                    </a:lnTo>
                    <a:cubicBezTo>
                      <a:pt x="340" y="620"/>
                      <a:pt x="340" y="620"/>
                      <a:pt x="340" y="620"/>
                    </a:cubicBezTo>
                    <a:lnTo>
                      <a:pt x="340" y="620"/>
                    </a:lnTo>
                    <a:lnTo>
                      <a:pt x="340" y="620"/>
                    </a:lnTo>
                    <a:cubicBezTo>
                      <a:pt x="372" y="589"/>
                      <a:pt x="372" y="589"/>
                      <a:pt x="372" y="589"/>
                    </a:cubicBezTo>
                    <a:lnTo>
                      <a:pt x="372" y="589"/>
                    </a:lnTo>
                    <a:cubicBezTo>
                      <a:pt x="403" y="589"/>
                      <a:pt x="403" y="620"/>
                      <a:pt x="403" y="620"/>
                    </a:cubicBezTo>
                    <a:lnTo>
                      <a:pt x="403" y="620"/>
                    </a:lnTo>
                    <a:lnTo>
                      <a:pt x="403" y="620"/>
                    </a:lnTo>
                    <a:lnTo>
                      <a:pt x="433" y="620"/>
                    </a:lnTo>
                    <a:cubicBezTo>
                      <a:pt x="433" y="589"/>
                      <a:pt x="433" y="589"/>
                      <a:pt x="433" y="589"/>
                    </a:cubicBezTo>
                    <a:cubicBezTo>
                      <a:pt x="465" y="589"/>
                      <a:pt x="465" y="589"/>
                      <a:pt x="465" y="589"/>
                    </a:cubicBezTo>
                    <a:lnTo>
                      <a:pt x="465" y="589"/>
                    </a:lnTo>
                    <a:lnTo>
                      <a:pt x="465" y="589"/>
                    </a:lnTo>
                    <a:cubicBezTo>
                      <a:pt x="496" y="589"/>
                      <a:pt x="496" y="589"/>
                      <a:pt x="496" y="589"/>
                    </a:cubicBezTo>
                    <a:lnTo>
                      <a:pt x="496" y="589"/>
                    </a:lnTo>
                    <a:cubicBezTo>
                      <a:pt x="496" y="558"/>
                      <a:pt x="527" y="558"/>
                      <a:pt x="557" y="558"/>
                    </a:cubicBezTo>
                    <a:lnTo>
                      <a:pt x="557" y="558"/>
                    </a:lnTo>
                    <a:cubicBezTo>
                      <a:pt x="557" y="558"/>
                      <a:pt x="589" y="558"/>
                      <a:pt x="620" y="558"/>
                    </a:cubicBezTo>
                    <a:cubicBezTo>
                      <a:pt x="713" y="403"/>
                      <a:pt x="713" y="403"/>
                      <a:pt x="713" y="403"/>
                    </a:cubicBezTo>
                    <a:lnTo>
                      <a:pt x="681" y="403"/>
                    </a:lnTo>
                    <a:cubicBezTo>
                      <a:pt x="651" y="403"/>
                      <a:pt x="620" y="372"/>
                      <a:pt x="620" y="372"/>
                    </a:cubicBezTo>
                    <a:lnTo>
                      <a:pt x="589" y="372"/>
                    </a:lnTo>
                    <a:cubicBezTo>
                      <a:pt x="557" y="372"/>
                      <a:pt x="557" y="372"/>
                      <a:pt x="527" y="342"/>
                    </a:cubicBezTo>
                    <a:lnTo>
                      <a:pt x="527" y="342"/>
                    </a:lnTo>
                    <a:cubicBezTo>
                      <a:pt x="496" y="310"/>
                      <a:pt x="465" y="248"/>
                      <a:pt x="465" y="21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0" name="Freeform 12">
                <a:extLst>
                  <a:ext uri="{FF2B5EF4-FFF2-40B4-BE49-F238E27FC236}">
                    <a16:creationId xmlns:a16="http://schemas.microsoft.com/office/drawing/2014/main" id="{24C01538-B17F-D640-8804-DC42860651DC}"/>
                  </a:ext>
                </a:extLst>
              </p:cNvPr>
              <p:cNvSpPr>
                <a:spLocks noChangeArrowheads="1"/>
              </p:cNvSpPr>
              <p:nvPr/>
            </p:nvSpPr>
            <p:spPr bwMode="auto">
              <a:xfrm>
                <a:off x="4237038" y="2851150"/>
                <a:ext cx="88900" cy="134938"/>
              </a:xfrm>
              <a:custGeom>
                <a:avLst/>
                <a:gdLst>
                  <a:gd name="T0" fmla="*/ 217 w 249"/>
                  <a:gd name="T1" fmla="*/ 62 h 373"/>
                  <a:gd name="T2" fmla="*/ 217 w 249"/>
                  <a:gd name="T3" fmla="*/ 62 h 373"/>
                  <a:gd name="T4" fmla="*/ 217 w 249"/>
                  <a:gd name="T5" fmla="*/ 62 h 373"/>
                  <a:gd name="T6" fmla="*/ 186 w 249"/>
                  <a:gd name="T7" fmla="*/ 62 h 373"/>
                  <a:gd name="T8" fmla="*/ 155 w 249"/>
                  <a:gd name="T9" fmla="*/ 31 h 373"/>
                  <a:gd name="T10" fmla="*/ 155 w 249"/>
                  <a:gd name="T11" fmla="*/ 31 h 373"/>
                  <a:gd name="T12" fmla="*/ 124 w 249"/>
                  <a:gd name="T13" fmla="*/ 0 h 373"/>
                  <a:gd name="T14" fmla="*/ 124 w 249"/>
                  <a:gd name="T15" fmla="*/ 0 h 373"/>
                  <a:gd name="T16" fmla="*/ 93 w 249"/>
                  <a:gd name="T17" fmla="*/ 0 h 373"/>
                  <a:gd name="T18" fmla="*/ 93 w 249"/>
                  <a:gd name="T19" fmla="*/ 0 h 373"/>
                  <a:gd name="T20" fmla="*/ 93 w 249"/>
                  <a:gd name="T21" fmla="*/ 0 h 373"/>
                  <a:gd name="T22" fmla="*/ 93 w 249"/>
                  <a:gd name="T23" fmla="*/ 0 h 373"/>
                  <a:gd name="T24" fmla="*/ 93 w 249"/>
                  <a:gd name="T25" fmla="*/ 0 h 373"/>
                  <a:gd name="T26" fmla="*/ 93 w 249"/>
                  <a:gd name="T27" fmla="*/ 0 h 373"/>
                  <a:gd name="T28" fmla="*/ 62 w 249"/>
                  <a:gd name="T29" fmla="*/ 0 h 373"/>
                  <a:gd name="T30" fmla="*/ 31 w 249"/>
                  <a:gd name="T31" fmla="*/ 0 h 373"/>
                  <a:gd name="T32" fmla="*/ 31 w 249"/>
                  <a:gd name="T33" fmla="*/ 0 h 373"/>
                  <a:gd name="T34" fmla="*/ 31 w 249"/>
                  <a:gd name="T35" fmla="*/ 31 h 373"/>
                  <a:gd name="T36" fmla="*/ 0 w 249"/>
                  <a:gd name="T37" fmla="*/ 62 h 373"/>
                  <a:gd name="T38" fmla="*/ 0 w 249"/>
                  <a:gd name="T39" fmla="*/ 62 h 373"/>
                  <a:gd name="T40" fmla="*/ 0 w 249"/>
                  <a:gd name="T41" fmla="*/ 93 h 373"/>
                  <a:gd name="T42" fmla="*/ 0 w 249"/>
                  <a:gd name="T43" fmla="*/ 93 h 373"/>
                  <a:gd name="T44" fmla="*/ 0 w 249"/>
                  <a:gd name="T45" fmla="*/ 124 h 373"/>
                  <a:gd name="T46" fmla="*/ 0 w 249"/>
                  <a:gd name="T47" fmla="*/ 155 h 373"/>
                  <a:gd name="T48" fmla="*/ 0 w 249"/>
                  <a:gd name="T49" fmla="*/ 186 h 373"/>
                  <a:gd name="T50" fmla="*/ 0 w 249"/>
                  <a:gd name="T51" fmla="*/ 186 h 373"/>
                  <a:gd name="T52" fmla="*/ 31 w 249"/>
                  <a:gd name="T53" fmla="*/ 217 h 373"/>
                  <a:gd name="T54" fmla="*/ 31 w 249"/>
                  <a:gd name="T55" fmla="*/ 217 h 373"/>
                  <a:gd name="T56" fmla="*/ 31 w 249"/>
                  <a:gd name="T57" fmla="*/ 217 h 373"/>
                  <a:gd name="T58" fmla="*/ 31 w 249"/>
                  <a:gd name="T59" fmla="*/ 186 h 373"/>
                  <a:gd name="T60" fmla="*/ 93 w 249"/>
                  <a:gd name="T61" fmla="*/ 186 h 373"/>
                  <a:gd name="T62" fmla="*/ 93 w 249"/>
                  <a:gd name="T63" fmla="*/ 372 h 373"/>
                  <a:gd name="T64" fmla="*/ 93 w 249"/>
                  <a:gd name="T65" fmla="*/ 372 h 373"/>
                  <a:gd name="T66" fmla="*/ 186 w 249"/>
                  <a:gd name="T67" fmla="*/ 341 h 373"/>
                  <a:gd name="T68" fmla="*/ 186 w 249"/>
                  <a:gd name="T69" fmla="*/ 310 h 373"/>
                  <a:gd name="T70" fmla="*/ 186 w 249"/>
                  <a:gd name="T71" fmla="*/ 310 h 373"/>
                  <a:gd name="T72" fmla="*/ 186 w 249"/>
                  <a:gd name="T73" fmla="*/ 310 h 373"/>
                  <a:gd name="T74" fmla="*/ 186 w 249"/>
                  <a:gd name="T75" fmla="*/ 279 h 373"/>
                  <a:gd name="T76" fmla="*/ 217 w 249"/>
                  <a:gd name="T77" fmla="*/ 279 h 373"/>
                  <a:gd name="T78" fmla="*/ 217 w 249"/>
                  <a:gd name="T79" fmla="*/ 247 h 373"/>
                  <a:gd name="T80" fmla="*/ 217 w 249"/>
                  <a:gd name="T81" fmla="*/ 247 h 373"/>
                  <a:gd name="T82" fmla="*/ 217 w 249"/>
                  <a:gd name="T83" fmla="*/ 247 h 373"/>
                  <a:gd name="T84" fmla="*/ 217 w 249"/>
                  <a:gd name="T85" fmla="*/ 217 h 373"/>
                  <a:gd name="T86" fmla="*/ 217 w 249"/>
                  <a:gd name="T87" fmla="*/ 217 h 373"/>
                  <a:gd name="T88" fmla="*/ 217 w 249"/>
                  <a:gd name="T89" fmla="*/ 186 h 373"/>
                  <a:gd name="T90" fmla="*/ 217 w 249"/>
                  <a:gd name="T91" fmla="*/ 155 h 373"/>
                  <a:gd name="T92" fmla="*/ 217 w 249"/>
                  <a:gd name="T93" fmla="*/ 124 h 373"/>
                  <a:gd name="T94" fmla="*/ 217 w 249"/>
                  <a:gd name="T95" fmla="*/ 124 h 373"/>
                  <a:gd name="T96" fmla="*/ 248 w 249"/>
                  <a:gd name="T97" fmla="*/ 124 h 373"/>
                  <a:gd name="T98" fmla="*/ 217 w 249"/>
                  <a:gd name="T99" fmla="*/ 93 h 373"/>
                  <a:gd name="T100" fmla="*/ 217 w 249"/>
                  <a:gd name="T101" fmla="*/ 6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 h="373">
                    <a:moveTo>
                      <a:pt x="217" y="62"/>
                    </a:moveTo>
                    <a:lnTo>
                      <a:pt x="217" y="62"/>
                    </a:lnTo>
                    <a:lnTo>
                      <a:pt x="217" y="62"/>
                    </a:lnTo>
                    <a:cubicBezTo>
                      <a:pt x="217" y="62"/>
                      <a:pt x="217" y="62"/>
                      <a:pt x="186" y="62"/>
                    </a:cubicBezTo>
                    <a:cubicBezTo>
                      <a:pt x="186" y="62"/>
                      <a:pt x="155" y="62"/>
                      <a:pt x="155" y="31"/>
                    </a:cubicBezTo>
                    <a:lnTo>
                      <a:pt x="155" y="31"/>
                    </a:lnTo>
                    <a:cubicBezTo>
                      <a:pt x="124" y="31"/>
                      <a:pt x="124" y="31"/>
                      <a:pt x="124" y="0"/>
                    </a:cubicBezTo>
                    <a:lnTo>
                      <a:pt x="124" y="0"/>
                    </a:lnTo>
                    <a:cubicBezTo>
                      <a:pt x="93" y="0"/>
                      <a:pt x="93" y="0"/>
                      <a:pt x="93" y="0"/>
                    </a:cubicBezTo>
                    <a:lnTo>
                      <a:pt x="93" y="0"/>
                    </a:lnTo>
                    <a:lnTo>
                      <a:pt x="93" y="0"/>
                    </a:lnTo>
                    <a:lnTo>
                      <a:pt x="93" y="0"/>
                    </a:lnTo>
                    <a:lnTo>
                      <a:pt x="93" y="0"/>
                    </a:lnTo>
                    <a:lnTo>
                      <a:pt x="93" y="0"/>
                    </a:lnTo>
                    <a:lnTo>
                      <a:pt x="62" y="0"/>
                    </a:lnTo>
                    <a:cubicBezTo>
                      <a:pt x="62" y="0"/>
                      <a:pt x="62" y="0"/>
                      <a:pt x="31" y="0"/>
                    </a:cubicBezTo>
                    <a:lnTo>
                      <a:pt x="31" y="0"/>
                    </a:lnTo>
                    <a:cubicBezTo>
                      <a:pt x="31" y="31"/>
                      <a:pt x="31" y="31"/>
                      <a:pt x="31" y="31"/>
                    </a:cubicBezTo>
                    <a:cubicBezTo>
                      <a:pt x="31" y="31"/>
                      <a:pt x="31" y="31"/>
                      <a:pt x="0" y="62"/>
                    </a:cubicBezTo>
                    <a:lnTo>
                      <a:pt x="0" y="62"/>
                    </a:lnTo>
                    <a:lnTo>
                      <a:pt x="0" y="93"/>
                    </a:lnTo>
                    <a:lnTo>
                      <a:pt x="0" y="93"/>
                    </a:lnTo>
                    <a:cubicBezTo>
                      <a:pt x="0" y="124"/>
                      <a:pt x="0" y="124"/>
                      <a:pt x="0" y="124"/>
                    </a:cubicBezTo>
                    <a:cubicBezTo>
                      <a:pt x="0" y="155"/>
                      <a:pt x="0" y="155"/>
                      <a:pt x="0" y="155"/>
                    </a:cubicBezTo>
                    <a:lnTo>
                      <a:pt x="0" y="186"/>
                    </a:lnTo>
                    <a:lnTo>
                      <a:pt x="0" y="186"/>
                    </a:lnTo>
                    <a:lnTo>
                      <a:pt x="31" y="217"/>
                    </a:lnTo>
                    <a:lnTo>
                      <a:pt x="31" y="217"/>
                    </a:lnTo>
                    <a:lnTo>
                      <a:pt x="31" y="217"/>
                    </a:lnTo>
                    <a:cubicBezTo>
                      <a:pt x="31" y="186"/>
                      <a:pt x="31" y="186"/>
                      <a:pt x="31" y="186"/>
                    </a:cubicBezTo>
                    <a:cubicBezTo>
                      <a:pt x="93" y="186"/>
                      <a:pt x="93" y="186"/>
                      <a:pt x="93" y="186"/>
                    </a:cubicBezTo>
                    <a:cubicBezTo>
                      <a:pt x="93" y="372"/>
                      <a:pt x="93" y="372"/>
                      <a:pt x="93" y="372"/>
                    </a:cubicBezTo>
                    <a:lnTo>
                      <a:pt x="93" y="372"/>
                    </a:lnTo>
                    <a:cubicBezTo>
                      <a:pt x="93" y="372"/>
                      <a:pt x="155" y="341"/>
                      <a:pt x="186" y="341"/>
                    </a:cubicBezTo>
                    <a:cubicBezTo>
                      <a:pt x="186" y="341"/>
                      <a:pt x="186" y="341"/>
                      <a:pt x="186" y="310"/>
                    </a:cubicBezTo>
                    <a:lnTo>
                      <a:pt x="186" y="310"/>
                    </a:lnTo>
                    <a:lnTo>
                      <a:pt x="186" y="310"/>
                    </a:lnTo>
                    <a:lnTo>
                      <a:pt x="186" y="279"/>
                    </a:lnTo>
                    <a:cubicBezTo>
                      <a:pt x="217" y="279"/>
                      <a:pt x="217" y="279"/>
                      <a:pt x="217" y="279"/>
                    </a:cubicBezTo>
                    <a:cubicBezTo>
                      <a:pt x="217" y="279"/>
                      <a:pt x="217" y="279"/>
                      <a:pt x="217" y="247"/>
                    </a:cubicBezTo>
                    <a:lnTo>
                      <a:pt x="217" y="247"/>
                    </a:lnTo>
                    <a:lnTo>
                      <a:pt x="217" y="247"/>
                    </a:lnTo>
                    <a:lnTo>
                      <a:pt x="217" y="217"/>
                    </a:lnTo>
                    <a:lnTo>
                      <a:pt x="217" y="217"/>
                    </a:lnTo>
                    <a:cubicBezTo>
                      <a:pt x="217" y="217"/>
                      <a:pt x="217" y="217"/>
                      <a:pt x="217" y="186"/>
                    </a:cubicBezTo>
                    <a:lnTo>
                      <a:pt x="217" y="155"/>
                    </a:lnTo>
                    <a:lnTo>
                      <a:pt x="217" y="124"/>
                    </a:lnTo>
                    <a:lnTo>
                      <a:pt x="217" y="124"/>
                    </a:lnTo>
                    <a:cubicBezTo>
                      <a:pt x="217" y="124"/>
                      <a:pt x="217" y="124"/>
                      <a:pt x="248" y="124"/>
                    </a:cubicBezTo>
                    <a:cubicBezTo>
                      <a:pt x="217" y="93"/>
                      <a:pt x="217" y="93"/>
                      <a:pt x="217" y="93"/>
                    </a:cubicBezTo>
                    <a:lnTo>
                      <a:pt x="217"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1" name="Freeform 13">
                <a:extLst>
                  <a:ext uri="{FF2B5EF4-FFF2-40B4-BE49-F238E27FC236}">
                    <a16:creationId xmlns:a16="http://schemas.microsoft.com/office/drawing/2014/main" id="{06E0213C-9D01-CC4C-83D5-BE4C285CD4BF}"/>
                  </a:ext>
                </a:extLst>
              </p:cNvPr>
              <p:cNvSpPr>
                <a:spLocks noChangeArrowheads="1"/>
              </p:cNvSpPr>
              <p:nvPr/>
            </p:nvSpPr>
            <p:spPr bwMode="auto">
              <a:xfrm>
                <a:off x="4114800" y="2917825"/>
                <a:ext cx="146050" cy="134938"/>
              </a:xfrm>
              <a:custGeom>
                <a:avLst/>
                <a:gdLst>
                  <a:gd name="T0" fmla="*/ 372 w 404"/>
                  <a:gd name="T1" fmla="*/ 155 h 373"/>
                  <a:gd name="T2" fmla="*/ 372 w 404"/>
                  <a:gd name="T3" fmla="*/ 155 h 373"/>
                  <a:gd name="T4" fmla="*/ 310 w 404"/>
                  <a:gd name="T5" fmla="*/ 124 h 373"/>
                  <a:gd name="T6" fmla="*/ 310 w 404"/>
                  <a:gd name="T7" fmla="*/ 93 h 373"/>
                  <a:gd name="T8" fmla="*/ 310 w 404"/>
                  <a:gd name="T9" fmla="*/ 93 h 373"/>
                  <a:gd name="T10" fmla="*/ 217 w 404"/>
                  <a:gd name="T11" fmla="*/ 61 h 373"/>
                  <a:gd name="T12" fmla="*/ 217 w 404"/>
                  <a:gd name="T13" fmla="*/ 61 h 373"/>
                  <a:gd name="T14" fmla="*/ 124 w 404"/>
                  <a:gd name="T15" fmla="*/ 31 h 373"/>
                  <a:gd name="T16" fmla="*/ 124 w 404"/>
                  <a:gd name="T17" fmla="*/ 0 h 373"/>
                  <a:gd name="T18" fmla="*/ 92 w 404"/>
                  <a:gd name="T19" fmla="*/ 31 h 373"/>
                  <a:gd name="T20" fmla="*/ 92 w 404"/>
                  <a:gd name="T21" fmla="*/ 124 h 373"/>
                  <a:gd name="T22" fmla="*/ 0 w 404"/>
                  <a:gd name="T23" fmla="*/ 278 h 373"/>
                  <a:gd name="T24" fmla="*/ 0 w 404"/>
                  <a:gd name="T25" fmla="*/ 310 h 373"/>
                  <a:gd name="T26" fmla="*/ 31 w 404"/>
                  <a:gd name="T27" fmla="*/ 341 h 373"/>
                  <a:gd name="T28" fmla="*/ 92 w 404"/>
                  <a:gd name="T29" fmla="*/ 341 h 373"/>
                  <a:gd name="T30" fmla="*/ 124 w 404"/>
                  <a:gd name="T31" fmla="*/ 341 h 373"/>
                  <a:gd name="T32" fmla="*/ 124 w 404"/>
                  <a:gd name="T33" fmla="*/ 341 h 373"/>
                  <a:gd name="T34" fmla="*/ 124 w 404"/>
                  <a:gd name="T35" fmla="*/ 341 h 373"/>
                  <a:gd name="T36" fmla="*/ 155 w 404"/>
                  <a:gd name="T37" fmla="*/ 372 h 373"/>
                  <a:gd name="T38" fmla="*/ 155 w 404"/>
                  <a:gd name="T39" fmla="*/ 372 h 373"/>
                  <a:gd name="T40" fmla="*/ 186 w 404"/>
                  <a:gd name="T41" fmla="*/ 372 h 373"/>
                  <a:gd name="T42" fmla="*/ 186 w 404"/>
                  <a:gd name="T43" fmla="*/ 372 h 373"/>
                  <a:gd name="T44" fmla="*/ 217 w 404"/>
                  <a:gd name="T45" fmla="*/ 372 h 373"/>
                  <a:gd name="T46" fmla="*/ 217 w 404"/>
                  <a:gd name="T47" fmla="*/ 372 h 373"/>
                  <a:gd name="T48" fmla="*/ 248 w 404"/>
                  <a:gd name="T49" fmla="*/ 372 h 373"/>
                  <a:gd name="T50" fmla="*/ 248 w 404"/>
                  <a:gd name="T51" fmla="*/ 372 h 373"/>
                  <a:gd name="T52" fmla="*/ 279 w 404"/>
                  <a:gd name="T53" fmla="*/ 310 h 373"/>
                  <a:gd name="T54" fmla="*/ 310 w 404"/>
                  <a:gd name="T55" fmla="*/ 278 h 373"/>
                  <a:gd name="T56" fmla="*/ 372 w 404"/>
                  <a:gd name="T57" fmla="*/ 217 h 373"/>
                  <a:gd name="T58" fmla="*/ 403 w 404"/>
                  <a:gd name="T59" fmla="*/ 248 h 373"/>
                  <a:gd name="T60" fmla="*/ 403 w 404"/>
                  <a:gd name="T61" fmla="*/ 217 h 373"/>
                  <a:gd name="T62" fmla="*/ 403 w 404"/>
                  <a:gd name="T63" fmla="*/ 1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4" h="373">
                    <a:moveTo>
                      <a:pt x="372" y="155"/>
                    </a:moveTo>
                    <a:lnTo>
                      <a:pt x="372" y="155"/>
                    </a:lnTo>
                    <a:lnTo>
                      <a:pt x="372" y="155"/>
                    </a:lnTo>
                    <a:lnTo>
                      <a:pt x="372" y="155"/>
                    </a:lnTo>
                    <a:lnTo>
                      <a:pt x="372" y="155"/>
                    </a:lnTo>
                    <a:cubicBezTo>
                      <a:pt x="341" y="155"/>
                      <a:pt x="341" y="124"/>
                      <a:pt x="310" y="124"/>
                    </a:cubicBezTo>
                    <a:lnTo>
                      <a:pt x="310" y="124"/>
                    </a:lnTo>
                    <a:cubicBezTo>
                      <a:pt x="310" y="93"/>
                      <a:pt x="310" y="93"/>
                      <a:pt x="310" y="93"/>
                    </a:cubicBezTo>
                    <a:lnTo>
                      <a:pt x="310" y="93"/>
                    </a:lnTo>
                    <a:lnTo>
                      <a:pt x="310" y="93"/>
                    </a:lnTo>
                    <a:cubicBezTo>
                      <a:pt x="279" y="61"/>
                      <a:pt x="248" y="61"/>
                      <a:pt x="248" y="61"/>
                    </a:cubicBezTo>
                    <a:cubicBezTo>
                      <a:pt x="248" y="61"/>
                      <a:pt x="248" y="61"/>
                      <a:pt x="217" y="61"/>
                    </a:cubicBezTo>
                    <a:lnTo>
                      <a:pt x="217" y="61"/>
                    </a:lnTo>
                    <a:lnTo>
                      <a:pt x="217" y="61"/>
                    </a:lnTo>
                    <a:cubicBezTo>
                      <a:pt x="186" y="61"/>
                      <a:pt x="186" y="61"/>
                      <a:pt x="186" y="61"/>
                    </a:cubicBezTo>
                    <a:cubicBezTo>
                      <a:pt x="155" y="61"/>
                      <a:pt x="155" y="31"/>
                      <a:pt x="124" y="31"/>
                    </a:cubicBezTo>
                    <a:lnTo>
                      <a:pt x="124" y="31"/>
                    </a:lnTo>
                    <a:cubicBezTo>
                      <a:pt x="124" y="31"/>
                      <a:pt x="124" y="31"/>
                      <a:pt x="124" y="0"/>
                    </a:cubicBezTo>
                    <a:cubicBezTo>
                      <a:pt x="124" y="0"/>
                      <a:pt x="124" y="0"/>
                      <a:pt x="124" y="31"/>
                    </a:cubicBezTo>
                    <a:cubicBezTo>
                      <a:pt x="124" y="31"/>
                      <a:pt x="124" y="31"/>
                      <a:pt x="92" y="31"/>
                    </a:cubicBezTo>
                    <a:lnTo>
                      <a:pt x="92" y="31"/>
                    </a:lnTo>
                    <a:cubicBezTo>
                      <a:pt x="92" y="124"/>
                      <a:pt x="92" y="124"/>
                      <a:pt x="92" y="124"/>
                    </a:cubicBezTo>
                    <a:cubicBezTo>
                      <a:pt x="0" y="124"/>
                      <a:pt x="0" y="124"/>
                      <a:pt x="0" y="124"/>
                    </a:cubicBezTo>
                    <a:cubicBezTo>
                      <a:pt x="0" y="278"/>
                      <a:pt x="0" y="278"/>
                      <a:pt x="0" y="278"/>
                    </a:cubicBezTo>
                    <a:cubicBezTo>
                      <a:pt x="0" y="278"/>
                      <a:pt x="0" y="278"/>
                      <a:pt x="0" y="310"/>
                    </a:cubicBezTo>
                    <a:lnTo>
                      <a:pt x="0" y="310"/>
                    </a:lnTo>
                    <a:lnTo>
                      <a:pt x="31" y="341"/>
                    </a:lnTo>
                    <a:lnTo>
                      <a:pt x="31" y="341"/>
                    </a:lnTo>
                    <a:cubicBezTo>
                      <a:pt x="62" y="341"/>
                      <a:pt x="92" y="341"/>
                      <a:pt x="92" y="341"/>
                    </a:cubicBezTo>
                    <a:lnTo>
                      <a:pt x="92" y="341"/>
                    </a:lnTo>
                    <a:cubicBezTo>
                      <a:pt x="92" y="341"/>
                      <a:pt x="92" y="341"/>
                      <a:pt x="124" y="341"/>
                    </a:cubicBezTo>
                    <a:lnTo>
                      <a:pt x="124" y="341"/>
                    </a:lnTo>
                    <a:lnTo>
                      <a:pt x="124" y="341"/>
                    </a:lnTo>
                    <a:lnTo>
                      <a:pt x="124" y="341"/>
                    </a:lnTo>
                    <a:lnTo>
                      <a:pt x="124" y="341"/>
                    </a:lnTo>
                    <a:lnTo>
                      <a:pt x="124" y="341"/>
                    </a:lnTo>
                    <a:cubicBezTo>
                      <a:pt x="124" y="341"/>
                      <a:pt x="124" y="341"/>
                      <a:pt x="155" y="341"/>
                    </a:cubicBezTo>
                    <a:cubicBezTo>
                      <a:pt x="155" y="372"/>
                      <a:pt x="155" y="372"/>
                      <a:pt x="155" y="372"/>
                    </a:cubicBezTo>
                    <a:lnTo>
                      <a:pt x="155" y="372"/>
                    </a:lnTo>
                    <a:lnTo>
                      <a:pt x="155" y="372"/>
                    </a:lnTo>
                    <a:lnTo>
                      <a:pt x="155" y="372"/>
                    </a:lnTo>
                    <a:lnTo>
                      <a:pt x="186" y="372"/>
                    </a:lnTo>
                    <a:lnTo>
                      <a:pt x="186" y="372"/>
                    </a:lnTo>
                    <a:lnTo>
                      <a:pt x="186" y="372"/>
                    </a:lnTo>
                    <a:cubicBezTo>
                      <a:pt x="186" y="372"/>
                      <a:pt x="186" y="372"/>
                      <a:pt x="217" y="372"/>
                    </a:cubicBezTo>
                    <a:lnTo>
                      <a:pt x="217" y="372"/>
                    </a:lnTo>
                    <a:lnTo>
                      <a:pt x="217" y="372"/>
                    </a:lnTo>
                    <a:lnTo>
                      <a:pt x="217" y="372"/>
                    </a:lnTo>
                    <a:lnTo>
                      <a:pt x="217" y="372"/>
                    </a:lnTo>
                    <a:cubicBezTo>
                      <a:pt x="217" y="372"/>
                      <a:pt x="217" y="372"/>
                      <a:pt x="248" y="372"/>
                    </a:cubicBezTo>
                    <a:lnTo>
                      <a:pt x="248" y="372"/>
                    </a:lnTo>
                    <a:lnTo>
                      <a:pt x="248" y="372"/>
                    </a:lnTo>
                    <a:lnTo>
                      <a:pt x="248" y="372"/>
                    </a:lnTo>
                    <a:cubicBezTo>
                      <a:pt x="248" y="341"/>
                      <a:pt x="248" y="341"/>
                      <a:pt x="279" y="310"/>
                    </a:cubicBezTo>
                    <a:lnTo>
                      <a:pt x="310" y="310"/>
                    </a:lnTo>
                    <a:lnTo>
                      <a:pt x="310" y="278"/>
                    </a:lnTo>
                    <a:lnTo>
                      <a:pt x="310" y="278"/>
                    </a:lnTo>
                    <a:cubicBezTo>
                      <a:pt x="372" y="217"/>
                      <a:pt x="372" y="217"/>
                      <a:pt x="372" y="217"/>
                    </a:cubicBezTo>
                    <a:lnTo>
                      <a:pt x="372" y="217"/>
                    </a:lnTo>
                    <a:cubicBezTo>
                      <a:pt x="372" y="217"/>
                      <a:pt x="372" y="217"/>
                      <a:pt x="403" y="248"/>
                    </a:cubicBezTo>
                    <a:cubicBezTo>
                      <a:pt x="403" y="248"/>
                      <a:pt x="403" y="248"/>
                      <a:pt x="403" y="217"/>
                    </a:cubicBezTo>
                    <a:lnTo>
                      <a:pt x="403" y="217"/>
                    </a:lnTo>
                    <a:lnTo>
                      <a:pt x="403" y="186"/>
                    </a:lnTo>
                    <a:lnTo>
                      <a:pt x="403" y="186"/>
                    </a:lnTo>
                    <a:cubicBezTo>
                      <a:pt x="372" y="155"/>
                      <a:pt x="372" y="155"/>
                      <a:pt x="372" y="1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2" name="Freeform 14">
                <a:extLst>
                  <a:ext uri="{FF2B5EF4-FFF2-40B4-BE49-F238E27FC236}">
                    <a16:creationId xmlns:a16="http://schemas.microsoft.com/office/drawing/2014/main" id="{F3C303C2-A604-954F-8A3F-F5283AE250B6}"/>
                  </a:ext>
                </a:extLst>
              </p:cNvPr>
              <p:cNvSpPr>
                <a:spLocks noChangeArrowheads="1"/>
              </p:cNvSpPr>
              <p:nvPr/>
            </p:nvSpPr>
            <p:spPr bwMode="auto">
              <a:xfrm>
                <a:off x="4349750" y="2549525"/>
                <a:ext cx="134938" cy="190500"/>
              </a:xfrm>
              <a:custGeom>
                <a:avLst/>
                <a:gdLst>
                  <a:gd name="T0" fmla="*/ 341 w 373"/>
                  <a:gd name="T1" fmla="*/ 341 h 528"/>
                  <a:gd name="T2" fmla="*/ 341 w 373"/>
                  <a:gd name="T3" fmla="*/ 341 h 528"/>
                  <a:gd name="T4" fmla="*/ 341 w 373"/>
                  <a:gd name="T5" fmla="*/ 341 h 528"/>
                  <a:gd name="T6" fmla="*/ 341 w 373"/>
                  <a:gd name="T7" fmla="*/ 341 h 528"/>
                  <a:gd name="T8" fmla="*/ 341 w 373"/>
                  <a:gd name="T9" fmla="*/ 155 h 528"/>
                  <a:gd name="T10" fmla="*/ 341 w 373"/>
                  <a:gd name="T11" fmla="*/ 124 h 528"/>
                  <a:gd name="T12" fmla="*/ 372 w 373"/>
                  <a:gd name="T13" fmla="*/ 62 h 528"/>
                  <a:gd name="T14" fmla="*/ 372 w 373"/>
                  <a:gd name="T15" fmla="*/ 62 h 528"/>
                  <a:gd name="T16" fmla="*/ 372 w 373"/>
                  <a:gd name="T17" fmla="*/ 62 h 528"/>
                  <a:gd name="T18" fmla="*/ 372 w 373"/>
                  <a:gd name="T19" fmla="*/ 62 h 528"/>
                  <a:gd name="T20" fmla="*/ 372 w 373"/>
                  <a:gd name="T21" fmla="*/ 62 h 528"/>
                  <a:gd name="T22" fmla="*/ 372 w 373"/>
                  <a:gd name="T23" fmla="*/ 62 h 528"/>
                  <a:gd name="T24" fmla="*/ 341 w 373"/>
                  <a:gd name="T25" fmla="*/ 31 h 528"/>
                  <a:gd name="T26" fmla="*/ 341 w 373"/>
                  <a:gd name="T27" fmla="*/ 31 h 528"/>
                  <a:gd name="T28" fmla="*/ 341 w 373"/>
                  <a:gd name="T29" fmla="*/ 62 h 528"/>
                  <a:gd name="T30" fmla="*/ 309 w 373"/>
                  <a:gd name="T31" fmla="*/ 93 h 528"/>
                  <a:gd name="T32" fmla="*/ 279 w 373"/>
                  <a:gd name="T33" fmla="*/ 93 h 528"/>
                  <a:gd name="T34" fmla="*/ 186 w 373"/>
                  <a:gd name="T35" fmla="*/ 93 h 528"/>
                  <a:gd name="T36" fmla="*/ 186 w 373"/>
                  <a:gd name="T37" fmla="*/ 93 h 528"/>
                  <a:gd name="T38" fmla="*/ 155 w 373"/>
                  <a:gd name="T39" fmla="*/ 62 h 528"/>
                  <a:gd name="T40" fmla="*/ 155 w 373"/>
                  <a:gd name="T41" fmla="*/ 62 h 528"/>
                  <a:gd name="T42" fmla="*/ 124 w 373"/>
                  <a:gd name="T43" fmla="*/ 31 h 528"/>
                  <a:gd name="T44" fmla="*/ 93 w 373"/>
                  <a:gd name="T45" fmla="*/ 31 h 528"/>
                  <a:gd name="T46" fmla="*/ 93 w 373"/>
                  <a:gd name="T47" fmla="*/ 31 h 528"/>
                  <a:gd name="T48" fmla="*/ 93 w 373"/>
                  <a:gd name="T49" fmla="*/ 31 h 528"/>
                  <a:gd name="T50" fmla="*/ 93 w 373"/>
                  <a:gd name="T51" fmla="*/ 31 h 528"/>
                  <a:gd name="T52" fmla="*/ 93 w 373"/>
                  <a:gd name="T53" fmla="*/ 62 h 528"/>
                  <a:gd name="T54" fmla="*/ 62 w 373"/>
                  <a:gd name="T55" fmla="*/ 0 h 528"/>
                  <a:gd name="T56" fmla="*/ 62 w 373"/>
                  <a:gd name="T57" fmla="*/ 0 h 528"/>
                  <a:gd name="T58" fmla="*/ 62 w 373"/>
                  <a:gd name="T59" fmla="*/ 0 h 528"/>
                  <a:gd name="T60" fmla="*/ 31 w 373"/>
                  <a:gd name="T61" fmla="*/ 0 h 528"/>
                  <a:gd name="T62" fmla="*/ 0 w 373"/>
                  <a:gd name="T63" fmla="*/ 0 h 528"/>
                  <a:gd name="T64" fmla="*/ 0 w 373"/>
                  <a:gd name="T65" fmla="*/ 0 h 528"/>
                  <a:gd name="T66" fmla="*/ 0 w 373"/>
                  <a:gd name="T67" fmla="*/ 0 h 528"/>
                  <a:gd name="T68" fmla="*/ 31 w 373"/>
                  <a:gd name="T69" fmla="*/ 31 h 528"/>
                  <a:gd name="T70" fmla="*/ 31 w 373"/>
                  <a:gd name="T71" fmla="*/ 31 h 528"/>
                  <a:gd name="T72" fmla="*/ 31 w 373"/>
                  <a:gd name="T73" fmla="*/ 62 h 528"/>
                  <a:gd name="T74" fmla="*/ 31 w 373"/>
                  <a:gd name="T75" fmla="*/ 93 h 528"/>
                  <a:gd name="T76" fmla="*/ 31 w 373"/>
                  <a:gd name="T77" fmla="*/ 93 h 528"/>
                  <a:gd name="T78" fmla="*/ 62 w 373"/>
                  <a:gd name="T79" fmla="*/ 155 h 528"/>
                  <a:gd name="T80" fmla="*/ 62 w 373"/>
                  <a:gd name="T81" fmla="*/ 155 h 528"/>
                  <a:gd name="T82" fmla="*/ 62 w 373"/>
                  <a:gd name="T83" fmla="*/ 186 h 528"/>
                  <a:gd name="T84" fmla="*/ 62 w 373"/>
                  <a:gd name="T85" fmla="*/ 186 h 528"/>
                  <a:gd name="T86" fmla="*/ 31 w 373"/>
                  <a:gd name="T87" fmla="*/ 217 h 528"/>
                  <a:gd name="T88" fmla="*/ 31 w 373"/>
                  <a:gd name="T89" fmla="*/ 248 h 528"/>
                  <a:gd name="T90" fmla="*/ 0 w 373"/>
                  <a:gd name="T91" fmla="*/ 279 h 528"/>
                  <a:gd name="T92" fmla="*/ 0 w 373"/>
                  <a:gd name="T93" fmla="*/ 341 h 528"/>
                  <a:gd name="T94" fmla="*/ 217 w 373"/>
                  <a:gd name="T95" fmla="*/ 465 h 528"/>
                  <a:gd name="T96" fmla="*/ 217 w 373"/>
                  <a:gd name="T97" fmla="*/ 496 h 528"/>
                  <a:gd name="T98" fmla="*/ 248 w 373"/>
                  <a:gd name="T99" fmla="*/ 527 h 528"/>
                  <a:gd name="T100" fmla="*/ 279 w 373"/>
                  <a:gd name="T101" fmla="*/ 527 h 528"/>
                  <a:gd name="T102" fmla="*/ 279 w 373"/>
                  <a:gd name="T103" fmla="*/ 465 h 528"/>
                  <a:gd name="T104" fmla="*/ 309 w 373"/>
                  <a:gd name="T105" fmla="*/ 465 h 528"/>
                  <a:gd name="T106" fmla="*/ 309 w 373"/>
                  <a:gd name="T107" fmla="*/ 465 h 528"/>
                  <a:gd name="T108" fmla="*/ 309 w 373"/>
                  <a:gd name="T109" fmla="*/ 465 h 528"/>
                  <a:gd name="T110" fmla="*/ 341 w 373"/>
                  <a:gd name="T111" fmla="*/ 434 h 528"/>
                  <a:gd name="T112" fmla="*/ 341 w 373"/>
                  <a:gd name="T113" fmla="*/ 434 h 528"/>
                  <a:gd name="T114" fmla="*/ 372 w 373"/>
                  <a:gd name="T115" fmla="*/ 403 h 528"/>
                  <a:gd name="T116" fmla="*/ 372 w 373"/>
                  <a:gd name="T117" fmla="*/ 372 h 528"/>
                  <a:gd name="T118" fmla="*/ 372 w 373"/>
                  <a:gd name="T119" fmla="*/ 372 h 528"/>
                  <a:gd name="T120" fmla="*/ 341 w 373"/>
                  <a:gd name="T121" fmla="*/ 341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3" h="528">
                    <a:moveTo>
                      <a:pt x="341" y="341"/>
                    </a:moveTo>
                    <a:lnTo>
                      <a:pt x="341" y="341"/>
                    </a:lnTo>
                    <a:lnTo>
                      <a:pt x="341" y="341"/>
                    </a:lnTo>
                    <a:lnTo>
                      <a:pt x="341" y="341"/>
                    </a:lnTo>
                    <a:cubicBezTo>
                      <a:pt x="341" y="341"/>
                      <a:pt x="341" y="217"/>
                      <a:pt x="341" y="155"/>
                    </a:cubicBezTo>
                    <a:cubicBezTo>
                      <a:pt x="341" y="124"/>
                      <a:pt x="341" y="124"/>
                      <a:pt x="341" y="124"/>
                    </a:cubicBezTo>
                    <a:cubicBezTo>
                      <a:pt x="341" y="93"/>
                      <a:pt x="341" y="62"/>
                      <a:pt x="372" y="62"/>
                    </a:cubicBezTo>
                    <a:lnTo>
                      <a:pt x="372" y="62"/>
                    </a:lnTo>
                    <a:lnTo>
                      <a:pt x="372" y="62"/>
                    </a:lnTo>
                    <a:lnTo>
                      <a:pt x="372" y="62"/>
                    </a:lnTo>
                    <a:lnTo>
                      <a:pt x="372" y="62"/>
                    </a:lnTo>
                    <a:lnTo>
                      <a:pt x="372" y="62"/>
                    </a:lnTo>
                    <a:cubicBezTo>
                      <a:pt x="341" y="62"/>
                      <a:pt x="341" y="62"/>
                      <a:pt x="341" y="31"/>
                    </a:cubicBezTo>
                    <a:lnTo>
                      <a:pt x="341" y="31"/>
                    </a:lnTo>
                    <a:cubicBezTo>
                      <a:pt x="341" y="31"/>
                      <a:pt x="341" y="31"/>
                      <a:pt x="341" y="62"/>
                    </a:cubicBezTo>
                    <a:cubicBezTo>
                      <a:pt x="309" y="93"/>
                      <a:pt x="309" y="93"/>
                      <a:pt x="309" y="93"/>
                    </a:cubicBezTo>
                    <a:cubicBezTo>
                      <a:pt x="279" y="93"/>
                      <a:pt x="279" y="93"/>
                      <a:pt x="279" y="93"/>
                    </a:cubicBezTo>
                    <a:cubicBezTo>
                      <a:pt x="248" y="93"/>
                      <a:pt x="217" y="93"/>
                      <a:pt x="186" y="93"/>
                    </a:cubicBezTo>
                    <a:lnTo>
                      <a:pt x="186" y="93"/>
                    </a:lnTo>
                    <a:cubicBezTo>
                      <a:pt x="186" y="93"/>
                      <a:pt x="186" y="62"/>
                      <a:pt x="155" y="62"/>
                    </a:cubicBezTo>
                    <a:lnTo>
                      <a:pt x="155" y="62"/>
                    </a:lnTo>
                    <a:cubicBezTo>
                      <a:pt x="155" y="31"/>
                      <a:pt x="155" y="31"/>
                      <a:pt x="124" y="31"/>
                    </a:cubicBezTo>
                    <a:cubicBezTo>
                      <a:pt x="124" y="31"/>
                      <a:pt x="124" y="31"/>
                      <a:pt x="93" y="31"/>
                    </a:cubicBezTo>
                    <a:lnTo>
                      <a:pt x="93" y="31"/>
                    </a:lnTo>
                    <a:lnTo>
                      <a:pt x="93" y="31"/>
                    </a:lnTo>
                    <a:lnTo>
                      <a:pt x="93" y="31"/>
                    </a:lnTo>
                    <a:cubicBezTo>
                      <a:pt x="93" y="62"/>
                      <a:pt x="93" y="62"/>
                      <a:pt x="93" y="62"/>
                    </a:cubicBezTo>
                    <a:cubicBezTo>
                      <a:pt x="62" y="0"/>
                      <a:pt x="62" y="0"/>
                      <a:pt x="62" y="0"/>
                    </a:cubicBezTo>
                    <a:lnTo>
                      <a:pt x="62" y="0"/>
                    </a:lnTo>
                    <a:lnTo>
                      <a:pt x="62" y="0"/>
                    </a:lnTo>
                    <a:cubicBezTo>
                      <a:pt x="62" y="0"/>
                      <a:pt x="62" y="0"/>
                      <a:pt x="31" y="0"/>
                    </a:cubicBezTo>
                    <a:cubicBezTo>
                      <a:pt x="31" y="0"/>
                      <a:pt x="31" y="0"/>
                      <a:pt x="0" y="0"/>
                    </a:cubicBezTo>
                    <a:lnTo>
                      <a:pt x="0" y="0"/>
                    </a:lnTo>
                    <a:lnTo>
                      <a:pt x="0" y="0"/>
                    </a:lnTo>
                    <a:cubicBezTo>
                      <a:pt x="0" y="31"/>
                      <a:pt x="31" y="31"/>
                      <a:pt x="31" y="31"/>
                    </a:cubicBezTo>
                    <a:lnTo>
                      <a:pt x="31" y="31"/>
                    </a:lnTo>
                    <a:cubicBezTo>
                      <a:pt x="31" y="62"/>
                      <a:pt x="31" y="62"/>
                      <a:pt x="31" y="62"/>
                    </a:cubicBezTo>
                    <a:cubicBezTo>
                      <a:pt x="31" y="62"/>
                      <a:pt x="31" y="62"/>
                      <a:pt x="31" y="93"/>
                    </a:cubicBezTo>
                    <a:lnTo>
                      <a:pt x="31" y="93"/>
                    </a:lnTo>
                    <a:lnTo>
                      <a:pt x="62" y="155"/>
                    </a:lnTo>
                    <a:lnTo>
                      <a:pt x="62" y="155"/>
                    </a:lnTo>
                    <a:cubicBezTo>
                      <a:pt x="62" y="186"/>
                      <a:pt x="62" y="186"/>
                      <a:pt x="62" y="186"/>
                    </a:cubicBezTo>
                    <a:lnTo>
                      <a:pt x="62" y="186"/>
                    </a:lnTo>
                    <a:cubicBezTo>
                      <a:pt x="31" y="217"/>
                      <a:pt x="31" y="217"/>
                      <a:pt x="31" y="217"/>
                    </a:cubicBezTo>
                    <a:cubicBezTo>
                      <a:pt x="31" y="217"/>
                      <a:pt x="31" y="217"/>
                      <a:pt x="31" y="248"/>
                    </a:cubicBezTo>
                    <a:cubicBezTo>
                      <a:pt x="0" y="248"/>
                      <a:pt x="0" y="248"/>
                      <a:pt x="0" y="279"/>
                    </a:cubicBezTo>
                    <a:cubicBezTo>
                      <a:pt x="0" y="279"/>
                      <a:pt x="0" y="310"/>
                      <a:pt x="0" y="341"/>
                    </a:cubicBezTo>
                    <a:cubicBezTo>
                      <a:pt x="217" y="465"/>
                      <a:pt x="217" y="465"/>
                      <a:pt x="217" y="465"/>
                    </a:cubicBezTo>
                    <a:cubicBezTo>
                      <a:pt x="217" y="496"/>
                      <a:pt x="217" y="496"/>
                      <a:pt x="217" y="496"/>
                    </a:cubicBezTo>
                    <a:cubicBezTo>
                      <a:pt x="248" y="527"/>
                      <a:pt x="248" y="527"/>
                      <a:pt x="248" y="527"/>
                    </a:cubicBezTo>
                    <a:cubicBezTo>
                      <a:pt x="279" y="527"/>
                      <a:pt x="279" y="527"/>
                      <a:pt x="279" y="527"/>
                    </a:cubicBezTo>
                    <a:cubicBezTo>
                      <a:pt x="279" y="496"/>
                      <a:pt x="279" y="496"/>
                      <a:pt x="279" y="465"/>
                    </a:cubicBezTo>
                    <a:cubicBezTo>
                      <a:pt x="279" y="465"/>
                      <a:pt x="279" y="465"/>
                      <a:pt x="309" y="465"/>
                    </a:cubicBezTo>
                    <a:lnTo>
                      <a:pt x="309" y="465"/>
                    </a:lnTo>
                    <a:lnTo>
                      <a:pt x="309" y="465"/>
                    </a:lnTo>
                    <a:cubicBezTo>
                      <a:pt x="309" y="434"/>
                      <a:pt x="309" y="434"/>
                      <a:pt x="341" y="434"/>
                    </a:cubicBezTo>
                    <a:lnTo>
                      <a:pt x="341" y="434"/>
                    </a:lnTo>
                    <a:cubicBezTo>
                      <a:pt x="341" y="403"/>
                      <a:pt x="341" y="403"/>
                      <a:pt x="372" y="403"/>
                    </a:cubicBezTo>
                    <a:cubicBezTo>
                      <a:pt x="372" y="372"/>
                      <a:pt x="372" y="372"/>
                      <a:pt x="372" y="372"/>
                    </a:cubicBezTo>
                    <a:lnTo>
                      <a:pt x="372" y="372"/>
                    </a:lnTo>
                    <a:cubicBezTo>
                      <a:pt x="372" y="372"/>
                      <a:pt x="341" y="372"/>
                      <a:pt x="341" y="34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3" name="Freeform 15">
                <a:extLst>
                  <a:ext uri="{FF2B5EF4-FFF2-40B4-BE49-F238E27FC236}">
                    <a16:creationId xmlns:a16="http://schemas.microsoft.com/office/drawing/2014/main" id="{0554937E-23F2-A84C-9AD2-9F6D37B2B82D}"/>
                  </a:ext>
                </a:extLst>
              </p:cNvPr>
              <p:cNvSpPr>
                <a:spLocks noChangeArrowheads="1"/>
              </p:cNvSpPr>
              <p:nvPr/>
            </p:nvSpPr>
            <p:spPr bwMode="auto">
              <a:xfrm>
                <a:off x="4181475" y="3017838"/>
                <a:ext cx="134938" cy="134937"/>
              </a:xfrm>
              <a:custGeom>
                <a:avLst/>
                <a:gdLst>
                  <a:gd name="T0" fmla="*/ 341 w 373"/>
                  <a:gd name="T1" fmla="*/ 218 h 373"/>
                  <a:gd name="T2" fmla="*/ 341 w 373"/>
                  <a:gd name="T3" fmla="*/ 187 h 373"/>
                  <a:gd name="T4" fmla="*/ 372 w 373"/>
                  <a:gd name="T5" fmla="*/ 156 h 373"/>
                  <a:gd name="T6" fmla="*/ 372 w 373"/>
                  <a:gd name="T7" fmla="*/ 156 h 373"/>
                  <a:gd name="T8" fmla="*/ 341 w 373"/>
                  <a:gd name="T9" fmla="*/ 94 h 373"/>
                  <a:gd name="T10" fmla="*/ 341 w 373"/>
                  <a:gd name="T11" fmla="*/ 63 h 373"/>
                  <a:gd name="T12" fmla="*/ 279 w 373"/>
                  <a:gd name="T13" fmla="*/ 32 h 373"/>
                  <a:gd name="T14" fmla="*/ 248 w 373"/>
                  <a:gd name="T15" fmla="*/ 32 h 373"/>
                  <a:gd name="T16" fmla="*/ 248 w 373"/>
                  <a:gd name="T17" fmla="*/ 32 h 373"/>
                  <a:gd name="T18" fmla="*/ 248 w 373"/>
                  <a:gd name="T19" fmla="*/ 32 h 373"/>
                  <a:gd name="T20" fmla="*/ 217 w 373"/>
                  <a:gd name="T21" fmla="*/ 0 h 373"/>
                  <a:gd name="T22" fmla="*/ 186 w 373"/>
                  <a:gd name="T23" fmla="*/ 0 h 373"/>
                  <a:gd name="T24" fmla="*/ 155 w 373"/>
                  <a:gd name="T25" fmla="*/ 63 h 373"/>
                  <a:gd name="T26" fmla="*/ 124 w 373"/>
                  <a:gd name="T27" fmla="*/ 94 h 373"/>
                  <a:gd name="T28" fmla="*/ 93 w 373"/>
                  <a:gd name="T29" fmla="*/ 124 h 373"/>
                  <a:gd name="T30" fmla="*/ 62 w 373"/>
                  <a:gd name="T31" fmla="*/ 156 h 373"/>
                  <a:gd name="T32" fmla="*/ 62 w 373"/>
                  <a:gd name="T33" fmla="*/ 156 h 373"/>
                  <a:gd name="T34" fmla="*/ 31 w 373"/>
                  <a:gd name="T35" fmla="*/ 156 h 373"/>
                  <a:gd name="T36" fmla="*/ 0 w 373"/>
                  <a:gd name="T37" fmla="*/ 156 h 373"/>
                  <a:gd name="T38" fmla="*/ 0 w 373"/>
                  <a:gd name="T39" fmla="*/ 187 h 373"/>
                  <a:gd name="T40" fmla="*/ 31 w 373"/>
                  <a:gd name="T41" fmla="*/ 187 h 373"/>
                  <a:gd name="T42" fmla="*/ 62 w 373"/>
                  <a:gd name="T43" fmla="*/ 218 h 373"/>
                  <a:gd name="T44" fmla="*/ 93 w 373"/>
                  <a:gd name="T45" fmla="*/ 280 h 373"/>
                  <a:gd name="T46" fmla="*/ 124 w 373"/>
                  <a:gd name="T47" fmla="*/ 342 h 373"/>
                  <a:gd name="T48" fmla="*/ 124 w 373"/>
                  <a:gd name="T49" fmla="*/ 342 h 373"/>
                  <a:gd name="T50" fmla="*/ 155 w 373"/>
                  <a:gd name="T51" fmla="*/ 342 h 373"/>
                  <a:gd name="T52" fmla="*/ 186 w 373"/>
                  <a:gd name="T53" fmla="*/ 372 h 373"/>
                  <a:gd name="T54" fmla="*/ 217 w 373"/>
                  <a:gd name="T55" fmla="*/ 372 h 373"/>
                  <a:gd name="T56" fmla="*/ 217 w 373"/>
                  <a:gd name="T57" fmla="*/ 372 h 373"/>
                  <a:gd name="T58" fmla="*/ 248 w 373"/>
                  <a:gd name="T59" fmla="*/ 372 h 373"/>
                  <a:gd name="T60" fmla="*/ 279 w 373"/>
                  <a:gd name="T61" fmla="*/ 372 h 373"/>
                  <a:gd name="T62" fmla="*/ 279 w 373"/>
                  <a:gd name="T63" fmla="*/ 372 h 373"/>
                  <a:gd name="T64" fmla="*/ 341 w 373"/>
                  <a:gd name="T65" fmla="*/ 342 h 373"/>
                  <a:gd name="T66" fmla="*/ 341 w 373"/>
                  <a:gd name="T67" fmla="*/ 311 h 373"/>
                  <a:gd name="T68" fmla="*/ 341 w 373"/>
                  <a:gd name="T69" fmla="*/ 248 h 373"/>
                  <a:gd name="T70" fmla="*/ 341 w 373"/>
                  <a:gd name="T71" fmla="*/ 21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3" h="373">
                    <a:moveTo>
                      <a:pt x="341" y="218"/>
                    </a:moveTo>
                    <a:lnTo>
                      <a:pt x="341" y="218"/>
                    </a:lnTo>
                    <a:lnTo>
                      <a:pt x="341" y="187"/>
                    </a:lnTo>
                    <a:lnTo>
                      <a:pt x="341" y="187"/>
                    </a:lnTo>
                    <a:lnTo>
                      <a:pt x="341" y="156"/>
                    </a:lnTo>
                    <a:lnTo>
                      <a:pt x="372" y="156"/>
                    </a:lnTo>
                    <a:lnTo>
                      <a:pt x="372" y="156"/>
                    </a:lnTo>
                    <a:lnTo>
                      <a:pt x="372" y="156"/>
                    </a:lnTo>
                    <a:cubicBezTo>
                      <a:pt x="341" y="124"/>
                      <a:pt x="341" y="124"/>
                      <a:pt x="341" y="94"/>
                    </a:cubicBezTo>
                    <a:lnTo>
                      <a:pt x="341" y="94"/>
                    </a:lnTo>
                    <a:lnTo>
                      <a:pt x="341" y="63"/>
                    </a:lnTo>
                    <a:lnTo>
                      <a:pt x="341" y="63"/>
                    </a:lnTo>
                    <a:cubicBezTo>
                      <a:pt x="341" y="63"/>
                      <a:pt x="341" y="63"/>
                      <a:pt x="310" y="63"/>
                    </a:cubicBezTo>
                    <a:cubicBezTo>
                      <a:pt x="310" y="63"/>
                      <a:pt x="310" y="32"/>
                      <a:pt x="279" y="32"/>
                    </a:cubicBezTo>
                    <a:lnTo>
                      <a:pt x="279" y="32"/>
                    </a:lnTo>
                    <a:cubicBezTo>
                      <a:pt x="279" y="32"/>
                      <a:pt x="279" y="32"/>
                      <a:pt x="248" y="32"/>
                    </a:cubicBezTo>
                    <a:lnTo>
                      <a:pt x="248" y="32"/>
                    </a:lnTo>
                    <a:lnTo>
                      <a:pt x="248" y="32"/>
                    </a:lnTo>
                    <a:lnTo>
                      <a:pt x="248" y="32"/>
                    </a:lnTo>
                    <a:lnTo>
                      <a:pt x="248" y="32"/>
                    </a:lnTo>
                    <a:cubicBezTo>
                      <a:pt x="248" y="32"/>
                      <a:pt x="217" y="32"/>
                      <a:pt x="217" y="0"/>
                    </a:cubicBezTo>
                    <a:lnTo>
                      <a:pt x="217" y="0"/>
                    </a:lnTo>
                    <a:lnTo>
                      <a:pt x="186" y="0"/>
                    </a:lnTo>
                    <a:lnTo>
                      <a:pt x="186" y="0"/>
                    </a:lnTo>
                    <a:lnTo>
                      <a:pt x="186" y="32"/>
                    </a:lnTo>
                    <a:cubicBezTo>
                      <a:pt x="186" y="32"/>
                      <a:pt x="186" y="63"/>
                      <a:pt x="155" y="63"/>
                    </a:cubicBezTo>
                    <a:lnTo>
                      <a:pt x="155" y="63"/>
                    </a:lnTo>
                    <a:lnTo>
                      <a:pt x="124" y="94"/>
                    </a:lnTo>
                    <a:cubicBezTo>
                      <a:pt x="93" y="94"/>
                      <a:pt x="93" y="94"/>
                      <a:pt x="93" y="94"/>
                    </a:cubicBezTo>
                    <a:lnTo>
                      <a:pt x="93" y="124"/>
                    </a:lnTo>
                    <a:lnTo>
                      <a:pt x="93" y="124"/>
                    </a:lnTo>
                    <a:cubicBezTo>
                      <a:pt x="93" y="124"/>
                      <a:pt x="93" y="156"/>
                      <a:pt x="62" y="156"/>
                    </a:cubicBezTo>
                    <a:lnTo>
                      <a:pt x="62" y="156"/>
                    </a:lnTo>
                    <a:lnTo>
                      <a:pt x="62" y="156"/>
                    </a:lnTo>
                    <a:cubicBezTo>
                      <a:pt x="31" y="156"/>
                      <a:pt x="31" y="156"/>
                      <a:pt x="31" y="156"/>
                    </a:cubicBezTo>
                    <a:lnTo>
                      <a:pt x="31" y="156"/>
                    </a:lnTo>
                    <a:lnTo>
                      <a:pt x="31" y="156"/>
                    </a:lnTo>
                    <a:cubicBezTo>
                      <a:pt x="0" y="156"/>
                      <a:pt x="0" y="156"/>
                      <a:pt x="0" y="156"/>
                    </a:cubicBezTo>
                    <a:lnTo>
                      <a:pt x="0" y="156"/>
                    </a:lnTo>
                    <a:cubicBezTo>
                      <a:pt x="0" y="156"/>
                      <a:pt x="0" y="156"/>
                      <a:pt x="0" y="187"/>
                    </a:cubicBezTo>
                    <a:lnTo>
                      <a:pt x="0" y="187"/>
                    </a:lnTo>
                    <a:cubicBezTo>
                      <a:pt x="0" y="187"/>
                      <a:pt x="0" y="187"/>
                      <a:pt x="31" y="187"/>
                    </a:cubicBezTo>
                    <a:cubicBezTo>
                      <a:pt x="31" y="218"/>
                      <a:pt x="31" y="218"/>
                      <a:pt x="31" y="218"/>
                    </a:cubicBezTo>
                    <a:lnTo>
                      <a:pt x="62" y="218"/>
                    </a:lnTo>
                    <a:cubicBezTo>
                      <a:pt x="62" y="218"/>
                      <a:pt x="93" y="248"/>
                      <a:pt x="93" y="280"/>
                    </a:cubicBezTo>
                    <a:lnTo>
                      <a:pt x="93" y="280"/>
                    </a:lnTo>
                    <a:cubicBezTo>
                      <a:pt x="124" y="280"/>
                      <a:pt x="124" y="311"/>
                      <a:pt x="124" y="311"/>
                    </a:cubicBezTo>
                    <a:lnTo>
                      <a:pt x="124" y="342"/>
                    </a:lnTo>
                    <a:lnTo>
                      <a:pt x="124" y="342"/>
                    </a:lnTo>
                    <a:lnTo>
                      <a:pt x="124" y="342"/>
                    </a:lnTo>
                    <a:lnTo>
                      <a:pt x="124" y="342"/>
                    </a:lnTo>
                    <a:cubicBezTo>
                      <a:pt x="155" y="342"/>
                      <a:pt x="155" y="342"/>
                      <a:pt x="155" y="342"/>
                    </a:cubicBezTo>
                    <a:cubicBezTo>
                      <a:pt x="186" y="342"/>
                      <a:pt x="186" y="342"/>
                      <a:pt x="186" y="342"/>
                    </a:cubicBezTo>
                    <a:cubicBezTo>
                      <a:pt x="186" y="372"/>
                      <a:pt x="186" y="372"/>
                      <a:pt x="186" y="372"/>
                    </a:cubicBezTo>
                    <a:lnTo>
                      <a:pt x="186" y="372"/>
                    </a:lnTo>
                    <a:cubicBezTo>
                      <a:pt x="186" y="372"/>
                      <a:pt x="186" y="372"/>
                      <a:pt x="217" y="372"/>
                    </a:cubicBezTo>
                    <a:lnTo>
                      <a:pt x="217" y="372"/>
                    </a:lnTo>
                    <a:lnTo>
                      <a:pt x="217" y="372"/>
                    </a:lnTo>
                    <a:lnTo>
                      <a:pt x="217" y="372"/>
                    </a:lnTo>
                    <a:lnTo>
                      <a:pt x="248" y="372"/>
                    </a:lnTo>
                    <a:lnTo>
                      <a:pt x="248" y="372"/>
                    </a:lnTo>
                    <a:lnTo>
                      <a:pt x="279" y="372"/>
                    </a:lnTo>
                    <a:lnTo>
                      <a:pt x="279" y="372"/>
                    </a:lnTo>
                    <a:lnTo>
                      <a:pt x="279" y="372"/>
                    </a:lnTo>
                    <a:lnTo>
                      <a:pt x="279" y="372"/>
                    </a:lnTo>
                    <a:cubicBezTo>
                      <a:pt x="310" y="342"/>
                      <a:pt x="310" y="342"/>
                      <a:pt x="341" y="342"/>
                    </a:cubicBezTo>
                    <a:lnTo>
                      <a:pt x="341" y="342"/>
                    </a:lnTo>
                    <a:cubicBezTo>
                      <a:pt x="341" y="311"/>
                      <a:pt x="341" y="311"/>
                      <a:pt x="341" y="311"/>
                    </a:cubicBezTo>
                    <a:lnTo>
                      <a:pt x="341" y="311"/>
                    </a:lnTo>
                    <a:cubicBezTo>
                      <a:pt x="341" y="280"/>
                      <a:pt x="341" y="280"/>
                      <a:pt x="341" y="248"/>
                    </a:cubicBezTo>
                    <a:lnTo>
                      <a:pt x="372" y="248"/>
                    </a:lnTo>
                    <a:lnTo>
                      <a:pt x="341" y="21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4" name="Freeform 16">
                <a:extLst>
                  <a:ext uri="{FF2B5EF4-FFF2-40B4-BE49-F238E27FC236}">
                    <a16:creationId xmlns:a16="http://schemas.microsoft.com/office/drawing/2014/main" id="{7C3CC73B-A118-584E-9927-FE4B6EE6C15D}"/>
                  </a:ext>
                </a:extLst>
              </p:cNvPr>
              <p:cNvSpPr>
                <a:spLocks noChangeArrowheads="1"/>
              </p:cNvSpPr>
              <p:nvPr/>
            </p:nvSpPr>
            <p:spPr bwMode="auto">
              <a:xfrm>
                <a:off x="4327525" y="2884488"/>
                <a:ext cx="44450" cy="133350"/>
              </a:xfrm>
              <a:custGeom>
                <a:avLst/>
                <a:gdLst>
                  <a:gd name="T0" fmla="*/ 31 w 125"/>
                  <a:gd name="T1" fmla="*/ 186 h 372"/>
                  <a:gd name="T2" fmla="*/ 31 w 125"/>
                  <a:gd name="T3" fmla="*/ 186 h 372"/>
                  <a:gd name="T4" fmla="*/ 31 w 125"/>
                  <a:gd name="T5" fmla="*/ 154 h 372"/>
                  <a:gd name="T6" fmla="*/ 31 w 125"/>
                  <a:gd name="T7" fmla="*/ 154 h 372"/>
                  <a:gd name="T8" fmla="*/ 31 w 125"/>
                  <a:gd name="T9" fmla="*/ 154 h 372"/>
                  <a:gd name="T10" fmla="*/ 31 w 125"/>
                  <a:gd name="T11" fmla="*/ 154 h 372"/>
                  <a:gd name="T12" fmla="*/ 31 w 125"/>
                  <a:gd name="T13" fmla="*/ 124 h 372"/>
                  <a:gd name="T14" fmla="*/ 62 w 125"/>
                  <a:gd name="T15" fmla="*/ 93 h 372"/>
                  <a:gd name="T16" fmla="*/ 62 w 125"/>
                  <a:gd name="T17" fmla="*/ 93 h 372"/>
                  <a:gd name="T18" fmla="*/ 62 w 125"/>
                  <a:gd name="T19" fmla="*/ 93 h 372"/>
                  <a:gd name="T20" fmla="*/ 62 w 125"/>
                  <a:gd name="T21" fmla="*/ 31 h 372"/>
                  <a:gd name="T22" fmla="*/ 31 w 125"/>
                  <a:gd name="T23" fmla="*/ 0 h 372"/>
                  <a:gd name="T24" fmla="*/ 31 w 125"/>
                  <a:gd name="T25" fmla="*/ 0 h 372"/>
                  <a:gd name="T26" fmla="*/ 31 w 125"/>
                  <a:gd name="T27" fmla="*/ 0 h 372"/>
                  <a:gd name="T28" fmla="*/ 31 w 125"/>
                  <a:gd name="T29" fmla="*/ 0 h 372"/>
                  <a:gd name="T30" fmla="*/ 31 w 125"/>
                  <a:gd name="T31" fmla="*/ 31 h 372"/>
                  <a:gd name="T32" fmla="*/ 31 w 125"/>
                  <a:gd name="T33" fmla="*/ 62 h 372"/>
                  <a:gd name="T34" fmla="*/ 31 w 125"/>
                  <a:gd name="T35" fmla="*/ 62 h 372"/>
                  <a:gd name="T36" fmla="*/ 31 w 125"/>
                  <a:gd name="T37" fmla="*/ 93 h 372"/>
                  <a:gd name="T38" fmla="*/ 31 w 125"/>
                  <a:gd name="T39" fmla="*/ 124 h 372"/>
                  <a:gd name="T40" fmla="*/ 0 w 125"/>
                  <a:gd name="T41" fmla="*/ 186 h 372"/>
                  <a:gd name="T42" fmla="*/ 0 w 125"/>
                  <a:gd name="T43" fmla="*/ 186 h 372"/>
                  <a:gd name="T44" fmla="*/ 0 w 125"/>
                  <a:gd name="T45" fmla="*/ 186 h 372"/>
                  <a:gd name="T46" fmla="*/ 0 w 125"/>
                  <a:gd name="T47" fmla="*/ 186 h 372"/>
                  <a:gd name="T48" fmla="*/ 0 w 125"/>
                  <a:gd name="T49" fmla="*/ 186 h 372"/>
                  <a:gd name="T50" fmla="*/ 0 w 125"/>
                  <a:gd name="T51" fmla="*/ 186 h 372"/>
                  <a:gd name="T52" fmla="*/ 0 w 125"/>
                  <a:gd name="T53" fmla="*/ 217 h 372"/>
                  <a:gd name="T54" fmla="*/ 0 w 125"/>
                  <a:gd name="T55" fmla="*/ 217 h 372"/>
                  <a:gd name="T56" fmla="*/ 31 w 125"/>
                  <a:gd name="T57" fmla="*/ 248 h 372"/>
                  <a:gd name="T58" fmla="*/ 31 w 125"/>
                  <a:gd name="T59" fmla="*/ 248 h 372"/>
                  <a:gd name="T60" fmla="*/ 31 w 125"/>
                  <a:gd name="T61" fmla="*/ 248 h 372"/>
                  <a:gd name="T62" fmla="*/ 31 w 125"/>
                  <a:gd name="T63" fmla="*/ 248 h 372"/>
                  <a:gd name="T64" fmla="*/ 62 w 125"/>
                  <a:gd name="T65" fmla="*/ 248 h 372"/>
                  <a:gd name="T66" fmla="*/ 62 w 125"/>
                  <a:gd name="T67" fmla="*/ 248 h 372"/>
                  <a:gd name="T68" fmla="*/ 93 w 125"/>
                  <a:gd name="T69" fmla="*/ 279 h 372"/>
                  <a:gd name="T70" fmla="*/ 93 w 125"/>
                  <a:gd name="T71" fmla="*/ 310 h 372"/>
                  <a:gd name="T72" fmla="*/ 93 w 125"/>
                  <a:gd name="T73" fmla="*/ 310 h 372"/>
                  <a:gd name="T74" fmla="*/ 93 w 125"/>
                  <a:gd name="T75" fmla="*/ 310 h 372"/>
                  <a:gd name="T76" fmla="*/ 93 w 125"/>
                  <a:gd name="T77" fmla="*/ 371 h 372"/>
                  <a:gd name="T78" fmla="*/ 93 w 125"/>
                  <a:gd name="T79" fmla="*/ 371 h 372"/>
                  <a:gd name="T80" fmla="*/ 93 w 125"/>
                  <a:gd name="T81" fmla="*/ 371 h 372"/>
                  <a:gd name="T82" fmla="*/ 93 w 125"/>
                  <a:gd name="T83" fmla="*/ 371 h 372"/>
                  <a:gd name="T84" fmla="*/ 93 w 125"/>
                  <a:gd name="T85" fmla="*/ 371 h 372"/>
                  <a:gd name="T86" fmla="*/ 124 w 125"/>
                  <a:gd name="T87" fmla="*/ 371 h 372"/>
                  <a:gd name="T88" fmla="*/ 124 w 125"/>
                  <a:gd name="T89" fmla="*/ 371 h 372"/>
                  <a:gd name="T90" fmla="*/ 124 w 125"/>
                  <a:gd name="T91" fmla="*/ 341 h 372"/>
                  <a:gd name="T92" fmla="*/ 124 w 125"/>
                  <a:gd name="T93" fmla="*/ 341 h 372"/>
                  <a:gd name="T94" fmla="*/ 124 w 125"/>
                  <a:gd name="T95" fmla="*/ 310 h 372"/>
                  <a:gd name="T96" fmla="*/ 124 w 125"/>
                  <a:gd name="T97" fmla="*/ 279 h 372"/>
                  <a:gd name="T98" fmla="*/ 124 w 125"/>
                  <a:gd name="T99" fmla="*/ 279 h 372"/>
                  <a:gd name="T100" fmla="*/ 93 w 125"/>
                  <a:gd name="T101" fmla="*/ 279 h 372"/>
                  <a:gd name="T102" fmla="*/ 62 w 125"/>
                  <a:gd name="T103" fmla="*/ 248 h 372"/>
                  <a:gd name="T104" fmla="*/ 62 w 125"/>
                  <a:gd name="T105" fmla="*/ 217 h 372"/>
                  <a:gd name="T106" fmla="*/ 62 w 125"/>
                  <a:gd name="T107" fmla="*/ 217 h 372"/>
                  <a:gd name="T108" fmla="*/ 31 w 125"/>
                  <a:gd name="T109" fmla="*/ 1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372">
                    <a:moveTo>
                      <a:pt x="31" y="186"/>
                    </a:moveTo>
                    <a:lnTo>
                      <a:pt x="31" y="186"/>
                    </a:lnTo>
                    <a:cubicBezTo>
                      <a:pt x="31" y="186"/>
                      <a:pt x="31" y="186"/>
                      <a:pt x="31" y="154"/>
                    </a:cubicBezTo>
                    <a:lnTo>
                      <a:pt x="31" y="154"/>
                    </a:lnTo>
                    <a:lnTo>
                      <a:pt x="31" y="154"/>
                    </a:lnTo>
                    <a:lnTo>
                      <a:pt x="31" y="154"/>
                    </a:lnTo>
                    <a:cubicBezTo>
                      <a:pt x="31" y="154"/>
                      <a:pt x="31" y="154"/>
                      <a:pt x="31" y="124"/>
                    </a:cubicBezTo>
                    <a:cubicBezTo>
                      <a:pt x="31" y="124"/>
                      <a:pt x="31" y="124"/>
                      <a:pt x="62" y="93"/>
                    </a:cubicBezTo>
                    <a:lnTo>
                      <a:pt x="62" y="93"/>
                    </a:lnTo>
                    <a:lnTo>
                      <a:pt x="62" y="93"/>
                    </a:lnTo>
                    <a:cubicBezTo>
                      <a:pt x="62" y="62"/>
                      <a:pt x="62" y="31"/>
                      <a:pt x="62" y="31"/>
                    </a:cubicBezTo>
                    <a:lnTo>
                      <a:pt x="31" y="0"/>
                    </a:lnTo>
                    <a:lnTo>
                      <a:pt x="31" y="0"/>
                    </a:lnTo>
                    <a:lnTo>
                      <a:pt x="31" y="0"/>
                    </a:lnTo>
                    <a:lnTo>
                      <a:pt x="31" y="0"/>
                    </a:lnTo>
                    <a:lnTo>
                      <a:pt x="31" y="31"/>
                    </a:lnTo>
                    <a:lnTo>
                      <a:pt x="31" y="62"/>
                    </a:lnTo>
                    <a:lnTo>
                      <a:pt x="31" y="62"/>
                    </a:lnTo>
                    <a:lnTo>
                      <a:pt x="31" y="93"/>
                    </a:lnTo>
                    <a:lnTo>
                      <a:pt x="31" y="124"/>
                    </a:lnTo>
                    <a:cubicBezTo>
                      <a:pt x="31" y="154"/>
                      <a:pt x="31" y="154"/>
                      <a:pt x="0" y="186"/>
                    </a:cubicBezTo>
                    <a:lnTo>
                      <a:pt x="0" y="186"/>
                    </a:lnTo>
                    <a:lnTo>
                      <a:pt x="0" y="186"/>
                    </a:lnTo>
                    <a:lnTo>
                      <a:pt x="0" y="186"/>
                    </a:lnTo>
                    <a:lnTo>
                      <a:pt x="0" y="186"/>
                    </a:lnTo>
                    <a:lnTo>
                      <a:pt x="0" y="186"/>
                    </a:lnTo>
                    <a:cubicBezTo>
                      <a:pt x="0" y="217"/>
                      <a:pt x="0" y="217"/>
                      <a:pt x="0" y="217"/>
                    </a:cubicBezTo>
                    <a:lnTo>
                      <a:pt x="0" y="217"/>
                    </a:lnTo>
                    <a:cubicBezTo>
                      <a:pt x="0" y="248"/>
                      <a:pt x="31" y="248"/>
                      <a:pt x="31" y="248"/>
                    </a:cubicBezTo>
                    <a:lnTo>
                      <a:pt x="31" y="248"/>
                    </a:lnTo>
                    <a:lnTo>
                      <a:pt x="31" y="248"/>
                    </a:lnTo>
                    <a:lnTo>
                      <a:pt x="31" y="248"/>
                    </a:lnTo>
                    <a:lnTo>
                      <a:pt x="62" y="248"/>
                    </a:lnTo>
                    <a:lnTo>
                      <a:pt x="62" y="248"/>
                    </a:lnTo>
                    <a:cubicBezTo>
                      <a:pt x="62" y="248"/>
                      <a:pt x="93" y="248"/>
                      <a:pt x="93" y="279"/>
                    </a:cubicBezTo>
                    <a:lnTo>
                      <a:pt x="93" y="310"/>
                    </a:lnTo>
                    <a:lnTo>
                      <a:pt x="93" y="310"/>
                    </a:lnTo>
                    <a:lnTo>
                      <a:pt x="93" y="310"/>
                    </a:lnTo>
                    <a:cubicBezTo>
                      <a:pt x="93" y="341"/>
                      <a:pt x="93" y="341"/>
                      <a:pt x="93" y="371"/>
                    </a:cubicBezTo>
                    <a:lnTo>
                      <a:pt x="93" y="371"/>
                    </a:lnTo>
                    <a:lnTo>
                      <a:pt x="93" y="371"/>
                    </a:lnTo>
                    <a:lnTo>
                      <a:pt x="93" y="371"/>
                    </a:lnTo>
                    <a:lnTo>
                      <a:pt x="93" y="371"/>
                    </a:lnTo>
                    <a:cubicBezTo>
                      <a:pt x="93" y="371"/>
                      <a:pt x="93" y="371"/>
                      <a:pt x="124" y="371"/>
                    </a:cubicBezTo>
                    <a:lnTo>
                      <a:pt x="124" y="371"/>
                    </a:lnTo>
                    <a:lnTo>
                      <a:pt x="124" y="341"/>
                    </a:lnTo>
                    <a:lnTo>
                      <a:pt x="124" y="341"/>
                    </a:lnTo>
                    <a:lnTo>
                      <a:pt x="124" y="310"/>
                    </a:lnTo>
                    <a:cubicBezTo>
                      <a:pt x="124" y="310"/>
                      <a:pt x="124" y="310"/>
                      <a:pt x="124" y="279"/>
                    </a:cubicBezTo>
                    <a:lnTo>
                      <a:pt x="124" y="279"/>
                    </a:lnTo>
                    <a:cubicBezTo>
                      <a:pt x="93" y="279"/>
                      <a:pt x="93" y="279"/>
                      <a:pt x="93" y="279"/>
                    </a:cubicBezTo>
                    <a:cubicBezTo>
                      <a:pt x="93" y="248"/>
                      <a:pt x="93" y="248"/>
                      <a:pt x="62" y="248"/>
                    </a:cubicBezTo>
                    <a:cubicBezTo>
                      <a:pt x="62" y="217"/>
                      <a:pt x="62" y="217"/>
                      <a:pt x="62" y="217"/>
                    </a:cubicBezTo>
                    <a:lnTo>
                      <a:pt x="62" y="217"/>
                    </a:lnTo>
                    <a:cubicBezTo>
                      <a:pt x="62" y="217"/>
                      <a:pt x="31" y="217"/>
                      <a:pt x="31" y="1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5" name="Freeform 17">
                <a:extLst>
                  <a:ext uri="{FF2B5EF4-FFF2-40B4-BE49-F238E27FC236}">
                    <a16:creationId xmlns:a16="http://schemas.microsoft.com/office/drawing/2014/main" id="{38E46A8A-5BA2-004E-A315-CFEB35A781E1}"/>
                  </a:ext>
                </a:extLst>
              </p:cNvPr>
              <p:cNvSpPr>
                <a:spLocks noChangeArrowheads="1"/>
              </p:cNvSpPr>
              <p:nvPr/>
            </p:nvSpPr>
            <p:spPr bwMode="auto">
              <a:xfrm>
                <a:off x="3333750" y="2025650"/>
                <a:ext cx="146050" cy="123825"/>
              </a:xfrm>
              <a:custGeom>
                <a:avLst/>
                <a:gdLst>
                  <a:gd name="T0" fmla="*/ 217 w 405"/>
                  <a:gd name="T1" fmla="*/ 217 h 342"/>
                  <a:gd name="T2" fmla="*/ 217 w 405"/>
                  <a:gd name="T3" fmla="*/ 217 h 342"/>
                  <a:gd name="T4" fmla="*/ 217 w 405"/>
                  <a:gd name="T5" fmla="*/ 31 h 342"/>
                  <a:gd name="T6" fmla="*/ 404 w 405"/>
                  <a:gd name="T7" fmla="*/ 31 h 342"/>
                  <a:gd name="T8" fmla="*/ 404 w 405"/>
                  <a:gd name="T9" fmla="*/ 0 h 342"/>
                  <a:gd name="T10" fmla="*/ 217 w 405"/>
                  <a:gd name="T11" fmla="*/ 0 h 342"/>
                  <a:gd name="T12" fmla="*/ 186 w 405"/>
                  <a:gd name="T13" fmla="*/ 31 h 342"/>
                  <a:gd name="T14" fmla="*/ 156 w 405"/>
                  <a:gd name="T15" fmla="*/ 63 h 342"/>
                  <a:gd name="T16" fmla="*/ 124 w 405"/>
                  <a:gd name="T17" fmla="*/ 94 h 342"/>
                  <a:gd name="T18" fmla="*/ 124 w 405"/>
                  <a:gd name="T19" fmla="*/ 94 h 342"/>
                  <a:gd name="T20" fmla="*/ 124 w 405"/>
                  <a:gd name="T21" fmla="*/ 155 h 342"/>
                  <a:gd name="T22" fmla="*/ 124 w 405"/>
                  <a:gd name="T23" fmla="*/ 155 h 342"/>
                  <a:gd name="T24" fmla="*/ 93 w 405"/>
                  <a:gd name="T25" fmla="*/ 187 h 342"/>
                  <a:gd name="T26" fmla="*/ 62 w 405"/>
                  <a:gd name="T27" fmla="*/ 217 h 342"/>
                  <a:gd name="T28" fmla="*/ 62 w 405"/>
                  <a:gd name="T29" fmla="*/ 217 h 342"/>
                  <a:gd name="T30" fmla="*/ 32 w 405"/>
                  <a:gd name="T31" fmla="*/ 248 h 342"/>
                  <a:gd name="T32" fmla="*/ 32 w 405"/>
                  <a:gd name="T33" fmla="*/ 311 h 342"/>
                  <a:gd name="T34" fmla="*/ 0 w 405"/>
                  <a:gd name="T35" fmla="*/ 311 h 342"/>
                  <a:gd name="T36" fmla="*/ 0 w 405"/>
                  <a:gd name="T37" fmla="*/ 341 h 342"/>
                  <a:gd name="T38" fmla="*/ 0 w 405"/>
                  <a:gd name="T39" fmla="*/ 341 h 342"/>
                  <a:gd name="T40" fmla="*/ 156 w 405"/>
                  <a:gd name="T41" fmla="*/ 341 h 342"/>
                  <a:gd name="T42" fmla="*/ 156 w 405"/>
                  <a:gd name="T43" fmla="*/ 341 h 342"/>
                  <a:gd name="T44" fmla="*/ 156 w 405"/>
                  <a:gd name="T45" fmla="*/ 311 h 342"/>
                  <a:gd name="T46" fmla="*/ 186 w 405"/>
                  <a:gd name="T47" fmla="*/ 248 h 342"/>
                  <a:gd name="T48" fmla="*/ 217 w 405"/>
                  <a:gd name="T49" fmla="*/ 21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5" h="342">
                    <a:moveTo>
                      <a:pt x="217" y="217"/>
                    </a:moveTo>
                    <a:lnTo>
                      <a:pt x="217" y="217"/>
                    </a:lnTo>
                    <a:cubicBezTo>
                      <a:pt x="217" y="31"/>
                      <a:pt x="217" y="31"/>
                      <a:pt x="217" y="31"/>
                    </a:cubicBezTo>
                    <a:cubicBezTo>
                      <a:pt x="404" y="31"/>
                      <a:pt x="404" y="31"/>
                      <a:pt x="404" y="31"/>
                    </a:cubicBezTo>
                    <a:cubicBezTo>
                      <a:pt x="404" y="0"/>
                      <a:pt x="404" y="0"/>
                      <a:pt x="404" y="0"/>
                    </a:cubicBezTo>
                    <a:cubicBezTo>
                      <a:pt x="217" y="0"/>
                      <a:pt x="217" y="0"/>
                      <a:pt x="217" y="0"/>
                    </a:cubicBezTo>
                    <a:cubicBezTo>
                      <a:pt x="217" y="0"/>
                      <a:pt x="186" y="0"/>
                      <a:pt x="186" y="31"/>
                    </a:cubicBezTo>
                    <a:cubicBezTo>
                      <a:pt x="186" y="31"/>
                      <a:pt x="186" y="63"/>
                      <a:pt x="156" y="63"/>
                    </a:cubicBezTo>
                    <a:lnTo>
                      <a:pt x="124" y="94"/>
                    </a:lnTo>
                    <a:lnTo>
                      <a:pt x="124" y="94"/>
                    </a:lnTo>
                    <a:cubicBezTo>
                      <a:pt x="124" y="124"/>
                      <a:pt x="124" y="124"/>
                      <a:pt x="124" y="155"/>
                    </a:cubicBezTo>
                    <a:lnTo>
                      <a:pt x="124" y="155"/>
                    </a:lnTo>
                    <a:cubicBezTo>
                      <a:pt x="124" y="155"/>
                      <a:pt x="124" y="187"/>
                      <a:pt x="93" y="187"/>
                    </a:cubicBezTo>
                    <a:cubicBezTo>
                      <a:pt x="93" y="187"/>
                      <a:pt x="93" y="217"/>
                      <a:pt x="62" y="217"/>
                    </a:cubicBezTo>
                    <a:lnTo>
                      <a:pt x="62" y="217"/>
                    </a:lnTo>
                    <a:lnTo>
                      <a:pt x="32" y="248"/>
                    </a:lnTo>
                    <a:cubicBezTo>
                      <a:pt x="32" y="279"/>
                      <a:pt x="32" y="279"/>
                      <a:pt x="32" y="311"/>
                    </a:cubicBezTo>
                    <a:lnTo>
                      <a:pt x="0" y="311"/>
                    </a:lnTo>
                    <a:cubicBezTo>
                      <a:pt x="0" y="341"/>
                      <a:pt x="0" y="341"/>
                      <a:pt x="0" y="341"/>
                    </a:cubicBezTo>
                    <a:lnTo>
                      <a:pt x="0" y="341"/>
                    </a:lnTo>
                    <a:cubicBezTo>
                      <a:pt x="156" y="341"/>
                      <a:pt x="156" y="341"/>
                      <a:pt x="156" y="341"/>
                    </a:cubicBezTo>
                    <a:lnTo>
                      <a:pt x="156" y="341"/>
                    </a:lnTo>
                    <a:lnTo>
                      <a:pt x="156" y="311"/>
                    </a:lnTo>
                    <a:cubicBezTo>
                      <a:pt x="156" y="279"/>
                      <a:pt x="156" y="279"/>
                      <a:pt x="186" y="248"/>
                    </a:cubicBezTo>
                    <a:cubicBezTo>
                      <a:pt x="186" y="217"/>
                      <a:pt x="217" y="217"/>
                      <a:pt x="217" y="21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6" name="Freeform 18">
                <a:extLst>
                  <a:ext uri="{FF2B5EF4-FFF2-40B4-BE49-F238E27FC236}">
                    <a16:creationId xmlns:a16="http://schemas.microsoft.com/office/drawing/2014/main" id="{B97177BD-40C2-E84B-B5F9-6F95F111F9FF}"/>
                  </a:ext>
                </a:extLst>
              </p:cNvPr>
              <p:cNvSpPr>
                <a:spLocks noChangeArrowheads="1"/>
              </p:cNvSpPr>
              <p:nvPr/>
            </p:nvSpPr>
            <p:spPr bwMode="auto">
              <a:xfrm>
                <a:off x="3502025" y="1801813"/>
                <a:ext cx="390525" cy="401637"/>
              </a:xfrm>
              <a:custGeom>
                <a:avLst/>
                <a:gdLst>
                  <a:gd name="T0" fmla="*/ 0 w 1085"/>
                  <a:gd name="T1" fmla="*/ 590 h 1117"/>
                  <a:gd name="T2" fmla="*/ 559 w 1085"/>
                  <a:gd name="T3" fmla="*/ 1023 h 1117"/>
                  <a:gd name="T4" fmla="*/ 559 w 1085"/>
                  <a:gd name="T5" fmla="*/ 1023 h 1117"/>
                  <a:gd name="T6" fmla="*/ 651 w 1085"/>
                  <a:gd name="T7" fmla="*/ 1085 h 1117"/>
                  <a:gd name="T8" fmla="*/ 651 w 1085"/>
                  <a:gd name="T9" fmla="*/ 1085 h 1117"/>
                  <a:gd name="T10" fmla="*/ 744 w 1085"/>
                  <a:gd name="T11" fmla="*/ 1085 h 1117"/>
                  <a:gd name="T12" fmla="*/ 868 w 1085"/>
                  <a:gd name="T13" fmla="*/ 992 h 1117"/>
                  <a:gd name="T14" fmla="*/ 1055 w 1085"/>
                  <a:gd name="T15" fmla="*/ 868 h 1117"/>
                  <a:gd name="T16" fmla="*/ 1084 w 1085"/>
                  <a:gd name="T17" fmla="*/ 837 h 1117"/>
                  <a:gd name="T18" fmla="*/ 992 w 1085"/>
                  <a:gd name="T19" fmla="*/ 775 h 1117"/>
                  <a:gd name="T20" fmla="*/ 992 w 1085"/>
                  <a:gd name="T21" fmla="*/ 744 h 1117"/>
                  <a:gd name="T22" fmla="*/ 961 w 1085"/>
                  <a:gd name="T23" fmla="*/ 714 h 1117"/>
                  <a:gd name="T24" fmla="*/ 931 w 1085"/>
                  <a:gd name="T25" fmla="*/ 683 h 1117"/>
                  <a:gd name="T26" fmla="*/ 961 w 1085"/>
                  <a:gd name="T27" fmla="*/ 651 h 1117"/>
                  <a:gd name="T28" fmla="*/ 961 w 1085"/>
                  <a:gd name="T29" fmla="*/ 590 h 1117"/>
                  <a:gd name="T30" fmla="*/ 961 w 1085"/>
                  <a:gd name="T31" fmla="*/ 496 h 1117"/>
                  <a:gd name="T32" fmla="*/ 961 w 1085"/>
                  <a:gd name="T33" fmla="*/ 466 h 1117"/>
                  <a:gd name="T34" fmla="*/ 931 w 1085"/>
                  <a:gd name="T35" fmla="*/ 435 h 1117"/>
                  <a:gd name="T36" fmla="*/ 931 w 1085"/>
                  <a:gd name="T37" fmla="*/ 372 h 1117"/>
                  <a:gd name="T38" fmla="*/ 899 w 1085"/>
                  <a:gd name="T39" fmla="*/ 311 h 1117"/>
                  <a:gd name="T40" fmla="*/ 899 w 1085"/>
                  <a:gd name="T41" fmla="*/ 279 h 1117"/>
                  <a:gd name="T42" fmla="*/ 837 w 1085"/>
                  <a:gd name="T43" fmla="*/ 218 h 1117"/>
                  <a:gd name="T44" fmla="*/ 837 w 1085"/>
                  <a:gd name="T45" fmla="*/ 187 h 1117"/>
                  <a:gd name="T46" fmla="*/ 868 w 1085"/>
                  <a:gd name="T47" fmla="*/ 124 h 1117"/>
                  <a:gd name="T48" fmla="*/ 899 w 1085"/>
                  <a:gd name="T49" fmla="*/ 94 h 1117"/>
                  <a:gd name="T50" fmla="*/ 899 w 1085"/>
                  <a:gd name="T51" fmla="*/ 31 h 1117"/>
                  <a:gd name="T52" fmla="*/ 868 w 1085"/>
                  <a:gd name="T53" fmla="*/ 0 h 1117"/>
                  <a:gd name="T54" fmla="*/ 868 w 1085"/>
                  <a:gd name="T55" fmla="*/ 0 h 1117"/>
                  <a:gd name="T56" fmla="*/ 775 w 1085"/>
                  <a:gd name="T57" fmla="*/ 31 h 1117"/>
                  <a:gd name="T58" fmla="*/ 713 w 1085"/>
                  <a:gd name="T59" fmla="*/ 0 h 1117"/>
                  <a:gd name="T60" fmla="*/ 683 w 1085"/>
                  <a:gd name="T61" fmla="*/ 0 h 1117"/>
                  <a:gd name="T62" fmla="*/ 620 w 1085"/>
                  <a:gd name="T63" fmla="*/ 31 h 1117"/>
                  <a:gd name="T64" fmla="*/ 527 w 1085"/>
                  <a:gd name="T65" fmla="*/ 31 h 1117"/>
                  <a:gd name="T66" fmla="*/ 403 w 1085"/>
                  <a:gd name="T67" fmla="*/ 94 h 1117"/>
                  <a:gd name="T68" fmla="*/ 372 w 1085"/>
                  <a:gd name="T69" fmla="*/ 124 h 1117"/>
                  <a:gd name="T70" fmla="*/ 372 w 1085"/>
                  <a:gd name="T71" fmla="*/ 187 h 1117"/>
                  <a:gd name="T72" fmla="*/ 403 w 1085"/>
                  <a:gd name="T73" fmla="*/ 311 h 1117"/>
                  <a:gd name="T74" fmla="*/ 372 w 1085"/>
                  <a:gd name="T75" fmla="*/ 342 h 1117"/>
                  <a:gd name="T76" fmla="*/ 311 w 1085"/>
                  <a:gd name="T77" fmla="*/ 342 h 1117"/>
                  <a:gd name="T78" fmla="*/ 279 w 1085"/>
                  <a:gd name="T79" fmla="*/ 372 h 1117"/>
                  <a:gd name="T80" fmla="*/ 248 w 1085"/>
                  <a:gd name="T81" fmla="*/ 372 h 1117"/>
                  <a:gd name="T82" fmla="*/ 217 w 1085"/>
                  <a:gd name="T83" fmla="*/ 435 h 1117"/>
                  <a:gd name="T84" fmla="*/ 186 w 1085"/>
                  <a:gd name="T85" fmla="*/ 435 h 1117"/>
                  <a:gd name="T86" fmla="*/ 124 w 1085"/>
                  <a:gd name="T87" fmla="*/ 466 h 1117"/>
                  <a:gd name="T88" fmla="*/ 93 w 1085"/>
                  <a:gd name="T89" fmla="*/ 496 h 1117"/>
                  <a:gd name="T90" fmla="*/ 63 w 1085"/>
                  <a:gd name="T91" fmla="*/ 496 h 1117"/>
                  <a:gd name="T92" fmla="*/ 31 w 1085"/>
                  <a:gd name="T93" fmla="*/ 496 h 1117"/>
                  <a:gd name="T94" fmla="*/ 0 w 1085"/>
                  <a:gd name="T95" fmla="*/ 559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5" h="1117">
                    <a:moveTo>
                      <a:pt x="0" y="590"/>
                    </a:moveTo>
                    <a:lnTo>
                      <a:pt x="0" y="590"/>
                    </a:lnTo>
                    <a:lnTo>
                      <a:pt x="0" y="590"/>
                    </a:lnTo>
                    <a:cubicBezTo>
                      <a:pt x="527" y="992"/>
                      <a:pt x="527" y="992"/>
                      <a:pt x="527" y="992"/>
                    </a:cubicBezTo>
                    <a:lnTo>
                      <a:pt x="527" y="992"/>
                    </a:lnTo>
                    <a:cubicBezTo>
                      <a:pt x="559" y="1023"/>
                      <a:pt x="559" y="1023"/>
                      <a:pt x="559" y="1023"/>
                    </a:cubicBezTo>
                    <a:lnTo>
                      <a:pt x="559" y="1023"/>
                    </a:lnTo>
                    <a:lnTo>
                      <a:pt x="559" y="1023"/>
                    </a:lnTo>
                    <a:lnTo>
                      <a:pt x="559" y="1023"/>
                    </a:lnTo>
                    <a:cubicBezTo>
                      <a:pt x="589" y="1023"/>
                      <a:pt x="589" y="1023"/>
                      <a:pt x="589" y="1055"/>
                    </a:cubicBezTo>
                    <a:cubicBezTo>
                      <a:pt x="620" y="1055"/>
                      <a:pt x="620" y="1055"/>
                      <a:pt x="620" y="1055"/>
                    </a:cubicBezTo>
                    <a:cubicBezTo>
                      <a:pt x="651" y="1055"/>
                      <a:pt x="651" y="1085"/>
                      <a:pt x="651" y="1085"/>
                    </a:cubicBezTo>
                    <a:cubicBezTo>
                      <a:pt x="651" y="1116"/>
                      <a:pt x="651" y="1116"/>
                      <a:pt x="651" y="1116"/>
                    </a:cubicBezTo>
                    <a:lnTo>
                      <a:pt x="651" y="1116"/>
                    </a:lnTo>
                    <a:cubicBezTo>
                      <a:pt x="651" y="1085"/>
                      <a:pt x="651" y="1085"/>
                      <a:pt x="651" y="1085"/>
                    </a:cubicBezTo>
                    <a:cubicBezTo>
                      <a:pt x="683" y="1085"/>
                      <a:pt x="683" y="1085"/>
                      <a:pt x="683" y="1085"/>
                    </a:cubicBezTo>
                    <a:cubicBezTo>
                      <a:pt x="683" y="1085"/>
                      <a:pt x="683" y="1085"/>
                      <a:pt x="713" y="1085"/>
                    </a:cubicBezTo>
                    <a:cubicBezTo>
                      <a:pt x="744" y="1085"/>
                      <a:pt x="744" y="1085"/>
                      <a:pt x="744" y="1085"/>
                    </a:cubicBezTo>
                    <a:cubicBezTo>
                      <a:pt x="775" y="1085"/>
                      <a:pt x="775" y="1055"/>
                      <a:pt x="807" y="1055"/>
                    </a:cubicBezTo>
                    <a:lnTo>
                      <a:pt x="807" y="1055"/>
                    </a:lnTo>
                    <a:cubicBezTo>
                      <a:pt x="837" y="1023"/>
                      <a:pt x="837" y="992"/>
                      <a:pt x="868" y="992"/>
                    </a:cubicBezTo>
                    <a:cubicBezTo>
                      <a:pt x="899" y="961"/>
                      <a:pt x="961" y="899"/>
                      <a:pt x="1023" y="868"/>
                    </a:cubicBezTo>
                    <a:cubicBezTo>
                      <a:pt x="1055" y="868"/>
                      <a:pt x="1055" y="868"/>
                      <a:pt x="1055" y="868"/>
                    </a:cubicBezTo>
                    <a:lnTo>
                      <a:pt x="1055" y="868"/>
                    </a:lnTo>
                    <a:lnTo>
                      <a:pt x="1055" y="868"/>
                    </a:lnTo>
                    <a:cubicBezTo>
                      <a:pt x="1084" y="837"/>
                      <a:pt x="1084" y="837"/>
                      <a:pt x="1084" y="837"/>
                    </a:cubicBezTo>
                    <a:lnTo>
                      <a:pt x="1084" y="837"/>
                    </a:lnTo>
                    <a:cubicBezTo>
                      <a:pt x="1054" y="807"/>
                      <a:pt x="1055" y="807"/>
                      <a:pt x="1055" y="807"/>
                    </a:cubicBezTo>
                    <a:lnTo>
                      <a:pt x="1023" y="807"/>
                    </a:lnTo>
                    <a:cubicBezTo>
                      <a:pt x="992" y="807"/>
                      <a:pt x="992" y="775"/>
                      <a:pt x="992" y="775"/>
                    </a:cubicBezTo>
                    <a:lnTo>
                      <a:pt x="992" y="775"/>
                    </a:lnTo>
                    <a:cubicBezTo>
                      <a:pt x="992" y="775"/>
                      <a:pt x="992" y="775"/>
                      <a:pt x="992" y="744"/>
                    </a:cubicBezTo>
                    <a:lnTo>
                      <a:pt x="992" y="744"/>
                    </a:lnTo>
                    <a:lnTo>
                      <a:pt x="992" y="744"/>
                    </a:lnTo>
                    <a:lnTo>
                      <a:pt x="961" y="714"/>
                    </a:lnTo>
                    <a:lnTo>
                      <a:pt x="961" y="714"/>
                    </a:lnTo>
                    <a:lnTo>
                      <a:pt x="961" y="714"/>
                    </a:lnTo>
                    <a:lnTo>
                      <a:pt x="931" y="683"/>
                    </a:lnTo>
                    <a:lnTo>
                      <a:pt x="931" y="683"/>
                    </a:lnTo>
                    <a:lnTo>
                      <a:pt x="961" y="651"/>
                    </a:lnTo>
                    <a:lnTo>
                      <a:pt x="961" y="651"/>
                    </a:lnTo>
                    <a:lnTo>
                      <a:pt x="961" y="651"/>
                    </a:lnTo>
                    <a:cubicBezTo>
                      <a:pt x="961" y="620"/>
                      <a:pt x="961" y="620"/>
                      <a:pt x="961" y="620"/>
                    </a:cubicBezTo>
                    <a:lnTo>
                      <a:pt x="961" y="590"/>
                    </a:lnTo>
                    <a:lnTo>
                      <a:pt x="961" y="590"/>
                    </a:lnTo>
                    <a:lnTo>
                      <a:pt x="961" y="559"/>
                    </a:lnTo>
                    <a:cubicBezTo>
                      <a:pt x="961" y="559"/>
                      <a:pt x="961" y="559"/>
                      <a:pt x="961" y="527"/>
                    </a:cubicBezTo>
                    <a:lnTo>
                      <a:pt x="961" y="496"/>
                    </a:lnTo>
                    <a:cubicBezTo>
                      <a:pt x="961" y="496"/>
                      <a:pt x="961" y="496"/>
                      <a:pt x="961" y="466"/>
                    </a:cubicBezTo>
                    <a:lnTo>
                      <a:pt x="961" y="466"/>
                    </a:lnTo>
                    <a:lnTo>
                      <a:pt x="961" y="466"/>
                    </a:lnTo>
                    <a:cubicBezTo>
                      <a:pt x="961" y="466"/>
                      <a:pt x="931" y="466"/>
                      <a:pt x="931" y="435"/>
                    </a:cubicBezTo>
                    <a:lnTo>
                      <a:pt x="931" y="435"/>
                    </a:lnTo>
                    <a:lnTo>
                      <a:pt x="931" y="435"/>
                    </a:lnTo>
                    <a:cubicBezTo>
                      <a:pt x="931" y="435"/>
                      <a:pt x="931" y="403"/>
                      <a:pt x="961" y="403"/>
                    </a:cubicBezTo>
                    <a:cubicBezTo>
                      <a:pt x="931" y="403"/>
                      <a:pt x="931" y="372"/>
                      <a:pt x="931" y="372"/>
                    </a:cubicBezTo>
                    <a:lnTo>
                      <a:pt x="931" y="372"/>
                    </a:lnTo>
                    <a:cubicBezTo>
                      <a:pt x="931" y="342"/>
                      <a:pt x="931" y="342"/>
                      <a:pt x="931" y="342"/>
                    </a:cubicBezTo>
                    <a:cubicBezTo>
                      <a:pt x="931" y="311"/>
                      <a:pt x="931" y="311"/>
                      <a:pt x="931" y="311"/>
                    </a:cubicBezTo>
                    <a:cubicBezTo>
                      <a:pt x="931" y="311"/>
                      <a:pt x="931" y="311"/>
                      <a:pt x="899" y="311"/>
                    </a:cubicBezTo>
                    <a:cubicBezTo>
                      <a:pt x="899" y="311"/>
                      <a:pt x="899" y="311"/>
                      <a:pt x="899" y="279"/>
                    </a:cubicBezTo>
                    <a:lnTo>
                      <a:pt x="899" y="279"/>
                    </a:lnTo>
                    <a:lnTo>
                      <a:pt x="899" y="279"/>
                    </a:lnTo>
                    <a:lnTo>
                      <a:pt x="899" y="279"/>
                    </a:lnTo>
                    <a:cubicBezTo>
                      <a:pt x="868" y="248"/>
                      <a:pt x="868" y="248"/>
                      <a:pt x="837" y="218"/>
                    </a:cubicBezTo>
                    <a:lnTo>
                      <a:pt x="837" y="218"/>
                    </a:lnTo>
                    <a:lnTo>
                      <a:pt x="837" y="218"/>
                    </a:lnTo>
                    <a:lnTo>
                      <a:pt x="837" y="187"/>
                    </a:lnTo>
                    <a:lnTo>
                      <a:pt x="837" y="187"/>
                    </a:lnTo>
                    <a:lnTo>
                      <a:pt x="837" y="187"/>
                    </a:lnTo>
                    <a:cubicBezTo>
                      <a:pt x="837" y="155"/>
                      <a:pt x="837" y="155"/>
                      <a:pt x="868" y="124"/>
                    </a:cubicBezTo>
                    <a:lnTo>
                      <a:pt x="868" y="124"/>
                    </a:lnTo>
                    <a:cubicBezTo>
                      <a:pt x="868" y="124"/>
                      <a:pt x="868" y="124"/>
                      <a:pt x="899" y="94"/>
                    </a:cubicBezTo>
                    <a:lnTo>
                      <a:pt x="899" y="94"/>
                    </a:lnTo>
                    <a:lnTo>
                      <a:pt x="899" y="94"/>
                    </a:lnTo>
                    <a:lnTo>
                      <a:pt x="899" y="63"/>
                    </a:lnTo>
                    <a:lnTo>
                      <a:pt x="899" y="63"/>
                    </a:lnTo>
                    <a:lnTo>
                      <a:pt x="899" y="31"/>
                    </a:lnTo>
                    <a:lnTo>
                      <a:pt x="899" y="31"/>
                    </a:lnTo>
                    <a:cubicBezTo>
                      <a:pt x="899" y="31"/>
                      <a:pt x="899" y="31"/>
                      <a:pt x="899" y="0"/>
                    </a:cubicBezTo>
                    <a:lnTo>
                      <a:pt x="868" y="0"/>
                    </a:lnTo>
                    <a:lnTo>
                      <a:pt x="868" y="0"/>
                    </a:lnTo>
                    <a:lnTo>
                      <a:pt x="868" y="0"/>
                    </a:lnTo>
                    <a:lnTo>
                      <a:pt x="868" y="0"/>
                    </a:lnTo>
                    <a:cubicBezTo>
                      <a:pt x="807" y="0"/>
                      <a:pt x="807" y="0"/>
                      <a:pt x="807" y="0"/>
                    </a:cubicBezTo>
                    <a:lnTo>
                      <a:pt x="807" y="0"/>
                    </a:lnTo>
                    <a:lnTo>
                      <a:pt x="775" y="31"/>
                    </a:lnTo>
                    <a:cubicBezTo>
                      <a:pt x="744" y="31"/>
                      <a:pt x="744" y="31"/>
                      <a:pt x="744" y="31"/>
                    </a:cubicBezTo>
                    <a:cubicBezTo>
                      <a:pt x="713" y="31"/>
                      <a:pt x="713" y="31"/>
                      <a:pt x="713" y="31"/>
                    </a:cubicBezTo>
                    <a:lnTo>
                      <a:pt x="713" y="0"/>
                    </a:lnTo>
                    <a:lnTo>
                      <a:pt x="713" y="0"/>
                    </a:lnTo>
                    <a:lnTo>
                      <a:pt x="713" y="0"/>
                    </a:lnTo>
                    <a:cubicBezTo>
                      <a:pt x="683" y="0"/>
                      <a:pt x="683" y="0"/>
                      <a:pt x="683" y="0"/>
                    </a:cubicBezTo>
                    <a:lnTo>
                      <a:pt x="683" y="0"/>
                    </a:lnTo>
                    <a:cubicBezTo>
                      <a:pt x="683" y="0"/>
                      <a:pt x="683" y="0"/>
                      <a:pt x="651" y="0"/>
                    </a:cubicBezTo>
                    <a:lnTo>
                      <a:pt x="620" y="31"/>
                    </a:lnTo>
                    <a:cubicBezTo>
                      <a:pt x="589" y="31"/>
                      <a:pt x="589" y="31"/>
                      <a:pt x="559" y="31"/>
                    </a:cubicBezTo>
                    <a:lnTo>
                      <a:pt x="559" y="31"/>
                    </a:lnTo>
                    <a:cubicBezTo>
                      <a:pt x="559" y="31"/>
                      <a:pt x="559" y="31"/>
                      <a:pt x="527" y="31"/>
                    </a:cubicBezTo>
                    <a:lnTo>
                      <a:pt x="496" y="63"/>
                    </a:lnTo>
                    <a:cubicBezTo>
                      <a:pt x="496" y="63"/>
                      <a:pt x="496" y="63"/>
                      <a:pt x="465" y="63"/>
                    </a:cubicBezTo>
                    <a:cubicBezTo>
                      <a:pt x="465" y="94"/>
                      <a:pt x="435" y="94"/>
                      <a:pt x="403" y="94"/>
                    </a:cubicBezTo>
                    <a:lnTo>
                      <a:pt x="403" y="94"/>
                    </a:lnTo>
                    <a:cubicBezTo>
                      <a:pt x="403" y="94"/>
                      <a:pt x="403" y="94"/>
                      <a:pt x="372" y="124"/>
                    </a:cubicBezTo>
                    <a:lnTo>
                      <a:pt x="372" y="124"/>
                    </a:lnTo>
                    <a:lnTo>
                      <a:pt x="372" y="124"/>
                    </a:lnTo>
                    <a:cubicBezTo>
                      <a:pt x="372" y="155"/>
                      <a:pt x="372" y="155"/>
                      <a:pt x="372" y="187"/>
                    </a:cubicBezTo>
                    <a:lnTo>
                      <a:pt x="372" y="187"/>
                    </a:lnTo>
                    <a:cubicBezTo>
                      <a:pt x="372" y="187"/>
                      <a:pt x="372" y="218"/>
                      <a:pt x="403" y="218"/>
                    </a:cubicBezTo>
                    <a:cubicBezTo>
                      <a:pt x="403" y="248"/>
                      <a:pt x="403" y="248"/>
                      <a:pt x="403" y="279"/>
                    </a:cubicBezTo>
                    <a:lnTo>
                      <a:pt x="403" y="311"/>
                    </a:lnTo>
                    <a:lnTo>
                      <a:pt x="403" y="311"/>
                    </a:lnTo>
                    <a:lnTo>
                      <a:pt x="403" y="311"/>
                    </a:lnTo>
                    <a:cubicBezTo>
                      <a:pt x="403" y="311"/>
                      <a:pt x="372" y="311"/>
                      <a:pt x="372" y="342"/>
                    </a:cubicBezTo>
                    <a:lnTo>
                      <a:pt x="372" y="342"/>
                    </a:lnTo>
                    <a:cubicBezTo>
                      <a:pt x="372" y="342"/>
                      <a:pt x="372" y="342"/>
                      <a:pt x="341" y="342"/>
                    </a:cubicBezTo>
                    <a:cubicBezTo>
                      <a:pt x="341" y="342"/>
                      <a:pt x="341" y="342"/>
                      <a:pt x="311" y="342"/>
                    </a:cubicBezTo>
                    <a:lnTo>
                      <a:pt x="311" y="342"/>
                    </a:lnTo>
                    <a:lnTo>
                      <a:pt x="279" y="372"/>
                    </a:lnTo>
                    <a:lnTo>
                      <a:pt x="279" y="372"/>
                    </a:lnTo>
                    <a:lnTo>
                      <a:pt x="279" y="372"/>
                    </a:lnTo>
                    <a:lnTo>
                      <a:pt x="279" y="372"/>
                    </a:lnTo>
                    <a:cubicBezTo>
                      <a:pt x="279" y="372"/>
                      <a:pt x="279" y="372"/>
                      <a:pt x="248" y="372"/>
                    </a:cubicBezTo>
                    <a:cubicBezTo>
                      <a:pt x="248" y="403"/>
                      <a:pt x="248" y="403"/>
                      <a:pt x="248" y="403"/>
                    </a:cubicBezTo>
                    <a:cubicBezTo>
                      <a:pt x="248" y="403"/>
                      <a:pt x="248" y="435"/>
                      <a:pt x="217" y="435"/>
                    </a:cubicBezTo>
                    <a:lnTo>
                      <a:pt x="217" y="435"/>
                    </a:lnTo>
                    <a:lnTo>
                      <a:pt x="217" y="435"/>
                    </a:lnTo>
                    <a:cubicBezTo>
                      <a:pt x="186" y="435"/>
                      <a:pt x="186" y="435"/>
                      <a:pt x="186" y="435"/>
                    </a:cubicBezTo>
                    <a:lnTo>
                      <a:pt x="186" y="435"/>
                    </a:lnTo>
                    <a:lnTo>
                      <a:pt x="186" y="435"/>
                    </a:lnTo>
                    <a:cubicBezTo>
                      <a:pt x="186" y="466"/>
                      <a:pt x="155" y="466"/>
                      <a:pt x="155" y="466"/>
                    </a:cubicBezTo>
                    <a:cubicBezTo>
                      <a:pt x="124" y="466"/>
                      <a:pt x="124" y="466"/>
                      <a:pt x="124" y="466"/>
                    </a:cubicBezTo>
                    <a:lnTo>
                      <a:pt x="124" y="466"/>
                    </a:lnTo>
                    <a:lnTo>
                      <a:pt x="124" y="466"/>
                    </a:lnTo>
                    <a:lnTo>
                      <a:pt x="93" y="496"/>
                    </a:lnTo>
                    <a:cubicBezTo>
                      <a:pt x="93" y="496"/>
                      <a:pt x="93" y="496"/>
                      <a:pt x="63" y="496"/>
                    </a:cubicBezTo>
                    <a:lnTo>
                      <a:pt x="63" y="496"/>
                    </a:lnTo>
                    <a:lnTo>
                      <a:pt x="63" y="496"/>
                    </a:lnTo>
                    <a:cubicBezTo>
                      <a:pt x="31" y="496"/>
                      <a:pt x="31" y="496"/>
                      <a:pt x="31" y="496"/>
                    </a:cubicBezTo>
                    <a:lnTo>
                      <a:pt x="31" y="496"/>
                    </a:lnTo>
                    <a:lnTo>
                      <a:pt x="31" y="496"/>
                    </a:lnTo>
                    <a:cubicBezTo>
                      <a:pt x="0" y="527"/>
                      <a:pt x="0" y="527"/>
                      <a:pt x="0" y="527"/>
                    </a:cubicBezTo>
                    <a:lnTo>
                      <a:pt x="0" y="527"/>
                    </a:lnTo>
                    <a:cubicBezTo>
                      <a:pt x="0" y="559"/>
                      <a:pt x="0" y="559"/>
                      <a:pt x="0" y="559"/>
                    </a:cubicBezTo>
                    <a:lnTo>
                      <a:pt x="0" y="59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7" name="Freeform 19">
                <a:extLst>
                  <a:ext uri="{FF2B5EF4-FFF2-40B4-BE49-F238E27FC236}">
                    <a16:creationId xmlns:a16="http://schemas.microsoft.com/office/drawing/2014/main" id="{6B627EC3-C797-6D4A-946D-B7CA165760E6}"/>
                  </a:ext>
                </a:extLst>
              </p:cNvPr>
              <p:cNvSpPr>
                <a:spLocks noChangeArrowheads="1"/>
              </p:cNvSpPr>
              <p:nvPr/>
            </p:nvSpPr>
            <p:spPr bwMode="auto">
              <a:xfrm>
                <a:off x="3848100" y="2427288"/>
                <a:ext cx="133350" cy="168275"/>
              </a:xfrm>
              <a:custGeom>
                <a:avLst/>
                <a:gdLst>
                  <a:gd name="T0" fmla="*/ 0 w 372"/>
                  <a:gd name="T1" fmla="*/ 310 h 466"/>
                  <a:gd name="T2" fmla="*/ 62 w 372"/>
                  <a:gd name="T3" fmla="*/ 372 h 466"/>
                  <a:gd name="T4" fmla="*/ 62 w 372"/>
                  <a:gd name="T5" fmla="*/ 465 h 466"/>
                  <a:gd name="T6" fmla="*/ 123 w 372"/>
                  <a:gd name="T7" fmla="*/ 434 h 466"/>
                  <a:gd name="T8" fmla="*/ 154 w 372"/>
                  <a:gd name="T9" fmla="*/ 434 h 466"/>
                  <a:gd name="T10" fmla="*/ 216 w 372"/>
                  <a:gd name="T11" fmla="*/ 465 h 466"/>
                  <a:gd name="T12" fmla="*/ 216 w 372"/>
                  <a:gd name="T13" fmla="*/ 465 h 466"/>
                  <a:gd name="T14" fmla="*/ 371 w 372"/>
                  <a:gd name="T15" fmla="*/ 465 h 466"/>
                  <a:gd name="T16" fmla="*/ 371 w 372"/>
                  <a:gd name="T17" fmla="*/ 434 h 466"/>
                  <a:gd name="T18" fmla="*/ 340 w 372"/>
                  <a:gd name="T19" fmla="*/ 434 h 466"/>
                  <a:gd name="T20" fmla="*/ 340 w 372"/>
                  <a:gd name="T21" fmla="*/ 434 h 466"/>
                  <a:gd name="T22" fmla="*/ 309 w 372"/>
                  <a:gd name="T23" fmla="*/ 372 h 466"/>
                  <a:gd name="T24" fmla="*/ 278 w 372"/>
                  <a:gd name="T25" fmla="*/ 341 h 466"/>
                  <a:gd name="T26" fmla="*/ 278 w 372"/>
                  <a:gd name="T27" fmla="*/ 279 h 466"/>
                  <a:gd name="T28" fmla="*/ 278 w 372"/>
                  <a:gd name="T29" fmla="*/ 279 h 466"/>
                  <a:gd name="T30" fmla="*/ 278 w 372"/>
                  <a:gd name="T31" fmla="*/ 248 h 466"/>
                  <a:gd name="T32" fmla="*/ 278 w 372"/>
                  <a:gd name="T33" fmla="*/ 187 h 466"/>
                  <a:gd name="T34" fmla="*/ 309 w 372"/>
                  <a:gd name="T35" fmla="*/ 155 h 466"/>
                  <a:gd name="T36" fmla="*/ 309 w 372"/>
                  <a:gd name="T37" fmla="*/ 93 h 466"/>
                  <a:gd name="T38" fmla="*/ 247 w 372"/>
                  <a:gd name="T39" fmla="*/ 31 h 466"/>
                  <a:gd name="T40" fmla="*/ 216 w 372"/>
                  <a:gd name="T41" fmla="*/ 31 h 466"/>
                  <a:gd name="T42" fmla="*/ 247 w 372"/>
                  <a:gd name="T43" fmla="*/ 0 h 466"/>
                  <a:gd name="T44" fmla="*/ 247 w 372"/>
                  <a:gd name="T45" fmla="*/ 0 h 466"/>
                  <a:gd name="T46" fmla="*/ 216 w 372"/>
                  <a:gd name="T47" fmla="*/ 31 h 466"/>
                  <a:gd name="T48" fmla="*/ 216 w 372"/>
                  <a:gd name="T49" fmla="*/ 93 h 466"/>
                  <a:gd name="T50" fmla="*/ 185 w 372"/>
                  <a:gd name="T51" fmla="*/ 124 h 466"/>
                  <a:gd name="T52" fmla="*/ 154 w 372"/>
                  <a:gd name="T53" fmla="*/ 187 h 466"/>
                  <a:gd name="T54" fmla="*/ 154 w 372"/>
                  <a:gd name="T55" fmla="*/ 187 h 466"/>
                  <a:gd name="T56" fmla="*/ 123 w 372"/>
                  <a:gd name="T57" fmla="*/ 217 h 466"/>
                  <a:gd name="T58" fmla="*/ 94 w 372"/>
                  <a:gd name="T59" fmla="*/ 217 h 466"/>
                  <a:gd name="T60" fmla="*/ 62 w 372"/>
                  <a:gd name="T61" fmla="*/ 217 h 466"/>
                  <a:gd name="T62" fmla="*/ 0 w 372"/>
                  <a:gd name="T63" fmla="*/ 248 h 466"/>
                  <a:gd name="T64" fmla="*/ 0 w 372"/>
                  <a:gd name="T65" fmla="*/ 27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466">
                    <a:moveTo>
                      <a:pt x="0" y="310"/>
                    </a:moveTo>
                    <a:lnTo>
                      <a:pt x="0" y="310"/>
                    </a:lnTo>
                    <a:lnTo>
                      <a:pt x="31" y="310"/>
                    </a:lnTo>
                    <a:cubicBezTo>
                      <a:pt x="62" y="341"/>
                      <a:pt x="62" y="341"/>
                      <a:pt x="62" y="372"/>
                    </a:cubicBezTo>
                    <a:lnTo>
                      <a:pt x="62" y="372"/>
                    </a:lnTo>
                    <a:cubicBezTo>
                      <a:pt x="62" y="403"/>
                      <a:pt x="62" y="434"/>
                      <a:pt x="62" y="465"/>
                    </a:cubicBezTo>
                    <a:cubicBezTo>
                      <a:pt x="94" y="465"/>
                      <a:pt x="94" y="465"/>
                      <a:pt x="94" y="465"/>
                    </a:cubicBezTo>
                    <a:cubicBezTo>
                      <a:pt x="123" y="434"/>
                      <a:pt x="123" y="434"/>
                      <a:pt x="123" y="434"/>
                    </a:cubicBezTo>
                    <a:cubicBezTo>
                      <a:pt x="154" y="434"/>
                      <a:pt x="154" y="434"/>
                      <a:pt x="154" y="434"/>
                    </a:cubicBezTo>
                    <a:lnTo>
                      <a:pt x="154" y="434"/>
                    </a:lnTo>
                    <a:cubicBezTo>
                      <a:pt x="154" y="434"/>
                      <a:pt x="185" y="434"/>
                      <a:pt x="216" y="465"/>
                    </a:cubicBezTo>
                    <a:lnTo>
                      <a:pt x="216" y="465"/>
                    </a:lnTo>
                    <a:lnTo>
                      <a:pt x="216" y="465"/>
                    </a:lnTo>
                    <a:lnTo>
                      <a:pt x="216" y="465"/>
                    </a:lnTo>
                    <a:cubicBezTo>
                      <a:pt x="340" y="465"/>
                      <a:pt x="340" y="465"/>
                      <a:pt x="340" y="465"/>
                    </a:cubicBezTo>
                    <a:cubicBezTo>
                      <a:pt x="340" y="465"/>
                      <a:pt x="340" y="465"/>
                      <a:pt x="371" y="465"/>
                    </a:cubicBezTo>
                    <a:lnTo>
                      <a:pt x="371" y="465"/>
                    </a:lnTo>
                    <a:lnTo>
                      <a:pt x="371" y="434"/>
                    </a:lnTo>
                    <a:lnTo>
                      <a:pt x="340" y="434"/>
                    </a:lnTo>
                    <a:lnTo>
                      <a:pt x="340" y="434"/>
                    </a:lnTo>
                    <a:lnTo>
                      <a:pt x="340" y="434"/>
                    </a:lnTo>
                    <a:lnTo>
                      <a:pt x="340" y="434"/>
                    </a:lnTo>
                    <a:cubicBezTo>
                      <a:pt x="340" y="403"/>
                      <a:pt x="309" y="403"/>
                      <a:pt x="309" y="403"/>
                    </a:cubicBezTo>
                    <a:lnTo>
                      <a:pt x="309" y="372"/>
                    </a:lnTo>
                    <a:cubicBezTo>
                      <a:pt x="309" y="341"/>
                      <a:pt x="309" y="341"/>
                      <a:pt x="309" y="341"/>
                    </a:cubicBezTo>
                    <a:lnTo>
                      <a:pt x="278" y="341"/>
                    </a:lnTo>
                    <a:cubicBezTo>
                      <a:pt x="278" y="310"/>
                      <a:pt x="278" y="310"/>
                      <a:pt x="278" y="310"/>
                    </a:cubicBezTo>
                    <a:cubicBezTo>
                      <a:pt x="278" y="310"/>
                      <a:pt x="278" y="310"/>
                      <a:pt x="278" y="279"/>
                    </a:cubicBezTo>
                    <a:lnTo>
                      <a:pt x="278" y="279"/>
                    </a:lnTo>
                    <a:lnTo>
                      <a:pt x="278" y="279"/>
                    </a:lnTo>
                    <a:cubicBezTo>
                      <a:pt x="278" y="248"/>
                      <a:pt x="278" y="248"/>
                      <a:pt x="278" y="248"/>
                    </a:cubicBezTo>
                    <a:lnTo>
                      <a:pt x="278" y="248"/>
                    </a:lnTo>
                    <a:lnTo>
                      <a:pt x="278" y="248"/>
                    </a:lnTo>
                    <a:cubicBezTo>
                      <a:pt x="278" y="217"/>
                      <a:pt x="278" y="187"/>
                      <a:pt x="278" y="187"/>
                    </a:cubicBezTo>
                    <a:lnTo>
                      <a:pt x="278" y="187"/>
                    </a:lnTo>
                    <a:lnTo>
                      <a:pt x="309" y="155"/>
                    </a:lnTo>
                    <a:lnTo>
                      <a:pt x="309" y="124"/>
                    </a:lnTo>
                    <a:cubicBezTo>
                      <a:pt x="309" y="93"/>
                      <a:pt x="309" y="93"/>
                      <a:pt x="309" y="93"/>
                    </a:cubicBezTo>
                    <a:cubicBezTo>
                      <a:pt x="309" y="63"/>
                      <a:pt x="278" y="63"/>
                      <a:pt x="278" y="63"/>
                    </a:cubicBezTo>
                    <a:cubicBezTo>
                      <a:pt x="278" y="63"/>
                      <a:pt x="278" y="63"/>
                      <a:pt x="247" y="31"/>
                    </a:cubicBezTo>
                    <a:lnTo>
                      <a:pt x="247" y="31"/>
                    </a:lnTo>
                    <a:cubicBezTo>
                      <a:pt x="216" y="31"/>
                      <a:pt x="216" y="31"/>
                      <a:pt x="216" y="31"/>
                    </a:cubicBezTo>
                    <a:cubicBezTo>
                      <a:pt x="247" y="31"/>
                      <a:pt x="247" y="31"/>
                      <a:pt x="247" y="31"/>
                    </a:cubicBezTo>
                    <a:cubicBezTo>
                      <a:pt x="247" y="0"/>
                      <a:pt x="247" y="0"/>
                      <a:pt x="247" y="0"/>
                    </a:cubicBezTo>
                    <a:lnTo>
                      <a:pt x="247" y="0"/>
                    </a:lnTo>
                    <a:lnTo>
                      <a:pt x="247" y="0"/>
                    </a:lnTo>
                    <a:cubicBezTo>
                      <a:pt x="247" y="0"/>
                      <a:pt x="247" y="0"/>
                      <a:pt x="247" y="31"/>
                    </a:cubicBezTo>
                    <a:lnTo>
                      <a:pt x="216" y="31"/>
                    </a:lnTo>
                    <a:cubicBezTo>
                      <a:pt x="216" y="31"/>
                      <a:pt x="216" y="31"/>
                      <a:pt x="216" y="63"/>
                    </a:cubicBezTo>
                    <a:cubicBezTo>
                      <a:pt x="216" y="63"/>
                      <a:pt x="216" y="63"/>
                      <a:pt x="216" y="93"/>
                    </a:cubicBezTo>
                    <a:lnTo>
                      <a:pt x="185" y="93"/>
                    </a:lnTo>
                    <a:lnTo>
                      <a:pt x="185" y="124"/>
                    </a:lnTo>
                    <a:cubicBezTo>
                      <a:pt x="185" y="155"/>
                      <a:pt x="154" y="187"/>
                      <a:pt x="154" y="187"/>
                    </a:cubicBezTo>
                    <a:lnTo>
                      <a:pt x="154" y="187"/>
                    </a:lnTo>
                    <a:lnTo>
                      <a:pt x="154" y="187"/>
                    </a:lnTo>
                    <a:lnTo>
                      <a:pt x="154" y="187"/>
                    </a:lnTo>
                    <a:cubicBezTo>
                      <a:pt x="154" y="187"/>
                      <a:pt x="154" y="217"/>
                      <a:pt x="123" y="217"/>
                    </a:cubicBezTo>
                    <a:lnTo>
                      <a:pt x="123" y="217"/>
                    </a:lnTo>
                    <a:cubicBezTo>
                      <a:pt x="93" y="217"/>
                      <a:pt x="94" y="217"/>
                      <a:pt x="94" y="217"/>
                    </a:cubicBezTo>
                    <a:lnTo>
                      <a:pt x="94" y="217"/>
                    </a:lnTo>
                    <a:lnTo>
                      <a:pt x="94" y="217"/>
                    </a:lnTo>
                    <a:lnTo>
                      <a:pt x="62" y="217"/>
                    </a:lnTo>
                    <a:lnTo>
                      <a:pt x="62" y="217"/>
                    </a:lnTo>
                    <a:cubicBezTo>
                      <a:pt x="31" y="217"/>
                      <a:pt x="0" y="248"/>
                      <a:pt x="0" y="248"/>
                    </a:cubicBezTo>
                    <a:lnTo>
                      <a:pt x="0" y="279"/>
                    </a:lnTo>
                    <a:lnTo>
                      <a:pt x="0" y="279"/>
                    </a:lnTo>
                    <a:cubicBezTo>
                      <a:pt x="0" y="310"/>
                      <a:pt x="0" y="310"/>
                      <a:pt x="0" y="3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8" name="Freeform 20">
                <a:extLst>
                  <a:ext uri="{FF2B5EF4-FFF2-40B4-BE49-F238E27FC236}">
                    <a16:creationId xmlns:a16="http://schemas.microsoft.com/office/drawing/2014/main" id="{7B9C343E-88BE-B14C-88B0-CB46C9566093}"/>
                  </a:ext>
                </a:extLst>
              </p:cNvPr>
              <p:cNvSpPr>
                <a:spLocks noChangeArrowheads="1"/>
              </p:cNvSpPr>
              <p:nvPr/>
            </p:nvSpPr>
            <p:spPr bwMode="auto">
              <a:xfrm>
                <a:off x="4259263" y="2684463"/>
                <a:ext cx="190500" cy="223837"/>
              </a:xfrm>
              <a:custGeom>
                <a:avLst/>
                <a:gdLst>
                  <a:gd name="T0" fmla="*/ 465 w 528"/>
                  <a:gd name="T1" fmla="*/ 310 h 621"/>
                  <a:gd name="T2" fmla="*/ 465 w 528"/>
                  <a:gd name="T3" fmla="*/ 248 h 621"/>
                  <a:gd name="T4" fmla="*/ 465 w 528"/>
                  <a:gd name="T5" fmla="*/ 217 h 621"/>
                  <a:gd name="T6" fmla="*/ 403 w 528"/>
                  <a:gd name="T7" fmla="*/ 124 h 621"/>
                  <a:gd name="T8" fmla="*/ 62 w 528"/>
                  <a:gd name="T9" fmla="*/ 0 h 621"/>
                  <a:gd name="T10" fmla="*/ 62 w 528"/>
                  <a:gd name="T11" fmla="*/ 62 h 621"/>
                  <a:gd name="T12" fmla="*/ 62 w 528"/>
                  <a:gd name="T13" fmla="*/ 93 h 621"/>
                  <a:gd name="T14" fmla="*/ 62 w 528"/>
                  <a:gd name="T15" fmla="*/ 124 h 621"/>
                  <a:gd name="T16" fmla="*/ 62 w 528"/>
                  <a:gd name="T17" fmla="*/ 155 h 621"/>
                  <a:gd name="T18" fmla="*/ 31 w 528"/>
                  <a:gd name="T19" fmla="*/ 155 h 621"/>
                  <a:gd name="T20" fmla="*/ 31 w 528"/>
                  <a:gd name="T21" fmla="*/ 186 h 621"/>
                  <a:gd name="T22" fmla="*/ 0 w 528"/>
                  <a:gd name="T23" fmla="*/ 217 h 621"/>
                  <a:gd name="T24" fmla="*/ 0 w 528"/>
                  <a:gd name="T25" fmla="*/ 248 h 621"/>
                  <a:gd name="T26" fmla="*/ 0 w 528"/>
                  <a:gd name="T27" fmla="*/ 279 h 621"/>
                  <a:gd name="T28" fmla="*/ 31 w 528"/>
                  <a:gd name="T29" fmla="*/ 341 h 621"/>
                  <a:gd name="T30" fmla="*/ 62 w 528"/>
                  <a:gd name="T31" fmla="*/ 403 h 621"/>
                  <a:gd name="T32" fmla="*/ 62 w 528"/>
                  <a:gd name="T33" fmla="*/ 434 h 621"/>
                  <a:gd name="T34" fmla="*/ 124 w 528"/>
                  <a:gd name="T35" fmla="*/ 465 h 621"/>
                  <a:gd name="T36" fmla="*/ 186 w 528"/>
                  <a:gd name="T37" fmla="*/ 496 h 621"/>
                  <a:gd name="T38" fmla="*/ 186 w 528"/>
                  <a:gd name="T39" fmla="*/ 496 h 621"/>
                  <a:gd name="T40" fmla="*/ 217 w 528"/>
                  <a:gd name="T41" fmla="*/ 496 h 621"/>
                  <a:gd name="T42" fmla="*/ 217 w 528"/>
                  <a:gd name="T43" fmla="*/ 496 h 621"/>
                  <a:gd name="T44" fmla="*/ 248 w 528"/>
                  <a:gd name="T45" fmla="*/ 496 h 621"/>
                  <a:gd name="T46" fmla="*/ 248 w 528"/>
                  <a:gd name="T47" fmla="*/ 496 h 621"/>
                  <a:gd name="T48" fmla="*/ 248 w 528"/>
                  <a:gd name="T49" fmla="*/ 496 h 621"/>
                  <a:gd name="T50" fmla="*/ 279 w 528"/>
                  <a:gd name="T51" fmla="*/ 527 h 621"/>
                  <a:gd name="T52" fmla="*/ 279 w 528"/>
                  <a:gd name="T53" fmla="*/ 558 h 621"/>
                  <a:gd name="T54" fmla="*/ 279 w 528"/>
                  <a:gd name="T55" fmla="*/ 620 h 621"/>
                  <a:gd name="T56" fmla="*/ 279 w 528"/>
                  <a:gd name="T57" fmla="*/ 620 h 621"/>
                  <a:gd name="T58" fmla="*/ 310 w 528"/>
                  <a:gd name="T59" fmla="*/ 620 h 621"/>
                  <a:gd name="T60" fmla="*/ 341 w 528"/>
                  <a:gd name="T61" fmla="*/ 620 h 621"/>
                  <a:gd name="T62" fmla="*/ 372 w 528"/>
                  <a:gd name="T63" fmla="*/ 620 h 621"/>
                  <a:gd name="T64" fmla="*/ 403 w 528"/>
                  <a:gd name="T65" fmla="*/ 620 h 621"/>
                  <a:gd name="T66" fmla="*/ 434 w 528"/>
                  <a:gd name="T67" fmla="*/ 589 h 621"/>
                  <a:gd name="T68" fmla="*/ 465 w 528"/>
                  <a:gd name="T69" fmla="*/ 589 h 621"/>
                  <a:gd name="T70" fmla="*/ 496 w 528"/>
                  <a:gd name="T71" fmla="*/ 589 h 621"/>
                  <a:gd name="T72" fmla="*/ 496 w 528"/>
                  <a:gd name="T73" fmla="*/ 589 h 621"/>
                  <a:gd name="T74" fmla="*/ 496 w 528"/>
                  <a:gd name="T75" fmla="*/ 589 h 621"/>
                  <a:gd name="T76" fmla="*/ 527 w 528"/>
                  <a:gd name="T77" fmla="*/ 589 h 621"/>
                  <a:gd name="T78" fmla="*/ 527 w 528"/>
                  <a:gd name="T79" fmla="*/ 589 h 621"/>
                  <a:gd name="T80" fmla="*/ 527 w 528"/>
                  <a:gd name="T81" fmla="*/ 589 h 621"/>
                  <a:gd name="T82" fmla="*/ 496 w 528"/>
                  <a:gd name="T83" fmla="*/ 527 h 621"/>
                  <a:gd name="T84" fmla="*/ 496 w 528"/>
                  <a:gd name="T85" fmla="*/ 496 h 621"/>
                  <a:gd name="T86" fmla="*/ 496 w 528"/>
                  <a:gd name="T87" fmla="*/ 403 h 621"/>
                  <a:gd name="T88" fmla="*/ 465 w 528"/>
                  <a:gd name="T89" fmla="*/ 34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8" h="621">
                    <a:moveTo>
                      <a:pt x="465" y="310"/>
                    </a:moveTo>
                    <a:lnTo>
                      <a:pt x="465" y="310"/>
                    </a:lnTo>
                    <a:cubicBezTo>
                      <a:pt x="465" y="310"/>
                      <a:pt x="465" y="279"/>
                      <a:pt x="465" y="248"/>
                    </a:cubicBezTo>
                    <a:lnTo>
                      <a:pt x="465" y="248"/>
                    </a:lnTo>
                    <a:cubicBezTo>
                      <a:pt x="465" y="217"/>
                      <a:pt x="465" y="217"/>
                      <a:pt x="465" y="217"/>
                    </a:cubicBezTo>
                    <a:lnTo>
                      <a:pt x="465" y="217"/>
                    </a:lnTo>
                    <a:cubicBezTo>
                      <a:pt x="403" y="155"/>
                      <a:pt x="403" y="155"/>
                      <a:pt x="403" y="155"/>
                    </a:cubicBezTo>
                    <a:cubicBezTo>
                      <a:pt x="403" y="124"/>
                      <a:pt x="403" y="124"/>
                      <a:pt x="403" y="124"/>
                    </a:cubicBezTo>
                    <a:cubicBezTo>
                      <a:pt x="217" y="0"/>
                      <a:pt x="217" y="0"/>
                      <a:pt x="217" y="0"/>
                    </a:cubicBezTo>
                    <a:cubicBezTo>
                      <a:pt x="62" y="0"/>
                      <a:pt x="62" y="0"/>
                      <a:pt x="62" y="0"/>
                    </a:cubicBezTo>
                    <a:lnTo>
                      <a:pt x="93" y="31"/>
                    </a:lnTo>
                    <a:lnTo>
                      <a:pt x="62" y="62"/>
                    </a:lnTo>
                    <a:cubicBezTo>
                      <a:pt x="62" y="62"/>
                      <a:pt x="62" y="62"/>
                      <a:pt x="62" y="93"/>
                    </a:cubicBezTo>
                    <a:lnTo>
                      <a:pt x="62" y="93"/>
                    </a:lnTo>
                    <a:cubicBezTo>
                      <a:pt x="62" y="124"/>
                      <a:pt x="62" y="124"/>
                      <a:pt x="62" y="124"/>
                    </a:cubicBezTo>
                    <a:lnTo>
                      <a:pt x="62" y="124"/>
                    </a:lnTo>
                    <a:lnTo>
                      <a:pt x="62" y="155"/>
                    </a:lnTo>
                    <a:lnTo>
                      <a:pt x="62" y="155"/>
                    </a:lnTo>
                    <a:lnTo>
                      <a:pt x="31" y="155"/>
                    </a:lnTo>
                    <a:lnTo>
                      <a:pt x="31" y="155"/>
                    </a:lnTo>
                    <a:cubicBezTo>
                      <a:pt x="31" y="186"/>
                      <a:pt x="31" y="186"/>
                      <a:pt x="31" y="186"/>
                    </a:cubicBezTo>
                    <a:lnTo>
                      <a:pt x="31" y="186"/>
                    </a:lnTo>
                    <a:cubicBezTo>
                      <a:pt x="31" y="217"/>
                      <a:pt x="0" y="217"/>
                      <a:pt x="0" y="217"/>
                    </a:cubicBezTo>
                    <a:lnTo>
                      <a:pt x="0" y="217"/>
                    </a:lnTo>
                    <a:cubicBezTo>
                      <a:pt x="0" y="217"/>
                      <a:pt x="0" y="217"/>
                      <a:pt x="0" y="248"/>
                    </a:cubicBezTo>
                    <a:lnTo>
                      <a:pt x="0" y="248"/>
                    </a:lnTo>
                    <a:lnTo>
                      <a:pt x="0" y="279"/>
                    </a:lnTo>
                    <a:lnTo>
                      <a:pt x="0" y="279"/>
                    </a:lnTo>
                    <a:cubicBezTo>
                      <a:pt x="0" y="279"/>
                      <a:pt x="0" y="279"/>
                      <a:pt x="0" y="310"/>
                    </a:cubicBezTo>
                    <a:cubicBezTo>
                      <a:pt x="0" y="310"/>
                      <a:pt x="31" y="310"/>
                      <a:pt x="31" y="341"/>
                    </a:cubicBezTo>
                    <a:cubicBezTo>
                      <a:pt x="31" y="341"/>
                      <a:pt x="31" y="341"/>
                      <a:pt x="31" y="372"/>
                    </a:cubicBezTo>
                    <a:cubicBezTo>
                      <a:pt x="62" y="372"/>
                      <a:pt x="62" y="403"/>
                      <a:pt x="62" y="403"/>
                    </a:cubicBezTo>
                    <a:lnTo>
                      <a:pt x="62" y="403"/>
                    </a:lnTo>
                    <a:cubicBezTo>
                      <a:pt x="62" y="434"/>
                      <a:pt x="62" y="434"/>
                      <a:pt x="62" y="434"/>
                    </a:cubicBezTo>
                    <a:cubicBezTo>
                      <a:pt x="93" y="434"/>
                      <a:pt x="93" y="434"/>
                      <a:pt x="124" y="465"/>
                    </a:cubicBezTo>
                    <a:lnTo>
                      <a:pt x="124" y="465"/>
                    </a:lnTo>
                    <a:cubicBezTo>
                      <a:pt x="124" y="465"/>
                      <a:pt x="124" y="465"/>
                      <a:pt x="155" y="465"/>
                    </a:cubicBezTo>
                    <a:cubicBezTo>
                      <a:pt x="155" y="465"/>
                      <a:pt x="155" y="465"/>
                      <a:pt x="186" y="496"/>
                    </a:cubicBezTo>
                    <a:lnTo>
                      <a:pt x="186" y="496"/>
                    </a:lnTo>
                    <a:lnTo>
                      <a:pt x="186" y="496"/>
                    </a:lnTo>
                    <a:lnTo>
                      <a:pt x="186" y="496"/>
                    </a:lnTo>
                    <a:cubicBezTo>
                      <a:pt x="186" y="496"/>
                      <a:pt x="186" y="496"/>
                      <a:pt x="217" y="496"/>
                    </a:cubicBezTo>
                    <a:lnTo>
                      <a:pt x="217" y="496"/>
                    </a:lnTo>
                    <a:lnTo>
                      <a:pt x="217" y="496"/>
                    </a:lnTo>
                    <a:lnTo>
                      <a:pt x="248" y="496"/>
                    </a:lnTo>
                    <a:lnTo>
                      <a:pt x="248" y="496"/>
                    </a:lnTo>
                    <a:lnTo>
                      <a:pt x="248" y="496"/>
                    </a:lnTo>
                    <a:lnTo>
                      <a:pt x="248" y="496"/>
                    </a:lnTo>
                    <a:lnTo>
                      <a:pt x="248" y="496"/>
                    </a:lnTo>
                    <a:lnTo>
                      <a:pt x="248" y="496"/>
                    </a:lnTo>
                    <a:cubicBezTo>
                      <a:pt x="248" y="496"/>
                      <a:pt x="279" y="496"/>
                      <a:pt x="279" y="527"/>
                    </a:cubicBezTo>
                    <a:lnTo>
                      <a:pt x="279" y="527"/>
                    </a:lnTo>
                    <a:lnTo>
                      <a:pt x="279" y="527"/>
                    </a:lnTo>
                    <a:cubicBezTo>
                      <a:pt x="279" y="527"/>
                      <a:pt x="279" y="527"/>
                      <a:pt x="279" y="558"/>
                    </a:cubicBezTo>
                    <a:lnTo>
                      <a:pt x="279" y="589"/>
                    </a:lnTo>
                    <a:cubicBezTo>
                      <a:pt x="279" y="589"/>
                      <a:pt x="279" y="589"/>
                      <a:pt x="279" y="620"/>
                    </a:cubicBezTo>
                    <a:lnTo>
                      <a:pt x="279" y="620"/>
                    </a:lnTo>
                    <a:lnTo>
                      <a:pt x="279" y="620"/>
                    </a:lnTo>
                    <a:lnTo>
                      <a:pt x="310" y="620"/>
                    </a:lnTo>
                    <a:lnTo>
                      <a:pt x="310" y="620"/>
                    </a:lnTo>
                    <a:lnTo>
                      <a:pt x="310" y="620"/>
                    </a:lnTo>
                    <a:cubicBezTo>
                      <a:pt x="341" y="620"/>
                      <a:pt x="341" y="620"/>
                      <a:pt x="341" y="620"/>
                    </a:cubicBezTo>
                    <a:cubicBezTo>
                      <a:pt x="341" y="620"/>
                      <a:pt x="341" y="620"/>
                      <a:pt x="372" y="620"/>
                    </a:cubicBezTo>
                    <a:lnTo>
                      <a:pt x="372" y="620"/>
                    </a:lnTo>
                    <a:cubicBezTo>
                      <a:pt x="372" y="620"/>
                      <a:pt x="372" y="620"/>
                      <a:pt x="403" y="620"/>
                    </a:cubicBezTo>
                    <a:lnTo>
                      <a:pt x="403" y="620"/>
                    </a:lnTo>
                    <a:lnTo>
                      <a:pt x="403" y="620"/>
                    </a:lnTo>
                    <a:lnTo>
                      <a:pt x="434" y="589"/>
                    </a:lnTo>
                    <a:lnTo>
                      <a:pt x="465" y="589"/>
                    </a:lnTo>
                    <a:lnTo>
                      <a:pt x="465" y="589"/>
                    </a:lnTo>
                    <a:lnTo>
                      <a:pt x="465" y="589"/>
                    </a:lnTo>
                    <a:lnTo>
                      <a:pt x="496" y="589"/>
                    </a:lnTo>
                    <a:lnTo>
                      <a:pt x="496" y="589"/>
                    </a:lnTo>
                    <a:lnTo>
                      <a:pt x="496" y="589"/>
                    </a:lnTo>
                    <a:lnTo>
                      <a:pt x="496" y="589"/>
                    </a:lnTo>
                    <a:lnTo>
                      <a:pt x="496" y="589"/>
                    </a:lnTo>
                    <a:lnTo>
                      <a:pt x="496" y="589"/>
                    </a:lnTo>
                    <a:cubicBezTo>
                      <a:pt x="527" y="589"/>
                      <a:pt x="527" y="589"/>
                      <a:pt x="527" y="589"/>
                    </a:cubicBezTo>
                    <a:lnTo>
                      <a:pt x="527" y="589"/>
                    </a:lnTo>
                    <a:lnTo>
                      <a:pt x="527" y="589"/>
                    </a:lnTo>
                    <a:lnTo>
                      <a:pt x="527" y="589"/>
                    </a:lnTo>
                    <a:lnTo>
                      <a:pt x="527" y="589"/>
                    </a:lnTo>
                    <a:lnTo>
                      <a:pt x="527" y="558"/>
                    </a:lnTo>
                    <a:lnTo>
                      <a:pt x="496" y="527"/>
                    </a:lnTo>
                    <a:lnTo>
                      <a:pt x="496" y="527"/>
                    </a:lnTo>
                    <a:cubicBezTo>
                      <a:pt x="496" y="496"/>
                      <a:pt x="496" y="496"/>
                      <a:pt x="496" y="496"/>
                    </a:cubicBezTo>
                    <a:cubicBezTo>
                      <a:pt x="496" y="465"/>
                      <a:pt x="496" y="434"/>
                      <a:pt x="496" y="434"/>
                    </a:cubicBezTo>
                    <a:cubicBezTo>
                      <a:pt x="496" y="403"/>
                      <a:pt x="496" y="403"/>
                      <a:pt x="496" y="403"/>
                    </a:cubicBezTo>
                    <a:lnTo>
                      <a:pt x="496" y="372"/>
                    </a:lnTo>
                    <a:cubicBezTo>
                      <a:pt x="496" y="341"/>
                      <a:pt x="496" y="341"/>
                      <a:pt x="465" y="341"/>
                    </a:cubicBezTo>
                    <a:lnTo>
                      <a:pt x="465" y="3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59" name="Freeform 21">
                <a:extLst>
                  <a:ext uri="{FF2B5EF4-FFF2-40B4-BE49-F238E27FC236}">
                    <a16:creationId xmlns:a16="http://schemas.microsoft.com/office/drawing/2014/main" id="{5105600D-616E-3440-850D-AF58691FA09C}"/>
                  </a:ext>
                </a:extLst>
              </p:cNvPr>
              <p:cNvSpPr>
                <a:spLocks noChangeArrowheads="1"/>
              </p:cNvSpPr>
              <p:nvPr/>
            </p:nvSpPr>
            <p:spPr bwMode="auto">
              <a:xfrm>
                <a:off x="3902075" y="2795588"/>
                <a:ext cx="234950" cy="257175"/>
              </a:xfrm>
              <a:custGeom>
                <a:avLst/>
                <a:gdLst>
                  <a:gd name="T0" fmla="*/ 31 w 652"/>
                  <a:gd name="T1" fmla="*/ 682 h 714"/>
                  <a:gd name="T2" fmla="*/ 31 w 652"/>
                  <a:gd name="T3" fmla="*/ 682 h 714"/>
                  <a:gd name="T4" fmla="*/ 62 w 652"/>
                  <a:gd name="T5" fmla="*/ 651 h 714"/>
                  <a:gd name="T6" fmla="*/ 93 w 652"/>
                  <a:gd name="T7" fmla="*/ 651 h 714"/>
                  <a:gd name="T8" fmla="*/ 124 w 652"/>
                  <a:gd name="T9" fmla="*/ 682 h 714"/>
                  <a:gd name="T10" fmla="*/ 279 w 652"/>
                  <a:gd name="T11" fmla="*/ 682 h 714"/>
                  <a:gd name="T12" fmla="*/ 279 w 652"/>
                  <a:gd name="T13" fmla="*/ 682 h 714"/>
                  <a:gd name="T14" fmla="*/ 372 w 652"/>
                  <a:gd name="T15" fmla="*/ 682 h 714"/>
                  <a:gd name="T16" fmla="*/ 496 w 652"/>
                  <a:gd name="T17" fmla="*/ 713 h 714"/>
                  <a:gd name="T18" fmla="*/ 589 w 652"/>
                  <a:gd name="T19" fmla="*/ 713 h 714"/>
                  <a:gd name="T20" fmla="*/ 527 w 652"/>
                  <a:gd name="T21" fmla="*/ 651 h 714"/>
                  <a:gd name="T22" fmla="*/ 527 w 652"/>
                  <a:gd name="T23" fmla="*/ 651 h 714"/>
                  <a:gd name="T24" fmla="*/ 651 w 652"/>
                  <a:gd name="T25" fmla="*/ 402 h 714"/>
                  <a:gd name="T26" fmla="*/ 589 w 652"/>
                  <a:gd name="T27" fmla="*/ 341 h 714"/>
                  <a:gd name="T28" fmla="*/ 589 w 652"/>
                  <a:gd name="T29" fmla="*/ 341 h 714"/>
                  <a:gd name="T30" fmla="*/ 527 w 652"/>
                  <a:gd name="T31" fmla="*/ 310 h 714"/>
                  <a:gd name="T32" fmla="*/ 527 w 652"/>
                  <a:gd name="T33" fmla="*/ 248 h 714"/>
                  <a:gd name="T34" fmla="*/ 527 w 652"/>
                  <a:gd name="T35" fmla="*/ 248 h 714"/>
                  <a:gd name="T36" fmla="*/ 527 w 652"/>
                  <a:gd name="T37" fmla="*/ 248 h 714"/>
                  <a:gd name="T38" fmla="*/ 527 w 652"/>
                  <a:gd name="T39" fmla="*/ 186 h 714"/>
                  <a:gd name="T40" fmla="*/ 527 w 652"/>
                  <a:gd name="T41" fmla="*/ 124 h 714"/>
                  <a:gd name="T42" fmla="*/ 527 w 652"/>
                  <a:gd name="T43" fmla="*/ 93 h 714"/>
                  <a:gd name="T44" fmla="*/ 434 w 652"/>
                  <a:gd name="T45" fmla="*/ 93 h 714"/>
                  <a:gd name="T46" fmla="*/ 434 w 652"/>
                  <a:gd name="T47" fmla="*/ 62 h 714"/>
                  <a:gd name="T48" fmla="*/ 434 w 652"/>
                  <a:gd name="T49" fmla="*/ 124 h 714"/>
                  <a:gd name="T50" fmla="*/ 403 w 652"/>
                  <a:gd name="T51" fmla="*/ 155 h 714"/>
                  <a:gd name="T52" fmla="*/ 372 w 652"/>
                  <a:gd name="T53" fmla="*/ 124 h 714"/>
                  <a:gd name="T54" fmla="*/ 341 w 652"/>
                  <a:gd name="T55" fmla="*/ 155 h 714"/>
                  <a:gd name="T56" fmla="*/ 279 w 652"/>
                  <a:gd name="T57" fmla="*/ 155 h 714"/>
                  <a:gd name="T58" fmla="*/ 279 w 652"/>
                  <a:gd name="T59" fmla="*/ 93 h 714"/>
                  <a:gd name="T60" fmla="*/ 248 w 652"/>
                  <a:gd name="T61" fmla="*/ 62 h 714"/>
                  <a:gd name="T62" fmla="*/ 31 w 652"/>
                  <a:gd name="T63" fmla="*/ 0 h 714"/>
                  <a:gd name="T64" fmla="*/ 93 w 652"/>
                  <a:gd name="T65" fmla="*/ 155 h 714"/>
                  <a:gd name="T66" fmla="*/ 93 w 652"/>
                  <a:gd name="T67" fmla="*/ 186 h 714"/>
                  <a:gd name="T68" fmla="*/ 124 w 652"/>
                  <a:gd name="T69" fmla="*/ 279 h 714"/>
                  <a:gd name="T70" fmla="*/ 124 w 652"/>
                  <a:gd name="T71" fmla="*/ 372 h 714"/>
                  <a:gd name="T72" fmla="*/ 93 w 652"/>
                  <a:gd name="T73" fmla="*/ 434 h 714"/>
                  <a:gd name="T74" fmla="*/ 31 w 652"/>
                  <a:gd name="T75" fmla="*/ 465 h 714"/>
                  <a:gd name="T76" fmla="*/ 0 w 652"/>
                  <a:gd name="T77" fmla="*/ 619 h 714"/>
                  <a:gd name="T78" fmla="*/ 0 w 652"/>
                  <a:gd name="T79" fmla="*/ 68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2" h="714">
                    <a:moveTo>
                      <a:pt x="31" y="682"/>
                    </a:moveTo>
                    <a:lnTo>
                      <a:pt x="31" y="682"/>
                    </a:lnTo>
                    <a:lnTo>
                      <a:pt x="31" y="682"/>
                    </a:lnTo>
                    <a:lnTo>
                      <a:pt x="31" y="682"/>
                    </a:lnTo>
                    <a:cubicBezTo>
                      <a:pt x="31" y="682"/>
                      <a:pt x="31" y="682"/>
                      <a:pt x="31" y="651"/>
                    </a:cubicBezTo>
                    <a:lnTo>
                      <a:pt x="62" y="651"/>
                    </a:lnTo>
                    <a:lnTo>
                      <a:pt x="93" y="651"/>
                    </a:lnTo>
                    <a:lnTo>
                      <a:pt x="93" y="651"/>
                    </a:lnTo>
                    <a:lnTo>
                      <a:pt x="93" y="651"/>
                    </a:lnTo>
                    <a:cubicBezTo>
                      <a:pt x="93" y="682"/>
                      <a:pt x="124" y="682"/>
                      <a:pt x="124" y="682"/>
                    </a:cubicBezTo>
                    <a:cubicBezTo>
                      <a:pt x="124" y="682"/>
                      <a:pt x="124" y="682"/>
                      <a:pt x="155" y="682"/>
                    </a:cubicBezTo>
                    <a:cubicBezTo>
                      <a:pt x="155" y="682"/>
                      <a:pt x="248" y="682"/>
                      <a:pt x="279" y="682"/>
                    </a:cubicBezTo>
                    <a:lnTo>
                      <a:pt x="279" y="682"/>
                    </a:lnTo>
                    <a:lnTo>
                      <a:pt x="279" y="682"/>
                    </a:lnTo>
                    <a:cubicBezTo>
                      <a:pt x="310" y="682"/>
                      <a:pt x="341" y="682"/>
                      <a:pt x="341" y="682"/>
                    </a:cubicBezTo>
                    <a:cubicBezTo>
                      <a:pt x="372" y="682"/>
                      <a:pt x="372" y="682"/>
                      <a:pt x="372" y="682"/>
                    </a:cubicBezTo>
                    <a:cubicBezTo>
                      <a:pt x="372" y="713"/>
                      <a:pt x="372" y="713"/>
                      <a:pt x="372" y="713"/>
                    </a:cubicBezTo>
                    <a:cubicBezTo>
                      <a:pt x="496" y="713"/>
                      <a:pt x="496" y="713"/>
                      <a:pt x="496" y="713"/>
                    </a:cubicBezTo>
                    <a:cubicBezTo>
                      <a:pt x="496" y="713"/>
                      <a:pt x="496" y="713"/>
                      <a:pt x="527" y="713"/>
                    </a:cubicBezTo>
                    <a:cubicBezTo>
                      <a:pt x="527" y="713"/>
                      <a:pt x="558" y="713"/>
                      <a:pt x="589" y="713"/>
                    </a:cubicBezTo>
                    <a:cubicBezTo>
                      <a:pt x="558" y="713"/>
                      <a:pt x="558" y="682"/>
                      <a:pt x="558" y="682"/>
                    </a:cubicBezTo>
                    <a:lnTo>
                      <a:pt x="527" y="651"/>
                    </a:lnTo>
                    <a:lnTo>
                      <a:pt x="527" y="651"/>
                    </a:lnTo>
                    <a:lnTo>
                      <a:pt x="527" y="651"/>
                    </a:lnTo>
                    <a:cubicBezTo>
                      <a:pt x="527" y="402"/>
                      <a:pt x="527" y="402"/>
                      <a:pt x="527" y="402"/>
                    </a:cubicBezTo>
                    <a:cubicBezTo>
                      <a:pt x="651" y="402"/>
                      <a:pt x="651" y="402"/>
                      <a:pt x="651" y="402"/>
                    </a:cubicBezTo>
                    <a:cubicBezTo>
                      <a:pt x="651" y="341"/>
                      <a:pt x="651" y="341"/>
                      <a:pt x="651" y="341"/>
                    </a:cubicBezTo>
                    <a:cubicBezTo>
                      <a:pt x="620" y="341"/>
                      <a:pt x="589" y="341"/>
                      <a:pt x="589" y="341"/>
                    </a:cubicBezTo>
                    <a:lnTo>
                      <a:pt x="589" y="341"/>
                    </a:lnTo>
                    <a:lnTo>
                      <a:pt x="589" y="341"/>
                    </a:lnTo>
                    <a:cubicBezTo>
                      <a:pt x="558" y="341"/>
                      <a:pt x="558" y="341"/>
                      <a:pt x="558" y="310"/>
                    </a:cubicBezTo>
                    <a:cubicBezTo>
                      <a:pt x="527" y="310"/>
                      <a:pt x="527" y="310"/>
                      <a:pt x="527" y="310"/>
                    </a:cubicBezTo>
                    <a:cubicBezTo>
                      <a:pt x="527" y="310"/>
                      <a:pt x="527" y="310"/>
                      <a:pt x="527" y="279"/>
                    </a:cubicBezTo>
                    <a:cubicBezTo>
                      <a:pt x="527" y="279"/>
                      <a:pt x="527" y="279"/>
                      <a:pt x="527" y="248"/>
                    </a:cubicBezTo>
                    <a:lnTo>
                      <a:pt x="527" y="248"/>
                    </a:lnTo>
                    <a:lnTo>
                      <a:pt x="527" y="248"/>
                    </a:lnTo>
                    <a:lnTo>
                      <a:pt x="527" y="248"/>
                    </a:lnTo>
                    <a:lnTo>
                      <a:pt x="527" y="248"/>
                    </a:lnTo>
                    <a:cubicBezTo>
                      <a:pt x="527" y="217"/>
                      <a:pt x="527" y="217"/>
                      <a:pt x="527" y="217"/>
                    </a:cubicBezTo>
                    <a:cubicBezTo>
                      <a:pt x="527" y="186"/>
                      <a:pt x="527" y="186"/>
                      <a:pt x="527" y="186"/>
                    </a:cubicBezTo>
                    <a:lnTo>
                      <a:pt x="527" y="155"/>
                    </a:lnTo>
                    <a:cubicBezTo>
                      <a:pt x="527" y="124"/>
                      <a:pt x="527" y="124"/>
                      <a:pt x="527" y="124"/>
                    </a:cubicBezTo>
                    <a:lnTo>
                      <a:pt x="527" y="124"/>
                    </a:lnTo>
                    <a:lnTo>
                      <a:pt x="527" y="93"/>
                    </a:lnTo>
                    <a:lnTo>
                      <a:pt x="527" y="93"/>
                    </a:lnTo>
                    <a:cubicBezTo>
                      <a:pt x="434" y="93"/>
                      <a:pt x="434" y="93"/>
                      <a:pt x="434" y="93"/>
                    </a:cubicBezTo>
                    <a:cubicBezTo>
                      <a:pt x="434" y="62"/>
                      <a:pt x="434" y="62"/>
                      <a:pt x="434" y="62"/>
                    </a:cubicBezTo>
                    <a:lnTo>
                      <a:pt x="434" y="62"/>
                    </a:lnTo>
                    <a:cubicBezTo>
                      <a:pt x="434" y="93"/>
                      <a:pt x="434" y="93"/>
                      <a:pt x="434" y="124"/>
                    </a:cubicBezTo>
                    <a:lnTo>
                      <a:pt x="434" y="124"/>
                    </a:lnTo>
                    <a:lnTo>
                      <a:pt x="434" y="124"/>
                    </a:lnTo>
                    <a:cubicBezTo>
                      <a:pt x="434" y="124"/>
                      <a:pt x="434" y="155"/>
                      <a:pt x="403" y="155"/>
                    </a:cubicBezTo>
                    <a:cubicBezTo>
                      <a:pt x="403" y="155"/>
                      <a:pt x="372" y="155"/>
                      <a:pt x="372" y="124"/>
                    </a:cubicBezTo>
                    <a:lnTo>
                      <a:pt x="372" y="124"/>
                    </a:lnTo>
                    <a:lnTo>
                      <a:pt x="372" y="124"/>
                    </a:lnTo>
                    <a:cubicBezTo>
                      <a:pt x="341" y="124"/>
                      <a:pt x="341" y="155"/>
                      <a:pt x="341" y="155"/>
                    </a:cubicBezTo>
                    <a:cubicBezTo>
                      <a:pt x="310" y="155"/>
                      <a:pt x="310" y="155"/>
                      <a:pt x="310" y="155"/>
                    </a:cubicBezTo>
                    <a:cubicBezTo>
                      <a:pt x="310" y="155"/>
                      <a:pt x="310" y="155"/>
                      <a:pt x="279" y="155"/>
                    </a:cubicBezTo>
                    <a:cubicBezTo>
                      <a:pt x="279" y="124"/>
                      <a:pt x="279" y="124"/>
                      <a:pt x="279" y="124"/>
                    </a:cubicBezTo>
                    <a:cubicBezTo>
                      <a:pt x="279" y="124"/>
                      <a:pt x="279" y="124"/>
                      <a:pt x="279" y="93"/>
                    </a:cubicBezTo>
                    <a:lnTo>
                      <a:pt x="248" y="93"/>
                    </a:lnTo>
                    <a:cubicBezTo>
                      <a:pt x="248" y="62"/>
                      <a:pt x="248" y="62"/>
                      <a:pt x="248" y="62"/>
                    </a:cubicBezTo>
                    <a:cubicBezTo>
                      <a:pt x="248" y="62"/>
                      <a:pt x="248" y="31"/>
                      <a:pt x="217" y="0"/>
                    </a:cubicBezTo>
                    <a:cubicBezTo>
                      <a:pt x="31" y="0"/>
                      <a:pt x="31" y="0"/>
                      <a:pt x="31" y="0"/>
                    </a:cubicBezTo>
                    <a:cubicBezTo>
                      <a:pt x="62" y="31"/>
                      <a:pt x="93" y="93"/>
                      <a:pt x="93" y="93"/>
                    </a:cubicBezTo>
                    <a:cubicBezTo>
                      <a:pt x="93" y="124"/>
                      <a:pt x="93" y="124"/>
                      <a:pt x="93" y="155"/>
                    </a:cubicBezTo>
                    <a:lnTo>
                      <a:pt x="93" y="155"/>
                    </a:lnTo>
                    <a:lnTo>
                      <a:pt x="93" y="186"/>
                    </a:lnTo>
                    <a:cubicBezTo>
                      <a:pt x="93" y="217"/>
                      <a:pt x="93" y="248"/>
                      <a:pt x="93" y="248"/>
                    </a:cubicBezTo>
                    <a:cubicBezTo>
                      <a:pt x="124" y="248"/>
                      <a:pt x="124" y="279"/>
                      <a:pt x="124" y="279"/>
                    </a:cubicBezTo>
                    <a:cubicBezTo>
                      <a:pt x="124" y="279"/>
                      <a:pt x="124" y="310"/>
                      <a:pt x="124" y="341"/>
                    </a:cubicBezTo>
                    <a:cubicBezTo>
                      <a:pt x="124" y="341"/>
                      <a:pt x="124" y="341"/>
                      <a:pt x="124" y="372"/>
                    </a:cubicBezTo>
                    <a:cubicBezTo>
                      <a:pt x="124" y="372"/>
                      <a:pt x="93" y="402"/>
                      <a:pt x="93" y="434"/>
                    </a:cubicBezTo>
                    <a:lnTo>
                      <a:pt x="93" y="434"/>
                    </a:lnTo>
                    <a:cubicBezTo>
                      <a:pt x="93" y="434"/>
                      <a:pt x="62" y="434"/>
                      <a:pt x="62" y="465"/>
                    </a:cubicBezTo>
                    <a:cubicBezTo>
                      <a:pt x="62" y="465"/>
                      <a:pt x="62" y="465"/>
                      <a:pt x="31" y="465"/>
                    </a:cubicBezTo>
                    <a:cubicBezTo>
                      <a:pt x="31" y="496"/>
                      <a:pt x="31" y="527"/>
                      <a:pt x="31" y="558"/>
                    </a:cubicBezTo>
                    <a:cubicBezTo>
                      <a:pt x="31" y="589"/>
                      <a:pt x="31" y="619"/>
                      <a:pt x="0" y="619"/>
                    </a:cubicBezTo>
                    <a:lnTo>
                      <a:pt x="0" y="619"/>
                    </a:lnTo>
                    <a:cubicBezTo>
                      <a:pt x="0" y="619"/>
                      <a:pt x="0" y="651"/>
                      <a:pt x="0" y="682"/>
                    </a:cubicBezTo>
                    <a:lnTo>
                      <a:pt x="31" y="68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0" name="Freeform 22">
                <a:extLst>
                  <a:ext uri="{FF2B5EF4-FFF2-40B4-BE49-F238E27FC236}">
                    <a16:creationId xmlns:a16="http://schemas.microsoft.com/office/drawing/2014/main" id="{42C05A65-8F8C-D041-9919-703F616D49F9}"/>
                  </a:ext>
                </a:extLst>
              </p:cNvPr>
              <p:cNvSpPr>
                <a:spLocks noChangeArrowheads="1"/>
              </p:cNvSpPr>
              <p:nvPr/>
            </p:nvSpPr>
            <p:spPr bwMode="auto">
              <a:xfrm>
                <a:off x="3937000" y="2114550"/>
                <a:ext cx="190500" cy="346075"/>
              </a:xfrm>
              <a:custGeom>
                <a:avLst/>
                <a:gdLst>
                  <a:gd name="T0" fmla="*/ 93 w 528"/>
                  <a:gd name="T1" fmla="*/ 898 h 961"/>
                  <a:gd name="T2" fmla="*/ 124 w 528"/>
                  <a:gd name="T3" fmla="*/ 960 h 961"/>
                  <a:gd name="T4" fmla="*/ 155 w 528"/>
                  <a:gd name="T5" fmla="*/ 960 h 961"/>
                  <a:gd name="T6" fmla="*/ 186 w 528"/>
                  <a:gd name="T7" fmla="*/ 960 h 961"/>
                  <a:gd name="T8" fmla="*/ 186 w 528"/>
                  <a:gd name="T9" fmla="*/ 960 h 961"/>
                  <a:gd name="T10" fmla="*/ 217 w 528"/>
                  <a:gd name="T11" fmla="*/ 930 h 961"/>
                  <a:gd name="T12" fmla="*/ 248 w 528"/>
                  <a:gd name="T13" fmla="*/ 930 h 961"/>
                  <a:gd name="T14" fmla="*/ 248 w 528"/>
                  <a:gd name="T15" fmla="*/ 930 h 961"/>
                  <a:gd name="T16" fmla="*/ 279 w 528"/>
                  <a:gd name="T17" fmla="*/ 930 h 961"/>
                  <a:gd name="T18" fmla="*/ 279 w 528"/>
                  <a:gd name="T19" fmla="*/ 930 h 961"/>
                  <a:gd name="T20" fmla="*/ 279 w 528"/>
                  <a:gd name="T21" fmla="*/ 898 h 961"/>
                  <a:gd name="T22" fmla="*/ 310 w 528"/>
                  <a:gd name="T23" fmla="*/ 867 h 961"/>
                  <a:gd name="T24" fmla="*/ 310 w 528"/>
                  <a:gd name="T25" fmla="*/ 867 h 961"/>
                  <a:gd name="T26" fmla="*/ 341 w 528"/>
                  <a:gd name="T27" fmla="*/ 867 h 961"/>
                  <a:gd name="T28" fmla="*/ 372 w 528"/>
                  <a:gd name="T29" fmla="*/ 867 h 961"/>
                  <a:gd name="T30" fmla="*/ 403 w 528"/>
                  <a:gd name="T31" fmla="*/ 836 h 961"/>
                  <a:gd name="T32" fmla="*/ 434 w 528"/>
                  <a:gd name="T33" fmla="*/ 806 h 961"/>
                  <a:gd name="T34" fmla="*/ 434 w 528"/>
                  <a:gd name="T35" fmla="*/ 774 h 961"/>
                  <a:gd name="T36" fmla="*/ 465 w 528"/>
                  <a:gd name="T37" fmla="*/ 743 h 961"/>
                  <a:gd name="T38" fmla="*/ 465 w 528"/>
                  <a:gd name="T39" fmla="*/ 712 h 961"/>
                  <a:gd name="T40" fmla="*/ 465 w 528"/>
                  <a:gd name="T41" fmla="*/ 712 h 961"/>
                  <a:gd name="T42" fmla="*/ 434 w 528"/>
                  <a:gd name="T43" fmla="*/ 650 h 961"/>
                  <a:gd name="T44" fmla="*/ 434 w 528"/>
                  <a:gd name="T45" fmla="*/ 619 h 961"/>
                  <a:gd name="T46" fmla="*/ 465 w 528"/>
                  <a:gd name="T47" fmla="*/ 558 h 961"/>
                  <a:gd name="T48" fmla="*/ 465 w 528"/>
                  <a:gd name="T49" fmla="*/ 558 h 961"/>
                  <a:gd name="T50" fmla="*/ 496 w 528"/>
                  <a:gd name="T51" fmla="*/ 496 h 961"/>
                  <a:gd name="T52" fmla="*/ 496 w 528"/>
                  <a:gd name="T53" fmla="*/ 496 h 961"/>
                  <a:gd name="T54" fmla="*/ 527 w 528"/>
                  <a:gd name="T55" fmla="*/ 465 h 961"/>
                  <a:gd name="T56" fmla="*/ 124 w 528"/>
                  <a:gd name="T57" fmla="*/ 0 h 961"/>
                  <a:gd name="T58" fmla="*/ 93 w 528"/>
                  <a:gd name="T59" fmla="*/ 31 h 961"/>
                  <a:gd name="T60" fmla="*/ 93 w 528"/>
                  <a:gd name="T61" fmla="*/ 93 h 961"/>
                  <a:gd name="T62" fmla="*/ 124 w 528"/>
                  <a:gd name="T63" fmla="*/ 155 h 961"/>
                  <a:gd name="T64" fmla="*/ 155 w 528"/>
                  <a:gd name="T65" fmla="*/ 187 h 961"/>
                  <a:gd name="T66" fmla="*/ 124 w 528"/>
                  <a:gd name="T67" fmla="*/ 248 h 961"/>
                  <a:gd name="T68" fmla="*/ 124 w 528"/>
                  <a:gd name="T69" fmla="*/ 435 h 961"/>
                  <a:gd name="T70" fmla="*/ 93 w 528"/>
                  <a:gd name="T71" fmla="*/ 465 h 961"/>
                  <a:gd name="T72" fmla="*/ 62 w 528"/>
                  <a:gd name="T73" fmla="*/ 496 h 961"/>
                  <a:gd name="T74" fmla="*/ 31 w 528"/>
                  <a:gd name="T75" fmla="*/ 526 h 961"/>
                  <a:gd name="T76" fmla="*/ 31 w 528"/>
                  <a:gd name="T77" fmla="*/ 588 h 961"/>
                  <a:gd name="T78" fmla="*/ 31 w 528"/>
                  <a:gd name="T79" fmla="*/ 619 h 961"/>
                  <a:gd name="T80" fmla="*/ 31 w 528"/>
                  <a:gd name="T81" fmla="*/ 619 h 961"/>
                  <a:gd name="T82" fmla="*/ 31 w 528"/>
                  <a:gd name="T83" fmla="*/ 619 h 961"/>
                  <a:gd name="T84" fmla="*/ 62 w 528"/>
                  <a:gd name="T85" fmla="*/ 619 h 961"/>
                  <a:gd name="T86" fmla="*/ 62 w 528"/>
                  <a:gd name="T87" fmla="*/ 650 h 961"/>
                  <a:gd name="T88" fmla="*/ 93 w 528"/>
                  <a:gd name="T89" fmla="*/ 712 h 961"/>
                  <a:gd name="T90" fmla="*/ 93 w 528"/>
                  <a:gd name="T91" fmla="*/ 806 h 961"/>
                  <a:gd name="T92" fmla="*/ 124 w 528"/>
                  <a:gd name="T93" fmla="*/ 867 h 961"/>
                  <a:gd name="T94" fmla="*/ 93 w 528"/>
                  <a:gd name="T95" fmla="*/ 898 h 961"/>
                  <a:gd name="T96" fmla="*/ 93 w 528"/>
                  <a:gd name="T97" fmla="*/ 898 h 961"/>
                  <a:gd name="T98" fmla="*/ 62 w 528"/>
                  <a:gd name="T99" fmla="*/ 898 h 961"/>
                  <a:gd name="T100" fmla="*/ 62 w 528"/>
                  <a:gd name="T101" fmla="*/ 898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8" h="961">
                    <a:moveTo>
                      <a:pt x="93" y="898"/>
                    </a:moveTo>
                    <a:lnTo>
                      <a:pt x="93" y="898"/>
                    </a:lnTo>
                    <a:lnTo>
                      <a:pt x="93" y="898"/>
                    </a:lnTo>
                    <a:cubicBezTo>
                      <a:pt x="124" y="960"/>
                      <a:pt x="124" y="960"/>
                      <a:pt x="124" y="960"/>
                    </a:cubicBezTo>
                    <a:lnTo>
                      <a:pt x="124" y="960"/>
                    </a:lnTo>
                    <a:cubicBezTo>
                      <a:pt x="124" y="960"/>
                      <a:pt x="124" y="960"/>
                      <a:pt x="155" y="960"/>
                    </a:cubicBezTo>
                    <a:lnTo>
                      <a:pt x="155" y="960"/>
                    </a:lnTo>
                    <a:cubicBezTo>
                      <a:pt x="186" y="960"/>
                      <a:pt x="186" y="960"/>
                      <a:pt x="186" y="960"/>
                    </a:cubicBezTo>
                    <a:lnTo>
                      <a:pt x="186" y="960"/>
                    </a:lnTo>
                    <a:lnTo>
                      <a:pt x="186" y="960"/>
                    </a:lnTo>
                    <a:lnTo>
                      <a:pt x="186" y="960"/>
                    </a:lnTo>
                    <a:lnTo>
                      <a:pt x="217" y="930"/>
                    </a:lnTo>
                    <a:lnTo>
                      <a:pt x="217" y="930"/>
                    </a:lnTo>
                    <a:cubicBezTo>
                      <a:pt x="217" y="930"/>
                      <a:pt x="217" y="930"/>
                      <a:pt x="248" y="930"/>
                    </a:cubicBezTo>
                    <a:lnTo>
                      <a:pt x="248" y="930"/>
                    </a:lnTo>
                    <a:lnTo>
                      <a:pt x="248" y="930"/>
                    </a:lnTo>
                    <a:lnTo>
                      <a:pt x="279" y="930"/>
                    </a:lnTo>
                    <a:lnTo>
                      <a:pt x="279" y="930"/>
                    </a:lnTo>
                    <a:lnTo>
                      <a:pt x="279" y="930"/>
                    </a:lnTo>
                    <a:lnTo>
                      <a:pt x="279" y="930"/>
                    </a:lnTo>
                    <a:lnTo>
                      <a:pt x="279" y="930"/>
                    </a:lnTo>
                    <a:cubicBezTo>
                      <a:pt x="279" y="898"/>
                      <a:pt x="279" y="898"/>
                      <a:pt x="279" y="898"/>
                    </a:cubicBezTo>
                    <a:lnTo>
                      <a:pt x="279" y="898"/>
                    </a:lnTo>
                    <a:cubicBezTo>
                      <a:pt x="279" y="867"/>
                      <a:pt x="310" y="867"/>
                      <a:pt x="310" y="867"/>
                    </a:cubicBezTo>
                    <a:lnTo>
                      <a:pt x="310" y="867"/>
                    </a:lnTo>
                    <a:lnTo>
                      <a:pt x="310" y="867"/>
                    </a:lnTo>
                    <a:lnTo>
                      <a:pt x="310" y="867"/>
                    </a:lnTo>
                    <a:lnTo>
                      <a:pt x="341" y="867"/>
                    </a:lnTo>
                    <a:lnTo>
                      <a:pt x="341" y="867"/>
                    </a:lnTo>
                    <a:cubicBezTo>
                      <a:pt x="341" y="867"/>
                      <a:pt x="341" y="867"/>
                      <a:pt x="372" y="867"/>
                    </a:cubicBezTo>
                    <a:lnTo>
                      <a:pt x="372" y="867"/>
                    </a:lnTo>
                    <a:cubicBezTo>
                      <a:pt x="372" y="867"/>
                      <a:pt x="372" y="836"/>
                      <a:pt x="403" y="836"/>
                    </a:cubicBezTo>
                    <a:lnTo>
                      <a:pt x="403" y="806"/>
                    </a:lnTo>
                    <a:cubicBezTo>
                      <a:pt x="403" y="806"/>
                      <a:pt x="403" y="806"/>
                      <a:pt x="434" y="806"/>
                    </a:cubicBezTo>
                    <a:lnTo>
                      <a:pt x="434" y="806"/>
                    </a:lnTo>
                    <a:cubicBezTo>
                      <a:pt x="434" y="774"/>
                      <a:pt x="434" y="774"/>
                      <a:pt x="434" y="774"/>
                    </a:cubicBezTo>
                    <a:cubicBezTo>
                      <a:pt x="465" y="743"/>
                      <a:pt x="465" y="743"/>
                      <a:pt x="465" y="743"/>
                    </a:cubicBezTo>
                    <a:lnTo>
                      <a:pt x="465" y="743"/>
                    </a:lnTo>
                    <a:cubicBezTo>
                      <a:pt x="465" y="743"/>
                      <a:pt x="465" y="743"/>
                      <a:pt x="465" y="712"/>
                    </a:cubicBezTo>
                    <a:lnTo>
                      <a:pt x="465" y="712"/>
                    </a:lnTo>
                    <a:lnTo>
                      <a:pt x="465" y="712"/>
                    </a:lnTo>
                    <a:lnTo>
                      <a:pt x="465" y="712"/>
                    </a:lnTo>
                    <a:cubicBezTo>
                      <a:pt x="434" y="712"/>
                      <a:pt x="434" y="682"/>
                      <a:pt x="434" y="682"/>
                    </a:cubicBezTo>
                    <a:cubicBezTo>
                      <a:pt x="434" y="682"/>
                      <a:pt x="434" y="682"/>
                      <a:pt x="434" y="650"/>
                    </a:cubicBezTo>
                    <a:lnTo>
                      <a:pt x="434" y="619"/>
                    </a:lnTo>
                    <a:lnTo>
                      <a:pt x="434" y="619"/>
                    </a:lnTo>
                    <a:cubicBezTo>
                      <a:pt x="434" y="588"/>
                      <a:pt x="434" y="588"/>
                      <a:pt x="434" y="588"/>
                    </a:cubicBezTo>
                    <a:lnTo>
                      <a:pt x="465" y="558"/>
                    </a:lnTo>
                    <a:lnTo>
                      <a:pt x="465" y="558"/>
                    </a:lnTo>
                    <a:lnTo>
                      <a:pt x="465" y="558"/>
                    </a:lnTo>
                    <a:cubicBezTo>
                      <a:pt x="465" y="526"/>
                      <a:pt x="465" y="526"/>
                      <a:pt x="496" y="526"/>
                    </a:cubicBezTo>
                    <a:lnTo>
                      <a:pt x="496" y="496"/>
                    </a:lnTo>
                    <a:lnTo>
                      <a:pt x="496" y="496"/>
                    </a:lnTo>
                    <a:lnTo>
                      <a:pt x="496" y="496"/>
                    </a:lnTo>
                    <a:cubicBezTo>
                      <a:pt x="496" y="465"/>
                      <a:pt x="496" y="465"/>
                      <a:pt x="496" y="465"/>
                    </a:cubicBezTo>
                    <a:cubicBezTo>
                      <a:pt x="527" y="465"/>
                      <a:pt x="527" y="465"/>
                      <a:pt x="527" y="465"/>
                    </a:cubicBezTo>
                    <a:cubicBezTo>
                      <a:pt x="527" y="248"/>
                      <a:pt x="527" y="248"/>
                      <a:pt x="527" y="248"/>
                    </a:cubicBezTo>
                    <a:cubicBezTo>
                      <a:pt x="124" y="0"/>
                      <a:pt x="124" y="0"/>
                      <a:pt x="124" y="0"/>
                    </a:cubicBezTo>
                    <a:cubicBezTo>
                      <a:pt x="124" y="31"/>
                      <a:pt x="124" y="31"/>
                      <a:pt x="93" y="31"/>
                    </a:cubicBezTo>
                    <a:lnTo>
                      <a:pt x="93" y="31"/>
                    </a:lnTo>
                    <a:cubicBezTo>
                      <a:pt x="93" y="63"/>
                      <a:pt x="93" y="93"/>
                      <a:pt x="93" y="93"/>
                    </a:cubicBezTo>
                    <a:lnTo>
                      <a:pt x="93" y="93"/>
                    </a:lnTo>
                    <a:cubicBezTo>
                      <a:pt x="93" y="93"/>
                      <a:pt x="93" y="93"/>
                      <a:pt x="124" y="93"/>
                    </a:cubicBezTo>
                    <a:cubicBezTo>
                      <a:pt x="124" y="124"/>
                      <a:pt x="124" y="124"/>
                      <a:pt x="124" y="155"/>
                    </a:cubicBezTo>
                    <a:cubicBezTo>
                      <a:pt x="155" y="155"/>
                      <a:pt x="155" y="155"/>
                      <a:pt x="155" y="155"/>
                    </a:cubicBezTo>
                    <a:cubicBezTo>
                      <a:pt x="155" y="187"/>
                      <a:pt x="155" y="187"/>
                      <a:pt x="155" y="187"/>
                    </a:cubicBezTo>
                    <a:lnTo>
                      <a:pt x="155" y="187"/>
                    </a:lnTo>
                    <a:cubicBezTo>
                      <a:pt x="155" y="187"/>
                      <a:pt x="124" y="217"/>
                      <a:pt x="124" y="248"/>
                    </a:cubicBezTo>
                    <a:cubicBezTo>
                      <a:pt x="124" y="311"/>
                      <a:pt x="124" y="341"/>
                      <a:pt x="124" y="372"/>
                    </a:cubicBezTo>
                    <a:cubicBezTo>
                      <a:pt x="124" y="403"/>
                      <a:pt x="124" y="435"/>
                      <a:pt x="124" y="435"/>
                    </a:cubicBezTo>
                    <a:cubicBezTo>
                      <a:pt x="93" y="435"/>
                      <a:pt x="93" y="435"/>
                      <a:pt x="93" y="435"/>
                    </a:cubicBezTo>
                    <a:cubicBezTo>
                      <a:pt x="93" y="465"/>
                      <a:pt x="93" y="465"/>
                      <a:pt x="93" y="465"/>
                    </a:cubicBezTo>
                    <a:lnTo>
                      <a:pt x="62" y="496"/>
                    </a:lnTo>
                    <a:lnTo>
                      <a:pt x="62" y="496"/>
                    </a:lnTo>
                    <a:cubicBezTo>
                      <a:pt x="31" y="526"/>
                      <a:pt x="31" y="526"/>
                      <a:pt x="31" y="526"/>
                    </a:cubicBezTo>
                    <a:lnTo>
                      <a:pt x="31" y="526"/>
                    </a:lnTo>
                    <a:cubicBezTo>
                      <a:pt x="31" y="558"/>
                      <a:pt x="31" y="558"/>
                      <a:pt x="0" y="588"/>
                    </a:cubicBezTo>
                    <a:lnTo>
                      <a:pt x="31" y="588"/>
                    </a:lnTo>
                    <a:lnTo>
                      <a:pt x="31" y="619"/>
                    </a:lnTo>
                    <a:lnTo>
                      <a:pt x="31" y="619"/>
                    </a:lnTo>
                    <a:lnTo>
                      <a:pt x="31" y="619"/>
                    </a:lnTo>
                    <a:lnTo>
                      <a:pt x="31" y="619"/>
                    </a:lnTo>
                    <a:lnTo>
                      <a:pt x="31" y="619"/>
                    </a:lnTo>
                    <a:lnTo>
                      <a:pt x="31" y="619"/>
                    </a:lnTo>
                    <a:lnTo>
                      <a:pt x="31" y="619"/>
                    </a:lnTo>
                    <a:lnTo>
                      <a:pt x="62" y="619"/>
                    </a:lnTo>
                    <a:lnTo>
                      <a:pt x="62" y="619"/>
                    </a:lnTo>
                    <a:lnTo>
                      <a:pt x="62" y="650"/>
                    </a:lnTo>
                    <a:cubicBezTo>
                      <a:pt x="93" y="650"/>
                      <a:pt x="93" y="650"/>
                      <a:pt x="93" y="650"/>
                    </a:cubicBezTo>
                    <a:cubicBezTo>
                      <a:pt x="93" y="682"/>
                      <a:pt x="93" y="682"/>
                      <a:pt x="93" y="712"/>
                    </a:cubicBezTo>
                    <a:lnTo>
                      <a:pt x="93" y="712"/>
                    </a:lnTo>
                    <a:cubicBezTo>
                      <a:pt x="93" y="712"/>
                      <a:pt x="93" y="774"/>
                      <a:pt x="93" y="806"/>
                    </a:cubicBezTo>
                    <a:cubicBezTo>
                      <a:pt x="124" y="836"/>
                      <a:pt x="124" y="836"/>
                      <a:pt x="124" y="836"/>
                    </a:cubicBezTo>
                    <a:cubicBezTo>
                      <a:pt x="124" y="867"/>
                      <a:pt x="124" y="867"/>
                      <a:pt x="124" y="867"/>
                    </a:cubicBezTo>
                    <a:lnTo>
                      <a:pt x="124" y="867"/>
                    </a:lnTo>
                    <a:lnTo>
                      <a:pt x="93" y="898"/>
                    </a:lnTo>
                    <a:lnTo>
                      <a:pt x="93" y="898"/>
                    </a:lnTo>
                    <a:lnTo>
                      <a:pt x="93" y="898"/>
                    </a:lnTo>
                    <a:lnTo>
                      <a:pt x="93" y="898"/>
                    </a:lnTo>
                    <a:lnTo>
                      <a:pt x="62" y="898"/>
                    </a:lnTo>
                    <a:lnTo>
                      <a:pt x="62" y="898"/>
                    </a:lnTo>
                    <a:lnTo>
                      <a:pt x="62" y="898"/>
                    </a:lnTo>
                    <a:cubicBezTo>
                      <a:pt x="93" y="898"/>
                      <a:pt x="93" y="898"/>
                      <a:pt x="93" y="89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1" name="Freeform 23">
                <a:extLst>
                  <a:ext uri="{FF2B5EF4-FFF2-40B4-BE49-F238E27FC236}">
                    <a16:creationId xmlns:a16="http://schemas.microsoft.com/office/drawing/2014/main" id="{56D92AE8-185C-0645-8E9A-1EA304C824B7}"/>
                  </a:ext>
                </a:extLst>
              </p:cNvPr>
              <p:cNvSpPr>
                <a:spLocks noChangeArrowheads="1"/>
              </p:cNvSpPr>
              <p:nvPr/>
            </p:nvSpPr>
            <p:spPr bwMode="auto">
              <a:xfrm>
                <a:off x="3557588" y="2316163"/>
                <a:ext cx="146050" cy="100012"/>
              </a:xfrm>
              <a:custGeom>
                <a:avLst/>
                <a:gdLst>
                  <a:gd name="T0" fmla="*/ 31 w 405"/>
                  <a:gd name="T1" fmla="*/ 278 h 279"/>
                  <a:gd name="T2" fmla="*/ 31 w 405"/>
                  <a:gd name="T3" fmla="*/ 278 h 279"/>
                  <a:gd name="T4" fmla="*/ 62 w 405"/>
                  <a:gd name="T5" fmla="*/ 278 h 279"/>
                  <a:gd name="T6" fmla="*/ 93 w 405"/>
                  <a:gd name="T7" fmla="*/ 278 h 279"/>
                  <a:gd name="T8" fmla="*/ 93 w 405"/>
                  <a:gd name="T9" fmla="*/ 278 h 279"/>
                  <a:gd name="T10" fmla="*/ 124 w 405"/>
                  <a:gd name="T11" fmla="*/ 278 h 279"/>
                  <a:gd name="T12" fmla="*/ 93 w 405"/>
                  <a:gd name="T13" fmla="*/ 248 h 279"/>
                  <a:gd name="T14" fmla="*/ 93 w 405"/>
                  <a:gd name="T15" fmla="*/ 248 h 279"/>
                  <a:gd name="T16" fmla="*/ 124 w 405"/>
                  <a:gd name="T17" fmla="*/ 216 h 279"/>
                  <a:gd name="T18" fmla="*/ 124 w 405"/>
                  <a:gd name="T19" fmla="*/ 216 h 279"/>
                  <a:gd name="T20" fmla="*/ 124 w 405"/>
                  <a:gd name="T21" fmla="*/ 216 h 279"/>
                  <a:gd name="T22" fmla="*/ 156 w 405"/>
                  <a:gd name="T23" fmla="*/ 185 h 279"/>
                  <a:gd name="T24" fmla="*/ 156 w 405"/>
                  <a:gd name="T25" fmla="*/ 185 h 279"/>
                  <a:gd name="T26" fmla="*/ 186 w 405"/>
                  <a:gd name="T27" fmla="*/ 185 h 279"/>
                  <a:gd name="T28" fmla="*/ 186 w 405"/>
                  <a:gd name="T29" fmla="*/ 185 h 279"/>
                  <a:gd name="T30" fmla="*/ 248 w 405"/>
                  <a:gd name="T31" fmla="*/ 185 h 279"/>
                  <a:gd name="T32" fmla="*/ 248 w 405"/>
                  <a:gd name="T33" fmla="*/ 185 h 279"/>
                  <a:gd name="T34" fmla="*/ 280 w 405"/>
                  <a:gd name="T35" fmla="*/ 185 h 279"/>
                  <a:gd name="T36" fmla="*/ 280 w 405"/>
                  <a:gd name="T37" fmla="*/ 185 h 279"/>
                  <a:gd name="T38" fmla="*/ 280 w 405"/>
                  <a:gd name="T39" fmla="*/ 185 h 279"/>
                  <a:gd name="T40" fmla="*/ 310 w 405"/>
                  <a:gd name="T41" fmla="*/ 185 h 279"/>
                  <a:gd name="T42" fmla="*/ 310 w 405"/>
                  <a:gd name="T43" fmla="*/ 185 h 279"/>
                  <a:gd name="T44" fmla="*/ 341 w 405"/>
                  <a:gd name="T45" fmla="*/ 185 h 279"/>
                  <a:gd name="T46" fmla="*/ 341 w 405"/>
                  <a:gd name="T47" fmla="*/ 185 h 279"/>
                  <a:gd name="T48" fmla="*/ 404 w 405"/>
                  <a:gd name="T49" fmla="*/ 154 h 279"/>
                  <a:gd name="T50" fmla="*/ 404 w 405"/>
                  <a:gd name="T51" fmla="*/ 154 h 279"/>
                  <a:gd name="T52" fmla="*/ 404 w 405"/>
                  <a:gd name="T53" fmla="*/ 154 h 279"/>
                  <a:gd name="T54" fmla="*/ 404 w 405"/>
                  <a:gd name="T55" fmla="*/ 154 h 279"/>
                  <a:gd name="T56" fmla="*/ 372 w 405"/>
                  <a:gd name="T57" fmla="*/ 154 h 279"/>
                  <a:gd name="T58" fmla="*/ 372 w 405"/>
                  <a:gd name="T59" fmla="*/ 154 h 279"/>
                  <a:gd name="T60" fmla="*/ 372 w 405"/>
                  <a:gd name="T61" fmla="*/ 154 h 279"/>
                  <a:gd name="T62" fmla="*/ 372 w 405"/>
                  <a:gd name="T63" fmla="*/ 124 h 279"/>
                  <a:gd name="T64" fmla="*/ 341 w 405"/>
                  <a:gd name="T65" fmla="*/ 124 h 279"/>
                  <a:gd name="T66" fmla="*/ 341 w 405"/>
                  <a:gd name="T67" fmla="*/ 124 h 279"/>
                  <a:gd name="T68" fmla="*/ 341 w 405"/>
                  <a:gd name="T69" fmla="*/ 92 h 279"/>
                  <a:gd name="T70" fmla="*/ 341 w 405"/>
                  <a:gd name="T71" fmla="*/ 92 h 279"/>
                  <a:gd name="T72" fmla="*/ 310 w 405"/>
                  <a:gd name="T73" fmla="*/ 30 h 279"/>
                  <a:gd name="T74" fmla="*/ 280 w 405"/>
                  <a:gd name="T75" fmla="*/ 0 h 279"/>
                  <a:gd name="T76" fmla="*/ 280 w 405"/>
                  <a:gd name="T77" fmla="*/ 0 h 279"/>
                  <a:gd name="T78" fmla="*/ 217 w 405"/>
                  <a:gd name="T79" fmla="*/ 0 h 279"/>
                  <a:gd name="T80" fmla="*/ 217 w 405"/>
                  <a:gd name="T81" fmla="*/ 30 h 279"/>
                  <a:gd name="T82" fmla="*/ 217 w 405"/>
                  <a:gd name="T83" fmla="*/ 30 h 279"/>
                  <a:gd name="T84" fmla="*/ 217 w 405"/>
                  <a:gd name="T85" fmla="*/ 61 h 279"/>
                  <a:gd name="T86" fmla="*/ 186 w 405"/>
                  <a:gd name="T87" fmla="*/ 61 h 279"/>
                  <a:gd name="T88" fmla="*/ 156 w 405"/>
                  <a:gd name="T89" fmla="*/ 61 h 279"/>
                  <a:gd name="T90" fmla="*/ 156 w 405"/>
                  <a:gd name="T91" fmla="*/ 92 h 279"/>
                  <a:gd name="T92" fmla="*/ 156 w 405"/>
                  <a:gd name="T93" fmla="*/ 92 h 279"/>
                  <a:gd name="T94" fmla="*/ 156 w 405"/>
                  <a:gd name="T95" fmla="*/ 92 h 279"/>
                  <a:gd name="T96" fmla="*/ 93 w 405"/>
                  <a:gd name="T97" fmla="*/ 124 h 279"/>
                  <a:gd name="T98" fmla="*/ 93 w 405"/>
                  <a:gd name="T99" fmla="*/ 124 h 279"/>
                  <a:gd name="T100" fmla="*/ 93 w 405"/>
                  <a:gd name="T101" fmla="*/ 124 h 279"/>
                  <a:gd name="T102" fmla="*/ 62 w 405"/>
                  <a:gd name="T103" fmla="*/ 124 h 279"/>
                  <a:gd name="T104" fmla="*/ 62 w 405"/>
                  <a:gd name="T105" fmla="*/ 154 h 279"/>
                  <a:gd name="T106" fmla="*/ 62 w 405"/>
                  <a:gd name="T107" fmla="*/ 154 h 279"/>
                  <a:gd name="T108" fmla="*/ 31 w 405"/>
                  <a:gd name="T109" fmla="*/ 185 h 279"/>
                  <a:gd name="T110" fmla="*/ 31 w 405"/>
                  <a:gd name="T111" fmla="*/ 185 h 279"/>
                  <a:gd name="T112" fmla="*/ 31 w 405"/>
                  <a:gd name="T113" fmla="*/ 185 h 279"/>
                  <a:gd name="T114" fmla="*/ 31 w 405"/>
                  <a:gd name="T115" fmla="*/ 185 h 279"/>
                  <a:gd name="T116" fmla="*/ 31 w 405"/>
                  <a:gd name="T117" fmla="*/ 185 h 279"/>
                  <a:gd name="T118" fmla="*/ 31 w 405"/>
                  <a:gd name="T119" fmla="*/ 216 h 279"/>
                  <a:gd name="T120" fmla="*/ 0 w 405"/>
                  <a:gd name="T121" fmla="*/ 248 h 279"/>
                  <a:gd name="T122" fmla="*/ 31 w 405"/>
                  <a:gd name="T123" fmla="*/ 27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279">
                    <a:moveTo>
                      <a:pt x="31" y="278"/>
                    </a:moveTo>
                    <a:lnTo>
                      <a:pt x="31" y="278"/>
                    </a:lnTo>
                    <a:cubicBezTo>
                      <a:pt x="62" y="278"/>
                      <a:pt x="62" y="278"/>
                      <a:pt x="62" y="278"/>
                    </a:cubicBezTo>
                    <a:lnTo>
                      <a:pt x="93" y="278"/>
                    </a:lnTo>
                    <a:lnTo>
                      <a:pt x="93" y="278"/>
                    </a:lnTo>
                    <a:lnTo>
                      <a:pt x="124" y="278"/>
                    </a:lnTo>
                    <a:lnTo>
                      <a:pt x="93" y="248"/>
                    </a:lnTo>
                    <a:lnTo>
                      <a:pt x="93" y="248"/>
                    </a:lnTo>
                    <a:cubicBezTo>
                      <a:pt x="93" y="248"/>
                      <a:pt x="124" y="248"/>
                      <a:pt x="124" y="216"/>
                    </a:cubicBezTo>
                    <a:lnTo>
                      <a:pt x="124" y="216"/>
                    </a:lnTo>
                    <a:lnTo>
                      <a:pt x="124" y="216"/>
                    </a:lnTo>
                    <a:cubicBezTo>
                      <a:pt x="124" y="185"/>
                      <a:pt x="156" y="185"/>
                      <a:pt x="156" y="185"/>
                    </a:cubicBezTo>
                    <a:lnTo>
                      <a:pt x="156" y="185"/>
                    </a:lnTo>
                    <a:lnTo>
                      <a:pt x="186" y="185"/>
                    </a:lnTo>
                    <a:lnTo>
                      <a:pt x="186" y="185"/>
                    </a:lnTo>
                    <a:cubicBezTo>
                      <a:pt x="217" y="185"/>
                      <a:pt x="248" y="185"/>
                      <a:pt x="248" y="185"/>
                    </a:cubicBezTo>
                    <a:lnTo>
                      <a:pt x="248" y="185"/>
                    </a:lnTo>
                    <a:cubicBezTo>
                      <a:pt x="280" y="185"/>
                      <a:pt x="280" y="185"/>
                      <a:pt x="280" y="185"/>
                    </a:cubicBezTo>
                    <a:lnTo>
                      <a:pt x="280" y="185"/>
                    </a:lnTo>
                    <a:lnTo>
                      <a:pt x="280" y="185"/>
                    </a:lnTo>
                    <a:lnTo>
                      <a:pt x="310" y="185"/>
                    </a:lnTo>
                    <a:lnTo>
                      <a:pt x="310" y="185"/>
                    </a:lnTo>
                    <a:lnTo>
                      <a:pt x="341" y="185"/>
                    </a:lnTo>
                    <a:lnTo>
                      <a:pt x="341" y="185"/>
                    </a:lnTo>
                    <a:cubicBezTo>
                      <a:pt x="404" y="154"/>
                      <a:pt x="404" y="154"/>
                      <a:pt x="404" y="154"/>
                    </a:cubicBezTo>
                    <a:lnTo>
                      <a:pt x="404" y="154"/>
                    </a:lnTo>
                    <a:lnTo>
                      <a:pt x="404" y="154"/>
                    </a:lnTo>
                    <a:lnTo>
                      <a:pt x="404" y="154"/>
                    </a:lnTo>
                    <a:cubicBezTo>
                      <a:pt x="372" y="154"/>
                      <a:pt x="372" y="154"/>
                      <a:pt x="372" y="154"/>
                    </a:cubicBezTo>
                    <a:lnTo>
                      <a:pt x="372" y="154"/>
                    </a:lnTo>
                    <a:lnTo>
                      <a:pt x="372" y="154"/>
                    </a:lnTo>
                    <a:lnTo>
                      <a:pt x="372" y="124"/>
                    </a:lnTo>
                    <a:cubicBezTo>
                      <a:pt x="341" y="124"/>
                      <a:pt x="341" y="124"/>
                      <a:pt x="341" y="124"/>
                    </a:cubicBezTo>
                    <a:lnTo>
                      <a:pt x="341" y="124"/>
                    </a:lnTo>
                    <a:cubicBezTo>
                      <a:pt x="341" y="92"/>
                      <a:pt x="341" y="92"/>
                      <a:pt x="341" y="92"/>
                    </a:cubicBezTo>
                    <a:lnTo>
                      <a:pt x="341" y="92"/>
                    </a:lnTo>
                    <a:cubicBezTo>
                      <a:pt x="310" y="61"/>
                      <a:pt x="310" y="61"/>
                      <a:pt x="310" y="30"/>
                    </a:cubicBezTo>
                    <a:cubicBezTo>
                      <a:pt x="310" y="30"/>
                      <a:pt x="280" y="30"/>
                      <a:pt x="280" y="0"/>
                    </a:cubicBezTo>
                    <a:lnTo>
                      <a:pt x="280" y="0"/>
                    </a:lnTo>
                    <a:cubicBezTo>
                      <a:pt x="280" y="0"/>
                      <a:pt x="248" y="0"/>
                      <a:pt x="217" y="0"/>
                    </a:cubicBezTo>
                    <a:cubicBezTo>
                      <a:pt x="217" y="30"/>
                      <a:pt x="217" y="30"/>
                      <a:pt x="217" y="30"/>
                    </a:cubicBezTo>
                    <a:lnTo>
                      <a:pt x="217" y="30"/>
                    </a:lnTo>
                    <a:cubicBezTo>
                      <a:pt x="217" y="61"/>
                      <a:pt x="217" y="61"/>
                      <a:pt x="217" y="61"/>
                    </a:cubicBezTo>
                    <a:cubicBezTo>
                      <a:pt x="186" y="61"/>
                      <a:pt x="186" y="61"/>
                      <a:pt x="186" y="61"/>
                    </a:cubicBezTo>
                    <a:cubicBezTo>
                      <a:pt x="156" y="61"/>
                      <a:pt x="156" y="61"/>
                      <a:pt x="156" y="61"/>
                    </a:cubicBezTo>
                    <a:lnTo>
                      <a:pt x="156" y="92"/>
                    </a:lnTo>
                    <a:lnTo>
                      <a:pt x="156" y="92"/>
                    </a:lnTo>
                    <a:lnTo>
                      <a:pt x="156" y="92"/>
                    </a:lnTo>
                    <a:cubicBezTo>
                      <a:pt x="124" y="92"/>
                      <a:pt x="124" y="124"/>
                      <a:pt x="93" y="124"/>
                    </a:cubicBezTo>
                    <a:lnTo>
                      <a:pt x="93" y="124"/>
                    </a:lnTo>
                    <a:lnTo>
                      <a:pt x="93" y="124"/>
                    </a:lnTo>
                    <a:cubicBezTo>
                      <a:pt x="62" y="124"/>
                      <a:pt x="62" y="124"/>
                      <a:pt x="62" y="124"/>
                    </a:cubicBezTo>
                    <a:lnTo>
                      <a:pt x="62" y="154"/>
                    </a:lnTo>
                    <a:lnTo>
                      <a:pt x="62" y="154"/>
                    </a:lnTo>
                    <a:cubicBezTo>
                      <a:pt x="62" y="185"/>
                      <a:pt x="62" y="185"/>
                      <a:pt x="31" y="185"/>
                    </a:cubicBezTo>
                    <a:lnTo>
                      <a:pt x="31" y="185"/>
                    </a:lnTo>
                    <a:lnTo>
                      <a:pt x="31" y="185"/>
                    </a:lnTo>
                    <a:lnTo>
                      <a:pt x="31" y="185"/>
                    </a:lnTo>
                    <a:lnTo>
                      <a:pt x="31" y="185"/>
                    </a:lnTo>
                    <a:cubicBezTo>
                      <a:pt x="31" y="216"/>
                      <a:pt x="31" y="216"/>
                      <a:pt x="31" y="216"/>
                    </a:cubicBezTo>
                    <a:cubicBezTo>
                      <a:pt x="31" y="248"/>
                      <a:pt x="31" y="248"/>
                      <a:pt x="0" y="248"/>
                    </a:cubicBezTo>
                    <a:cubicBezTo>
                      <a:pt x="31" y="248"/>
                      <a:pt x="31" y="278"/>
                      <a:pt x="31" y="27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2" name="Freeform 24">
                <a:extLst>
                  <a:ext uri="{FF2B5EF4-FFF2-40B4-BE49-F238E27FC236}">
                    <a16:creationId xmlns:a16="http://schemas.microsoft.com/office/drawing/2014/main" id="{D4652488-8545-C149-A306-A6014D526B0B}"/>
                  </a:ext>
                </a:extLst>
              </p:cNvPr>
              <p:cNvSpPr>
                <a:spLocks noChangeArrowheads="1"/>
              </p:cNvSpPr>
              <p:nvPr/>
            </p:nvSpPr>
            <p:spPr bwMode="auto">
              <a:xfrm>
                <a:off x="3959225" y="2405063"/>
                <a:ext cx="223838" cy="166687"/>
              </a:xfrm>
              <a:custGeom>
                <a:avLst/>
                <a:gdLst>
                  <a:gd name="T0" fmla="*/ 93 w 621"/>
                  <a:gd name="T1" fmla="*/ 464 h 465"/>
                  <a:gd name="T2" fmla="*/ 93 w 621"/>
                  <a:gd name="T3" fmla="*/ 433 h 465"/>
                  <a:gd name="T4" fmla="*/ 186 w 621"/>
                  <a:gd name="T5" fmla="*/ 433 h 465"/>
                  <a:gd name="T6" fmla="*/ 186 w 621"/>
                  <a:gd name="T7" fmla="*/ 433 h 465"/>
                  <a:gd name="T8" fmla="*/ 217 w 621"/>
                  <a:gd name="T9" fmla="*/ 371 h 465"/>
                  <a:gd name="T10" fmla="*/ 217 w 621"/>
                  <a:gd name="T11" fmla="*/ 340 h 465"/>
                  <a:gd name="T12" fmla="*/ 248 w 621"/>
                  <a:gd name="T13" fmla="*/ 340 h 465"/>
                  <a:gd name="T14" fmla="*/ 279 w 621"/>
                  <a:gd name="T15" fmla="*/ 309 h 465"/>
                  <a:gd name="T16" fmla="*/ 341 w 621"/>
                  <a:gd name="T17" fmla="*/ 371 h 465"/>
                  <a:gd name="T18" fmla="*/ 341 w 621"/>
                  <a:gd name="T19" fmla="*/ 371 h 465"/>
                  <a:gd name="T20" fmla="*/ 372 w 621"/>
                  <a:gd name="T21" fmla="*/ 371 h 465"/>
                  <a:gd name="T22" fmla="*/ 403 w 621"/>
                  <a:gd name="T23" fmla="*/ 371 h 465"/>
                  <a:gd name="T24" fmla="*/ 403 w 621"/>
                  <a:gd name="T25" fmla="*/ 371 h 465"/>
                  <a:gd name="T26" fmla="*/ 434 w 621"/>
                  <a:gd name="T27" fmla="*/ 340 h 465"/>
                  <a:gd name="T28" fmla="*/ 434 w 621"/>
                  <a:gd name="T29" fmla="*/ 340 h 465"/>
                  <a:gd name="T30" fmla="*/ 465 w 621"/>
                  <a:gd name="T31" fmla="*/ 371 h 465"/>
                  <a:gd name="T32" fmla="*/ 526 w 621"/>
                  <a:gd name="T33" fmla="*/ 340 h 465"/>
                  <a:gd name="T34" fmla="*/ 558 w 621"/>
                  <a:gd name="T35" fmla="*/ 340 h 465"/>
                  <a:gd name="T36" fmla="*/ 558 w 621"/>
                  <a:gd name="T37" fmla="*/ 340 h 465"/>
                  <a:gd name="T38" fmla="*/ 589 w 621"/>
                  <a:gd name="T39" fmla="*/ 309 h 465"/>
                  <a:gd name="T40" fmla="*/ 589 w 621"/>
                  <a:gd name="T41" fmla="*/ 309 h 465"/>
                  <a:gd name="T42" fmla="*/ 620 w 621"/>
                  <a:gd name="T43" fmla="*/ 278 h 465"/>
                  <a:gd name="T44" fmla="*/ 620 w 621"/>
                  <a:gd name="T45" fmla="*/ 278 h 465"/>
                  <a:gd name="T46" fmla="*/ 620 w 621"/>
                  <a:gd name="T47" fmla="*/ 248 h 465"/>
                  <a:gd name="T48" fmla="*/ 589 w 621"/>
                  <a:gd name="T49" fmla="*/ 248 h 465"/>
                  <a:gd name="T50" fmla="*/ 589 w 621"/>
                  <a:gd name="T51" fmla="*/ 248 h 465"/>
                  <a:gd name="T52" fmla="*/ 558 w 621"/>
                  <a:gd name="T53" fmla="*/ 248 h 465"/>
                  <a:gd name="T54" fmla="*/ 558 w 621"/>
                  <a:gd name="T55" fmla="*/ 185 h 465"/>
                  <a:gd name="T56" fmla="*/ 496 w 621"/>
                  <a:gd name="T57" fmla="*/ 154 h 465"/>
                  <a:gd name="T58" fmla="*/ 465 w 621"/>
                  <a:gd name="T59" fmla="*/ 154 h 465"/>
                  <a:gd name="T60" fmla="*/ 465 w 621"/>
                  <a:gd name="T61" fmla="*/ 92 h 465"/>
                  <a:gd name="T62" fmla="*/ 465 w 621"/>
                  <a:gd name="T63" fmla="*/ 92 h 465"/>
                  <a:gd name="T64" fmla="*/ 465 w 621"/>
                  <a:gd name="T65" fmla="*/ 30 h 465"/>
                  <a:gd name="T66" fmla="*/ 434 w 621"/>
                  <a:gd name="T67" fmla="*/ 30 h 465"/>
                  <a:gd name="T68" fmla="*/ 434 w 621"/>
                  <a:gd name="T69" fmla="*/ 0 h 465"/>
                  <a:gd name="T70" fmla="*/ 372 w 621"/>
                  <a:gd name="T71" fmla="*/ 61 h 465"/>
                  <a:gd name="T72" fmla="*/ 341 w 621"/>
                  <a:gd name="T73" fmla="*/ 124 h 465"/>
                  <a:gd name="T74" fmla="*/ 310 w 621"/>
                  <a:gd name="T75" fmla="*/ 124 h 465"/>
                  <a:gd name="T76" fmla="*/ 248 w 621"/>
                  <a:gd name="T77" fmla="*/ 124 h 465"/>
                  <a:gd name="T78" fmla="*/ 248 w 621"/>
                  <a:gd name="T79" fmla="*/ 185 h 465"/>
                  <a:gd name="T80" fmla="*/ 217 w 621"/>
                  <a:gd name="T81" fmla="*/ 185 h 465"/>
                  <a:gd name="T82" fmla="*/ 217 w 621"/>
                  <a:gd name="T83" fmla="*/ 185 h 465"/>
                  <a:gd name="T84" fmla="*/ 186 w 621"/>
                  <a:gd name="T85" fmla="*/ 185 h 465"/>
                  <a:gd name="T86" fmla="*/ 155 w 621"/>
                  <a:gd name="T87" fmla="*/ 185 h 465"/>
                  <a:gd name="T88" fmla="*/ 124 w 621"/>
                  <a:gd name="T89" fmla="*/ 216 h 465"/>
                  <a:gd name="T90" fmla="*/ 93 w 621"/>
                  <a:gd name="T91" fmla="*/ 216 h 465"/>
                  <a:gd name="T92" fmla="*/ 93 w 621"/>
                  <a:gd name="T93" fmla="*/ 216 h 465"/>
                  <a:gd name="T94" fmla="*/ 62 w 621"/>
                  <a:gd name="T95" fmla="*/ 216 h 465"/>
                  <a:gd name="T96" fmla="*/ 62 w 621"/>
                  <a:gd name="T97" fmla="*/ 216 h 465"/>
                  <a:gd name="T98" fmla="*/ 31 w 621"/>
                  <a:gd name="T99" fmla="*/ 278 h 465"/>
                  <a:gd name="T100" fmla="*/ 0 w 621"/>
                  <a:gd name="T101" fmla="*/ 309 h 465"/>
                  <a:gd name="T102" fmla="*/ 0 w 621"/>
                  <a:gd name="T103" fmla="*/ 340 h 465"/>
                  <a:gd name="T104" fmla="*/ 0 w 621"/>
                  <a:gd name="T105" fmla="*/ 340 h 465"/>
                  <a:gd name="T106" fmla="*/ 31 w 621"/>
                  <a:gd name="T107" fmla="*/ 402 h 465"/>
                  <a:gd name="T108" fmla="*/ 31 w 621"/>
                  <a:gd name="T109" fmla="*/ 402 h 465"/>
                  <a:gd name="T110" fmla="*/ 31 w 621"/>
                  <a:gd name="T111" fmla="*/ 433 h 465"/>
                  <a:gd name="T112" fmla="*/ 62 w 621"/>
                  <a:gd name="T113" fmla="*/ 433 h 465"/>
                  <a:gd name="T114" fmla="*/ 62 w 621"/>
                  <a:gd name="T115" fmla="*/ 46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1" h="465">
                    <a:moveTo>
                      <a:pt x="93" y="464"/>
                    </a:moveTo>
                    <a:lnTo>
                      <a:pt x="93" y="464"/>
                    </a:lnTo>
                    <a:cubicBezTo>
                      <a:pt x="93" y="433"/>
                      <a:pt x="93" y="433"/>
                      <a:pt x="93" y="433"/>
                    </a:cubicBezTo>
                    <a:lnTo>
                      <a:pt x="93" y="433"/>
                    </a:lnTo>
                    <a:cubicBezTo>
                      <a:pt x="93" y="433"/>
                      <a:pt x="124" y="402"/>
                      <a:pt x="155" y="402"/>
                    </a:cubicBezTo>
                    <a:cubicBezTo>
                      <a:pt x="155" y="402"/>
                      <a:pt x="155" y="433"/>
                      <a:pt x="186" y="433"/>
                    </a:cubicBezTo>
                    <a:lnTo>
                      <a:pt x="186" y="433"/>
                    </a:lnTo>
                    <a:lnTo>
                      <a:pt x="186" y="433"/>
                    </a:lnTo>
                    <a:lnTo>
                      <a:pt x="186" y="433"/>
                    </a:lnTo>
                    <a:cubicBezTo>
                      <a:pt x="186" y="402"/>
                      <a:pt x="186" y="371"/>
                      <a:pt x="217" y="371"/>
                    </a:cubicBezTo>
                    <a:cubicBezTo>
                      <a:pt x="217" y="371"/>
                      <a:pt x="217" y="371"/>
                      <a:pt x="217" y="340"/>
                    </a:cubicBezTo>
                    <a:lnTo>
                      <a:pt x="217" y="340"/>
                    </a:lnTo>
                    <a:cubicBezTo>
                      <a:pt x="217" y="340"/>
                      <a:pt x="217" y="340"/>
                      <a:pt x="248" y="340"/>
                    </a:cubicBezTo>
                    <a:lnTo>
                      <a:pt x="248" y="340"/>
                    </a:lnTo>
                    <a:cubicBezTo>
                      <a:pt x="248" y="340"/>
                      <a:pt x="248" y="309"/>
                      <a:pt x="279" y="309"/>
                    </a:cubicBezTo>
                    <a:lnTo>
                      <a:pt x="279" y="309"/>
                    </a:lnTo>
                    <a:lnTo>
                      <a:pt x="279" y="309"/>
                    </a:lnTo>
                    <a:cubicBezTo>
                      <a:pt x="310" y="309"/>
                      <a:pt x="310" y="340"/>
                      <a:pt x="341" y="371"/>
                    </a:cubicBezTo>
                    <a:lnTo>
                      <a:pt x="341" y="371"/>
                    </a:lnTo>
                    <a:lnTo>
                      <a:pt x="341" y="371"/>
                    </a:lnTo>
                    <a:cubicBezTo>
                      <a:pt x="341" y="371"/>
                      <a:pt x="341" y="371"/>
                      <a:pt x="372" y="371"/>
                    </a:cubicBezTo>
                    <a:lnTo>
                      <a:pt x="372" y="371"/>
                    </a:lnTo>
                    <a:cubicBezTo>
                      <a:pt x="403" y="371"/>
                      <a:pt x="403" y="402"/>
                      <a:pt x="403" y="402"/>
                    </a:cubicBezTo>
                    <a:cubicBezTo>
                      <a:pt x="403" y="371"/>
                      <a:pt x="403" y="371"/>
                      <a:pt x="403" y="371"/>
                    </a:cubicBezTo>
                    <a:lnTo>
                      <a:pt x="403" y="371"/>
                    </a:lnTo>
                    <a:lnTo>
                      <a:pt x="403" y="371"/>
                    </a:lnTo>
                    <a:cubicBezTo>
                      <a:pt x="434" y="371"/>
                      <a:pt x="434" y="340"/>
                      <a:pt x="434" y="340"/>
                    </a:cubicBezTo>
                    <a:lnTo>
                      <a:pt x="434" y="340"/>
                    </a:lnTo>
                    <a:lnTo>
                      <a:pt x="434" y="340"/>
                    </a:lnTo>
                    <a:lnTo>
                      <a:pt x="434" y="340"/>
                    </a:lnTo>
                    <a:cubicBezTo>
                      <a:pt x="465" y="340"/>
                      <a:pt x="465" y="340"/>
                      <a:pt x="465" y="340"/>
                    </a:cubicBezTo>
                    <a:cubicBezTo>
                      <a:pt x="465" y="371"/>
                      <a:pt x="465" y="371"/>
                      <a:pt x="465" y="371"/>
                    </a:cubicBezTo>
                    <a:cubicBezTo>
                      <a:pt x="465" y="340"/>
                      <a:pt x="496" y="340"/>
                      <a:pt x="496" y="340"/>
                    </a:cubicBezTo>
                    <a:lnTo>
                      <a:pt x="526" y="340"/>
                    </a:lnTo>
                    <a:lnTo>
                      <a:pt x="526" y="340"/>
                    </a:lnTo>
                    <a:lnTo>
                      <a:pt x="558" y="340"/>
                    </a:lnTo>
                    <a:lnTo>
                      <a:pt x="558" y="340"/>
                    </a:lnTo>
                    <a:lnTo>
                      <a:pt x="558" y="340"/>
                    </a:lnTo>
                    <a:lnTo>
                      <a:pt x="558" y="340"/>
                    </a:lnTo>
                    <a:cubicBezTo>
                      <a:pt x="558" y="309"/>
                      <a:pt x="589" y="309"/>
                      <a:pt x="589" y="309"/>
                    </a:cubicBezTo>
                    <a:lnTo>
                      <a:pt x="589" y="309"/>
                    </a:lnTo>
                    <a:lnTo>
                      <a:pt x="589" y="309"/>
                    </a:lnTo>
                    <a:cubicBezTo>
                      <a:pt x="620" y="309"/>
                      <a:pt x="620" y="309"/>
                      <a:pt x="620" y="309"/>
                    </a:cubicBezTo>
                    <a:cubicBezTo>
                      <a:pt x="620" y="309"/>
                      <a:pt x="620" y="309"/>
                      <a:pt x="620" y="278"/>
                    </a:cubicBezTo>
                    <a:lnTo>
                      <a:pt x="620" y="278"/>
                    </a:lnTo>
                    <a:lnTo>
                      <a:pt x="620" y="278"/>
                    </a:lnTo>
                    <a:cubicBezTo>
                      <a:pt x="620" y="278"/>
                      <a:pt x="620" y="278"/>
                      <a:pt x="620" y="248"/>
                    </a:cubicBezTo>
                    <a:lnTo>
                      <a:pt x="620" y="248"/>
                    </a:lnTo>
                    <a:lnTo>
                      <a:pt x="620" y="248"/>
                    </a:lnTo>
                    <a:cubicBezTo>
                      <a:pt x="620" y="248"/>
                      <a:pt x="620" y="248"/>
                      <a:pt x="589" y="248"/>
                    </a:cubicBezTo>
                    <a:lnTo>
                      <a:pt x="589" y="248"/>
                    </a:lnTo>
                    <a:lnTo>
                      <a:pt x="589" y="248"/>
                    </a:lnTo>
                    <a:lnTo>
                      <a:pt x="589" y="248"/>
                    </a:lnTo>
                    <a:cubicBezTo>
                      <a:pt x="589" y="248"/>
                      <a:pt x="589" y="248"/>
                      <a:pt x="558" y="248"/>
                    </a:cubicBezTo>
                    <a:cubicBezTo>
                      <a:pt x="558" y="216"/>
                      <a:pt x="558" y="216"/>
                      <a:pt x="558" y="185"/>
                    </a:cubicBezTo>
                    <a:lnTo>
                      <a:pt x="558" y="185"/>
                    </a:lnTo>
                    <a:cubicBezTo>
                      <a:pt x="526" y="185"/>
                      <a:pt x="526" y="185"/>
                      <a:pt x="526" y="185"/>
                    </a:cubicBezTo>
                    <a:cubicBezTo>
                      <a:pt x="496" y="185"/>
                      <a:pt x="496" y="154"/>
                      <a:pt x="496" y="154"/>
                    </a:cubicBezTo>
                    <a:lnTo>
                      <a:pt x="496" y="154"/>
                    </a:lnTo>
                    <a:cubicBezTo>
                      <a:pt x="465" y="154"/>
                      <a:pt x="465" y="154"/>
                      <a:pt x="465" y="154"/>
                    </a:cubicBezTo>
                    <a:cubicBezTo>
                      <a:pt x="465" y="124"/>
                      <a:pt x="465" y="124"/>
                      <a:pt x="465" y="124"/>
                    </a:cubicBezTo>
                    <a:cubicBezTo>
                      <a:pt x="465" y="92"/>
                      <a:pt x="465" y="92"/>
                      <a:pt x="465" y="92"/>
                    </a:cubicBezTo>
                    <a:lnTo>
                      <a:pt x="465" y="92"/>
                    </a:lnTo>
                    <a:lnTo>
                      <a:pt x="465" y="92"/>
                    </a:lnTo>
                    <a:cubicBezTo>
                      <a:pt x="465" y="61"/>
                      <a:pt x="465" y="61"/>
                      <a:pt x="465" y="61"/>
                    </a:cubicBezTo>
                    <a:cubicBezTo>
                      <a:pt x="465" y="61"/>
                      <a:pt x="465" y="61"/>
                      <a:pt x="465" y="30"/>
                    </a:cubicBezTo>
                    <a:lnTo>
                      <a:pt x="465" y="30"/>
                    </a:lnTo>
                    <a:lnTo>
                      <a:pt x="434" y="30"/>
                    </a:lnTo>
                    <a:lnTo>
                      <a:pt x="434" y="30"/>
                    </a:lnTo>
                    <a:lnTo>
                      <a:pt x="434" y="0"/>
                    </a:lnTo>
                    <a:cubicBezTo>
                      <a:pt x="403" y="30"/>
                      <a:pt x="403" y="30"/>
                      <a:pt x="403" y="30"/>
                    </a:cubicBezTo>
                    <a:cubicBezTo>
                      <a:pt x="403" y="30"/>
                      <a:pt x="403" y="30"/>
                      <a:pt x="372" y="61"/>
                    </a:cubicBezTo>
                    <a:lnTo>
                      <a:pt x="372" y="61"/>
                    </a:lnTo>
                    <a:cubicBezTo>
                      <a:pt x="372" y="92"/>
                      <a:pt x="341" y="92"/>
                      <a:pt x="341" y="124"/>
                    </a:cubicBezTo>
                    <a:lnTo>
                      <a:pt x="310" y="124"/>
                    </a:lnTo>
                    <a:lnTo>
                      <a:pt x="310" y="124"/>
                    </a:lnTo>
                    <a:cubicBezTo>
                      <a:pt x="279" y="124"/>
                      <a:pt x="279" y="124"/>
                      <a:pt x="279" y="124"/>
                    </a:cubicBezTo>
                    <a:lnTo>
                      <a:pt x="248" y="124"/>
                    </a:lnTo>
                    <a:lnTo>
                      <a:pt x="248" y="124"/>
                    </a:lnTo>
                    <a:cubicBezTo>
                      <a:pt x="248" y="154"/>
                      <a:pt x="248" y="154"/>
                      <a:pt x="248" y="185"/>
                    </a:cubicBezTo>
                    <a:cubicBezTo>
                      <a:pt x="248" y="185"/>
                      <a:pt x="248" y="185"/>
                      <a:pt x="217" y="185"/>
                    </a:cubicBezTo>
                    <a:lnTo>
                      <a:pt x="217" y="185"/>
                    </a:lnTo>
                    <a:lnTo>
                      <a:pt x="217" y="185"/>
                    </a:lnTo>
                    <a:lnTo>
                      <a:pt x="217" y="185"/>
                    </a:lnTo>
                    <a:lnTo>
                      <a:pt x="217" y="185"/>
                    </a:lnTo>
                    <a:lnTo>
                      <a:pt x="186" y="185"/>
                    </a:lnTo>
                    <a:lnTo>
                      <a:pt x="186" y="185"/>
                    </a:lnTo>
                    <a:lnTo>
                      <a:pt x="155" y="185"/>
                    </a:lnTo>
                    <a:cubicBezTo>
                      <a:pt x="155" y="216"/>
                      <a:pt x="155" y="216"/>
                      <a:pt x="124" y="216"/>
                    </a:cubicBezTo>
                    <a:lnTo>
                      <a:pt x="124" y="216"/>
                    </a:lnTo>
                    <a:lnTo>
                      <a:pt x="124" y="216"/>
                    </a:lnTo>
                    <a:cubicBezTo>
                      <a:pt x="124" y="216"/>
                      <a:pt x="124" y="216"/>
                      <a:pt x="93" y="216"/>
                    </a:cubicBezTo>
                    <a:lnTo>
                      <a:pt x="93" y="216"/>
                    </a:lnTo>
                    <a:lnTo>
                      <a:pt x="93" y="216"/>
                    </a:lnTo>
                    <a:lnTo>
                      <a:pt x="62" y="216"/>
                    </a:lnTo>
                    <a:lnTo>
                      <a:pt x="62" y="216"/>
                    </a:lnTo>
                    <a:lnTo>
                      <a:pt x="62" y="216"/>
                    </a:lnTo>
                    <a:lnTo>
                      <a:pt x="62" y="216"/>
                    </a:lnTo>
                    <a:cubicBezTo>
                      <a:pt x="62" y="248"/>
                      <a:pt x="31" y="248"/>
                      <a:pt x="31" y="248"/>
                    </a:cubicBezTo>
                    <a:cubicBezTo>
                      <a:pt x="31" y="278"/>
                      <a:pt x="31" y="278"/>
                      <a:pt x="31" y="278"/>
                    </a:cubicBezTo>
                    <a:lnTo>
                      <a:pt x="0" y="278"/>
                    </a:lnTo>
                    <a:lnTo>
                      <a:pt x="0" y="309"/>
                    </a:lnTo>
                    <a:cubicBezTo>
                      <a:pt x="0" y="309"/>
                      <a:pt x="0" y="309"/>
                      <a:pt x="0" y="340"/>
                    </a:cubicBezTo>
                    <a:lnTo>
                      <a:pt x="0" y="340"/>
                    </a:lnTo>
                    <a:lnTo>
                      <a:pt x="0" y="340"/>
                    </a:lnTo>
                    <a:lnTo>
                      <a:pt x="0" y="340"/>
                    </a:lnTo>
                    <a:lnTo>
                      <a:pt x="0" y="340"/>
                    </a:lnTo>
                    <a:cubicBezTo>
                      <a:pt x="31" y="371"/>
                      <a:pt x="31" y="402"/>
                      <a:pt x="31" y="402"/>
                    </a:cubicBezTo>
                    <a:lnTo>
                      <a:pt x="31" y="402"/>
                    </a:lnTo>
                    <a:lnTo>
                      <a:pt x="31" y="402"/>
                    </a:lnTo>
                    <a:lnTo>
                      <a:pt x="31" y="433"/>
                    </a:lnTo>
                    <a:lnTo>
                      <a:pt x="31" y="433"/>
                    </a:lnTo>
                    <a:lnTo>
                      <a:pt x="62" y="433"/>
                    </a:lnTo>
                    <a:lnTo>
                      <a:pt x="62" y="433"/>
                    </a:lnTo>
                    <a:lnTo>
                      <a:pt x="62" y="433"/>
                    </a:lnTo>
                    <a:cubicBezTo>
                      <a:pt x="62" y="464"/>
                      <a:pt x="62" y="464"/>
                      <a:pt x="62" y="464"/>
                    </a:cubicBezTo>
                    <a:cubicBezTo>
                      <a:pt x="62" y="464"/>
                      <a:pt x="62" y="464"/>
                      <a:pt x="93" y="46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3" name="Freeform 25">
                <a:extLst>
                  <a:ext uri="{FF2B5EF4-FFF2-40B4-BE49-F238E27FC236}">
                    <a16:creationId xmlns:a16="http://schemas.microsoft.com/office/drawing/2014/main" id="{8CB3E363-95F7-0044-BF61-F7AE0DB11CDC}"/>
                  </a:ext>
                </a:extLst>
              </p:cNvPr>
              <p:cNvSpPr>
                <a:spLocks noChangeArrowheads="1"/>
              </p:cNvSpPr>
              <p:nvPr/>
            </p:nvSpPr>
            <p:spPr bwMode="auto">
              <a:xfrm>
                <a:off x="3924300" y="2538413"/>
                <a:ext cx="357188" cy="390525"/>
              </a:xfrm>
              <a:custGeom>
                <a:avLst/>
                <a:gdLst>
                  <a:gd name="T0" fmla="*/ 868 w 993"/>
                  <a:gd name="T1" fmla="*/ 682 h 1086"/>
                  <a:gd name="T2" fmla="*/ 868 w 993"/>
                  <a:gd name="T3" fmla="*/ 620 h 1086"/>
                  <a:gd name="T4" fmla="*/ 868 w 993"/>
                  <a:gd name="T5" fmla="*/ 589 h 1086"/>
                  <a:gd name="T6" fmla="*/ 868 w 993"/>
                  <a:gd name="T7" fmla="*/ 527 h 1086"/>
                  <a:gd name="T8" fmla="*/ 868 w 993"/>
                  <a:gd name="T9" fmla="*/ 496 h 1086"/>
                  <a:gd name="T10" fmla="*/ 868 w 993"/>
                  <a:gd name="T11" fmla="*/ 496 h 1086"/>
                  <a:gd name="T12" fmla="*/ 868 w 993"/>
                  <a:gd name="T13" fmla="*/ 434 h 1086"/>
                  <a:gd name="T14" fmla="*/ 868 w 993"/>
                  <a:gd name="T15" fmla="*/ 403 h 1086"/>
                  <a:gd name="T16" fmla="*/ 899 w 993"/>
                  <a:gd name="T17" fmla="*/ 372 h 1086"/>
                  <a:gd name="T18" fmla="*/ 961 w 993"/>
                  <a:gd name="T19" fmla="*/ 186 h 1086"/>
                  <a:gd name="T20" fmla="*/ 961 w 993"/>
                  <a:gd name="T21" fmla="*/ 124 h 1086"/>
                  <a:gd name="T22" fmla="*/ 868 w 993"/>
                  <a:gd name="T23" fmla="*/ 62 h 1086"/>
                  <a:gd name="T24" fmla="*/ 837 w 993"/>
                  <a:gd name="T25" fmla="*/ 62 h 1086"/>
                  <a:gd name="T26" fmla="*/ 744 w 993"/>
                  <a:gd name="T27" fmla="*/ 0 h 1086"/>
                  <a:gd name="T28" fmla="*/ 651 w 993"/>
                  <a:gd name="T29" fmla="*/ 31 h 1086"/>
                  <a:gd name="T30" fmla="*/ 619 w 993"/>
                  <a:gd name="T31" fmla="*/ 31 h 1086"/>
                  <a:gd name="T32" fmla="*/ 527 w 993"/>
                  <a:gd name="T33" fmla="*/ 62 h 1086"/>
                  <a:gd name="T34" fmla="*/ 434 w 993"/>
                  <a:gd name="T35" fmla="*/ 62 h 1086"/>
                  <a:gd name="T36" fmla="*/ 372 w 993"/>
                  <a:gd name="T37" fmla="*/ 31 h 1086"/>
                  <a:gd name="T38" fmla="*/ 341 w 993"/>
                  <a:gd name="T39" fmla="*/ 31 h 1086"/>
                  <a:gd name="T40" fmla="*/ 341 w 993"/>
                  <a:gd name="T41" fmla="*/ 62 h 1086"/>
                  <a:gd name="T42" fmla="*/ 310 w 993"/>
                  <a:gd name="T43" fmla="*/ 155 h 1086"/>
                  <a:gd name="T44" fmla="*/ 248 w 993"/>
                  <a:gd name="T45" fmla="*/ 372 h 1086"/>
                  <a:gd name="T46" fmla="*/ 217 w 993"/>
                  <a:gd name="T47" fmla="*/ 403 h 1086"/>
                  <a:gd name="T48" fmla="*/ 186 w 993"/>
                  <a:gd name="T49" fmla="*/ 496 h 1086"/>
                  <a:gd name="T50" fmla="*/ 124 w 993"/>
                  <a:gd name="T51" fmla="*/ 620 h 1086"/>
                  <a:gd name="T52" fmla="*/ 93 w 993"/>
                  <a:gd name="T53" fmla="*/ 651 h 1086"/>
                  <a:gd name="T54" fmla="*/ 62 w 993"/>
                  <a:gd name="T55" fmla="*/ 620 h 1086"/>
                  <a:gd name="T56" fmla="*/ 31 w 993"/>
                  <a:gd name="T57" fmla="*/ 651 h 1086"/>
                  <a:gd name="T58" fmla="*/ 0 w 993"/>
                  <a:gd name="T59" fmla="*/ 651 h 1086"/>
                  <a:gd name="T60" fmla="*/ 217 w 993"/>
                  <a:gd name="T61" fmla="*/ 744 h 1086"/>
                  <a:gd name="T62" fmla="*/ 310 w 993"/>
                  <a:gd name="T63" fmla="*/ 806 h 1086"/>
                  <a:gd name="T64" fmla="*/ 341 w 993"/>
                  <a:gd name="T65" fmla="*/ 775 h 1086"/>
                  <a:gd name="T66" fmla="*/ 434 w 993"/>
                  <a:gd name="T67" fmla="*/ 744 h 1086"/>
                  <a:gd name="T68" fmla="*/ 496 w 993"/>
                  <a:gd name="T69" fmla="*/ 806 h 1086"/>
                  <a:gd name="T70" fmla="*/ 496 w 993"/>
                  <a:gd name="T71" fmla="*/ 930 h 1086"/>
                  <a:gd name="T72" fmla="*/ 527 w 993"/>
                  <a:gd name="T73" fmla="*/ 961 h 1086"/>
                  <a:gd name="T74" fmla="*/ 589 w 993"/>
                  <a:gd name="T75" fmla="*/ 992 h 1086"/>
                  <a:gd name="T76" fmla="*/ 589 w 993"/>
                  <a:gd name="T77" fmla="*/ 992 h 1086"/>
                  <a:gd name="T78" fmla="*/ 619 w 993"/>
                  <a:gd name="T79" fmla="*/ 992 h 1086"/>
                  <a:gd name="T80" fmla="*/ 651 w 993"/>
                  <a:gd name="T81" fmla="*/ 992 h 1086"/>
                  <a:gd name="T82" fmla="*/ 713 w 993"/>
                  <a:gd name="T83" fmla="*/ 1054 h 1086"/>
                  <a:gd name="T84" fmla="*/ 775 w 993"/>
                  <a:gd name="T85" fmla="*/ 1023 h 1086"/>
                  <a:gd name="T86" fmla="*/ 806 w 993"/>
                  <a:gd name="T87" fmla="*/ 1054 h 1086"/>
                  <a:gd name="T88" fmla="*/ 837 w 993"/>
                  <a:gd name="T89" fmla="*/ 992 h 1086"/>
                  <a:gd name="T90" fmla="*/ 837 w 993"/>
                  <a:gd name="T91" fmla="*/ 930 h 1086"/>
                  <a:gd name="T92" fmla="*/ 868 w 993"/>
                  <a:gd name="T93" fmla="*/ 837 h 1086"/>
                  <a:gd name="T94" fmla="*/ 899 w 993"/>
                  <a:gd name="T95" fmla="*/ 775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3" h="1086">
                    <a:moveTo>
                      <a:pt x="899" y="744"/>
                    </a:moveTo>
                    <a:lnTo>
                      <a:pt x="899" y="744"/>
                    </a:lnTo>
                    <a:lnTo>
                      <a:pt x="868" y="713"/>
                    </a:lnTo>
                    <a:lnTo>
                      <a:pt x="868" y="682"/>
                    </a:lnTo>
                    <a:lnTo>
                      <a:pt x="868" y="682"/>
                    </a:lnTo>
                    <a:cubicBezTo>
                      <a:pt x="868" y="682"/>
                      <a:pt x="868" y="682"/>
                      <a:pt x="868" y="651"/>
                    </a:cubicBezTo>
                    <a:lnTo>
                      <a:pt x="868" y="651"/>
                    </a:lnTo>
                    <a:cubicBezTo>
                      <a:pt x="868" y="620"/>
                      <a:pt x="868" y="620"/>
                      <a:pt x="868" y="620"/>
                    </a:cubicBezTo>
                    <a:lnTo>
                      <a:pt x="868" y="620"/>
                    </a:lnTo>
                    <a:cubicBezTo>
                      <a:pt x="868" y="589"/>
                      <a:pt x="868" y="589"/>
                      <a:pt x="868" y="589"/>
                    </a:cubicBezTo>
                    <a:lnTo>
                      <a:pt x="868" y="589"/>
                    </a:lnTo>
                    <a:lnTo>
                      <a:pt x="868" y="589"/>
                    </a:lnTo>
                    <a:cubicBezTo>
                      <a:pt x="868" y="558"/>
                      <a:pt x="868" y="558"/>
                      <a:pt x="868" y="558"/>
                    </a:cubicBezTo>
                    <a:cubicBezTo>
                      <a:pt x="868" y="527"/>
                      <a:pt x="868" y="527"/>
                      <a:pt x="868" y="527"/>
                    </a:cubicBezTo>
                    <a:lnTo>
                      <a:pt x="868" y="527"/>
                    </a:lnTo>
                    <a:lnTo>
                      <a:pt x="868" y="527"/>
                    </a:lnTo>
                    <a:lnTo>
                      <a:pt x="868" y="527"/>
                    </a:lnTo>
                    <a:lnTo>
                      <a:pt x="868" y="527"/>
                    </a:lnTo>
                    <a:lnTo>
                      <a:pt x="868" y="527"/>
                    </a:lnTo>
                    <a:cubicBezTo>
                      <a:pt x="868" y="496"/>
                      <a:pt x="868" y="496"/>
                      <a:pt x="868" y="496"/>
                    </a:cubicBezTo>
                    <a:lnTo>
                      <a:pt x="868" y="496"/>
                    </a:lnTo>
                    <a:lnTo>
                      <a:pt x="868" y="496"/>
                    </a:lnTo>
                    <a:lnTo>
                      <a:pt x="868" y="496"/>
                    </a:lnTo>
                    <a:lnTo>
                      <a:pt x="868" y="496"/>
                    </a:lnTo>
                    <a:lnTo>
                      <a:pt x="868" y="496"/>
                    </a:lnTo>
                    <a:cubicBezTo>
                      <a:pt x="837" y="496"/>
                      <a:pt x="837" y="496"/>
                      <a:pt x="837" y="465"/>
                    </a:cubicBezTo>
                    <a:lnTo>
                      <a:pt x="837" y="465"/>
                    </a:lnTo>
                    <a:lnTo>
                      <a:pt x="868" y="434"/>
                    </a:lnTo>
                    <a:lnTo>
                      <a:pt x="868" y="434"/>
                    </a:lnTo>
                    <a:lnTo>
                      <a:pt x="868" y="434"/>
                    </a:lnTo>
                    <a:lnTo>
                      <a:pt x="868" y="403"/>
                    </a:lnTo>
                    <a:lnTo>
                      <a:pt x="868" y="403"/>
                    </a:lnTo>
                    <a:lnTo>
                      <a:pt x="868" y="403"/>
                    </a:lnTo>
                    <a:lnTo>
                      <a:pt x="868" y="403"/>
                    </a:lnTo>
                    <a:cubicBezTo>
                      <a:pt x="868" y="372"/>
                      <a:pt x="868" y="372"/>
                      <a:pt x="899" y="372"/>
                    </a:cubicBezTo>
                    <a:lnTo>
                      <a:pt x="899" y="372"/>
                    </a:lnTo>
                    <a:cubicBezTo>
                      <a:pt x="899" y="372"/>
                      <a:pt x="899" y="341"/>
                      <a:pt x="899" y="310"/>
                    </a:cubicBezTo>
                    <a:lnTo>
                      <a:pt x="899" y="310"/>
                    </a:lnTo>
                    <a:cubicBezTo>
                      <a:pt x="899" y="279"/>
                      <a:pt x="899" y="248"/>
                      <a:pt x="930" y="217"/>
                    </a:cubicBezTo>
                    <a:cubicBezTo>
                      <a:pt x="930" y="217"/>
                      <a:pt x="961" y="217"/>
                      <a:pt x="961" y="186"/>
                    </a:cubicBezTo>
                    <a:lnTo>
                      <a:pt x="961" y="186"/>
                    </a:lnTo>
                    <a:lnTo>
                      <a:pt x="992" y="186"/>
                    </a:lnTo>
                    <a:cubicBezTo>
                      <a:pt x="961" y="186"/>
                      <a:pt x="961" y="155"/>
                      <a:pt x="961" y="124"/>
                    </a:cubicBezTo>
                    <a:lnTo>
                      <a:pt x="961" y="124"/>
                    </a:lnTo>
                    <a:cubicBezTo>
                      <a:pt x="961" y="124"/>
                      <a:pt x="961" y="124"/>
                      <a:pt x="961" y="93"/>
                    </a:cubicBezTo>
                    <a:cubicBezTo>
                      <a:pt x="930" y="93"/>
                      <a:pt x="930" y="62"/>
                      <a:pt x="930" y="62"/>
                    </a:cubicBezTo>
                    <a:cubicBezTo>
                      <a:pt x="930" y="62"/>
                      <a:pt x="930" y="62"/>
                      <a:pt x="899" y="62"/>
                    </a:cubicBezTo>
                    <a:cubicBezTo>
                      <a:pt x="868" y="62"/>
                      <a:pt x="868" y="62"/>
                      <a:pt x="868" y="62"/>
                    </a:cubicBezTo>
                    <a:lnTo>
                      <a:pt x="868" y="62"/>
                    </a:lnTo>
                    <a:cubicBezTo>
                      <a:pt x="837" y="62"/>
                      <a:pt x="837" y="62"/>
                      <a:pt x="837" y="62"/>
                    </a:cubicBezTo>
                    <a:lnTo>
                      <a:pt x="837" y="62"/>
                    </a:lnTo>
                    <a:lnTo>
                      <a:pt x="837" y="62"/>
                    </a:lnTo>
                    <a:cubicBezTo>
                      <a:pt x="806" y="31"/>
                      <a:pt x="806" y="31"/>
                      <a:pt x="806" y="31"/>
                    </a:cubicBezTo>
                    <a:cubicBezTo>
                      <a:pt x="806" y="31"/>
                      <a:pt x="775" y="31"/>
                      <a:pt x="775" y="0"/>
                    </a:cubicBezTo>
                    <a:cubicBezTo>
                      <a:pt x="775" y="0"/>
                      <a:pt x="775" y="0"/>
                      <a:pt x="744" y="0"/>
                    </a:cubicBezTo>
                    <a:lnTo>
                      <a:pt x="744" y="0"/>
                    </a:lnTo>
                    <a:lnTo>
                      <a:pt x="713" y="0"/>
                    </a:lnTo>
                    <a:lnTo>
                      <a:pt x="682" y="0"/>
                    </a:lnTo>
                    <a:lnTo>
                      <a:pt x="682" y="0"/>
                    </a:lnTo>
                    <a:cubicBezTo>
                      <a:pt x="682" y="0"/>
                      <a:pt x="682" y="31"/>
                      <a:pt x="651" y="31"/>
                    </a:cubicBezTo>
                    <a:lnTo>
                      <a:pt x="651" y="31"/>
                    </a:lnTo>
                    <a:cubicBezTo>
                      <a:pt x="619" y="31"/>
                      <a:pt x="619" y="31"/>
                      <a:pt x="619" y="31"/>
                    </a:cubicBezTo>
                    <a:lnTo>
                      <a:pt x="619" y="31"/>
                    </a:lnTo>
                    <a:lnTo>
                      <a:pt x="619" y="31"/>
                    </a:lnTo>
                    <a:cubicBezTo>
                      <a:pt x="589" y="31"/>
                      <a:pt x="589" y="31"/>
                      <a:pt x="558" y="31"/>
                    </a:cubicBezTo>
                    <a:lnTo>
                      <a:pt x="558" y="31"/>
                    </a:lnTo>
                    <a:cubicBezTo>
                      <a:pt x="558" y="62"/>
                      <a:pt x="527" y="62"/>
                      <a:pt x="527" y="62"/>
                    </a:cubicBezTo>
                    <a:lnTo>
                      <a:pt x="527" y="62"/>
                    </a:lnTo>
                    <a:cubicBezTo>
                      <a:pt x="527" y="62"/>
                      <a:pt x="527" y="62"/>
                      <a:pt x="496" y="62"/>
                    </a:cubicBezTo>
                    <a:lnTo>
                      <a:pt x="465" y="62"/>
                    </a:lnTo>
                    <a:lnTo>
                      <a:pt x="434" y="62"/>
                    </a:lnTo>
                    <a:lnTo>
                      <a:pt x="434" y="62"/>
                    </a:lnTo>
                    <a:lnTo>
                      <a:pt x="434" y="62"/>
                    </a:lnTo>
                    <a:cubicBezTo>
                      <a:pt x="403" y="62"/>
                      <a:pt x="403" y="62"/>
                      <a:pt x="372" y="31"/>
                    </a:cubicBezTo>
                    <a:lnTo>
                      <a:pt x="372" y="31"/>
                    </a:lnTo>
                    <a:lnTo>
                      <a:pt x="372" y="31"/>
                    </a:lnTo>
                    <a:lnTo>
                      <a:pt x="372" y="0"/>
                    </a:lnTo>
                    <a:lnTo>
                      <a:pt x="372" y="0"/>
                    </a:lnTo>
                    <a:lnTo>
                      <a:pt x="341" y="0"/>
                    </a:lnTo>
                    <a:lnTo>
                      <a:pt x="341" y="31"/>
                    </a:lnTo>
                    <a:lnTo>
                      <a:pt x="341" y="31"/>
                    </a:lnTo>
                    <a:lnTo>
                      <a:pt x="341" y="31"/>
                    </a:lnTo>
                    <a:cubicBezTo>
                      <a:pt x="341" y="31"/>
                      <a:pt x="341" y="31"/>
                      <a:pt x="341" y="62"/>
                    </a:cubicBezTo>
                    <a:lnTo>
                      <a:pt x="341" y="62"/>
                    </a:lnTo>
                    <a:lnTo>
                      <a:pt x="341" y="62"/>
                    </a:lnTo>
                    <a:lnTo>
                      <a:pt x="341" y="62"/>
                    </a:lnTo>
                    <a:lnTo>
                      <a:pt x="341" y="62"/>
                    </a:lnTo>
                    <a:cubicBezTo>
                      <a:pt x="341" y="93"/>
                      <a:pt x="310" y="124"/>
                      <a:pt x="310" y="155"/>
                    </a:cubicBezTo>
                    <a:cubicBezTo>
                      <a:pt x="310" y="186"/>
                      <a:pt x="279" y="186"/>
                      <a:pt x="279" y="248"/>
                    </a:cubicBezTo>
                    <a:cubicBezTo>
                      <a:pt x="279" y="279"/>
                      <a:pt x="279" y="310"/>
                      <a:pt x="279" y="310"/>
                    </a:cubicBezTo>
                    <a:cubicBezTo>
                      <a:pt x="279" y="341"/>
                      <a:pt x="279" y="372"/>
                      <a:pt x="248" y="372"/>
                    </a:cubicBezTo>
                    <a:lnTo>
                      <a:pt x="248" y="372"/>
                    </a:lnTo>
                    <a:cubicBezTo>
                      <a:pt x="248" y="372"/>
                      <a:pt x="248" y="372"/>
                      <a:pt x="248" y="403"/>
                    </a:cubicBezTo>
                    <a:cubicBezTo>
                      <a:pt x="248" y="403"/>
                      <a:pt x="248" y="403"/>
                      <a:pt x="217" y="403"/>
                    </a:cubicBezTo>
                    <a:lnTo>
                      <a:pt x="217" y="403"/>
                    </a:lnTo>
                    <a:lnTo>
                      <a:pt x="217" y="403"/>
                    </a:lnTo>
                    <a:lnTo>
                      <a:pt x="217" y="434"/>
                    </a:lnTo>
                    <a:cubicBezTo>
                      <a:pt x="186" y="465"/>
                      <a:pt x="186" y="465"/>
                      <a:pt x="186" y="465"/>
                    </a:cubicBezTo>
                    <a:lnTo>
                      <a:pt x="186" y="465"/>
                    </a:lnTo>
                    <a:lnTo>
                      <a:pt x="186" y="496"/>
                    </a:lnTo>
                    <a:cubicBezTo>
                      <a:pt x="186" y="527"/>
                      <a:pt x="186" y="527"/>
                      <a:pt x="186" y="558"/>
                    </a:cubicBezTo>
                    <a:lnTo>
                      <a:pt x="186" y="558"/>
                    </a:lnTo>
                    <a:lnTo>
                      <a:pt x="186" y="558"/>
                    </a:lnTo>
                    <a:cubicBezTo>
                      <a:pt x="186" y="589"/>
                      <a:pt x="155" y="589"/>
                      <a:pt x="124" y="620"/>
                    </a:cubicBezTo>
                    <a:lnTo>
                      <a:pt x="124" y="620"/>
                    </a:lnTo>
                    <a:lnTo>
                      <a:pt x="124" y="620"/>
                    </a:lnTo>
                    <a:lnTo>
                      <a:pt x="124" y="620"/>
                    </a:lnTo>
                    <a:cubicBezTo>
                      <a:pt x="93" y="651"/>
                      <a:pt x="93" y="651"/>
                      <a:pt x="93" y="651"/>
                    </a:cubicBezTo>
                    <a:lnTo>
                      <a:pt x="93" y="651"/>
                    </a:lnTo>
                    <a:cubicBezTo>
                      <a:pt x="62" y="651"/>
                      <a:pt x="62" y="651"/>
                      <a:pt x="62" y="620"/>
                    </a:cubicBezTo>
                    <a:lnTo>
                      <a:pt x="62" y="620"/>
                    </a:lnTo>
                    <a:lnTo>
                      <a:pt x="62" y="620"/>
                    </a:lnTo>
                    <a:lnTo>
                      <a:pt x="62" y="620"/>
                    </a:lnTo>
                    <a:lnTo>
                      <a:pt x="62" y="620"/>
                    </a:lnTo>
                    <a:cubicBezTo>
                      <a:pt x="62" y="620"/>
                      <a:pt x="31" y="620"/>
                      <a:pt x="31" y="651"/>
                    </a:cubicBezTo>
                    <a:lnTo>
                      <a:pt x="31" y="651"/>
                    </a:lnTo>
                    <a:cubicBezTo>
                      <a:pt x="0" y="651"/>
                      <a:pt x="0" y="651"/>
                      <a:pt x="0" y="651"/>
                    </a:cubicBezTo>
                    <a:lnTo>
                      <a:pt x="0" y="651"/>
                    </a:lnTo>
                    <a:lnTo>
                      <a:pt x="0" y="651"/>
                    </a:lnTo>
                    <a:lnTo>
                      <a:pt x="0" y="651"/>
                    </a:lnTo>
                    <a:cubicBezTo>
                      <a:pt x="217" y="651"/>
                      <a:pt x="217" y="651"/>
                      <a:pt x="217" y="651"/>
                    </a:cubicBezTo>
                    <a:cubicBezTo>
                      <a:pt x="217" y="682"/>
                      <a:pt x="217" y="682"/>
                      <a:pt x="217" y="682"/>
                    </a:cubicBezTo>
                    <a:lnTo>
                      <a:pt x="217" y="713"/>
                    </a:lnTo>
                    <a:cubicBezTo>
                      <a:pt x="217" y="744"/>
                      <a:pt x="217" y="744"/>
                      <a:pt x="217" y="744"/>
                    </a:cubicBezTo>
                    <a:cubicBezTo>
                      <a:pt x="217" y="744"/>
                      <a:pt x="248" y="744"/>
                      <a:pt x="248" y="775"/>
                    </a:cubicBezTo>
                    <a:lnTo>
                      <a:pt x="248" y="775"/>
                    </a:lnTo>
                    <a:lnTo>
                      <a:pt x="248" y="806"/>
                    </a:lnTo>
                    <a:cubicBezTo>
                      <a:pt x="279" y="806"/>
                      <a:pt x="279" y="806"/>
                      <a:pt x="310" y="806"/>
                    </a:cubicBezTo>
                    <a:lnTo>
                      <a:pt x="310" y="806"/>
                    </a:lnTo>
                    <a:lnTo>
                      <a:pt x="310" y="806"/>
                    </a:lnTo>
                    <a:cubicBezTo>
                      <a:pt x="341" y="775"/>
                      <a:pt x="341" y="775"/>
                      <a:pt x="341" y="775"/>
                    </a:cubicBezTo>
                    <a:lnTo>
                      <a:pt x="341" y="775"/>
                    </a:lnTo>
                    <a:lnTo>
                      <a:pt x="341" y="775"/>
                    </a:lnTo>
                    <a:cubicBezTo>
                      <a:pt x="310" y="744"/>
                      <a:pt x="310" y="744"/>
                      <a:pt x="310" y="744"/>
                    </a:cubicBezTo>
                    <a:cubicBezTo>
                      <a:pt x="434" y="744"/>
                      <a:pt x="434" y="744"/>
                      <a:pt x="434" y="744"/>
                    </a:cubicBezTo>
                    <a:lnTo>
                      <a:pt x="434" y="744"/>
                    </a:lnTo>
                    <a:cubicBezTo>
                      <a:pt x="527" y="744"/>
                      <a:pt x="527" y="744"/>
                      <a:pt x="527" y="744"/>
                    </a:cubicBezTo>
                    <a:cubicBezTo>
                      <a:pt x="496" y="775"/>
                      <a:pt x="496" y="775"/>
                      <a:pt x="496" y="775"/>
                    </a:cubicBezTo>
                    <a:cubicBezTo>
                      <a:pt x="496" y="806"/>
                      <a:pt x="496" y="806"/>
                      <a:pt x="496" y="806"/>
                    </a:cubicBezTo>
                    <a:lnTo>
                      <a:pt x="496" y="806"/>
                    </a:lnTo>
                    <a:lnTo>
                      <a:pt x="496" y="806"/>
                    </a:lnTo>
                    <a:lnTo>
                      <a:pt x="496" y="837"/>
                    </a:lnTo>
                    <a:cubicBezTo>
                      <a:pt x="496" y="837"/>
                      <a:pt x="496" y="837"/>
                      <a:pt x="496" y="868"/>
                    </a:cubicBezTo>
                    <a:cubicBezTo>
                      <a:pt x="496" y="868"/>
                      <a:pt x="496" y="899"/>
                      <a:pt x="496" y="930"/>
                    </a:cubicBezTo>
                    <a:lnTo>
                      <a:pt x="496" y="930"/>
                    </a:lnTo>
                    <a:lnTo>
                      <a:pt x="496" y="930"/>
                    </a:lnTo>
                    <a:cubicBezTo>
                      <a:pt x="527" y="930"/>
                      <a:pt x="527" y="930"/>
                      <a:pt x="527" y="961"/>
                    </a:cubicBezTo>
                    <a:lnTo>
                      <a:pt x="527" y="961"/>
                    </a:lnTo>
                    <a:lnTo>
                      <a:pt x="527" y="961"/>
                    </a:lnTo>
                    <a:lnTo>
                      <a:pt x="527" y="961"/>
                    </a:lnTo>
                    <a:cubicBezTo>
                      <a:pt x="527" y="992"/>
                      <a:pt x="527" y="992"/>
                      <a:pt x="527" y="992"/>
                    </a:cubicBezTo>
                    <a:cubicBezTo>
                      <a:pt x="558" y="992"/>
                      <a:pt x="558" y="992"/>
                      <a:pt x="589" y="992"/>
                    </a:cubicBezTo>
                    <a:lnTo>
                      <a:pt x="589" y="992"/>
                    </a:lnTo>
                    <a:lnTo>
                      <a:pt x="589" y="992"/>
                    </a:lnTo>
                    <a:lnTo>
                      <a:pt x="589" y="992"/>
                    </a:lnTo>
                    <a:lnTo>
                      <a:pt x="589" y="992"/>
                    </a:lnTo>
                    <a:lnTo>
                      <a:pt x="619" y="992"/>
                    </a:lnTo>
                    <a:lnTo>
                      <a:pt x="619" y="992"/>
                    </a:lnTo>
                    <a:lnTo>
                      <a:pt x="619" y="992"/>
                    </a:lnTo>
                    <a:lnTo>
                      <a:pt x="619" y="992"/>
                    </a:lnTo>
                    <a:lnTo>
                      <a:pt x="619" y="992"/>
                    </a:lnTo>
                    <a:lnTo>
                      <a:pt x="651" y="1023"/>
                    </a:lnTo>
                    <a:lnTo>
                      <a:pt x="651" y="992"/>
                    </a:lnTo>
                    <a:lnTo>
                      <a:pt x="651" y="992"/>
                    </a:lnTo>
                    <a:cubicBezTo>
                      <a:pt x="682" y="992"/>
                      <a:pt x="682" y="1023"/>
                      <a:pt x="682" y="1023"/>
                    </a:cubicBezTo>
                    <a:lnTo>
                      <a:pt x="682" y="1023"/>
                    </a:lnTo>
                    <a:lnTo>
                      <a:pt x="682" y="1023"/>
                    </a:lnTo>
                    <a:cubicBezTo>
                      <a:pt x="713" y="1054"/>
                      <a:pt x="713" y="1054"/>
                      <a:pt x="713" y="1054"/>
                    </a:cubicBezTo>
                    <a:lnTo>
                      <a:pt x="744" y="1054"/>
                    </a:lnTo>
                    <a:lnTo>
                      <a:pt x="744" y="1054"/>
                    </a:lnTo>
                    <a:cubicBezTo>
                      <a:pt x="744" y="1054"/>
                      <a:pt x="744" y="1054"/>
                      <a:pt x="775" y="1023"/>
                    </a:cubicBezTo>
                    <a:lnTo>
                      <a:pt x="775" y="1023"/>
                    </a:lnTo>
                    <a:lnTo>
                      <a:pt x="775" y="1023"/>
                    </a:lnTo>
                    <a:lnTo>
                      <a:pt x="806" y="1054"/>
                    </a:lnTo>
                    <a:lnTo>
                      <a:pt x="806" y="1054"/>
                    </a:lnTo>
                    <a:lnTo>
                      <a:pt x="806" y="1054"/>
                    </a:lnTo>
                    <a:cubicBezTo>
                      <a:pt x="806" y="1054"/>
                      <a:pt x="806" y="1054"/>
                      <a:pt x="837" y="1085"/>
                    </a:cubicBezTo>
                    <a:cubicBezTo>
                      <a:pt x="806" y="1054"/>
                      <a:pt x="806" y="1054"/>
                      <a:pt x="806" y="1054"/>
                    </a:cubicBezTo>
                    <a:cubicBezTo>
                      <a:pt x="806" y="1023"/>
                      <a:pt x="837" y="1023"/>
                      <a:pt x="837" y="1023"/>
                    </a:cubicBezTo>
                    <a:cubicBezTo>
                      <a:pt x="837" y="992"/>
                      <a:pt x="837" y="992"/>
                      <a:pt x="837" y="992"/>
                    </a:cubicBezTo>
                    <a:cubicBezTo>
                      <a:pt x="837" y="992"/>
                      <a:pt x="837" y="992"/>
                      <a:pt x="837" y="961"/>
                    </a:cubicBezTo>
                    <a:cubicBezTo>
                      <a:pt x="837" y="961"/>
                      <a:pt x="837" y="961"/>
                      <a:pt x="837" y="930"/>
                    </a:cubicBezTo>
                    <a:lnTo>
                      <a:pt x="837" y="930"/>
                    </a:lnTo>
                    <a:lnTo>
                      <a:pt x="837" y="930"/>
                    </a:lnTo>
                    <a:cubicBezTo>
                      <a:pt x="837" y="930"/>
                      <a:pt x="806" y="930"/>
                      <a:pt x="806" y="899"/>
                    </a:cubicBezTo>
                    <a:lnTo>
                      <a:pt x="837" y="868"/>
                    </a:lnTo>
                    <a:lnTo>
                      <a:pt x="837" y="868"/>
                    </a:lnTo>
                    <a:cubicBezTo>
                      <a:pt x="837" y="837"/>
                      <a:pt x="868" y="837"/>
                      <a:pt x="868" y="837"/>
                    </a:cubicBezTo>
                    <a:cubicBezTo>
                      <a:pt x="868" y="837"/>
                      <a:pt x="868" y="837"/>
                      <a:pt x="899" y="837"/>
                    </a:cubicBezTo>
                    <a:cubicBezTo>
                      <a:pt x="899" y="806"/>
                      <a:pt x="930" y="806"/>
                      <a:pt x="930" y="806"/>
                    </a:cubicBezTo>
                    <a:lnTo>
                      <a:pt x="930" y="806"/>
                    </a:lnTo>
                    <a:cubicBezTo>
                      <a:pt x="930" y="775"/>
                      <a:pt x="930" y="775"/>
                      <a:pt x="899" y="775"/>
                    </a:cubicBezTo>
                    <a:cubicBezTo>
                      <a:pt x="899" y="744"/>
                      <a:pt x="899" y="744"/>
                      <a:pt x="899" y="7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4" name="Freeform 26">
                <a:extLst>
                  <a:ext uri="{FF2B5EF4-FFF2-40B4-BE49-F238E27FC236}">
                    <a16:creationId xmlns:a16="http://schemas.microsoft.com/office/drawing/2014/main" id="{EF8522FB-3079-2D4C-9D17-7181E95019AE}"/>
                  </a:ext>
                </a:extLst>
              </p:cNvPr>
              <p:cNvSpPr>
                <a:spLocks noChangeArrowheads="1"/>
              </p:cNvSpPr>
              <p:nvPr/>
            </p:nvSpPr>
            <p:spPr bwMode="auto">
              <a:xfrm>
                <a:off x="4248150" y="2695575"/>
                <a:ext cx="22225" cy="11113"/>
              </a:xfrm>
              <a:custGeom>
                <a:avLst/>
                <a:gdLst>
                  <a:gd name="T0" fmla="*/ 31 w 63"/>
                  <a:gd name="T1" fmla="*/ 0 h 32"/>
                  <a:gd name="T2" fmla="*/ 31 w 63"/>
                  <a:gd name="T3" fmla="*/ 0 h 32"/>
                  <a:gd name="T4" fmla="*/ 31 w 63"/>
                  <a:gd name="T5" fmla="*/ 0 h 32"/>
                  <a:gd name="T6" fmla="*/ 0 w 63"/>
                  <a:gd name="T7" fmla="*/ 0 h 32"/>
                  <a:gd name="T8" fmla="*/ 0 w 63"/>
                  <a:gd name="T9" fmla="*/ 0 h 32"/>
                  <a:gd name="T10" fmla="*/ 0 w 63"/>
                  <a:gd name="T11" fmla="*/ 0 h 32"/>
                  <a:gd name="T12" fmla="*/ 0 w 63"/>
                  <a:gd name="T13" fmla="*/ 0 h 32"/>
                  <a:gd name="T14" fmla="*/ 0 w 63"/>
                  <a:gd name="T15" fmla="*/ 0 h 32"/>
                  <a:gd name="T16" fmla="*/ 0 w 63"/>
                  <a:gd name="T17" fmla="*/ 31 h 32"/>
                  <a:gd name="T18" fmla="*/ 0 w 63"/>
                  <a:gd name="T19" fmla="*/ 31 h 32"/>
                  <a:gd name="T20" fmla="*/ 31 w 63"/>
                  <a:gd name="T21" fmla="*/ 0 h 32"/>
                  <a:gd name="T22" fmla="*/ 62 w 63"/>
                  <a:gd name="T23" fmla="*/ 0 h 32"/>
                  <a:gd name="T24" fmla="*/ 62 w 63"/>
                  <a:gd name="T25" fmla="*/ 0 h 32"/>
                  <a:gd name="T26" fmla="*/ 62 w 63"/>
                  <a:gd name="T27" fmla="*/ 0 h 32"/>
                  <a:gd name="T28" fmla="*/ 62 w 63"/>
                  <a:gd name="T29" fmla="*/ 0 h 32"/>
                  <a:gd name="T30" fmla="*/ 62 w 63"/>
                  <a:gd name="T31" fmla="*/ 0 h 32"/>
                  <a:gd name="T32" fmla="*/ 31 w 63"/>
                  <a:gd name="T3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2">
                    <a:moveTo>
                      <a:pt x="31" y="0"/>
                    </a:moveTo>
                    <a:lnTo>
                      <a:pt x="31" y="0"/>
                    </a:lnTo>
                    <a:lnTo>
                      <a:pt x="31" y="0"/>
                    </a:lnTo>
                    <a:cubicBezTo>
                      <a:pt x="31" y="0"/>
                      <a:pt x="31" y="0"/>
                      <a:pt x="0" y="0"/>
                    </a:cubicBezTo>
                    <a:lnTo>
                      <a:pt x="0" y="0"/>
                    </a:lnTo>
                    <a:lnTo>
                      <a:pt x="0" y="0"/>
                    </a:lnTo>
                    <a:lnTo>
                      <a:pt x="0" y="0"/>
                    </a:lnTo>
                    <a:lnTo>
                      <a:pt x="0" y="0"/>
                    </a:lnTo>
                    <a:cubicBezTo>
                      <a:pt x="0" y="31"/>
                      <a:pt x="0" y="31"/>
                      <a:pt x="0" y="31"/>
                    </a:cubicBezTo>
                    <a:lnTo>
                      <a:pt x="0" y="31"/>
                    </a:lnTo>
                    <a:cubicBezTo>
                      <a:pt x="31" y="0"/>
                      <a:pt x="31" y="0"/>
                      <a:pt x="31" y="0"/>
                    </a:cubicBezTo>
                    <a:cubicBezTo>
                      <a:pt x="62" y="0"/>
                      <a:pt x="62" y="0"/>
                      <a:pt x="62" y="0"/>
                    </a:cubicBezTo>
                    <a:lnTo>
                      <a:pt x="62" y="0"/>
                    </a:lnTo>
                    <a:lnTo>
                      <a:pt x="62" y="0"/>
                    </a:lnTo>
                    <a:lnTo>
                      <a:pt x="62" y="0"/>
                    </a:lnTo>
                    <a:lnTo>
                      <a:pt x="62" y="0"/>
                    </a:lnTo>
                    <a:cubicBezTo>
                      <a:pt x="31" y="0"/>
                      <a:pt x="31"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5" name="Freeform 27">
                <a:extLst>
                  <a:ext uri="{FF2B5EF4-FFF2-40B4-BE49-F238E27FC236}">
                    <a16:creationId xmlns:a16="http://schemas.microsoft.com/office/drawing/2014/main" id="{23561444-5DCD-8F4F-864A-0F0078704848}"/>
                  </a:ext>
                </a:extLst>
              </p:cNvPr>
              <p:cNvSpPr>
                <a:spLocks noChangeArrowheads="1"/>
              </p:cNvSpPr>
              <p:nvPr/>
            </p:nvSpPr>
            <p:spPr bwMode="auto">
              <a:xfrm>
                <a:off x="4248150" y="2717800"/>
                <a:ext cx="11113" cy="22225"/>
              </a:xfrm>
              <a:custGeom>
                <a:avLst/>
                <a:gdLst>
                  <a:gd name="T0" fmla="*/ 31 w 32"/>
                  <a:gd name="T1" fmla="*/ 62 h 63"/>
                  <a:gd name="T2" fmla="*/ 31 w 32"/>
                  <a:gd name="T3" fmla="*/ 62 h 63"/>
                  <a:gd name="T4" fmla="*/ 31 w 32"/>
                  <a:gd name="T5" fmla="*/ 31 h 63"/>
                  <a:gd name="T6" fmla="*/ 31 w 32"/>
                  <a:gd name="T7" fmla="*/ 31 h 63"/>
                  <a:gd name="T8" fmla="*/ 31 w 32"/>
                  <a:gd name="T9" fmla="*/ 31 h 63"/>
                  <a:gd name="T10" fmla="*/ 31 w 32"/>
                  <a:gd name="T11" fmla="*/ 31 h 63"/>
                  <a:gd name="T12" fmla="*/ 31 w 32"/>
                  <a:gd name="T13" fmla="*/ 31 h 63"/>
                  <a:gd name="T14" fmla="*/ 31 w 32"/>
                  <a:gd name="T15" fmla="*/ 0 h 63"/>
                  <a:gd name="T16" fmla="*/ 31 w 32"/>
                  <a:gd name="T17" fmla="*/ 0 h 63"/>
                  <a:gd name="T18" fmla="*/ 31 w 32"/>
                  <a:gd name="T19" fmla="*/ 0 h 63"/>
                  <a:gd name="T20" fmla="*/ 0 w 32"/>
                  <a:gd name="T21" fmla="*/ 31 h 63"/>
                  <a:gd name="T22" fmla="*/ 0 w 32"/>
                  <a:gd name="T23" fmla="*/ 31 h 63"/>
                  <a:gd name="T24" fmla="*/ 0 w 32"/>
                  <a:gd name="T25" fmla="*/ 31 h 63"/>
                  <a:gd name="T26" fmla="*/ 0 w 32"/>
                  <a:gd name="T27" fmla="*/ 31 h 63"/>
                  <a:gd name="T28" fmla="*/ 0 w 32"/>
                  <a:gd name="T29" fmla="*/ 62 h 63"/>
                  <a:gd name="T30" fmla="*/ 0 w 32"/>
                  <a:gd name="T31" fmla="*/ 62 h 63"/>
                  <a:gd name="T32" fmla="*/ 31 w 32"/>
                  <a:gd name="T33"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63">
                    <a:moveTo>
                      <a:pt x="31" y="62"/>
                    </a:moveTo>
                    <a:lnTo>
                      <a:pt x="31" y="62"/>
                    </a:lnTo>
                    <a:lnTo>
                      <a:pt x="31" y="31"/>
                    </a:lnTo>
                    <a:lnTo>
                      <a:pt x="31" y="31"/>
                    </a:lnTo>
                    <a:lnTo>
                      <a:pt x="31" y="31"/>
                    </a:lnTo>
                    <a:lnTo>
                      <a:pt x="31" y="31"/>
                    </a:lnTo>
                    <a:lnTo>
                      <a:pt x="31" y="31"/>
                    </a:lnTo>
                    <a:cubicBezTo>
                      <a:pt x="31" y="31"/>
                      <a:pt x="31" y="31"/>
                      <a:pt x="31" y="0"/>
                    </a:cubicBezTo>
                    <a:lnTo>
                      <a:pt x="31" y="0"/>
                    </a:lnTo>
                    <a:lnTo>
                      <a:pt x="31" y="0"/>
                    </a:lnTo>
                    <a:cubicBezTo>
                      <a:pt x="31" y="31"/>
                      <a:pt x="31" y="31"/>
                      <a:pt x="0" y="31"/>
                    </a:cubicBezTo>
                    <a:lnTo>
                      <a:pt x="0" y="31"/>
                    </a:lnTo>
                    <a:lnTo>
                      <a:pt x="0" y="31"/>
                    </a:lnTo>
                    <a:lnTo>
                      <a:pt x="0" y="31"/>
                    </a:lnTo>
                    <a:cubicBezTo>
                      <a:pt x="0" y="62"/>
                      <a:pt x="0" y="62"/>
                      <a:pt x="0" y="62"/>
                    </a:cubicBezTo>
                    <a:lnTo>
                      <a:pt x="0" y="62"/>
                    </a:lnTo>
                    <a:cubicBezTo>
                      <a:pt x="0" y="62"/>
                      <a:pt x="0" y="62"/>
                      <a:pt x="31"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6" name="Freeform 28">
                <a:extLst>
                  <a:ext uri="{FF2B5EF4-FFF2-40B4-BE49-F238E27FC236}">
                    <a16:creationId xmlns:a16="http://schemas.microsoft.com/office/drawing/2014/main" id="{6D34A1ED-113D-EC44-9EF9-B1F2BE632396}"/>
                  </a:ext>
                </a:extLst>
              </p:cNvPr>
              <p:cNvSpPr>
                <a:spLocks noChangeArrowheads="1"/>
              </p:cNvSpPr>
              <p:nvPr/>
            </p:nvSpPr>
            <p:spPr bwMode="auto">
              <a:xfrm>
                <a:off x="4259263" y="2571750"/>
                <a:ext cx="88900" cy="100013"/>
              </a:xfrm>
              <a:custGeom>
                <a:avLst/>
                <a:gdLst>
                  <a:gd name="T0" fmla="*/ 186 w 249"/>
                  <a:gd name="T1" fmla="*/ 186 h 280"/>
                  <a:gd name="T2" fmla="*/ 186 w 249"/>
                  <a:gd name="T3" fmla="*/ 186 h 280"/>
                  <a:gd name="T4" fmla="*/ 186 w 249"/>
                  <a:gd name="T5" fmla="*/ 186 h 280"/>
                  <a:gd name="T6" fmla="*/ 217 w 249"/>
                  <a:gd name="T7" fmla="*/ 124 h 280"/>
                  <a:gd name="T8" fmla="*/ 248 w 249"/>
                  <a:gd name="T9" fmla="*/ 124 h 280"/>
                  <a:gd name="T10" fmla="*/ 248 w 249"/>
                  <a:gd name="T11" fmla="*/ 93 h 280"/>
                  <a:gd name="T12" fmla="*/ 248 w 249"/>
                  <a:gd name="T13" fmla="*/ 62 h 280"/>
                  <a:gd name="T14" fmla="*/ 217 w 249"/>
                  <a:gd name="T15" fmla="*/ 0 h 280"/>
                  <a:gd name="T16" fmla="*/ 217 w 249"/>
                  <a:gd name="T17" fmla="*/ 0 h 280"/>
                  <a:gd name="T18" fmla="*/ 217 w 249"/>
                  <a:gd name="T19" fmla="*/ 0 h 280"/>
                  <a:gd name="T20" fmla="*/ 186 w 249"/>
                  <a:gd name="T21" fmla="*/ 0 h 280"/>
                  <a:gd name="T22" fmla="*/ 186 w 249"/>
                  <a:gd name="T23" fmla="*/ 0 h 280"/>
                  <a:gd name="T24" fmla="*/ 155 w 249"/>
                  <a:gd name="T25" fmla="*/ 0 h 280"/>
                  <a:gd name="T26" fmla="*/ 155 w 249"/>
                  <a:gd name="T27" fmla="*/ 0 h 280"/>
                  <a:gd name="T28" fmla="*/ 155 w 249"/>
                  <a:gd name="T29" fmla="*/ 0 h 280"/>
                  <a:gd name="T30" fmla="*/ 155 w 249"/>
                  <a:gd name="T31" fmla="*/ 0 h 280"/>
                  <a:gd name="T32" fmla="*/ 124 w 249"/>
                  <a:gd name="T33" fmla="*/ 0 h 280"/>
                  <a:gd name="T34" fmla="*/ 124 w 249"/>
                  <a:gd name="T35" fmla="*/ 0 h 280"/>
                  <a:gd name="T36" fmla="*/ 93 w 249"/>
                  <a:gd name="T37" fmla="*/ 0 h 280"/>
                  <a:gd name="T38" fmla="*/ 62 w 249"/>
                  <a:gd name="T39" fmla="*/ 0 h 280"/>
                  <a:gd name="T40" fmla="*/ 62 w 249"/>
                  <a:gd name="T41" fmla="*/ 0 h 280"/>
                  <a:gd name="T42" fmla="*/ 62 w 249"/>
                  <a:gd name="T43" fmla="*/ 0 h 280"/>
                  <a:gd name="T44" fmla="*/ 62 w 249"/>
                  <a:gd name="T45" fmla="*/ 31 h 280"/>
                  <a:gd name="T46" fmla="*/ 93 w 249"/>
                  <a:gd name="T47" fmla="*/ 62 h 280"/>
                  <a:gd name="T48" fmla="*/ 93 w 249"/>
                  <a:gd name="T49" fmla="*/ 62 h 280"/>
                  <a:gd name="T50" fmla="*/ 93 w 249"/>
                  <a:gd name="T51" fmla="*/ 93 h 280"/>
                  <a:gd name="T52" fmla="*/ 93 w 249"/>
                  <a:gd name="T53" fmla="*/ 93 h 280"/>
                  <a:gd name="T54" fmla="*/ 62 w 249"/>
                  <a:gd name="T55" fmla="*/ 155 h 280"/>
                  <a:gd name="T56" fmla="*/ 62 w 249"/>
                  <a:gd name="T57" fmla="*/ 155 h 280"/>
                  <a:gd name="T58" fmla="*/ 31 w 249"/>
                  <a:gd name="T59" fmla="*/ 186 h 280"/>
                  <a:gd name="T60" fmla="*/ 0 w 249"/>
                  <a:gd name="T61" fmla="*/ 217 h 280"/>
                  <a:gd name="T62" fmla="*/ 0 w 249"/>
                  <a:gd name="T63" fmla="*/ 248 h 280"/>
                  <a:gd name="T64" fmla="*/ 0 w 249"/>
                  <a:gd name="T65" fmla="*/ 279 h 280"/>
                  <a:gd name="T66" fmla="*/ 0 w 249"/>
                  <a:gd name="T67" fmla="*/ 279 h 280"/>
                  <a:gd name="T68" fmla="*/ 0 w 249"/>
                  <a:gd name="T69" fmla="*/ 279 h 280"/>
                  <a:gd name="T70" fmla="*/ 31 w 249"/>
                  <a:gd name="T71" fmla="*/ 248 h 280"/>
                  <a:gd name="T72" fmla="*/ 31 w 249"/>
                  <a:gd name="T73" fmla="*/ 248 h 280"/>
                  <a:gd name="T74" fmla="*/ 186 w 249"/>
                  <a:gd name="T75" fmla="*/ 248 h 280"/>
                  <a:gd name="T76" fmla="*/ 186 w 249"/>
                  <a:gd name="T77" fmla="*/ 18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9" h="280">
                    <a:moveTo>
                      <a:pt x="186" y="186"/>
                    </a:moveTo>
                    <a:lnTo>
                      <a:pt x="186" y="186"/>
                    </a:lnTo>
                    <a:lnTo>
                      <a:pt x="186" y="186"/>
                    </a:lnTo>
                    <a:cubicBezTo>
                      <a:pt x="186" y="186"/>
                      <a:pt x="217" y="155"/>
                      <a:pt x="217" y="124"/>
                    </a:cubicBezTo>
                    <a:cubicBezTo>
                      <a:pt x="248" y="124"/>
                      <a:pt x="248" y="124"/>
                      <a:pt x="248" y="124"/>
                    </a:cubicBezTo>
                    <a:lnTo>
                      <a:pt x="248" y="93"/>
                    </a:lnTo>
                    <a:lnTo>
                      <a:pt x="248" y="62"/>
                    </a:lnTo>
                    <a:cubicBezTo>
                      <a:pt x="217" y="31"/>
                      <a:pt x="217" y="0"/>
                      <a:pt x="217" y="0"/>
                    </a:cubicBezTo>
                    <a:lnTo>
                      <a:pt x="217" y="0"/>
                    </a:lnTo>
                    <a:lnTo>
                      <a:pt x="217" y="0"/>
                    </a:lnTo>
                    <a:cubicBezTo>
                      <a:pt x="217" y="0"/>
                      <a:pt x="217" y="0"/>
                      <a:pt x="186" y="0"/>
                    </a:cubicBezTo>
                    <a:lnTo>
                      <a:pt x="186" y="0"/>
                    </a:lnTo>
                    <a:cubicBezTo>
                      <a:pt x="186" y="0"/>
                      <a:pt x="186" y="0"/>
                      <a:pt x="155" y="0"/>
                    </a:cubicBezTo>
                    <a:lnTo>
                      <a:pt x="155" y="0"/>
                    </a:lnTo>
                    <a:lnTo>
                      <a:pt x="155" y="0"/>
                    </a:lnTo>
                    <a:lnTo>
                      <a:pt x="155" y="0"/>
                    </a:lnTo>
                    <a:lnTo>
                      <a:pt x="124" y="0"/>
                    </a:lnTo>
                    <a:lnTo>
                      <a:pt x="124" y="0"/>
                    </a:lnTo>
                    <a:cubicBezTo>
                      <a:pt x="93" y="0"/>
                      <a:pt x="93" y="0"/>
                      <a:pt x="93" y="0"/>
                    </a:cubicBezTo>
                    <a:cubicBezTo>
                      <a:pt x="93" y="0"/>
                      <a:pt x="93" y="0"/>
                      <a:pt x="62" y="0"/>
                    </a:cubicBezTo>
                    <a:lnTo>
                      <a:pt x="62" y="0"/>
                    </a:lnTo>
                    <a:lnTo>
                      <a:pt x="62" y="0"/>
                    </a:lnTo>
                    <a:cubicBezTo>
                      <a:pt x="62" y="31"/>
                      <a:pt x="62" y="31"/>
                      <a:pt x="62" y="31"/>
                    </a:cubicBezTo>
                    <a:cubicBezTo>
                      <a:pt x="93" y="31"/>
                      <a:pt x="93" y="62"/>
                      <a:pt x="93" y="62"/>
                    </a:cubicBezTo>
                    <a:lnTo>
                      <a:pt x="93" y="62"/>
                    </a:lnTo>
                    <a:lnTo>
                      <a:pt x="93" y="93"/>
                    </a:lnTo>
                    <a:lnTo>
                      <a:pt x="93" y="93"/>
                    </a:lnTo>
                    <a:cubicBezTo>
                      <a:pt x="93" y="93"/>
                      <a:pt x="93" y="124"/>
                      <a:pt x="62" y="155"/>
                    </a:cubicBezTo>
                    <a:lnTo>
                      <a:pt x="62" y="155"/>
                    </a:lnTo>
                    <a:cubicBezTo>
                      <a:pt x="31" y="155"/>
                      <a:pt x="31" y="155"/>
                      <a:pt x="31" y="186"/>
                    </a:cubicBezTo>
                    <a:lnTo>
                      <a:pt x="0" y="217"/>
                    </a:lnTo>
                    <a:lnTo>
                      <a:pt x="0" y="248"/>
                    </a:lnTo>
                    <a:cubicBezTo>
                      <a:pt x="0" y="248"/>
                      <a:pt x="0" y="248"/>
                      <a:pt x="0" y="279"/>
                    </a:cubicBezTo>
                    <a:lnTo>
                      <a:pt x="0" y="279"/>
                    </a:lnTo>
                    <a:lnTo>
                      <a:pt x="0" y="279"/>
                    </a:lnTo>
                    <a:cubicBezTo>
                      <a:pt x="31" y="248"/>
                      <a:pt x="31" y="248"/>
                      <a:pt x="31" y="248"/>
                    </a:cubicBezTo>
                    <a:lnTo>
                      <a:pt x="31" y="248"/>
                    </a:lnTo>
                    <a:cubicBezTo>
                      <a:pt x="186" y="248"/>
                      <a:pt x="186" y="248"/>
                      <a:pt x="186" y="248"/>
                    </a:cubicBezTo>
                    <a:cubicBezTo>
                      <a:pt x="186" y="217"/>
                      <a:pt x="186" y="217"/>
                      <a:pt x="186" y="1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7" name="Freeform 29">
                <a:extLst>
                  <a:ext uri="{FF2B5EF4-FFF2-40B4-BE49-F238E27FC236}">
                    <a16:creationId xmlns:a16="http://schemas.microsoft.com/office/drawing/2014/main" id="{45432904-C5DE-1D41-9FFC-819D2B9764A8}"/>
                  </a:ext>
                </a:extLst>
              </p:cNvPr>
              <p:cNvSpPr>
                <a:spLocks noChangeArrowheads="1"/>
              </p:cNvSpPr>
              <p:nvPr/>
            </p:nvSpPr>
            <p:spPr bwMode="auto">
              <a:xfrm>
                <a:off x="4159250" y="1925638"/>
                <a:ext cx="201613" cy="212725"/>
              </a:xfrm>
              <a:custGeom>
                <a:avLst/>
                <a:gdLst>
                  <a:gd name="T0" fmla="*/ 434 w 559"/>
                  <a:gd name="T1" fmla="*/ 93 h 590"/>
                  <a:gd name="T2" fmla="*/ 496 w 559"/>
                  <a:gd name="T3" fmla="*/ 185 h 590"/>
                  <a:gd name="T4" fmla="*/ 496 w 559"/>
                  <a:gd name="T5" fmla="*/ 185 h 590"/>
                  <a:gd name="T6" fmla="*/ 527 w 559"/>
                  <a:gd name="T7" fmla="*/ 185 h 590"/>
                  <a:gd name="T8" fmla="*/ 527 w 559"/>
                  <a:gd name="T9" fmla="*/ 124 h 590"/>
                  <a:gd name="T10" fmla="*/ 496 w 559"/>
                  <a:gd name="T11" fmla="*/ 61 h 590"/>
                  <a:gd name="T12" fmla="*/ 496 w 559"/>
                  <a:gd name="T13" fmla="*/ 30 h 590"/>
                  <a:gd name="T14" fmla="*/ 465 w 559"/>
                  <a:gd name="T15" fmla="*/ 30 h 590"/>
                  <a:gd name="T16" fmla="*/ 403 w 559"/>
                  <a:gd name="T17" fmla="*/ 30 h 590"/>
                  <a:gd name="T18" fmla="*/ 341 w 559"/>
                  <a:gd name="T19" fmla="*/ 0 h 590"/>
                  <a:gd name="T20" fmla="*/ 310 w 559"/>
                  <a:gd name="T21" fmla="*/ 30 h 590"/>
                  <a:gd name="T22" fmla="*/ 217 w 559"/>
                  <a:gd name="T23" fmla="*/ 61 h 590"/>
                  <a:gd name="T24" fmla="*/ 62 w 559"/>
                  <a:gd name="T25" fmla="*/ 30 h 590"/>
                  <a:gd name="T26" fmla="*/ 62 w 559"/>
                  <a:gd name="T27" fmla="*/ 30 h 590"/>
                  <a:gd name="T28" fmla="*/ 31 w 559"/>
                  <a:gd name="T29" fmla="*/ 30 h 590"/>
                  <a:gd name="T30" fmla="*/ 31 w 559"/>
                  <a:gd name="T31" fmla="*/ 30 h 590"/>
                  <a:gd name="T32" fmla="*/ 31 w 559"/>
                  <a:gd name="T33" fmla="*/ 93 h 590"/>
                  <a:gd name="T34" fmla="*/ 0 w 559"/>
                  <a:gd name="T35" fmla="*/ 93 h 590"/>
                  <a:gd name="T36" fmla="*/ 31 w 559"/>
                  <a:gd name="T37" fmla="*/ 124 h 590"/>
                  <a:gd name="T38" fmla="*/ 31 w 559"/>
                  <a:gd name="T39" fmla="*/ 185 h 590"/>
                  <a:gd name="T40" fmla="*/ 31 w 559"/>
                  <a:gd name="T41" fmla="*/ 341 h 590"/>
                  <a:gd name="T42" fmla="*/ 341 w 559"/>
                  <a:gd name="T43" fmla="*/ 589 h 590"/>
                  <a:gd name="T44" fmla="*/ 372 w 559"/>
                  <a:gd name="T45" fmla="*/ 557 h 590"/>
                  <a:gd name="T46" fmla="*/ 403 w 559"/>
                  <a:gd name="T47" fmla="*/ 589 h 590"/>
                  <a:gd name="T48" fmla="*/ 496 w 559"/>
                  <a:gd name="T49" fmla="*/ 589 h 590"/>
                  <a:gd name="T50" fmla="*/ 527 w 559"/>
                  <a:gd name="T51" fmla="*/ 557 h 590"/>
                  <a:gd name="T52" fmla="*/ 527 w 559"/>
                  <a:gd name="T53" fmla="*/ 557 h 590"/>
                  <a:gd name="T54" fmla="*/ 558 w 559"/>
                  <a:gd name="T55" fmla="*/ 526 h 590"/>
                  <a:gd name="T56" fmla="*/ 558 w 559"/>
                  <a:gd name="T57" fmla="*/ 526 h 590"/>
                  <a:gd name="T58" fmla="*/ 465 w 559"/>
                  <a:gd name="T59" fmla="*/ 309 h 590"/>
                  <a:gd name="T60" fmla="*/ 465 w 559"/>
                  <a:gd name="T61" fmla="*/ 217 h 590"/>
                  <a:gd name="T62" fmla="*/ 372 w 559"/>
                  <a:gd name="T63" fmla="*/ 154 h 590"/>
                  <a:gd name="T64" fmla="*/ 434 w 559"/>
                  <a:gd name="T65" fmla="*/ 9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9" h="590">
                    <a:moveTo>
                      <a:pt x="434" y="93"/>
                    </a:moveTo>
                    <a:lnTo>
                      <a:pt x="434" y="93"/>
                    </a:lnTo>
                    <a:cubicBezTo>
                      <a:pt x="434" y="93"/>
                      <a:pt x="465" y="124"/>
                      <a:pt x="465" y="154"/>
                    </a:cubicBezTo>
                    <a:cubicBezTo>
                      <a:pt x="465" y="185"/>
                      <a:pt x="496" y="185"/>
                      <a:pt x="496" y="185"/>
                    </a:cubicBezTo>
                    <a:lnTo>
                      <a:pt x="496" y="185"/>
                    </a:lnTo>
                    <a:lnTo>
                      <a:pt x="496" y="185"/>
                    </a:lnTo>
                    <a:lnTo>
                      <a:pt x="496" y="185"/>
                    </a:lnTo>
                    <a:lnTo>
                      <a:pt x="527" y="185"/>
                    </a:lnTo>
                    <a:cubicBezTo>
                      <a:pt x="527" y="154"/>
                      <a:pt x="527" y="154"/>
                      <a:pt x="527" y="124"/>
                    </a:cubicBezTo>
                    <a:lnTo>
                      <a:pt x="527" y="124"/>
                    </a:lnTo>
                    <a:cubicBezTo>
                      <a:pt x="527" y="93"/>
                      <a:pt x="527" y="93"/>
                      <a:pt x="527" y="93"/>
                    </a:cubicBezTo>
                    <a:cubicBezTo>
                      <a:pt x="496" y="93"/>
                      <a:pt x="496" y="61"/>
                      <a:pt x="496" y="61"/>
                    </a:cubicBezTo>
                    <a:cubicBezTo>
                      <a:pt x="496" y="61"/>
                      <a:pt x="496" y="61"/>
                      <a:pt x="496" y="30"/>
                    </a:cubicBezTo>
                    <a:lnTo>
                      <a:pt x="496" y="30"/>
                    </a:lnTo>
                    <a:lnTo>
                      <a:pt x="496" y="30"/>
                    </a:lnTo>
                    <a:lnTo>
                      <a:pt x="465" y="30"/>
                    </a:lnTo>
                    <a:lnTo>
                      <a:pt x="465" y="30"/>
                    </a:lnTo>
                    <a:cubicBezTo>
                      <a:pt x="434" y="30"/>
                      <a:pt x="403" y="30"/>
                      <a:pt x="403" y="30"/>
                    </a:cubicBezTo>
                    <a:lnTo>
                      <a:pt x="372" y="30"/>
                    </a:lnTo>
                    <a:cubicBezTo>
                      <a:pt x="372" y="30"/>
                      <a:pt x="341" y="30"/>
                      <a:pt x="341" y="0"/>
                    </a:cubicBezTo>
                    <a:lnTo>
                      <a:pt x="341" y="0"/>
                    </a:lnTo>
                    <a:cubicBezTo>
                      <a:pt x="341" y="0"/>
                      <a:pt x="341" y="30"/>
                      <a:pt x="310" y="30"/>
                    </a:cubicBezTo>
                    <a:lnTo>
                      <a:pt x="310" y="30"/>
                    </a:lnTo>
                    <a:cubicBezTo>
                      <a:pt x="279" y="30"/>
                      <a:pt x="248" y="61"/>
                      <a:pt x="217" y="61"/>
                    </a:cubicBezTo>
                    <a:lnTo>
                      <a:pt x="217" y="61"/>
                    </a:lnTo>
                    <a:lnTo>
                      <a:pt x="62" y="30"/>
                    </a:lnTo>
                    <a:lnTo>
                      <a:pt x="62" y="30"/>
                    </a:lnTo>
                    <a:lnTo>
                      <a:pt x="62" y="30"/>
                    </a:lnTo>
                    <a:lnTo>
                      <a:pt x="31" y="30"/>
                    </a:lnTo>
                    <a:lnTo>
                      <a:pt x="31" y="30"/>
                    </a:lnTo>
                    <a:lnTo>
                      <a:pt x="31" y="30"/>
                    </a:lnTo>
                    <a:lnTo>
                      <a:pt x="31" y="30"/>
                    </a:lnTo>
                    <a:lnTo>
                      <a:pt x="31" y="30"/>
                    </a:lnTo>
                    <a:cubicBezTo>
                      <a:pt x="31" y="61"/>
                      <a:pt x="31" y="61"/>
                      <a:pt x="31" y="93"/>
                    </a:cubicBezTo>
                    <a:lnTo>
                      <a:pt x="31" y="93"/>
                    </a:lnTo>
                    <a:cubicBezTo>
                      <a:pt x="0" y="93"/>
                      <a:pt x="0" y="93"/>
                      <a:pt x="0" y="93"/>
                    </a:cubicBezTo>
                    <a:cubicBezTo>
                      <a:pt x="0" y="93"/>
                      <a:pt x="31" y="93"/>
                      <a:pt x="31" y="124"/>
                    </a:cubicBezTo>
                    <a:lnTo>
                      <a:pt x="31" y="124"/>
                    </a:lnTo>
                    <a:lnTo>
                      <a:pt x="31" y="124"/>
                    </a:lnTo>
                    <a:cubicBezTo>
                      <a:pt x="31" y="154"/>
                      <a:pt x="31" y="154"/>
                      <a:pt x="31" y="185"/>
                    </a:cubicBezTo>
                    <a:lnTo>
                      <a:pt x="31" y="185"/>
                    </a:lnTo>
                    <a:cubicBezTo>
                      <a:pt x="31" y="217"/>
                      <a:pt x="31" y="248"/>
                      <a:pt x="31" y="341"/>
                    </a:cubicBezTo>
                    <a:cubicBezTo>
                      <a:pt x="31" y="433"/>
                      <a:pt x="31" y="526"/>
                      <a:pt x="31" y="589"/>
                    </a:cubicBezTo>
                    <a:cubicBezTo>
                      <a:pt x="341" y="589"/>
                      <a:pt x="341" y="589"/>
                      <a:pt x="341" y="589"/>
                    </a:cubicBezTo>
                    <a:cubicBezTo>
                      <a:pt x="341" y="557"/>
                      <a:pt x="341" y="557"/>
                      <a:pt x="372" y="557"/>
                    </a:cubicBezTo>
                    <a:lnTo>
                      <a:pt x="372" y="557"/>
                    </a:lnTo>
                    <a:lnTo>
                      <a:pt x="372" y="557"/>
                    </a:lnTo>
                    <a:cubicBezTo>
                      <a:pt x="372" y="557"/>
                      <a:pt x="372" y="589"/>
                      <a:pt x="403" y="589"/>
                    </a:cubicBezTo>
                    <a:cubicBezTo>
                      <a:pt x="496" y="589"/>
                      <a:pt x="496" y="589"/>
                      <a:pt x="496" y="589"/>
                    </a:cubicBezTo>
                    <a:lnTo>
                      <a:pt x="496" y="589"/>
                    </a:lnTo>
                    <a:lnTo>
                      <a:pt x="496" y="589"/>
                    </a:lnTo>
                    <a:cubicBezTo>
                      <a:pt x="496" y="557"/>
                      <a:pt x="496" y="557"/>
                      <a:pt x="527" y="557"/>
                    </a:cubicBezTo>
                    <a:lnTo>
                      <a:pt x="527" y="557"/>
                    </a:lnTo>
                    <a:lnTo>
                      <a:pt x="527" y="557"/>
                    </a:lnTo>
                    <a:cubicBezTo>
                      <a:pt x="527" y="557"/>
                      <a:pt x="527" y="557"/>
                      <a:pt x="527" y="526"/>
                    </a:cubicBezTo>
                    <a:cubicBezTo>
                      <a:pt x="527" y="526"/>
                      <a:pt x="527" y="526"/>
                      <a:pt x="558" y="526"/>
                    </a:cubicBezTo>
                    <a:lnTo>
                      <a:pt x="558" y="526"/>
                    </a:lnTo>
                    <a:lnTo>
                      <a:pt x="558" y="526"/>
                    </a:lnTo>
                    <a:cubicBezTo>
                      <a:pt x="527" y="465"/>
                      <a:pt x="496" y="372"/>
                      <a:pt x="496" y="372"/>
                    </a:cubicBezTo>
                    <a:cubicBezTo>
                      <a:pt x="496" y="341"/>
                      <a:pt x="496" y="341"/>
                      <a:pt x="465" y="309"/>
                    </a:cubicBezTo>
                    <a:lnTo>
                      <a:pt x="465" y="309"/>
                    </a:lnTo>
                    <a:cubicBezTo>
                      <a:pt x="465" y="278"/>
                      <a:pt x="465" y="248"/>
                      <a:pt x="465" y="217"/>
                    </a:cubicBezTo>
                    <a:cubicBezTo>
                      <a:pt x="434" y="217"/>
                      <a:pt x="403" y="185"/>
                      <a:pt x="403" y="154"/>
                    </a:cubicBezTo>
                    <a:cubicBezTo>
                      <a:pt x="372" y="154"/>
                      <a:pt x="372" y="154"/>
                      <a:pt x="372" y="154"/>
                    </a:cubicBezTo>
                    <a:cubicBezTo>
                      <a:pt x="403" y="30"/>
                      <a:pt x="403" y="30"/>
                      <a:pt x="403" y="30"/>
                    </a:cubicBezTo>
                    <a:lnTo>
                      <a:pt x="434"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8" name="Freeform 30">
                <a:extLst>
                  <a:ext uri="{FF2B5EF4-FFF2-40B4-BE49-F238E27FC236}">
                    <a16:creationId xmlns:a16="http://schemas.microsoft.com/office/drawing/2014/main" id="{28FCC7C9-15F5-4E43-88AC-62F4A5ECD058}"/>
                  </a:ext>
                </a:extLst>
              </p:cNvPr>
              <p:cNvSpPr>
                <a:spLocks noChangeArrowheads="1"/>
              </p:cNvSpPr>
              <p:nvPr/>
            </p:nvSpPr>
            <p:spPr bwMode="auto">
              <a:xfrm>
                <a:off x="3859213" y="1903413"/>
                <a:ext cx="290512" cy="279400"/>
              </a:xfrm>
              <a:custGeom>
                <a:avLst/>
                <a:gdLst>
                  <a:gd name="T0" fmla="*/ 804 w 805"/>
                  <a:gd name="T1" fmla="*/ 187 h 777"/>
                  <a:gd name="T2" fmla="*/ 804 w 805"/>
                  <a:gd name="T3" fmla="*/ 156 h 777"/>
                  <a:gd name="T4" fmla="*/ 804 w 805"/>
                  <a:gd name="T5" fmla="*/ 124 h 777"/>
                  <a:gd name="T6" fmla="*/ 804 w 805"/>
                  <a:gd name="T7" fmla="*/ 93 h 777"/>
                  <a:gd name="T8" fmla="*/ 804 w 805"/>
                  <a:gd name="T9" fmla="*/ 93 h 777"/>
                  <a:gd name="T10" fmla="*/ 774 w 805"/>
                  <a:gd name="T11" fmla="*/ 32 h 777"/>
                  <a:gd name="T12" fmla="*/ 743 w 805"/>
                  <a:gd name="T13" fmla="*/ 32 h 777"/>
                  <a:gd name="T14" fmla="*/ 712 w 805"/>
                  <a:gd name="T15" fmla="*/ 0 h 777"/>
                  <a:gd name="T16" fmla="*/ 650 w 805"/>
                  <a:gd name="T17" fmla="*/ 0 h 777"/>
                  <a:gd name="T18" fmla="*/ 588 w 805"/>
                  <a:gd name="T19" fmla="*/ 32 h 777"/>
                  <a:gd name="T20" fmla="*/ 588 w 805"/>
                  <a:gd name="T21" fmla="*/ 63 h 777"/>
                  <a:gd name="T22" fmla="*/ 495 w 805"/>
                  <a:gd name="T23" fmla="*/ 156 h 777"/>
                  <a:gd name="T24" fmla="*/ 433 w 805"/>
                  <a:gd name="T25" fmla="*/ 124 h 777"/>
                  <a:gd name="T26" fmla="*/ 371 w 805"/>
                  <a:gd name="T27" fmla="*/ 93 h 777"/>
                  <a:gd name="T28" fmla="*/ 309 w 805"/>
                  <a:gd name="T29" fmla="*/ 63 h 777"/>
                  <a:gd name="T30" fmla="*/ 278 w 805"/>
                  <a:gd name="T31" fmla="*/ 32 h 777"/>
                  <a:gd name="T32" fmla="*/ 278 w 805"/>
                  <a:gd name="T33" fmla="*/ 32 h 777"/>
                  <a:gd name="T34" fmla="*/ 247 w 805"/>
                  <a:gd name="T35" fmla="*/ 0 h 777"/>
                  <a:gd name="T36" fmla="*/ 216 w 805"/>
                  <a:gd name="T37" fmla="*/ 0 h 777"/>
                  <a:gd name="T38" fmla="*/ 185 w 805"/>
                  <a:gd name="T39" fmla="*/ 0 h 777"/>
                  <a:gd name="T40" fmla="*/ 154 w 805"/>
                  <a:gd name="T41" fmla="*/ 0 h 777"/>
                  <a:gd name="T42" fmla="*/ 123 w 805"/>
                  <a:gd name="T43" fmla="*/ 0 h 777"/>
                  <a:gd name="T44" fmla="*/ 31 w 805"/>
                  <a:gd name="T45" fmla="*/ 63 h 777"/>
                  <a:gd name="T46" fmla="*/ 31 w 805"/>
                  <a:gd name="T47" fmla="*/ 93 h 777"/>
                  <a:gd name="T48" fmla="*/ 31 w 805"/>
                  <a:gd name="T49" fmla="*/ 124 h 777"/>
                  <a:gd name="T50" fmla="*/ 31 w 805"/>
                  <a:gd name="T51" fmla="*/ 187 h 777"/>
                  <a:gd name="T52" fmla="*/ 31 w 805"/>
                  <a:gd name="T53" fmla="*/ 187 h 777"/>
                  <a:gd name="T54" fmla="*/ 31 w 805"/>
                  <a:gd name="T55" fmla="*/ 248 h 777"/>
                  <a:gd name="T56" fmla="*/ 31 w 805"/>
                  <a:gd name="T57" fmla="*/ 311 h 777"/>
                  <a:gd name="T58" fmla="*/ 31 w 805"/>
                  <a:gd name="T59" fmla="*/ 341 h 777"/>
                  <a:gd name="T60" fmla="*/ 31 w 805"/>
                  <a:gd name="T61" fmla="*/ 372 h 777"/>
                  <a:gd name="T62" fmla="*/ 31 w 805"/>
                  <a:gd name="T63" fmla="*/ 372 h 777"/>
                  <a:gd name="T64" fmla="*/ 0 w 805"/>
                  <a:gd name="T65" fmla="*/ 404 h 777"/>
                  <a:gd name="T66" fmla="*/ 31 w 805"/>
                  <a:gd name="T67" fmla="*/ 465 h 777"/>
                  <a:gd name="T68" fmla="*/ 63 w 805"/>
                  <a:gd name="T69" fmla="*/ 465 h 777"/>
                  <a:gd name="T70" fmla="*/ 123 w 805"/>
                  <a:gd name="T71" fmla="*/ 496 h 777"/>
                  <a:gd name="T72" fmla="*/ 216 w 805"/>
                  <a:gd name="T73" fmla="*/ 558 h 777"/>
                  <a:gd name="T74" fmla="*/ 278 w 805"/>
                  <a:gd name="T75" fmla="*/ 589 h 777"/>
                  <a:gd name="T76" fmla="*/ 278 w 805"/>
                  <a:gd name="T77" fmla="*/ 589 h 777"/>
                  <a:gd name="T78" fmla="*/ 309 w 805"/>
                  <a:gd name="T79" fmla="*/ 558 h 777"/>
                  <a:gd name="T80" fmla="*/ 340 w 805"/>
                  <a:gd name="T81" fmla="*/ 528 h 777"/>
                  <a:gd name="T82" fmla="*/ 743 w 805"/>
                  <a:gd name="T83" fmla="*/ 776 h 777"/>
                  <a:gd name="T84" fmla="*/ 804 w 805"/>
                  <a:gd name="T85" fmla="*/ 682 h 777"/>
                  <a:gd name="T86" fmla="*/ 804 w 805"/>
                  <a:gd name="T87" fmla="*/ 404 h 777"/>
                  <a:gd name="T88" fmla="*/ 804 w 805"/>
                  <a:gd name="T89" fmla="*/ 248 h 777"/>
                  <a:gd name="T90" fmla="*/ 804 w 805"/>
                  <a:gd name="T91" fmla="*/ 18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5" h="777">
                    <a:moveTo>
                      <a:pt x="804" y="187"/>
                    </a:moveTo>
                    <a:lnTo>
                      <a:pt x="804" y="187"/>
                    </a:lnTo>
                    <a:lnTo>
                      <a:pt x="804" y="187"/>
                    </a:lnTo>
                    <a:cubicBezTo>
                      <a:pt x="804" y="187"/>
                      <a:pt x="804" y="187"/>
                      <a:pt x="804" y="156"/>
                    </a:cubicBezTo>
                    <a:cubicBezTo>
                      <a:pt x="804" y="156"/>
                      <a:pt x="804" y="156"/>
                      <a:pt x="804" y="124"/>
                    </a:cubicBezTo>
                    <a:lnTo>
                      <a:pt x="804" y="124"/>
                    </a:lnTo>
                    <a:lnTo>
                      <a:pt x="804" y="93"/>
                    </a:lnTo>
                    <a:lnTo>
                      <a:pt x="804" y="93"/>
                    </a:lnTo>
                    <a:lnTo>
                      <a:pt x="804" y="93"/>
                    </a:lnTo>
                    <a:lnTo>
                      <a:pt x="804" y="93"/>
                    </a:lnTo>
                    <a:cubicBezTo>
                      <a:pt x="804" y="63"/>
                      <a:pt x="804" y="63"/>
                      <a:pt x="804" y="63"/>
                    </a:cubicBezTo>
                    <a:cubicBezTo>
                      <a:pt x="804" y="63"/>
                      <a:pt x="774" y="63"/>
                      <a:pt x="774" y="32"/>
                    </a:cubicBezTo>
                    <a:cubicBezTo>
                      <a:pt x="774" y="32"/>
                      <a:pt x="774" y="32"/>
                      <a:pt x="743" y="32"/>
                    </a:cubicBezTo>
                    <a:lnTo>
                      <a:pt x="743" y="32"/>
                    </a:lnTo>
                    <a:cubicBezTo>
                      <a:pt x="743" y="32"/>
                      <a:pt x="712" y="32"/>
                      <a:pt x="712" y="0"/>
                    </a:cubicBezTo>
                    <a:lnTo>
                      <a:pt x="712" y="0"/>
                    </a:lnTo>
                    <a:lnTo>
                      <a:pt x="681" y="0"/>
                    </a:lnTo>
                    <a:lnTo>
                      <a:pt x="650" y="0"/>
                    </a:lnTo>
                    <a:cubicBezTo>
                      <a:pt x="650" y="0"/>
                      <a:pt x="588" y="0"/>
                      <a:pt x="588" y="32"/>
                    </a:cubicBezTo>
                    <a:lnTo>
                      <a:pt x="588" y="32"/>
                    </a:lnTo>
                    <a:cubicBezTo>
                      <a:pt x="588" y="32"/>
                      <a:pt x="588" y="32"/>
                      <a:pt x="588" y="63"/>
                    </a:cubicBezTo>
                    <a:lnTo>
                      <a:pt x="588" y="63"/>
                    </a:lnTo>
                    <a:cubicBezTo>
                      <a:pt x="588" y="93"/>
                      <a:pt x="557" y="156"/>
                      <a:pt x="526" y="156"/>
                    </a:cubicBezTo>
                    <a:cubicBezTo>
                      <a:pt x="526" y="156"/>
                      <a:pt x="526" y="156"/>
                      <a:pt x="495" y="156"/>
                    </a:cubicBezTo>
                    <a:lnTo>
                      <a:pt x="495" y="156"/>
                    </a:lnTo>
                    <a:cubicBezTo>
                      <a:pt x="495" y="156"/>
                      <a:pt x="464" y="156"/>
                      <a:pt x="433" y="124"/>
                    </a:cubicBezTo>
                    <a:lnTo>
                      <a:pt x="433" y="124"/>
                    </a:lnTo>
                    <a:cubicBezTo>
                      <a:pt x="402" y="93"/>
                      <a:pt x="402" y="93"/>
                      <a:pt x="371" y="93"/>
                    </a:cubicBezTo>
                    <a:lnTo>
                      <a:pt x="371" y="93"/>
                    </a:lnTo>
                    <a:cubicBezTo>
                      <a:pt x="340" y="93"/>
                      <a:pt x="309" y="93"/>
                      <a:pt x="309" y="63"/>
                    </a:cubicBezTo>
                    <a:lnTo>
                      <a:pt x="309" y="63"/>
                    </a:lnTo>
                    <a:lnTo>
                      <a:pt x="278" y="32"/>
                    </a:lnTo>
                    <a:lnTo>
                      <a:pt x="278" y="32"/>
                    </a:lnTo>
                    <a:lnTo>
                      <a:pt x="278" y="32"/>
                    </a:lnTo>
                    <a:lnTo>
                      <a:pt x="247" y="0"/>
                    </a:lnTo>
                    <a:lnTo>
                      <a:pt x="247" y="0"/>
                    </a:lnTo>
                    <a:cubicBezTo>
                      <a:pt x="216" y="0"/>
                      <a:pt x="216" y="0"/>
                      <a:pt x="216" y="0"/>
                    </a:cubicBezTo>
                    <a:lnTo>
                      <a:pt x="216" y="0"/>
                    </a:lnTo>
                    <a:lnTo>
                      <a:pt x="216" y="0"/>
                    </a:lnTo>
                    <a:cubicBezTo>
                      <a:pt x="185" y="0"/>
                      <a:pt x="185" y="0"/>
                      <a:pt x="185" y="0"/>
                    </a:cubicBezTo>
                    <a:lnTo>
                      <a:pt x="185" y="0"/>
                    </a:lnTo>
                    <a:cubicBezTo>
                      <a:pt x="154" y="0"/>
                      <a:pt x="154" y="0"/>
                      <a:pt x="154" y="0"/>
                    </a:cubicBezTo>
                    <a:cubicBezTo>
                      <a:pt x="123" y="0"/>
                      <a:pt x="123" y="0"/>
                      <a:pt x="123" y="0"/>
                    </a:cubicBezTo>
                    <a:lnTo>
                      <a:pt x="123" y="0"/>
                    </a:lnTo>
                    <a:cubicBezTo>
                      <a:pt x="123" y="32"/>
                      <a:pt x="92" y="32"/>
                      <a:pt x="92" y="32"/>
                    </a:cubicBezTo>
                    <a:cubicBezTo>
                      <a:pt x="62" y="32"/>
                      <a:pt x="63" y="63"/>
                      <a:pt x="31" y="63"/>
                    </a:cubicBezTo>
                    <a:cubicBezTo>
                      <a:pt x="31" y="63"/>
                      <a:pt x="31" y="63"/>
                      <a:pt x="31" y="93"/>
                    </a:cubicBezTo>
                    <a:lnTo>
                      <a:pt x="31" y="93"/>
                    </a:lnTo>
                    <a:cubicBezTo>
                      <a:pt x="31" y="124"/>
                      <a:pt x="31" y="124"/>
                      <a:pt x="31" y="124"/>
                    </a:cubicBezTo>
                    <a:lnTo>
                      <a:pt x="31" y="124"/>
                    </a:lnTo>
                    <a:cubicBezTo>
                      <a:pt x="31" y="156"/>
                      <a:pt x="31" y="156"/>
                      <a:pt x="0" y="156"/>
                    </a:cubicBezTo>
                    <a:lnTo>
                      <a:pt x="31" y="187"/>
                    </a:lnTo>
                    <a:lnTo>
                      <a:pt x="31" y="187"/>
                    </a:lnTo>
                    <a:lnTo>
                      <a:pt x="31" y="187"/>
                    </a:lnTo>
                    <a:cubicBezTo>
                      <a:pt x="31" y="217"/>
                      <a:pt x="31" y="217"/>
                      <a:pt x="31" y="217"/>
                    </a:cubicBezTo>
                    <a:lnTo>
                      <a:pt x="31" y="248"/>
                    </a:lnTo>
                    <a:lnTo>
                      <a:pt x="31" y="280"/>
                    </a:lnTo>
                    <a:cubicBezTo>
                      <a:pt x="31" y="311"/>
                      <a:pt x="31" y="311"/>
                      <a:pt x="31" y="311"/>
                    </a:cubicBezTo>
                    <a:lnTo>
                      <a:pt x="31" y="311"/>
                    </a:lnTo>
                    <a:cubicBezTo>
                      <a:pt x="31" y="311"/>
                      <a:pt x="31" y="311"/>
                      <a:pt x="31" y="341"/>
                    </a:cubicBezTo>
                    <a:cubicBezTo>
                      <a:pt x="31" y="341"/>
                      <a:pt x="31" y="341"/>
                      <a:pt x="31" y="372"/>
                    </a:cubicBezTo>
                    <a:lnTo>
                      <a:pt x="31" y="372"/>
                    </a:lnTo>
                    <a:lnTo>
                      <a:pt x="31" y="372"/>
                    </a:lnTo>
                    <a:lnTo>
                      <a:pt x="31" y="372"/>
                    </a:lnTo>
                    <a:lnTo>
                      <a:pt x="31" y="372"/>
                    </a:lnTo>
                    <a:cubicBezTo>
                      <a:pt x="31" y="372"/>
                      <a:pt x="31" y="404"/>
                      <a:pt x="0" y="404"/>
                    </a:cubicBezTo>
                    <a:cubicBezTo>
                      <a:pt x="31" y="404"/>
                      <a:pt x="31" y="404"/>
                      <a:pt x="31" y="435"/>
                    </a:cubicBezTo>
                    <a:cubicBezTo>
                      <a:pt x="31" y="435"/>
                      <a:pt x="31" y="435"/>
                      <a:pt x="31" y="465"/>
                    </a:cubicBezTo>
                    <a:lnTo>
                      <a:pt x="31" y="465"/>
                    </a:lnTo>
                    <a:lnTo>
                      <a:pt x="63" y="465"/>
                    </a:lnTo>
                    <a:cubicBezTo>
                      <a:pt x="63" y="465"/>
                      <a:pt x="92" y="496"/>
                      <a:pt x="123" y="496"/>
                    </a:cubicBezTo>
                    <a:lnTo>
                      <a:pt x="123" y="496"/>
                    </a:lnTo>
                    <a:cubicBezTo>
                      <a:pt x="123" y="496"/>
                      <a:pt x="123" y="528"/>
                      <a:pt x="154" y="558"/>
                    </a:cubicBezTo>
                    <a:cubicBezTo>
                      <a:pt x="185" y="558"/>
                      <a:pt x="185" y="558"/>
                      <a:pt x="216" y="558"/>
                    </a:cubicBezTo>
                    <a:lnTo>
                      <a:pt x="247" y="589"/>
                    </a:lnTo>
                    <a:cubicBezTo>
                      <a:pt x="247" y="589"/>
                      <a:pt x="247" y="589"/>
                      <a:pt x="278" y="589"/>
                    </a:cubicBezTo>
                    <a:lnTo>
                      <a:pt x="278" y="589"/>
                    </a:lnTo>
                    <a:lnTo>
                      <a:pt x="278" y="589"/>
                    </a:lnTo>
                    <a:lnTo>
                      <a:pt x="278" y="589"/>
                    </a:lnTo>
                    <a:cubicBezTo>
                      <a:pt x="278" y="558"/>
                      <a:pt x="278" y="558"/>
                      <a:pt x="309" y="558"/>
                    </a:cubicBezTo>
                    <a:lnTo>
                      <a:pt x="340" y="558"/>
                    </a:lnTo>
                    <a:cubicBezTo>
                      <a:pt x="340" y="528"/>
                      <a:pt x="340" y="528"/>
                      <a:pt x="340" y="528"/>
                    </a:cubicBezTo>
                    <a:cubicBezTo>
                      <a:pt x="743" y="776"/>
                      <a:pt x="743" y="776"/>
                      <a:pt x="743" y="776"/>
                    </a:cubicBezTo>
                    <a:lnTo>
                      <a:pt x="743" y="776"/>
                    </a:lnTo>
                    <a:cubicBezTo>
                      <a:pt x="804" y="776"/>
                      <a:pt x="804" y="776"/>
                      <a:pt x="804" y="776"/>
                    </a:cubicBezTo>
                    <a:cubicBezTo>
                      <a:pt x="804" y="744"/>
                      <a:pt x="804" y="713"/>
                      <a:pt x="804" y="682"/>
                    </a:cubicBezTo>
                    <a:lnTo>
                      <a:pt x="804" y="682"/>
                    </a:lnTo>
                    <a:cubicBezTo>
                      <a:pt x="804" y="589"/>
                      <a:pt x="804" y="496"/>
                      <a:pt x="804" y="404"/>
                    </a:cubicBezTo>
                    <a:cubicBezTo>
                      <a:pt x="804" y="311"/>
                      <a:pt x="804" y="280"/>
                      <a:pt x="804" y="248"/>
                    </a:cubicBezTo>
                    <a:lnTo>
                      <a:pt x="804" y="248"/>
                    </a:lnTo>
                    <a:cubicBezTo>
                      <a:pt x="804" y="217"/>
                      <a:pt x="804" y="217"/>
                      <a:pt x="804" y="217"/>
                    </a:cubicBezTo>
                    <a:lnTo>
                      <a:pt x="804" y="18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69" name="Freeform 31">
                <a:extLst>
                  <a:ext uri="{FF2B5EF4-FFF2-40B4-BE49-F238E27FC236}">
                    <a16:creationId xmlns:a16="http://schemas.microsoft.com/office/drawing/2014/main" id="{A8DFF800-464C-1C48-A61B-ACC96856AEC7}"/>
                  </a:ext>
                </a:extLst>
              </p:cNvPr>
              <p:cNvSpPr>
                <a:spLocks noChangeArrowheads="1"/>
              </p:cNvSpPr>
              <p:nvPr/>
            </p:nvSpPr>
            <p:spPr bwMode="auto">
              <a:xfrm>
                <a:off x="4114800" y="2138363"/>
                <a:ext cx="301625" cy="423862"/>
              </a:xfrm>
              <a:custGeom>
                <a:avLst/>
                <a:gdLst>
                  <a:gd name="T0" fmla="*/ 651 w 838"/>
                  <a:gd name="T1" fmla="*/ 1083 h 1177"/>
                  <a:gd name="T2" fmla="*/ 651 w 838"/>
                  <a:gd name="T3" fmla="*/ 1083 h 1177"/>
                  <a:gd name="T4" fmla="*/ 682 w 838"/>
                  <a:gd name="T5" fmla="*/ 1083 h 1177"/>
                  <a:gd name="T6" fmla="*/ 651 w 838"/>
                  <a:gd name="T7" fmla="*/ 1052 h 1177"/>
                  <a:gd name="T8" fmla="*/ 651 w 838"/>
                  <a:gd name="T9" fmla="*/ 1021 h 1177"/>
                  <a:gd name="T10" fmla="*/ 620 w 838"/>
                  <a:gd name="T11" fmla="*/ 959 h 1177"/>
                  <a:gd name="T12" fmla="*/ 589 w 838"/>
                  <a:gd name="T13" fmla="*/ 959 h 1177"/>
                  <a:gd name="T14" fmla="*/ 558 w 838"/>
                  <a:gd name="T15" fmla="*/ 928 h 1177"/>
                  <a:gd name="T16" fmla="*/ 558 w 838"/>
                  <a:gd name="T17" fmla="*/ 867 h 1177"/>
                  <a:gd name="T18" fmla="*/ 589 w 838"/>
                  <a:gd name="T19" fmla="*/ 835 h 1177"/>
                  <a:gd name="T20" fmla="*/ 620 w 838"/>
                  <a:gd name="T21" fmla="*/ 835 h 1177"/>
                  <a:gd name="T22" fmla="*/ 620 w 838"/>
                  <a:gd name="T23" fmla="*/ 773 h 1177"/>
                  <a:gd name="T24" fmla="*/ 620 w 838"/>
                  <a:gd name="T25" fmla="*/ 743 h 1177"/>
                  <a:gd name="T26" fmla="*/ 651 w 838"/>
                  <a:gd name="T27" fmla="*/ 711 h 1177"/>
                  <a:gd name="T28" fmla="*/ 682 w 838"/>
                  <a:gd name="T29" fmla="*/ 619 h 1177"/>
                  <a:gd name="T30" fmla="*/ 713 w 838"/>
                  <a:gd name="T31" fmla="*/ 587 h 1177"/>
                  <a:gd name="T32" fmla="*/ 744 w 838"/>
                  <a:gd name="T33" fmla="*/ 495 h 1177"/>
                  <a:gd name="T34" fmla="*/ 744 w 838"/>
                  <a:gd name="T35" fmla="*/ 402 h 1177"/>
                  <a:gd name="T36" fmla="*/ 775 w 838"/>
                  <a:gd name="T37" fmla="*/ 372 h 1177"/>
                  <a:gd name="T38" fmla="*/ 775 w 838"/>
                  <a:gd name="T39" fmla="*/ 340 h 1177"/>
                  <a:gd name="T40" fmla="*/ 837 w 838"/>
                  <a:gd name="T41" fmla="*/ 278 h 1177"/>
                  <a:gd name="T42" fmla="*/ 775 w 838"/>
                  <a:gd name="T43" fmla="*/ 124 h 1177"/>
                  <a:gd name="T44" fmla="*/ 775 w 838"/>
                  <a:gd name="T45" fmla="*/ 61 h 1177"/>
                  <a:gd name="T46" fmla="*/ 775 w 838"/>
                  <a:gd name="T47" fmla="*/ 30 h 1177"/>
                  <a:gd name="T48" fmla="*/ 713 w 838"/>
                  <a:gd name="T49" fmla="*/ 0 h 1177"/>
                  <a:gd name="T50" fmla="*/ 682 w 838"/>
                  <a:gd name="T51" fmla="*/ 0 h 1177"/>
                  <a:gd name="T52" fmla="*/ 651 w 838"/>
                  <a:gd name="T53" fmla="*/ 30 h 1177"/>
                  <a:gd name="T54" fmla="*/ 651 w 838"/>
                  <a:gd name="T55" fmla="*/ 61 h 1177"/>
                  <a:gd name="T56" fmla="*/ 620 w 838"/>
                  <a:gd name="T57" fmla="*/ 61 h 1177"/>
                  <a:gd name="T58" fmla="*/ 589 w 838"/>
                  <a:gd name="T59" fmla="*/ 61 h 1177"/>
                  <a:gd name="T60" fmla="*/ 496 w 838"/>
                  <a:gd name="T61" fmla="*/ 61 h 1177"/>
                  <a:gd name="T62" fmla="*/ 155 w 838"/>
                  <a:gd name="T63" fmla="*/ 185 h 1177"/>
                  <a:gd name="T64" fmla="*/ 31 w 838"/>
                  <a:gd name="T65" fmla="*/ 433 h 1177"/>
                  <a:gd name="T66" fmla="*/ 0 w 838"/>
                  <a:gd name="T67" fmla="*/ 525 h 1177"/>
                  <a:gd name="T68" fmla="*/ 0 w 838"/>
                  <a:gd name="T69" fmla="*/ 525 h 1177"/>
                  <a:gd name="T70" fmla="*/ 0 w 838"/>
                  <a:gd name="T71" fmla="*/ 556 h 1177"/>
                  <a:gd name="T72" fmla="*/ 0 w 838"/>
                  <a:gd name="T73" fmla="*/ 619 h 1177"/>
                  <a:gd name="T74" fmla="*/ 31 w 838"/>
                  <a:gd name="T75" fmla="*/ 649 h 1177"/>
                  <a:gd name="T76" fmla="*/ 31 w 838"/>
                  <a:gd name="T77" fmla="*/ 649 h 1177"/>
                  <a:gd name="T78" fmla="*/ 31 w 838"/>
                  <a:gd name="T79" fmla="*/ 680 h 1177"/>
                  <a:gd name="T80" fmla="*/ 62 w 838"/>
                  <a:gd name="T81" fmla="*/ 743 h 1177"/>
                  <a:gd name="T82" fmla="*/ 92 w 838"/>
                  <a:gd name="T83" fmla="*/ 804 h 1177"/>
                  <a:gd name="T84" fmla="*/ 62 w 838"/>
                  <a:gd name="T85" fmla="*/ 835 h 1177"/>
                  <a:gd name="T86" fmla="*/ 92 w 838"/>
                  <a:gd name="T87" fmla="*/ 867 h 1177"/>
                  <a:gd name="T88" fmla="*/ 124 w 838"/>
                  <a:gd name="T89" fmla="*/ 897 h 1177"/>
                  <a:gd name="T90" fmla="*/ 155 w 838"/>
                  <a:gd name="T91" fmla="*/ 928 h 1177"/>
                  <a:gd name="T92" fmla="*/ 186 w 838"/>
                  <a:gd name="T93" fmla="*/ 928 h 1177"/>
                  <a:gd name="T94" fmla="*/ 217 w 838"/>
                  <a:gd name="T95" fmla="*/ 959 h 1177"/>
                  <a:gd name="T96" fmla="*/ 248 w 838"/>
                  <a:gd name="T97" fmla="*/ 1021 h 1177"/>
                  <a:gd name="T98" fmla="*/ 279 w 838"/>
                  <a:gd name="T99" fmla="*/ 1021 h 1177"/>
                  <a:gd name="T100" fmla="*/ 279 w 838"/>
                  <a:gd name="T101" fmla="*/ 1083 h 1177"/>
                  <a:gd name="T102" fmla="*/ 279 w 838"/>
                  <a:gd name="T103" fmla="*/ 1083 h 1177"/>
                  <a:gd name="T104" fmla="*/ 310 w 838"/>
                  <a:gd name="T105" fmla="*/ 1114 h 1177"/>
                  <a:gd name="T106" fmla="*/ 403 w 838"/>
                  <a:gd name="T107" fmla="*/ 1083 h 1177"/>
                  <a:gd name="T108" fmla="*/ 465 w 838"/>
                  <a:gd name="T109" fmla="*/ 1176 h 1177"/>
                  <a:gd name="T110" fmla="*/ 465 w 838"/>
                  <a:gd name="T111" fmla="*/ 1145 h 1177"/>
                  <a:gd name="T112" fmla="*/ 527 w 838"/>
                  <a:gd name="T113" fmla="*/ 1145 h 1177"/>
                  <a:gd name="T114" fmla="*/ 589 w 838"/>
                  <a:gd name="T115" fmla="*/ 1145 h 1177"/>
                  <a:gd name="T116" fmla="*/ 589 w 838"/>
                  <a:gd name="T117" fmla="*/ 1145 h 1177"/>
                  <a:gd name="T118" fmla="*/ 620 w 838"/>
                  <a:gd name="T119" fmla="*/ 1114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8" h="1177">
                    <a:moveTo>
                      <a:pt x="651" y="1083"/>
                    </a:moveTo>
                    <a:lnTo>
                      <a:pt x="651" y="1083"/>
                    </a:lnTo>
                    <a:lnTo>
                      <a:pt x="651" y="1083"/>
                    </a:lnTo>
                    <a:lnTo>
                      <a:pt x="651" y="1083"/>
                    </a:lnTo>
                    <a:lnTo>
                      <a:pt x="651" y="1083"/>
                    </a:lnTo>
                    <a:lnTo>
                      <a:pt x="651" y="1083"/>
                    </a:lnTo>
                    <a:cubicBezTo>
                      <a:pt x="682" y="1083"/>
                      <a:pt x="682" y="1083"/>
                      <a:pt x="682" y="1083"/>
                    </a:cubicBezTo>
                    <a:lnTo>
                      <a:pt x="682" y="1083"/>
                    </a:lnTo>
                    <a:lnTo>
                      <a:pt x="682" y="1083"/>
                    </a:lnTo>
                    <a:cubicBezTo>
                      <a:pt x="682" y="1083"/>
                      <a:pt x="682" y="1083"/>
                      <a:pt x="682" y="1052"/>
                    </a:cubicBezTo>
                    <a:cubicBezTo>
                      <a:pt x="682" y="1052"/>
                      <a:pt x="682" y="1052"/>
                      <a:pt x="651" y="1052"/>
                    </a:cubicBezTo>
                    <a:lnTo>
                      <a:pt x="651" y="1052"/>
                    </a:lnTo>
                    <a:lnTo>
                      <a:pt x="651" y="1052"/>
                    </a:lnTo>
                    <a:lnTo>
                      <a:pt x="651" y="1021"/>
                    </a:lnTo>
                    <a:lnTo>
                      <a:pt x="651" y="1021"/>
                    </a:lnTo>
                    <a:cubicBezTo>
                      <a:pt x="651" y="1021"/>
                      <a:pt x="651" y="1021"/>
                      <a:pt x="651" y="991"/>
                    </a:cubicBezTo>
                    <a:lnTo>
                      <a:pt x="620" y="991"/>
                    </a:lnTo>
                    <a:lnTo>
                      <a:pt x="620" y="959"/>
                    </a:lnTo>
                    <a:cubicBezTo>
                      <a:pt x="589" y="959"/>
                      <a:pt x="589" y="959"/>
                      <a:pt x="589" y="959"/>
                    </a:cubicBezTo>
                    <a:lnTo>
                      <a:pt x="589" y="959"/>
                    </a:lnTo>
                    <a:lnTo>
                      <a:pt x="589" y="959"/>
                    </a:lnTo>
                    <a:cubicBezTo>
                      <a:pt x="558" y="959"/>
                      <a:pt x="558" y="959"/>
                      <a:pt x="558" y="928"/>
                    </a:cubicBezTo>
                    <a:lnTo>
                      <a:pt x="558" y="928"/>
                    </a:lnTo>
                    <a:lnTo>
                      <a:pt x="558" y="928"/>
                    </a:lnTo>
                    <a:lnTo>
                      <a:pt x="558" y="928"/>
                    </a:lnTo>
                    <a:cubicBezTo>
                      <a:pt x="558" y="897"/>
                      <a:pt x="558" y="897"/>
                      <a:pt x="558" y="897"/>
                    </a:cubicBezTo>
                    <a:cubicBezTo>
                      <a:pt x="558" y="867"/>
                      <a:pt x="558" y="867"/>
                      <a:pt x="558" y="867"/>
                    </a:cubicBezTo>
                    <a:lnTo>
                      <a:pt x="558" y="867"/>
                    </a:lnTo>
                    <a:cubicBezTo>
                      <a:pt x="558" y="867"/>
                      <a:pt x="558" y="835"/>
                      <a:pt x="589" y="835"/>
                    </a:cubicBezTo>
                    <a:lnTo>
                      <a:pt x="589" y="835"/>
                    </a:lnTo>
                    <a:cubicBezTo>
                      <a:pt x="589" y="835"/>
                      <a:pt x="589" y="867"/>
                      <a:pt x="620" y="867"/>
                    </a:cubicBezTo>
                    <a:cubicBezTo>
                      <a:pt x="620" y="835"/>
                      <a:pt x="620" y="835"/>
                      <a:pt x="620" y="835"/>
                    </a:cubicBezTo>
                    <a:lnTo>
                      <a:pt x="620" y="835"/>
                    </a:lnTo>
                    <a:cubicBezTo>
                      <a:pt x="620" y="835"/>
                      <a:pt x="620" y="835"/>
                      <a:pt x="620" y="804"/>
                    </a:cubicBezTo>
                    <a:lnTo>
                      <a:pt x="620" y="804"/>
                    </a:lnTo>
                    <a:lnTo>
                      <a:pt x="620" y="773"/>
                    </a:lnTo>
                    <a:lnTo>
                      <a:pt x="620" y="773"/>
                    </a:lnTo>
                    <a:lnTo>
                      <a:pt x="620" y="743"/>
                    </a:lnTo>
                    <a:lnTo>
                      <a:pt x="620" y="743"/>
                    </a:lnTo>
                    <a:cubicBezTo>
                      <a:pt x="620" y="743"/>
                      <a:pt x="620" y="711"/>
                      <a:pt x="651" y="711"/>
                    </a:cubicBezTo>
                    <a:lnTo>
                      <a:pt x="651" y="711"/>
                    </a:lnTo>
                    <a:lnTo>
                      <a:pt x="651" y="711"/>
                    </a:lnTo>
                    <a:cubicBezTo>
                      <a:pt x="651" y="680"/>
                      <a:pt x="651" y="680"/>
                      <a:pt x="651" y="649"/>
                    </a:cubicBezTo>
                    <a:lnTo>
                      <a:pt x="651" y="649"/>
                    </a:lnTo>
                    <a:lnTo>
                      <a:pt x="682" y="619"/>
                    </a:lnTo>
                    <a:cubicBezTo>
                      <a:pt x="682" y="619"/>
                      <a:pt x="682" y="619"/>
                      <a:pt x="713" y="587"/>
                    </a:cubicBezTo>
                    <a:lnTo>
                      <a:pt x="713" y="587"/>
                    </a:lnTo>
                    <a:lnTo>
                      <a:pt x="713" y="587"/>
                    </a:lnTo>
                    <a:lnTo>
                      <a:pt x="713" y="556"/>
                    </a:lnTo>
                    <a:cubicBezTo>
                      <a:pt x="713" y="556"/>
                      <a:pt x="744" y="556"/>
                      <a:pt x="744" y="525"/>
                    </a:cubicBezTo>
                    <a:cubicBezTo>
                      <a:pt x="744" y="525"/>
                      <a:pt x="744" y="525"/>
                      <a:pt x="744" y="495"/>
                    </a:cubicBezTo>
                    <a:lnTo>
                      <a:pt x="744" y="463"/>
                    </a:lnTo>
                    <a:cubicBezTo>
                      <a:pt x="744" y="433"/>
                      <a:pt x="744" y="433"/>
                      <a:pt x="744" y="402"/>
                    </a:cubicBezTo>
                    <a:lnTo>
                      <a:pt x="744" y="402"/>
                    </a:lnTo>
                    <a:lnTo>
                      <a:pt x="744" y="402"/>
                    </a:lnTo>
                    <a:cubicBezTo>
                      <a:pt x="775" y="402"/>
                      <a:pt x="775" y="402"/>
                      <a:pt x="775" y="372"/>
                    </a:cubicBezTo>
                    <a:lnTo>
                      <a:pt x="775" y="372"/>
                    </a:lnTo>
                    <a:lnTo>
                      <a:pt x="775" y="372"/>
                    </a:lnTo>
                    <a:cubicBezTo>
                      <a:pt x="775" y="372"/>
                      <a:pt x="775" y="372"/>
                      <a:pt x="775" y="340"/>
                    </a:cubicBezTo>
                    <a:lnTo>
                      <a:pt x="775" y="340"/>
                    </a:lnTo>
                    <a:cubicBezTo>
                      <a:pt x="775" y="309"/>
                      <a:pt x="775" y="309"/>
                      <a:pt x="806" y="309"/>
                    </a:cubicBezTo>
                    <a:cubicBezTo>
                      <a:pt x="806" y="278"/>
                      <a:pt x="837" y="278"/>
                      <a:pt x="837" y="278"/>
                    </a:cubicBezTo>
                    <a:lnTo>
                      <a:pt x="837" y="278"/>
                    </a:lnTo>
                    <a:lnTo>
                      <a:pt x="837" y="278"/>
                    </a:lnTo>
                    <a:lnTo>
                      <a:pt x="806" y="248"/>
                    </a:lnTo>
                    <a:cubicBezTo>
                      <a:pt x="806" y="216"/>
                      <a:pt x="775" y="154"/>
                      <a:pt x="775" y="124"/>
                    </a:cubicBezTo>
                    <a:lnTo>
                      <a:pt x="775" y="92"/>
                    </a:lnTo>
                    <a:lnTo>
                      <a:pt x="775" y="92"/>
                    </a:lnTo>
                    <a:cubicBezTo>
                      <a:pt x="775" y="92"/>
                      <a:pt x="775" y="92"/>
                      <a:pt x="775" y="61"/>
                    </a:cubicBezTo>
                    <a:lnTo>
                      <a:pt x="775" y="61"/>
                    </a:lnTo>
                    <a:cubicBezTo>
                      <a:pt x="775" y="30"/>
                      <a:pt x="775" y="30"/>
                      <a:pt x="775" y="30"/>
                    </a:cubicBezTo>
                    <a:lnTo>
                      <a:pt x="775" y="30"/>
                    </a:lnTo>
                    <a:lnTo>
                      <a:pt x="744" y="30"/>
                    </a:lnTo>
                    <a:lnTo>
                      <a:pt x="744" y="30"/>
                    </a:lnTo>
                    <a:cubicBezTo>
                      <a:pt x="744" y="0"/>
                      <a:pt x="713" y="0"/>
                      <a:pt x="713" y="0"/>
                    </a:cubicBezTo>
                    <a:cubicBezTo>
                      <a:pt x="713" y="0"/>
                      <a:pt x="713" y="0"/>
                      <a:pt x="682" y="0"/>
                    </a:cubicBezTo>
                    <a:lnTo>
                      <a:pt x="682" y="0"/>
                    </a:lnTo>
                    <a:lnTo>
                      <a:pt x="682" y="0"/>
                    </a:lnTo>
                    <a:lnTo>
                      <a:pt x="682" y="0"/>
                    </a:lnTo>
                    <a:cubicBezTo>
                      <a:pt x="682" y="0"/>
                      <a:pt x="682" y="30"/>
                      <a:pt x="651" y="30"/>
                    </a:cubicBezTo>
                    <a:lnTo>
                      <a:pt x="651" y="30"/>
                    </a:lnTo>
                    <a:lnTo>
                      <a:pt x="651" y="30"/>
                    </a:lnTo>
                    <a:lnTo>
                      <a:pt x="651" y="30"/>
                    </a:lnTo>
                    <a:lnTo>
                      <a:pt x="651" y="61"/>
                    </a:lnTo>
                    <a:cubicBezTo>
                      <a:pt x="620" y="61"/>
                      <a:pt x="620" y="61"/>
                      <a:pt x="620" y="61"/>
                    </a:cubicBezTo>
                    <a:lnTo>
                      <a:pt x="620" y="61"/>
                    </a:lnTo>
                    <a:lnTo>
                      <a:pt x="620" y="61"/>
                    </a:lnTo>
                    <a:lnTo>
                      <a:pt x="620" y="61"/>
                    </a:lnTo>
                    <a:cubicBezTo>
                      <a:pt x="589" y="61"/>
                      <a:pt x="589" y="61"/>
                      <a:pt x="589" y="61"/>
                    </a:cubicBezTo>
                    <a:lnTo>
                      <a:pt x="589" y="61"/>
                    </a:lnTo>
                    <a:lnTo>
                      <a:pt x="589" y="61"/>
                    </a:lnTo>
                    <a:cubicBezTo>
                      <a:pt x="496" y="61"/>
                      <a:pt x="496" y="61"/>
                      <a:pt x="496" y="61"/>
                    </a:cubicBezTo>
                    <a:lnTo>
                      <a:pt x="496" y="61"/>
                    </a:lnTo>
                    <a:cubicBezTo>
                      <a:pt x="155" y="61"/>
                      <a:pt x="155" y="61"/>
                      <a:pt x="155" y="61"/>
                    </a:cubicBezTo>
                    <a:cubicBezTo>
                      <a:pt x="155" y="61"/>
                      <a:pt x="155" y="92"/>
                      <a:pt x="155" y="124"/>
                    </a:cubicBezTo>
                    <a:cubicBezTo>
                      <a:pt x="155" y="185"/>
                      <a:pt x="155" y="185"/>
                      <a:pt x="155" y="185"/>
                    </a:cubicBezTo>
                    <a:cubicBezTo>
                      <a:pt x="92" y="185"/>
                      <a:pt x="92" y="185"/>
                      <a:pt x="92" y="185"/>
                    </a:cubicBezTo>
                    <a:cubicBezTo>
                      <a:pt x="92" y="433"/>
                      <a:pt x="92" y="433"/>
                      <a:pt x="92" y="433"/>
                    </a:cubicBezTo>
                    <a:cubicBezTo>
                      <a:pt x="31" y="433"/>
                      <a:pt x="31" y="433"/>
                      <a:pt x="31" y="433"/>
                    </a:cubicBezTo>
                    <a:cubicBezTo>
                      <a:pt x="31" y="463"/>
                      <a:pt x="31" y="463"/>
                      <a:pt x="31" y="463"/>
                    </a:cubicBezTo>
                    <a:cubicBezTo>
                      <a:pt x="31" y="463"/>
                      <a:pt x="31" y="463"/>
                      <a:pt x="31" y="495"/>
                    </a:cubicBezTo>
                    <a:cubicBezTo>
                      <a:pt x="31" y="495"/>
                      <a:pt x="31" y="495"/>
                      <a:pt x="0" y="525"/>
                    </a:cubicBezTo>
                    <a:lnTo>
                      <a:pt x="0" y="525"/>
                    </a:lnTo>
                    <a:lnTo>
                      <a:pt x="0" y="525"/>
                    </a:lnTo>
                    <a:lnTo>
                      <a:pt x="0" y="525"/>
                    </a:lnTo>
                    <a:lnTo>
                      <a:pt x="0" y="556"/>
                    </a:lnTo>
                    <a:lnTo>
                      <a:pt x="0" y="556"/>
                    </a:lnTo>
                    <a:lnTo>
                      <a:pt x="0" y="556"/>
                    </a:lnTo>
                    <a:lnTo>
                      <a:pt x="0" y="556"/>
                    </a:lnTo>
                    <a:cubicBezTo>
                      <a:pt x="0" y="587"/>
                      <a:pt x="0" y="587"/>
                      <a:pt x="0" y="587"/>
                    </a:cubicBezTo>
                    <a:lnTo>
                      <a:pt x="0" y="619"/>
                    </a:lnTo>
                    <a:lnTo>
                      <a:pt x="0" y="619"/>
                    </a:lnTo>
                    <a:cubicBezTo>
                      <a:pt x="0" y="619"/>
                      <a:pt x="31" y="619"/>
                      <a:pt x="31" y="649"/>
                    </a:cubicBezTo>
                    <a:lnTo>
                      <a:pt x="31" y="649"/>
                    </a:lnTo>
                    <a:lnTo>
                      <a:pt x="31" y="649"/>
                    </a:lnTo>
                    <a:lnTo>
                      <a:pt x="31" y="649"/>
                    </a:lnTo>
                    <a:lnTo>
                      <a:pt x="31" y="649"/>
                    </a:lnTo>
                    <a:lnTo>
                      <a:pt x="31" y="680"/>
                    </a:lnTo>
                    <a:lnTo>
                      <a:pt x="31" y="680"/>
                    </a:lnTo>
                    <a:lnTo>
                      <a:pt x="31" y="680"/>
                    </a:lnTo>
                    <a:lnTo>
                      <a:pt x="31" y="711"/>
                    </a:lnTo>
                    <a:lnTo>
                      <a:pt x="31" y="711"/>
                    </a:lnTo>
                    <a:cubicBezTo>
                      <a:pt x="31" y="711"/>
                      <a:pt x="62" y="711"/>
                      <a:pt x="62" y="743"/>
                    </a:cubicBezTo>
                    <a:lnTo>
                      <a:pt x="62" y="743"/>
                    </a:lnTo>
                    <a:lnTo>
                      <a:pt x="62" y="743"/>
                    </a:lnTo>
                    <a:cubicBezTo>
                      <a:pt x="62" y="773"/>
                      <a:pt x="92" y="773"/>
                      <a:pt x="92" y="804"/>
                    </a:cubicBezTo>
                    <a:lnTo>
                      <a:pt x="92" y="804"/>
                    </a:lnTo>
                    <a:cubicBezTo>
                      <a:pt x="62" y="804"/>
                      <a:pt x="62" y="835"/>
                      <a:pt x="62" y="835"/>
                    </a:cubicBezTo>
                    <a:lnTo>
                      <a:pt x="62" y="835"/>
                    </a:lnTo>
                    <a:cubicBezTo>
                      <a:pt x="92" y="835"/>
                      <a:pt x="92" y="835"/>
                      <a:pt x="92" y="835"/>
                    </a:cubicBezTo>
                    <a:lnTo>
                      <a:pt x="92" y="835"/>
                    </a:lnTo>
                    <a:lnTo>
                      <a:pt x="92" y="867"/>
                    </a:lnTo>
                    <a:cubicBezTo>
                      <a:pt x="124" y="867"/>
                      <a:pt x="124" y="867"/>
                      <a:pt x="124" y="867"/>
                    </a:cubicBezTo>
                    <a:lnTo>
                      <a:pt x="124" y="897"/>
                    </a:lnTo>
                    <a:lnTo>
                      <a:pt x="124" y="897"/>
                    </a:lnTo>
                    <a:cubicBezTo>
                      <a:pt x="124" y="897"/>
                      <a:pt x="124" y="897"/>
                      <a:pt x="155" y="897"/>
                    </a:cubicBezTo>
                    <a:lnTo>
                      <a:pt x="155" y="897"/>
                    </a:lnTo>
                    <a:cubicBezTo>
                      <a:pt x="155" y="897"/>
                      <a:pt x="155" y="897"/>
                      <a:pt x="155" y="928"/>
                    </a:cubicBezTo>
                    <a:lnTo>
                      <a:pt x="186" y="928"/>
                    </a:lnTo>
                    <a:lnTo>
                      <a:pt x="186" y="928"/>
                    </a:lnTo>
                    <a:lnTo>
                      <a:pt x="186" y="928"/>
                    </a:lnTo>
                    <a:lnTo>
                      <a:pt x="186" y="928"/>
                    </a:lnTo>
                    <a:lnTo>
                      <a:pt x="186" y="928"/>
                    </a:lnTo>
                    <a:cubicBezTo>
                      <a:pt x="217" y="959"/>
                      <a:pt x="217" y="959"/>
                      <a:pt x="217" y="959"/>
                    </a:cubicBezTo>
                    <a:cubicBezTo>
                      <a:pt x="217" y="991"/>
                      <a:pt x="248" y="991"/>
                      <a:pt x="248" y="1021"/>
                    </a:cubicBezTo>
                    <a:lnTo>
                      <a:pt x="248" y="1021"/>
                    </a:lnTo>
                    <a:lnTo>
                      <a:pt x="248" y="1021"/>
                    </a:lnTo>
                    <a:lnTo>
                      <a:pt x="248" y="1021"/>
                    </a:lnTo>
                    <a:lnTo>
                      <a:pt x="248" y="1021"/>
                    </a:lnTo>
                    <a:cubicBezTo>
                      <a:pt x="279" y="1021"/>
                      <a:pt x="279" y="1021"/>
                      <a:pt x="279" y="1021"/>
                    </a:cubicBezTo>
                    <a:cubicBezTo>
                      <a:pt x="279" y="1052"/>
                      <a:pt x="279" y="1052"/>
                      <a:pt x="279" y="1052"/>
                    </a:cubicBezTo>
                    <a:lnTo>
                      <a:pt x="279" y="1052"/>
                    </a:lnTo>
                    <a:cubicBezTo>
                      <a:pt x="279" y="1083"/>
                      <a:pt x="279" y="1083"/>
                      <a:pt x="279" y="1083"/>
                    </a:cubicBezTo>
                    <a:lnTo>
                      <a:pt x="279" y="1083"/>
                    </a:lnTo>
                    <a:lnTo>
                      <a:pt x="279" y="1083"/>
                    </a:lnTo>
                    <a:lnTo>
                      <a:pt x="279" y="1083"/>
                    </a:lnTo>
                    <a:lnTo>
                      <a:pt x="279" y="1083"/>
                    </a:lnTo>
                    <a:cubicBezTo>
                      <a:pt x="279" y="1083"/>
                      <a:pt x="279" y="1083"/>
                      <a:pt x="279" y="1114"/>
                    </a:cubicBezTo>
                    <a:cubicBezTo>
                      <a:pt x="310" y="1114"/>
                      <a:pt x="310" y="1114"/>
                      <a:pt x="310" y="1114"/>
                    </a:cubicBezTo>
                    <a:cubicBezTo>
                      <a:pt x="341" y="1114"/>
                      <a:pt x="341" y="1114"/>
                      <a:pt x="341" y="1114"/>
                    </a:cubicBezTo>
                    <a:cubicBezTo>
                      <a:pt x="372" y="1114"/>
                      <a:pt x="372" y="1114"/>
                      <a:pt x="372" y="1114"/>
                    </a:cubicBezTo>
                    <a:cubicBezTo>
                      <a:pt x="403" y="1083"/>
                      <a:pt x="403" y="1083"/>
                      <a:pt x="403" y="1083"/>
                    </a:cubicBezTo>
                    <a:cubicBezTo>
                      <a:pt x="403" y="1114"/>
                      <a:pt x="403" y="1114"/>
                      <a:pt x="403" y="1114"/>
                    </a:cubicBezTo>
                    <a:lnTo>
                      <a:pt x="434" y="1145"/>
                    </a:lnTo>
                    <a:cubicBezTo>
                      <a:pt x="434" y="1145"/>
                      <a:pt x="434" y="1145"/>
                      <a:pt x="465" y="1176"/>
                    </a:cubicBezTo>
                    <a:cubicBezTo>
                      <a:pt x="465" y="1176"/>
                      <a:pt x="465" y="1176"/>
                      <a:pt x="465" y="1145"/>
                    </a:cubicBezTo>
                    <a:lnTo>
                      <a:pt x="465" y="1145"/>
                    </a:lnTo>
                    <a:lnTo>
                      <a:pt x="465" y="1145"/>
                    </a:lnTo>
                    <a:lnTo>
                      <a:pt x="465" y="1145"/>
                    </a:lnTo>
                    <a:cubicBezTo>
                      <a:pt x="496" y="1145"/>
                      <a:pt x="496" y="1145"/>
                      <a:pt x="496" y="1145"/>
                    </a:cubicBezTo>
                    <a:lnTo>
                      <a:pt x="527" y="1145"/>
                    </a:lnTo>
                    <a:lnTo>
                      <a:pt x="558" y="1145"/>
                    </a:lnTo>
                    <a:lnTo>
                      <a:pt x="558" y="1145"/>
                    </a:lnTo>
                    <a:cubicBezTo>
                      <a:pt x="589" y="1145"/>
                      <a:pt x="589" y="1145"/>
                      <a:pt x="589" y="1145"/>
                    </a:cubicBezTo>
                    <a:lnTo>
                      <a:pt x="589" y="1145"/>
                    </a:lnTo>
                    <a:lnTo>
                      <a:pt x="589" y="1145"/>
                    </a:lnTo>
                    <a:lnTo>
                      <a:pt x="589" y="1145"/>
                    </a:lnTo>
                    <a:cubicBezTo>
                      <a:pt x="620" y="1145"/>
                      <a:pt x="620" y="1145"/>
                      <a:pt x="620" y="1145"/>
                    </a:cubicBezTo>
                    <a:lnTo>
                      <a:pt x="620" y="1145"/>
                    </a:lnTo>
                    <a:cubicBezTo>
                      <a:pt x="620" y="1114"/>
                      <a:pt x="620" y="1114"/>
                      <a:pt x="620" y="1114"/>
                    </a:cubicBezTo>
                    <a:lnTo>
                      <a:pt x="620" y="1114"/>
                    </a:lnTo>
                    <a:cubicBezTo>
                      <a:pt x="620" y="1114"/>
                      <a:pt x="620" y="1114"/>
                      <a:pt x="651" y="108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0" name="Freeform 32">
                <a:extLst>
                  <a:ext uri="{FF2B5EF4-FFF2-40B4-BE49-F238E27FC236}">
                    <a16:creationId xmlns:a16="http://schemas.microsoft.com/office/drawing/2014/main" id="{337CABC6-EAC9-074A-A073-9B68181751EB}"/>
                  </a:ext>
                </a:extLst>
              </p:cNvPr>
              <p:cNvSpPr>
                <a:spLocks noChangeArrowheads="1"/>
              </p:cNvSpPr>
              <p:nvPr/>
            </p:nvSpPr>
            <p:spPr bwMode="auto">
              <a:xfrm>
                <a:off x="3824288" y="1801813"/>
                <a:ext cx="57150" cy="123825"/>
              </a:xfrm>
              <a:custGeom>
                <a:avLst/>
                <a:gdLst>
                  <a:gd name="T0" fmla="*/ 32 w 157"/>
                  <a:gd name="T1" fmla="*/ 248 h 343"/>
                  <a:gd name="T2" fmla="*/ 32 w 157"/>
                  <a:gd name="T3" fmla="*/ 248 h 343"/>
                  <a:gd name="T4" fmla="*/ 32 w 157"/>
                  <a:gd name="T5" fmla="*/ 248 h 343"/>
                  <a:gd name="T6" fmla="*/ 32 w 157"/>
                  <a:gd name="T7" fmla="*/ 248 h 343"/>
                  <a:gd name="T8" fmla="*/ 32 w 157"/>
                  <a:gd name="T9" fmla="*/ 279 h 343"/>
                  <a:gd name="T10" fmla="*/ 62 w 157"/>
                  <a:gd name="T11" fmla="*/ 279 h 343"/>
                  <a:gd name="T12" fmla="*/ 93 w 157"/>
                  <a:gd name="T13" fmla="*/ 342 h 343"/>
                  <a:gd name="T14" fmla="*/ 93 w 157"/>
                  <a:gd name="T15" fmla="*/ 311 h 343"/>
                  <a:gd name="T16" fmla="*/ 156 w 157"/>
                  <a:gd name="T17" fmla="*/ 279 h 343"/>
                  <a:gd name="T18" fmla="*/ 156 w 157"/>
                  <a:gd name="T19" fmla="*/ 279 h 343"/>
                  <a:gd name="T20" fmla="*/ 156 w 157"/>
                  <a:gd name="T21" fmla="*/ 248 h 343"/>
                  <a:gd name="T22" fmla="*/ 156 w 157"/>
                  <a:gd name="T23" fmla="*/ 218 h 343"/>
                  <a:gd name="T24" fmla="*/ 124 w 157"/>
                  <a:gd name="T25" fmla="*/ 218 h 343"/>
                  <a:gd name="T26" fmla="*/ 124 w 157"/>
                  <a:gd name="T27" fmla="*/ 218 h 343"/>
                  <a:gd name="T28" fmla="*/ 93 w 157"/>
                  <a:gd name="T29" fmla="*/ 187 h 343"/>
                  <a:gd name="T30" fmla="*/ 124 w 157"/>
                  <a:gd name="T31" fmla="*/ 94 h 343"/>
                  <a:gd name="T32" fmla="*/ 156 w 157"/>
                  <a:gd name="T33" fmla="*/ 94 h 343"/>
                  <a:gd name="T34" fmla="*/ 156 w 157"/>
                  <a:gd name="T35" fmla="*/ 94 h 343"/>
                  <a:gd name="T36" fmla="*/ 156 w 157"/>
                  <a:gd name="T37" fmla="*/ 94 h 343"/>
                  <a:gd name="T38" fmla="*/ 124 w 157"/>
                  <a:gd name="T39" fmla="*/ 63 h 343"/>
                  <a:gd name="T40" fmla="*/ 124 w 157"/>
                  <a:gd name="T41" fmla="*/ 63 h 343"/>
                  <a:gd name="T42" fmla="*/ 124 w 157"/>
                  <a:gd name="T43" fmla="*/ 63 h 343"/>
                  <a:gd name="T44" fmla="*/ 124 w 157"/>
                  <a:gd name="T45" fmla="*/ 31 h 343"/>
                  <a:gd name="T46" fmla="*/ 93 w 157"/>
                  <a:gd name="T47" fmla="*/ 0 h 343"/>
                  <a:gd name="T48" fmla="*/ 62 w 157"/>
                  <a:gd name="T49" fmla="*/ 0 h 343"/>
                  <a:gd name="T50" fmla="*/ 32 w 157"/>
                  <a:gd name="T51" fmla="*/ 0 h 343"/>
                  <a:gd name="T52" fmla="*/ 32 w 157"/>
                  <a:gd name="T53" fmla="*/ 31 h 343"/>
                  <a:gd name="T54" fmla="*/ 32 w 157"/>
                  <a:gd name="T55" fmla="*/ 31 h 343"/>
                  <a:gd name="T56" fmla="*/ 32 w 157"/>
                  <a:gd name="T57" fmla="*/ 31 h 343"/>
                  <a:gd name="T58" fmla="*/ 32 w 157"/>
                  <a:gd name="T59" fmla="*/ 63 h 343"/>
                  <a:gd name="T60" fmla="*/ 32 w 157"/>
                  <a:gd name="T61" fmla="*/ 94 h 343"/>
                  <a:gd name="T62" fmla="*/ 32 w 157"/>
                  <a:gd name="T63" fmla="*/ 94 h 343"/>
                  <a:gd name="T64" fmla="*/ 32 w 157"/>
                  <a:gd name="T65" fmla="*/ 94 h 343"/>
                  <a:gd name="T66" fmla="*/ 32 w 157"/>
                  <a:gd name="T67" fmla="*/ 94 h 343"/>
                  <a:gd name="T68" fmla="*/ 32 w 157"/>
                  <a:gd name="T69" fmla="*/ 94 h 343"/>
                  <a:gd name="T70" fmla="*/ 32 w 157"/>
                  <a:gd name="T71" fmla="*/ 94 h 343"/>
                  <a:gd name="T72" fmla="*/ 32 w 157"/>
                  <a:gd name="T73" fmla="*/ 94 h 343"/>
                  <a:gd name="T74" fmla="*/ 0 w 157"/>
                  <a:gd name="T75" fmla="*/ 187 h 343"/>
                  <a:gd name="T76" fmla="*/ 0 w 157"/>
                  <a:gd name="T77" fmla="*/ 187 h 343"/>
                  <a:gd name="T78" fmla="*/ 0 w 157"/>
                  <a:gd name="T79" fmla="*/ 187 h 343"/>
                  <a:gd name="T80" fmla="*/ 0 w 157"/>
                  <a:gd name="T81" fmla="*/ 218 h 343"/>
                  <a:gd name="T82" fmla="*/ 0 w 157"/>
                  <a:gd name="T83" fmla="*/ 218 h 343"/>
                  <a:gd name="T84" fmla="*/ 0 w 157"/>
                  <a:gd name="T85" fmla="*/ 218 h 343"/>
                  <a:gd name="T86" fmla="*/ 32 w 157"/>
                  <a:gd name="T87"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 h="343">
                    <a:moveTo>
                      <a:pt x="32" y="248"/>
                    </a:moveTo>
                    <a:lnTo>
                      <a:pt x="32" y="248"/>
                    </a:lnTo>
                    <a:lnTo>
                      <a:pt x="32" y="248"/>
                    </a:lnTo>
                    <a:lnTo>
                      <a:pt x="32" y="248"/>
                    </a:lnTo>
                    <a:cubicBezTo>
                      <a:pt x="32" y="279"/>
                      <a:pt x="32" y="279"/>
                      <a:pt x="32" y="279"/>
                    </a:cubicBezTo>
                    <a:cubicBezTo>
                      <a:pt x="62" y="279"/>
                      <a:pt x="62" y="279"/>
                      <a:pt x="62" y="279"/>
                    </a:cubicBezTo>
                    <a:cubicBezTo>
                      <a:pt x="93" y="311"/>
                      <a:pt x="93" y="311"/>
                      <a:pt x="93" y="342"/>
                    </a:cubicBezTo>
                    <a:cubicBezTo>
                      <a:pt x="93" y="311"/>
                      <a:pt x="93" y="311"/>
                      <a:pt x="93" y="311"/>
                    </a:cubicBezTo>
                    <a:cubicBezTo>
                      <a:pt x="124" y="311"/>
                      <a:pt x="156" y="279"/>
                      <a:pt x="156" y="279"/>
                    </a:cubicBezTo>
                    <a:lnTo>
                      <a:pt x="156" y="279"/>
                    </a:lnTo>
                    <a:cubicBezTo>
                      <a:pt x="156" y="248"/>
                      <a:pt x="156" y="248"/>
                      <a:pt x="156" y="248"/>
                    </a:cubicBezTo>
                    <a:lnTo>
                      <a:pt x="156" y="218"/>
                    </a:lnTo>
                    <a:lnTo>
                      <a:pt x="124" y="218"/>
                    </a:lnTo>
                    <a:lnTo>
                      <a:pt x="124" y="218"/>
                    </a:lnTo>
                    <a:cubicBezTo>
                      <a:pt x="124" y="218"/>
                      <a:pt x="93" y="218"/>
                      <a:pt x="93" y="187"/>
                    </a:cubicBezTo>
                    <a:cubicBezTo>
                      <a:pt x="93" y="155"/>
                      <a:pt x="93" y="124"/>
                      <a:pt x="124" y="94"/>
                    </a:cubicBezTo>
                    <a:cubicBezTo>
                      <a:pt x="124" y="94"/>
                      <a:pt x="124" y="94"/>
                      <a:pt x="156" y="94"/>
                    </a:cubicBezTo>
                    <a:lnTo>
                      <a:pt x="156" y="94"/>
                    </a:lnTo>
                    <a:lnTo>
                      <a:pt x="156" y="94"/>
                    </a:lnTo>
                    <a:cubicBezTo>
                      <a:pt x="124" y="94"/>
                      <a:pt x="124" y="63"/>
                      <a:pt x="124" y="63"/>
                    </a:cubicBezTo>
                    <a:lnTo>
                      <a:pt x="124" y="63"/>
                    </a:lnTo>
                    <a:lnTo>
                      <a:pt x="124" y="63"/>
                    </a:lnTo>
                    <a:cubicBezTo>
                      <a:pt x="124" y="31"/>
                      <a:pt x="124" y="31"/>
                      <a:pt x="124" y="31"/>
                    </a:cubicBezTo>
                    <a:cubicBezTo>
                      <a:pt x="124" y="0"/>
                      <a:pt x="93" y="0"/>
                      <a:pt x="93" y="0"/>
                    </a:cubicBezTo>
                    <a:lnTo>
                      <a:pt x="62" y="0"/>
                    </a:lnTo>
                    <a:lnTo>
                      <a:pt x="32" y="0"/>
                    </a:lnTo>
                    <a:lnTo>
                      <a:pt x="32" y="31"/>
                    </a:lnTo>
                    <a:lnTo>
                      <a:pt x="32" y="31"/>
                    </a:lnTo>
                    <a:lnTo>
                      <a:pt x="32" y="31"/>
                    </a:lnTo>
                    <a:lnTo>
                      <a:pt x="32" y="63"/>
                    </a:lnTo>
                    <a:cubicBezTo>
                      <a:pt x="32" y="63"/>
                      <a:pt x="32" y="63"/>
                      <a:pt x="32" y="94"/>
                    </a:cubicBezTo>
                    <a:lnTo>
                      <a:pt x="32" y="94"/>
                    </a:lnTo>
                    <a:lnTo>
                      <a:pt x="32" y="94"/>
                    </a:lnTo>
                    <a:lnTo>
                      <a:pt x="32" y="94"/>
                    </a:lnTo>
                    <a:lnTo>
                      <a:pt x="32" y="94"/>
                    </a:lnTo>
                    <a:lnTo>
                      <a:pt x="32" y="94"/>
                    </a:lnTo>
                    <a:lnTo>
                      <a:pt x="32" y="94"/>
                    </a:lnTo>
                    <a:cubicBezTo>
                      <a:pt x="32" y="124"/>
                      <a:pt x="0" y="155"/>
                      <a:pt x="0" y="187"/>
                    </a:cubicBezTo>
                    <a:lnTo>
                      <a:pt x="0" y="187"/>
                    </a:lnTo>
                    <a:lnTo>
                      <a:pt x="0" y="187"/>
                    </a:lnTo>
                    <a:cubicBezTo>
                      <a:pt x="0" y="187"/>
                      <a:pt x="0" y="187"/>
                      <a:pt x="0" y="218"/>
                    </a:cubicBezTo>
                    <a:lnTo>
                      <a:pt x="0" y="218"/>
                    </a:lnTo>
                    <a:lnTo>
                      <a:pt x="0" y="218"/>
                    </a:lnTo>
                    <a:cubicBezTo>
                      <a:pt x="0" y="218"/>
                      <a:pt x="32" y="218"/>
                      <a:pt x="32"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1" name="Freeform 33">
                <a:extLst>
                  <a:ext uri="{FF2B5EF4-FFF2-40B4-BE49-F238E27FC236}">
                    <a16:creationId xmlns:a16="http://schemas.microsoft.com/office/drawing/2014/main" id="{39A85A51-2542-5348-89EF-99D9A24449D3}"/>
                  </a:ext>
                </a:extLst>
              </p:cNvPr>
              <p:cNvSpPr>
                <a:spLocks noChangeArrowheads="1"/>
              </p:cNvSpPr>
              <p:nvPr/>
            </p:nvSpPr>
            <p:spPr bwMode="auto">
              <a:xfrm>
                <a:off x="4806950" y="311943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2" name="Freeform 34">
                <a:extLst>
                  <a:ext uri="{FF2B5EF4-FFF2-40B4-BE49-F238E27FC236}">
                    <a16:creationId xmlns:a16="http://schemas.microsoft.com/office/drawing/2014/main" id="{5E2FBC86-FE41-2944-B24E-649BEE8B5166}"/>
                  </a:ext>
                </a:extLst>
              </p:cNvPr>
              <p:cNvSpPr>
                <a:spLocks noChangeArrowheads="1"/>
              </p:cNvSpPr>
              <p:nvPr/>
            </p:nvSpPr>
            <p:spPr bwMode="auto">
              <a:xfrm>
                <a:off x="4806950" y="311943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3" name="Freeform 35">
                <a:extLst>
                  <a:ext uri="{FF2B5EF4-FFF2-40B4-BE49-F238E27FC236}">
                    <a16:creationId xmlns:a16="http://schemas.microsoft.com/office/drawing/2014/main" id="{86A0062C-E284-1942-B81D-9811DF78BC6B}"/>
                  </a:ext>
                </a:extLst>
              </p:cNvPr>
              <p:cNvSpPr>
                <a:spLocks noChangeArrowheads="1"/>
              </p:cNvSpPr>
              <p:nvPr/>
            </p:nvSpPr>
            <p:spPr bwMode="auto">
              <a:xfrm>
                <a:off x="4706938" y="2092325"/>
                <a:ext cx="134937" cy="155575"/>
              </a:xfrm>
              <a:custGeom>
                <a:avLst/>
                <a:gdLst>
                  <a:gd name="T0" fmla="*/ 217 w 373"/>
                  <a:gd name="T1" fmla="*/ 0 h 434"/>
                  <a:gd name="T2" fmla="*/ 217 w 373"/>
                  <a:gd name="T3" fmla="*/ 0 h 434"/>
                  <a:gd name="T4" fmla="*/ 217 w 373"/>
                  <a:gd name="T5" fmla="*/ 30 h 434"/>
                  <a:gd name="T6" fmla="*/ 217 w 373"/>
                  <a:gd name="T7" fmla="*/ 30 h 434"/>
                  <a:gd name="T8" fmla="*/ 217 w 373"/>
                  <a:gd name="T9" fmla="*/ 30 h 434"/>
                  <a:gd name="T10" fmla="*/ 186 w 373"/>
                  <a:gd name="T11" fmla="*/ 30 h 434"/>
                  <a:gd name="T12" fmla="*/ 186 w 373"/>
                  <a:gd name="T13" fmla="*/ 61 h 434"/>
                  <a:gd name="T14" fmla="*/ 186 w 373"/>
                  <a:gd name="T15" fmla="*/ 92 h 434"/>
                  <a:gd name="T16" fmla="*/ 186 w 373"/>
                  <a:gd name="T17" fmla="*/ 92 h 434"/>
                  <a:gd name="T18" fmla="*/ 186 w 373"/>
                  <a:gd name="T19" fmla="*/ 92 h 434"/>
                  <a:gd name="T20" fmla="*/ 217 w 373"/>
                  <a:gd name="T21" fmla="*/ 92 h 434"/>
                  <a:gd name="T22" fmla="*/ 154 w 373"/>
                  <a:gd name="T23" fmla="*/ 278 h 434"/>
                  <a:gd name="T24" fmla="*/ 154 w 373"/>
                  <a:gd name="T25" fmla="*/ 309 h 434"/>
                  <a:gd name="T26" fmla="*/ 124 w 373"/>
                  <a:gd name="T27" fmla="*/ 309 h 434"/>
                  <a:gd name="T28" fmla="*/ 62 w 373"/>
                  <a:gd name="T29" fmla="*/ 309 h 434"/>
                  <a:gd name="T30" fmla="*/ 30 w 373"/>
                  <a:gd name="T31" fmla="*/ 340 h 434"/>
                  <a:gd name="T32" fmla="*/ 0 w 373"/>
                  <a:gd name="T33" fmla="*/ 372 h 434"/>
                  <a:gd name="T34" fmla="*/ 0 w 373"/>
                  <a:gd name="T35" fmla="*/ 372 h 434"/>
                  <a:gd name="T36" fmla="*/ 0 w 373"/>
                  <a:gd name="T37" fmla="*/ 372 h 434"/>
                  <a:gd name="T38" fmla="*/ 0 w 373"/>
                  <a:gd name="T39" fmla="*/ 372 h 434"/>
                  <a:gd name="T40" fmla="*/ 30 w 373"/>
                  <a:gd name="T41" fmla="*/ 433 h 434"/>
                  <a:gd name="T42" fmla="*/ 30 w 373"/>
                  <a:gd name="T43" fmla="*/ 433 h 434"/>
                  <a:gd name="T44" fmla="*/ 30 w 373"/>
                  <a:gd name="T45" fmla="*/ 433 h 434"/>
                  <a:gd name="T46" fmla="*/ 30 w 373"/>
                  <a:gd name="T47" fmla="*/ 433 h 434"/>
                  <a:gd name="T48" fmla="*/ 30 w 373"/>
                  <a:gd name="T49" fmla="*/ 433 h 434"/>
                  <a:gd name="T50" fmla="*/ 124 w 373"/>
                  <a:gd name="T51" fmla="*/ 433 h 434"/>
                  <a:gd name="T52" fmla="*/ 124 w 373"/>
                  <a:gd name="T53" fmla="*/ 433 h 434"/>
                  <a:gd name="T54" fmla="*/ 124 w 373"/>
                  <a:gd name="T55" fmla="*/ 433 h 434"/>
                  <a:gd name="T56" fmla="*/ 124 w 373"/>
                  <a:gd name="T57" fmla="*/ 433 h 434"/>
                  <a:gd name="T58" fmla="*/ 124 w 373"/>
                  <a:gd name="T59" fmla="*/ 433 h 434"/>
                  <a:gd name="T60" fmla="*/ 186 w 373"/>
                  <a:gd name="T61" fmla="*/ 372 h 434"/>
                  <a:gd name="T62" fmla="*/ 217 w 373"/>
                  <a:gd name="T63" fmla="*/ 372 h 434"/>
                  <a:gd name="T64" fmla="*/ 217 w 373"/>
                  <a:gd name="T65" fmla="*/ 372 h 434"/>
                  <a:gd name="T66" fmla="*/ 217 w 373"/>
                  <a:gd name="T67" fmla="*/ 372 h 434"/>
                  <a:gd name="T68" fmla="*/ 248 w 373"/>
                  <a:gd name="T69" fmla="*/ 309 h 434"/>
                  <a:gd name="T70" fmla="*/ 248 w 373"/>
                  <a:gd name="T71" fmla="*/ 309 h 434"/>
                  <a:gd name="T72" fmla="*/ 278 w 373"/>
                  <a:gd name="T73" fmla="*/ 309 h 434"/>
                  <a:gd name="T74" fmla="*/ 278 w 373"/>
                  <a:gd name="T75" fmla="*/ 309 h 434"/>
                  <a:gd name="T76" fmla="*/ 278 w 373"/>
                  <a:gd name="T77" fmla="*/ 248 h 434"/>
                  <a:gd name="T78" fmla="*/ 310 w 373"/>
                  <a:gd name="T79" fmla="*/ 216 h 434"/>
                  <a:gd name="T80" fmla="*/ 341 w 373"/>
                  <a:gd name="T81" fmla="*/ 216 h 434"/>
                  <a:gd name="T82" fmla="*/ 341 w 373"/>
                  <a:gd name="T83" fmla="*/ 185 h 434"/>
                  <a:gd name="T84" fmla="*/ 372 w 373"/>
                  <a:gd name="T85" fmla="*/ 124 h 434"/>
                  <a:gd name="T86" fmla="*/ 372 w 373"/>
                  <a:gd name="T87" fmla="*/ 124 h 434"/>
                  <a:gd name="T88" fmla="*/ 372 w 373"/>
                  <a:gd name="T89" fmla="*/ 92 h 434"/>
                  <a:gd name="T90" fmla="*/ 341 w 373"/>
                  <a:gd name="T91" fmla="*/ 61 h 434"/>
                  <a:gd name="T92" fmla="*/ 310 w 373"/>
                  <a:gd name="T93" fmla="*/ 61 h 434"/>
                  <a:gd name="T94" fmla="*/ 310 w 373"/>
                  <a:gd name="T95" fmla="*/ 61 h 434"/>
                  <a:gd name="T96" fmla="*/ 248 w 373"/>
                  <a:gd name="T97" fmla="*/ 30 h 434"/>
                  <a:gd name="T98" fmla="*/ 217 w 373"/>
                  <a:gd name="T99" fmla="*/ 30 h 434"/>
                  <a:gd name="T100" fmla="*/ 217 w 373"/>
                  <a:gd name="T101"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3" h="434">
                    <a:moveTo>
                      <a:pt x="217" y="0"/>
                    </a:moveTo>
                    <a:lnTo>
                      <a:pt x="217" y="0"/>
                    </a:lnTo>
                    <a:cubicBezTo>
                      <a:pt x="217" y="0"/>
                      <a:pt x="217" y="0"/>
                      <a:pt x="217" y="30"/>
                    </a:cubicBezTo>
                    <a:lnTo>
                      <a:pt x="217" y="30"/>
                    </a:lnTo>
                    <a:lnTo>
                      <a:pt x="217" y="30"/>
                    </a:lnTo>
                    <a:cubicBezTo>
                      <a:pt x="186" y="30"/>
                      <a:pt x="186" y="30"/>
                      <a:pt x="186" y="30"/>
                    </a:cubicBezTo>
                    <a:lnTo>
                      <a:pt x="186" y="61"/>
                    </a:lnTo>
                    <a:cubicBezTo>
                      <a:pt x="186" y="61"/>
                      <a:pt x="186" y="61"/>
                      <a:pt x="186" y="92"/>
                    </a:cubicBezTo>
                    <a:lnTo>
                      <a:pt x="186" y="92"/>
                    </a:lnTo>
                    <a:lnTo>
                      <a:pt x="186" y="92"/>
                    </a:lnTo>
                    <a:cubicBezTo>
                      <a:pt x="217" y="92"/>
                      <a:pt x="217" y="92"/>
                      <a:pt x="217" y="92"/>
                    </a:cubicBezTo>
                    <a:cubicBezTo>
                      <a:pt x="154" y="278"/>
                      <a:pt x="154" y="278"/>
                      <a:pt x="154" y="278"/>
                    </a:cubicBezTo>
                    <a:cubicBezTo>
                      <a:pt x="154" y="309"/>
                      <a:pt x="154" y="309"/>
                      <a:pt x="154" y="309"/>
                    </a:cubicBezTo>
                    <a:lnTo>
                      <a:pt x="124" y="309"/>
                    </a:lnTo>
                    <a:cubicBezTo>
                      <a:pt x="93" y="309"/>
                      <a:pt x="93" y="309"/>
                      <a:pt x="62" y="309"/>
                    </a:cubicBezTo>
                    <a:cubicBezTo>
                      <a:pt x="62" y="309"/>
                      <a:pt x="62" y="340"/>
                      <a:pt x="30" y="340"/>
                    </a:cubicBezTo>
                    <a:cubicBezTo>
                      <a:pt x="0" y="340"/>
                      <a:pt x="0" y="340"/>
                      <a:pt x="0" y="372"/>
                    </a:cubicBezTo>
                    <a:lnTo>
                      <a:pt x="0" y="372"/>
                    </a:lnTo>
                    <a:lnTo>
                      <a:pt x="0" y="372"/>
                    </a:lnTo>
                    <a:lnTo>
                      <a:pt x="0" y="372"/>
                    </a:lnTo>
                    <a:cubicBezTo>
                      <a:pt x="30" y="402"/>
                      <a:pt x="30" y="402"/>
                      <a:pt x="30" y="433"/>
                    </a:cubicBezTo>
                    <a:lnTo>
                      <a:pt x="30" y="433"/>
                    </a:lnTo>
                    <a:lnTo>
                      <a:pt x="30" y="433"/>
                    </a:lnTo>
                    <a:lnTo>
                      <a:pt x="30" y="433"/>
                    </a:lnTo>
                    <a:lnTo>
                      <a:pt x="30" y="433"/>
                    </a:lnTo>
                    <a:cubicBezTo>
                      <a:pt x="62" y="433"/>
                      <a:pt x="93" y="433"/>
                      <a:pt x="124" y="433"/>
                    </a:cubicBezTo>
                    <a:lnTo>
                      <a:pt x="124" y="433"/>
                    </a:lnTo>
                    <a:lnTo>
                      <a:pt x="124" y="433"/>
                    </a:lnTo>
                    <a:lnTo>
                      <a:pt x="124" y="433"/>
                    </a:lnTo>
                    <a:lnTo>
                      <a:pt x="124" y="433"/>
                    </a:lnTo>
                    <a:cubicBezTo>
                      <a:pt x="154" y="372"/>
                      <a:pt x="186" y="372"/>
                      <a:pt x="186" y="372"/>
                    </a:cubicBezTo>
                    <a:lnTo>
                      <a:pt x="217" y="372"/>
                    </a:lnTo>
                    <a:lnTo>
                      <a:pt x="217" y="372"/>
                    </a:lnTo>
                    <a:lnTo>
                      <a:pt x="217" y="372"/>
                    </a:lnTo>
                    <a:cubicBezTo>
                      <a:pt x="217" y="340"/>
                      <a:pt x="217" y="340"/>
                      <a:pt x="248" y="309"/>
                    </a:cubicBezTo>
                    <a:lnTo>
                      <a:pt x="248" y="309"/>
                    </a:lnTo>
                    <a:cubicBezTo>
                      <a:pt x="278" y="309"/>
                      <a:pt x="278" y="309"/>
                      <a:pt x="278" y="309"/>
                    </a:cubicBezTo>
                    <a:lnTo>
                      <a:pt x="278" y="309"/>
                    </a:lnTo>
                    <a:cubicBezTo>
                      <a:pt x="278" y="309"/>
                      <a:pt x="278" y="278"/>
                      <a:pt x="278" y="248"/>
                    </a:cubicBezTo>
                    <a:cubicBezTo>
                      <a:pt x="310" y="248"/>
                      <a:pt x="310" y="216"/>
                      <a:pt x="310" y="216"/>
                    </a:cubicBezTo>
                    <a:cubicBezTo>
                      <a:pt x="310" y="216"/>
                      <a:pt x="310" y="216"/>
                      <a:pt x="341" y="216"/>
                    </a:cubicBezTo>
                    <a:cubicBezTo>
                      <a:pt x="341" y="185"/>
                      <a:pt x="341" y="185"/>
                      <a:pt x="341" y="185"/>
                    </a:cubicBezTo>
                    <a:cubicBezTo>
                      <a:pt x="372" y="154"/>
                      <a:pt x="372" y="124"/>
                      <a:pt x="372" y="124"/>
                    </a:cubicBezTo>
                    <a:lnTo>
                      <a:pt x="372" y="124"/>
                    </a:lnTo>
                    <a:cubicBezTo>
                      <a:pt x="372" y="92"/>
                      <a:pt x="372" y="92"/>
                      <a:pt x="372" y="92"/>
                    </a:cubicBezTo>
                    <a:cubicBezTo>
                      <a:pt x="341" y="61"/>
                      <a:pt x="341" y="61"/>
                      <a:pt x="341" y="61"/>
                    </a:cubicBezTo>
                    <a:cubicBezTo>
                      <a:pt x="310" y="61"/>
                      <a:pt x="310" y="61"/>
                      <a:pt x="310" y="61"/>
                    </a:cubicBezTo>
                    <a:lnTo>
                      <a:pt x="310" y="61"/>
                    </a:lnTo>
                    <a:cubicBezTo>
                      <a:pt x="278" y="61"/>
                      <a:pt x="248" y="30"/>
                      <a:pt x="248" y="30"/>
                    </a:cubicBezTo>
                    <a:lnTo>
                      <a:pt x="217" y="30"/>
                    </a:lnTo>
                    <a:cubicBezTo>
                      <a:pt x="217" y="30"/>
                      <a:pt x="217" y="30"/>
                      <a:pt x="21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4" name="Freeform 36">
                <a:extLst>
                  <a:ext uri="{FF2B5EF4-FFF2-40B4-BE49-F238E27FC236}">
                    <a16:creationId xmlns:a16="http://schemas.microsoft.com/office/drawing/2014/main" id="{36725590-FC8B-C14D-9296-75DCC194126B}"/>
                  </a:ext>
                </a:extLst>
              </p:cNvPr>
              <p:cNvSpPr>
                <a:spLocks noChangeArrowheads="1"/>
              </p:cNvSpPr>
              <p:nvPr/>
            </p:nvSpPr>
            <p:spPr bwMode="auto">
              <a:xfrm>
                <a:off x="4483100" y="2382838"/>
                <a:ext cx="201613" cy="290512"/>
              </a:xfrm>
              <a:custGeom>
                <a:avLst/>
                <a:gdLst>
                  <a:gd name="T0" fmla="*/ 124 w 559"/>
                  <a:gd name="T1" fmla="*/ 93 h 807"/>
                  <a:gd name="T2" fmla="*/ 154 w 559"/>
                  <a:gd name="T3" fmla="*/ 155 h 807"/>
                  <a:gd name="T4" fmla="*/ 217 w 559"/>
                  <a:gd name="T5" fmla="*/ 155 h 807"/>
                  <a:gd name="T6" fmla="*/ 310 w 559"/>
                  <a:gd name="T7" fmla="*/ 217 h 807"/>
                  <a:gd name="T8" fmla="*/ 341 w 559"/>
                  <a:gd name="T9" fmla="*/ 217 h 807"/>
                  <a:gd name="T10" fmla="*/ 372 w 559"/>
                  <a:gd name="T11" fmla="*/ 217 h 807"/>
                  <a:gd name="T12" fmla="*/ 402 w 559"/>
                  <a:gd name="T13" fmla="*/ 217 h 807"/>
                  <a:gd name="T14" fmla="*/ 402 w 559"/>
                  <a:gd name="T15" fmla="*/ 248 h 807"/>
                  <a:gd name="T16" fmla="*/ 372 w 559"/>
                  <a:gd name="T17" fmla="*/ 279 h 807"/>
                  <a:gd name="T18" fmla="*/ 341 w 559"/>
                  <a:gd name="T19" fmla="*/ 279 h 807"/>
                  <a:gd name="T20" fmla="*/ 217 w 559"/>
                  <a:gd name="T21" fmla="*/ 465 h 807"/>
                  <a:gd name="T22" fmla="*/ 154 w 559"/>
                  <a:gd name="T23" fmla="*/ 465 h 807"/>
                  <a:gd name="T24" fmla="*/ 124 w 559"/>
                  <a:gd name="T25" fmla="*/ 465 h 807"/>
                  <a:gd name="T26" fmla="*/ 62 w 559"/>
                  <a:gd name="T27" fmla="*/ 496 h 807"/>
                  <a:gd name="T28" fmla="*/ 30 w 559"/>
                  <a:gd name="T29" fmla="*/ 558 h 807"/>
                  <a:gd name="T30" fmla="*/ 30 w 559"/>
                  <a:gd name="T31" fmla="*/ 589 h 807"/>
                  <a:gd name="T32" fmla="*/ 0 w 559"/>
                  <a:gd name="T33" fmla="*/ 620 h 807"/>
                  <a:gd name="T34" fmla="*/ 0 w 559"/>
                  <a:gd name="T35" fmla="*/ 775 h 807"/>
                  <a:gd name="T36" fmla="*/ 30 w 559"/>
                  <a:gd name="T37" fmla="*/ 775 h 807"/>
                  <a:gd name="T38" fmla="*/ 62 w 559"/>
                  <a:gd name="T39" fmla="*/ 744 h 807"/>
                  <a:gd name="T40" fmla="*/ 278 w 559"/>
                  <a:gd name="T41" fmla="*/ 558 h 807"/>
                  <a:gd name="T42" fmla="*/ 372 w 559"/>
                  <a:gd name="T43" fmla="*/ 434 h 807"/>
                  <a:gd name="T44" fmla="*/ 465 w 559"/>
                  <a:gd name="T45" fmla="*/ 248 h 807"/>
                  <a:gd name="T46" fmla="*/ 526 w 559"/>
                  <a:gd name="T47" fmla="*/ 124 h 807"/>
                  <a:gd name="T48" fmla="*/ 526 w 559"/>
                  <a:gd name="T49" fmla="*/ 0 h 807"/>
                  <a:gd name="T50" fmla="*/ 496 w 559"/>
                  <a:gd name="T51" fmla="*/ 31 h 807"/>
                  <a:gd name="T52" fmla="*/ 434 w 559"/>
                  <a:gd name="T53" fmla="*/ 31 h 807"/>
                  <a:gd name="T54" fmla="*/ 434 w 559"/>
                  <a:gd name="T55" fmla="*/ 31 h 807"/>
                  <a:gd name="T56" fmla="*/ 402 w 559"/>
                  <a:gd name="T57" fmla="*/ 63 h 807"/>
                  <a:gd name="T58" fmla="*/ 341 w 559"/>
                  <a:gd name="T59" fmla="*/ 63 h 807"/>
                  <a:gd name="T60" fmla="*/ 310 w 559"/>
                  <a:gd name="T61" fmla="*/ 93 h 807"/>
                  <a:gd name="T62" fmla="*/ 248 w 559"/>
                  <a:gd name="T63" fmla="*/ 93 h 807"/>
                  <a:gd name="T64" fmla="*/ 248 w 559"/>
                  <a:gd name="T65" fmla="*/ 93 h 807"/>
                  <a:gd name="T66" fmla="*/ 124 w 559"/>
                  <a:gd name="T67" fmla="*/ 63 h 807"/>
                  <a:gd name="T68" fmla="*/ 124 w 559"/>
                  <a:gd name="T69" fmla="*/ 6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807">
                    <a:moveTo>
                      <a:pt x="124" y="93"/>
                    </a:moveTo>
                    <a:lnTo>
                      <a:pt x="124" y="93"/>
                    </a:lnTo>
                    <a:cubicBezTo>
                      <a:pt x="124" y="124"/>
                      <a:pt x="154" y="124"/>
                      <a:pt x="154" y="155"/>
                    </a:cubicBezTo>
                    <a:lnTo>
                      <a:pt x="154" y="155"/>
                    </a:lnTo>
                    <a:lnTo>
                      <a:pt x="186" y="155"/>
                    </a:lnTo>
                    <a:lnTo>
                      <a:pt x="217" y="155"/>
                    </a:lnTo>
                    <a:cubicBezTo>
                      <a:pt x="248" y="155"/>
                      <a:pt x="278" y="187"/>
                      <a:pt x="278" y="187"/>
                    </a:cubicBezTo>
                    <a:cubicBezTo>
                      <a:pt x="310" y="187"/>
                      <a:pt x="310" y="217"/>
                      <a:pt x="310" y="217"/>
                    </a:cubicBezTo>
                    <a:lnTo>
                      <a:pt x="310" y="217"/>
                    </a:lnTo>
                    <a:cubicBezTo>
                      <a:pt x="341" y="217"/>
                      <a:pt x="341" y="217"/>
                      <a:pt x="341" y="217"/>
                    </a:cubicBezTo>
                    <a:cubicBezTo>
                      <a:pt x="341" y="217"/>
                      <a:pt x="341" y="217"/>
                      <a:pt x="372" y="217"/>
                    </a:cubicBezTo>
                    <a:lnTo>
                      <a:pt x="372" y="217"/>
                    </a:lnTo>
                    <a:lnTo>
                      <a:pt x="402" y="217"/>
                    </a:lnTo>
                    <a:lnTo>
                      <a:pt x="402" y="217"/>
                    </a:lnTo>
                    <a:lnTo>
                      <a:pt x="402" y="248"/>
                    </a:lnTo>
                    <a:lnTo>
                      <a:pt x="402" y="248"/>
                    </a:lnTo>
                    <a:cubicBezTo>
                      <a:pt x="402" y="248"/>
                      <a:pt x="402" y="248"/>
                      <a:pt x="372" y="279"/>
                    </a:cubicBezTo>
                    <a:lnTo>
                      <a:pt x="372" y="279"/>
                    </a:lnTo>
                    <a:lnTo>
                      <a:pt x="372" y="279"/>
                    </a:lnTo>
                    <a:cubicBezTo>
                      <a:pt x="372" y="279"/>
                      <a:pt x="372" y="279"/>
                      <a:pt x="341" y="279"/>
                    </a:cubicBezTo>
                    <a:cubicBezTo>
                      <a:pt x="217" y="465"/>
                      <a:pt x="217" y="465"/>
                      <a:pt x="217" y="465"/>
                    </a:cubicBezTo>
                    <a:lnTo>
                      <a:pt x="217" y="465"/>
                    </a:lnTo>
                    <a:lnTo>
                      <a:pt x="154" y="465"/>
                    </a:lnTo>
                    <a:lnTo>
                      <a:pt x="154" y="465"/>
                    </a:lnTo>
                    <a:lnTo>
                      <a:pt x="124" y="465"/>
                    </a:lnTo>
                    <a:lnTo>
                      <a:pt x="124" y="465"/>
                    </a:lnTo>
                    <a:cubicBezTo>
                      <a:pt x="124" y="496"/>
                      <a:pt x="124" y="496"/>
                      <a:pt x="93" y="496"/>
                    </a:cubicBezTo>
                    <a:cubicBezTo>
                      <a:pt x="93" y="496"/>
                      <a:pt x="93" y="496"/>
                      <a:pt x="62" y="496"/>
                    </a:cubicBezTo>
                    <a:lnTo>
                      <a:pt x="62" y="496"/>
                    </a:lnTo>
                    <a:cubicBezTo>
                      <a:pt x="30" y="558"/>
                      <a:pt x="30" y="558"/>
                      <a:pt x="30" y="558"/>
                    </a:cubicBezTo>
                    <a:lnTo>
                      <a:pt x="30" y="558"/>
                    </a:lnTo>
                    <a:cubicBezTo>
                      <a:pt x="30" y="558"/>
                      <a:pt x="30" y="558"/>
                      <a:pt x="30" y="589"/>
                    </a:cubicBezTo>
                    <a:cubicBezTo>
                      <a:pt x="0" y="589"/>
                      <a:pt x="0" y="589"/>
                      <a:pt x="0" y="589"/>
                    </a:cubicBezTo>
                    <a:cubicBezTo>
                      <a:pt x="0" y="589"/>
                      <a:pt x="0" y="589"/>
                      <a:pt x="0" y="620"/>
                    </a:cubicBezTo>
                    <a:cubicBezTo>
                      <a:pt x="0" y="651"/>
                      <a:pt x="0" y="682"/>
                      <a:pt x="0" y="744"/>
                    </a:cubicBezTo>
                    <a:lnTo>
                      <a:pt x="0" y="775"/>
                    </a:lnTo>
                    <a:cubicBezTo>
                      <a:pt x="30" y="806"/>
                      <a:pt x="30" y="806"/>
                      <a:pt x="30" y="806"/>
                    </a:cubicBezTo>
                    <a:lnTo>
                      <a:pt x="30" y="775"/>
                    </a:lnTo>
                    <a:cubicBezTo>
                      <a:pt x="62" y="775"/>
                      <a:pt x="62" y="775"/>
                      <a:pt x="62" y="744"/>
                    </a:cubicBezTo>
                    <a:lnTo>
                      <a:pt x="62" y="744"/>
                    </a:lnTo>
                    <a:cubicBezTo>
                      <a:pt x="93" y="713"/>
                      <a:pt x="154" y="651"/>
                      <a:pt x="154" y="620"/>
                    </a:cubicBezTo>
                    <a:cubicBezTo>
                      <a:pt x="186" y="620"/>
                      <a:pt x="248" y="558"/>
                      <a:pt x="278" y="558"/>
                    </a:cubicBezTo>
                    <a:cubicBezTo>
                      <a:pt x="278" y="558"/>
                      <a:pt x="310" y="527"/>
                      <a:pt x="310" y="496"/>
                    </a:cubicBezTo>
                    <a:cubicBezTo>
                      <a:pt x="341" y="465"/>
                      <a:pt x="341" y="434"/>
                      <a:pt x="372" y="434"/>
                    </a:cubicBezTo>
                    <a:cubicBezTo>
                      <a:pt x="372" y="434"/>
                      <a:pt x="372" y="403"/>
                      <a:pt x="402" y="403"/>
                    </a:cubicBezTo>
                    <a:cubicBezTo>
                      <a:pt x="402" y="372"/>
                      <a:pt x="434" y="311"/>
                      <a:pt x="465" y="248"/>
                    </a:cubicBezTo>
                    <a:cubicBezTo>
                      <a:pt x="526" y="155"/>
                      <a:pt x="526" y="124"/>
                      <a:pt x="526" y="124"/>
                    </a:cubicBezTo>
                    <a:lnTo>
                      <a:pt x="526" y="124"/>
                    </a:lnTo>
                    <a:cubicBezTo>
                      <a:pt x="526" y="63"/>
                      <a:pt x="526" y="63"/>
                      <a:pt x="558" y="63"/>
                    </a:cubicBezTo>
                    <a:cubicBezTo>
                      <a:pt x="558" y="31"/>
                      <a:pt x="526" y="0"/>
                      <a:pt x="526" y="0"/>
                    </a:cubicBezTo>
                    <a:lnTo>
                      <a:pt x="526" y="0"/>
                    </a:lnTo>
                    <a:cubicBezTo>
                      <a:pt x="526" y="0"/>
                      <a:pt x="526" y="0"/>
                      <a:pt x="496" y="31"/>
                    </a:cubicBezTo>
                    <a:lnTo>
                      <a:pt x="496" y="31"/>
                    </a:lnTo>
                    <a:cubicBezTo>
                      <a:pt x="465" y="31"/>
                      <a:pt x="434" y="31"/>
                      <a:pt x="434" y="31"/>
                    </a:cubicBezTo>
                    <a:lnTo>
                      <a:pt x="434" y="31"/>
                    </a:lnTo>
                    <a:lnTo>
                      <a:pt x="434" y="31"/>
                    </a:lnTo>
                    <a:cubicBezTo>
                      <a:pt x="402" y="63"/>
                      <a:pt x="402" y="63"/>
                      <a:pt x="402" y="63"/>
                    </a:cubicBezTo>
                    <a:lnTo>
                      <a:pt x="402" y="63"/>
                    </a:lnTo>
                    <a:cubicBezTo>
                      <a:pt x="372" y="63"/>
                      <a:pt x="372" y="63"/>
                      <a:pt x="341" y="63"/>
                    </a:cubicBezTo>
                    <a:lnTo>
                      <a:pt x="341" y="63"/>
                    </a:lnTo>
                    <a:lnTo>
                      <a:pt x="310" y="63"/>
                    </a:lnTo>
                    <a:cubicBezTo>
                      <a:pt x="310" y="93"/>
                      <a:pt x="310" y="93"/>
                      <a:pt x="310" y="93"/>
                    </a:cubicBezTo>
                    <a:cubicBezTo>
                      <a:pt x="278" y="93"/>
                      <a:pt x="278" y="93"/>
                      <a:pt x="278" y="93"/>
                    </a:cubicBezTo>
                    <a:lnTo>
                      <a:pt x="248" y="93"/>
                    </a:lnTo>
                    <a:lnTo>
                      <a:pt x="248" y="93"/>
                    </a:lnTo>
                    <a:lnTo>
                      <a:pt x="248" y="93"/>
                    </a:lnTo>
                    <a:cubicBezTo>
                      <a:pt x="217" y="93"/>
                      <a:pt x="217" y="93"/>
                      <a:pt x="186" y="93"/>
                    </a:cubicBezTo>
                    <a:cubicBezTo>
                      <a:pt x="154" y="93"/>
                      <a:pt x="154" y="93"/>
                      <a:pt x="124" y="63"/>
                    </a:cubicBezTo>
                    <a:lnTo>
                      <a:pt x="124" y="63"/>
                    </a:lnTo>
                    <a:lnTo>
                      <a:pt x="124" y="63"/>
                    </a:lnTo>
                    <a:lnTo>
                      <a:pt x="124"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5" name="Freeform 37">
                <a:extLst>
                  <a:ext uri="{FF2B5EF4-FFF2-40B4-BE49-F238E27FC236}">
                    <a16:creationId xmlns:a16="http://schemas.microsoft.com/office/drawing/2014/main" id="{A1B80CB0-E5FB-1A4C-AC6B-BE3A4F87E5A8}"/>
                  </a:ext>
                </a:extLst>
              </p:cNvPr>
              <p:cNvSpPr>
                <a:spLocks noChangeArrowheads="1"/>
              </p:cNvSpPr>
              <p:nvPr/>
            </p:nvSpPr>
            <p:spPr bwMode="auto">
              <a:xfrm>
                <a:off x="4527550" y="2227263"/>
                <a:ext cx="179388" cy="122237"/>
              </a:xfrm>
              <a:custGeom>
                <a:avLst/>
                <a:gdLst>
                  <a:gd name="T0" fmla="*/ 496 w 497"/>
                  <a:gd name="T1" fmla="*/ 61 h 340"/>
                  <a:gd name="T2" fmla="*/ 496 w 497"/>
                  <a:gd name="T3" fmla="*/ 61 h 340"/>
                  <a:gd name="T4" fmla="*/ 465 w 497"/>
                  <a:gd name="T5" fmla="*/ 30 h 340"/>
                  <a:gd name="T6" fmla="*/ 465 w 497"/>
                  <a:gd name="T7" fmla="*/ 0 h 340"/>
                  <a:gd name="T8" fmla="*/ 402 w 497"/>
                  <a:gd name="T9" fmla="*/ 0 h 340"/>
                  <a:gd name="T10" fmla="*/ 341 w 497"/>
                  <a:gd name="T11" fmla="*/ 30 h 340"/>
                  <a:gd name="T12" fmla="*/ 341 w 497"/>
                  <a:gd name="T13" fmla="*/ 30 h 340"/>
                  <a:gd name="T14" fmla="*/ 310 w 497"/>
                  <a:gd name="T15" fmla="*/ 30 h 340"/>
                  <a:gd name="T16" fmla="*/ 248 w 497"/>
                  <a:gd name="T17" fmla="*/ 92 h 340"/>
                  <a:gd name="T18" fmla="*/ 217 w 497"/>
                  <a:gd name="T19" fmla="*/ 124 h 340"/>
                  <a:gd name="T20" fmla="*/ 186 w 497"/>
                  <a:gd name="T21" fmla="*/ 154 h 340"/>
                  <a:gd name="T22" fmla="*/ 186 w 497"/>
                  <a:gd name="T23" fmla="*/ 154 h 340"/>
                  <a:gd name="T24" fmla="*/ 124 w 497"/>
                  <a:gd name="T25" fmla="*/ 124 h 340"/>
                  <a:gd name="T26" fmla="*/ 62 w 497"/>
                  <a:gd name="T27" fmla="*/ 92 h 340"/>
                  <a:gd name="T28" fmla="*/ 0 w 497"/>
                  <a:gd name="T29" fmla="*/ 92 h 340"/>
                  <a:gd name="T30" fmla="*/ 0 w 497"/>
                  <a:gd name="T31" fmla="*/ 92 h 340"/>
                  <a:gd name="T32" fmla="*/ 0 w 497"/>
                  <a:gd name="T33" fmla="*/ 124 h 340"/>
                  <a:gd name="T34" fmla="*/ 0 w 497"/>
                  <a:gd name="T35" fmla="*/ 154 h 340"/>
                  <a:gd name="T36" fmla="*/ 0 w 497"/>
                  <a:gd name="T37" fmla="*/ 185 h 340"/>
                  <a:gd name="T38" fmla="*/ 0 w 497"/>
                  <a:gd name="T39" fmla="*/ 308 h 340"/>
                  <a:gd name="T40" fmla="*/ 30 w 497"/>
                  <a:gd name="T41" fmla="*/ 339 h 340"/>
                  <a:gd name="T42" fmla="*/ 93 w 497"/>
                  <a:gd name="T43" fmla="*/ 339 h 340"/>
                  <a:gd name="T44" fmla="*/ 93 w 497"/>
                  <a:gd name="T45" fmla="*/ 308 h 340"/>
                  <a:gd name="T46" fmla="*/ 124 w 497"/>
                  <a:gd name="T47" fmla="*/ 308 h 340"/>
                  <a:gd name="T48" fmla="*/ 154 w 497"/>
                  <a:gd name="T49" fmla="*/ 277 h 340"/>
                  <a:gd name="T50" fmla="*/ 248 w 497"/>
                  <a:gd name="T51" fmla="*/ 247 h 340"/>
                  <a:gd name="T52" fmla="*/ 278 w 497"/>
                  <a:gd name="T53" fmla="*/ 247 h 340"/>
                  <a:gd name="T54" fmla="*/ 372 w 497"/>
                  <a:gd name="T55" fmla="*/ 185 h 340"/>
                  <a:gd name="T56" fmla="*/ 402 w 497"/>
                  <a:gd name="T57" fmla="*/ 185 h 340"/>
                  <a:gd name="T58" fmla="*/ 465 w 497"/>
                  <a:gd name="T59" fmla="*/ 154 h 340"/>
                  <a:gd name="T60" fmla="*/ 465 w 497"/>
                  <a:gd name="T61" fmla="*/ 154 h 340"/>
                  <a:gd name="T62" fmla="*/ 496 w 497"/>
                  <a:gd name="T63" fmla="*/ 92 h 340"/>
                  <a:gd name="T64" fmla="*/ 496 w 497"/>
                  <a:gd name="T65" fmla="*/ 6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340">
                    <a:moveTo>
                      <a:pt x="496" y="61"/>
                    </a:moveTo>
                    <a:lnTo>
                      <a:pt x="496" y="61"/>
                    </a:lnTo>
                    <a:lnTo>
                      <a:pt x="496" y="61"/>
                    </a:lnTo>
                    <a:lnTo>
                      <a:pt x="496" y="61"/>
                    </a:lnTo>
                    <a:cubicBezTo>
                      <a:pt x="496" y="61"/>
                      <a:pt x="496" y="61"/>
                      <a:pt x="465" y="61"/>
                    </a:cubicBezTo>
                    <a:cubicBezTo>
                      <a:pt x="465" y="30"/>
                      <a:pt x="465" y="30"/>
                      <a:pt x="465" y="30"/>
                    </a:cubicBezTo>
                    <a:cubicBezTo>
                      <a:pt x="465" y="30"/>
                      <a:pt x="465" y="30"/>
                      <a:pt x="465" y="0"/>
                    </a:cubicBezTo>
                    <a:lnTo>
                      <a:pt x="465" y="0"/>
                    </a:lnTo>
                    <a:cubicBezTo>
                      <a:pt x="434" y="0"/>
                      <a:pt x="434" y="0"/>
                      <a:pt x="434" y="0"/>
                    </a:cubicBezTo>
                    <a:cubicBezTo>
                      <a:pt x="434" y="0"/>
                      <a:pt x="434" y="0"/>
                      <a:pt x="402" y="0"/>
                    </a:cubicBezTo>
                    <a:lnTo>
                      <a:pt x="402" y="0"/>
                    </a:lnTo>
                    <a:cubicBezTo>
                      <a:pt x="372" y="30"/>
                      <a:pt x="372" y="30"/>
                      <a:pt x="341" y="30"/>
                    </a:cubicBezTo>
                    <a:lnTo>
                      <a:pt x="341" y="30"/>
                    </a:lnTo>
                    <a:lnTo>
                      <a:pt x="341" y="30"/>
                    </a:lnTo>
                    <a:cubicBezTo>
                      <a:pt x="310" y="30"/>
                      <a:pt x="310" y="30"/>
                      <a:pt x="310" y="30"/>
                    </a:cubicBezTo>
                    <a:lnTo>
                      <a:pt x="310" y="30"/>
                    </a:lnTo>
                    <a:cubicBezTo>
                      <a:pt x="310" y="61"/>
                      <a:pt x="278" y="61"/>
                      <a:pt x="248" y="61"/>
                    </a:cubicBezTo>
                    <a:cubicBezTo>
                      <a:pt x="248" y="92"/>
                      <a:pt x="248" y="92"/>
                      <a:pt x="248" y="92"/>
                    </a:cubicBezTo>
                    <a:cubicBezTo>
                      <a:pt x="248" y="92"/>
                      <a:pt x="248" y="92"/>
                      <a:pt x="248" y="124"/>
                    </a:cubicBezTo>
                    <a:cubicBezTo>
                      <a:pt x="217" y="124"/>
                      <a:pt x="217" y="124"/>
                      <a:pt x="217" y="124"/>
                    </a:cubicBezTo>
                    <a:lnTo>
                      <a:pt x="217" y="124"/>
                    </a:lnTo>
                    <a:cubicBezTo>
                      <a:pt x="217" y="154"/>
                      <a:pt x="217" y="154"/>
                      <a:pt x="186" y="154"/>
                    </a:cubicBezTo>
                    <a:lnTo>
                      <a:pt x="186" y="154"/>
                    </a:lnTo>
                    <a:lnTo>
                      <a:pt x="186" y="154"/>
                    </a:lnTo>
                    <a:cubicBezTo>
                      <a:pt x="154" y="154"/>
                      <a:pt x="154" y="154"/>
                      <a:pt x="154" y="154"/>
                    </a:cubicBezTo>
                    <a:cubicBezTo>
                      <a:pt x="154" y="124"/>
                      <a:pt x="124" y="124"/>
                      <a:pt x="124" y="124"/>
                    </a:cubicBezTo>
                    <a:cubicBezTo>
                      <a:pt x="93" y="124"/>
                      <a:pt x="93" y="92"/>
                      <a:pt x="93" y="92"/>
                    </a:cubicBezTo>
                    <a:lnTo>
                      <a:pt x="62" y="92"/>
                    </a:lnTo>
                    <a:cubicBezTo>
                      <a:pt x="62" y="92"/>
                      <a:pt x="62" y="92"/>
                      <a:pt x="30" y="92"/>
                    </a:cubicBezTo>
                    <a:cubicBezTo>
                      <a:pt x="30" y="92"/>
                      <a:pt x="30" y="92"/>
                      <a:pt x="0" y="92"/>
                    </a:cubicBezTo>
                    <a:lnTo>
                      <a:pt x="0" y="92"/>
                    </a:lnTo>
                    <a:lnTo>
                      <a:pt x="0" y="92"/>
                    </a:lnTo>
                    <a:lnTo>
                      <a:pt x="0" y="92"/>
                    </a:lnTo>
                    <a:cubicBezTo>
                      <a:pt x="0" y="124"/>
                      <a:pt x="0" y="124"/>
                      <a:pt x="0" y="124"/>
                    </a:cubicBezTo>
                    <a:lnTo>
                      <a:pt x="0" y="124"/>
                    </a:lnTo>
                    <a:cubicBezTo>
                      <a:pt x="0" y="124"/>
                      <a:pt x="0" y="124"/>
                      <a:pt x="0" y="154"/>
                    </a:cubicBezTo>
                    <a:lnTo>
                      <a:pt x="0" y="185"/>
                    </a:lnTo>
                    <a:lnTo>
                      <a:pt x="0" y="185"/>
                    </a:lnTo>
                    <a:cubicBezTo>
                      <a:pt x="0" y="215"/>
                      <a:pt x="0" y="215"/>
                      <a:pt x="0" y="215"/>
                    </a:cubicBezTo>
                    <a:cubicBezTo>
                      <a:pt x="0" y="247"/>
                      <a:pt x="0" y="277"/>
                      <a:pt x="0" y="308"/>
                    </a:cubicBezTo>
                    <a:cubicBezTo>
                      <a:pt x="0" y="308"/>
                      <a:pt x="0" y="308"/>
                      <a:pt x="0" y="339"/>
                    </a:cubicBezTo>
                    <a:lnTo>
                      <a:pt x="30" y="339"/>
                    </a:lnTo>
                    <a:lnTo>
                      <a:pt x="30" y="339"/>
                    </a:lnTo>
                    <a:cubicBezTo>
                      <a:pt x="62" y="339"/>
                      <a:pt x="62" y="339"/>
                      <a:pt x="93" y="339"/>
                    </a:cubicBezTo>
                    <a:lnTo>
                      <a:pt x="93" y="339"/>
                    </a:lnTo>
                    <a:lnTo>
                      <a:pt x="93" y="308"/>
                    </a:lnTo>
                    <a:cubicBezTo>
                      <a:pt x="124" y="277"/>
                      <a:pt x="124" y="277"/>
                      <a:pt x="124" y="277"/>
                    </a:cubicBezTo>
                    <a:cubicBezTo>
                      <a:pt x="124" y="308"/>
                      <a:pt x="124" y="308"/>
                      <a:pt x="124" y="308"/>
                    </a:cubicBezTo>
                    <a:lnTo>
                      <a:pt x="124" y="308"/>
                    </a:lnTo>
                    <a:cubicBezTo>
                      <a:pt x="124" y="308"/>
                      <a:pt x="154" y="308"/>
                      <a:pt x="154" y="277"/>
                    </a:cubicBezTo>
                    <a:cubicBezTo>
                      <a:pt x="186" y="277"/>
                      <a:pt x="186" y="277"/>
                      <a:pt x="217" y="277"/>
                    </a:cubicBezTo>
                    <a:cubicBezTo>
                      <a:pt x="217" y="247"/>
                      <a:pt x="248" y="247"/>
                      <a:pt x="248" y="247"/>
                    </a:cubicBezTo>
                    <a:cubicBezTo>
                      <a:pt x="278" y="247"/>
                      <a:pt x="278" y="247"/>
                      <a:pt x="278" y="247"/>
                    </a:cubicBezTo>
                    <a:lnTo>
                      <a:pt x="278" y="247"/>
                    </a:lnTo>
                    <a:cubicBezTo>
                      <a:pt x="278" y="247"/>
                      <a:pt x="310" y="215"/>
                      <a:pt x="341" y="215"/>
                    </a:cubicBezTo>
                    <a:lnTo>
                      <a:pt x="372" y="185"/>
                    </a:lnTo>
                    <a:cubicBezTo>
                      <a:pt x="372" y="185"/>
                      <a:pt x="372" y="185"/>
                      <a:pt x="402" y="185"/>
                    </a:cubicBezTo>
                    <a:lnTo>
                      <a:pt x="402" y="185"/>
                    </a:lnTo>
                    <a:lnTo>
                      <a:pt x="402" y="185"/>
                    </a:lnTo>
                    <a:cubicBezTo>
                      <a:pt x="402" y="185"/>
                      <a:pt x="434" y="185"/>
                      <a:pt x="465" y="154"/>
                    </a:cubicBezTo>
                    <a:lnTo>
                      <a:pt x="465" y="154"/>
                    </a:lnTo>
                    <a:lnTo>
                      <a:pt x="465" y="154"/>
                    </a:lnTo>
                    <a:lnTo>
                      <a:pt x="465" y="124"/>
                    </a:lnTo>
                    <a:cubicBezTo>
                      <a:pt x="496" y="124"/>
                      <a:pt x="496" y="124"/>
                      <a:pt x="496" y="92"/>
                    </a:cubicBezTo>
                    <a:lnTo>
                      <a:pt x="496" y="92"/>
                    </a:lnTo>
                    <a:lnTo>
                      <a:pt x="496" y="6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6" name="Freeform 38">
                <a:extLst>
                  <a:ext uri="{FF2B5EF4-FFF2-40B4-BE49-F238E27FC236}">
                    <a16:creationId xmlns:a16="http://schemas.microsoft.com/office/drawing/2014/main" id="{7CE9C732-C5A8-4540-B5F2-E2157EEF3D44}"/>
                  </a:ext>
                </a:extLst>
              </p:cNvPr>
              <p:cNvSpPr>
                <a:spLocks noChangeArrowheads="1"/>
              </p:cNvSpPr>
              <p:nvPr/>
            </p:nvSpPr>
            <p:spPr bwMode="auto">
              <a:xfrm>
                <a:off x="3322638" y="2271713"/>
                <a:ext cx="112712" cy="88900"/>
              </a:xfrm>
              <a:custGeom>
                <a:avLst/>
                <a:gdLst>
                  <a:gd name="T0" fmla="*/ 63 w 312"/>
                  <a:gd name="T1" fmla="*/ 153 h 248"/>
                  <a:gd name="T2" fmla="*/ 63 w 312"/>
                  <a:gd name="T3" fmla="*/ 153 h 248"/>
                  <a:gd name="T4" fmla="*/ 63 w 312"/>
                  <a:gd name="T5" fmla="*/ 153 h 248"/>
                  <a:gd name="T6" fmla="*/ 63 w 312"/>
                  <a:gd name="T7" fmla="*/ 153 h 248"/>
                  <a:gd name="T8" fmla="*/ 63 w 312"/>
                  <a:gd name="T9" fmla="*/ 153 h 248"/>
                  <a:gd name="T10" fmla="*/ 93 w 312"/>
                  <a:gd name="T11" fmla="*/ 123 h 248"/>
                  <a:gd name="T12" fmla="*/ 93 w 312"/>
                  <a:gd name="T13" fmla="*/ 123 h 248"/>
                  <a:gd name="T14" fmla="*/ 124 w 312"/>
                  <a:gd name="T15" fmla="*/ 123 h 248"/>
                  <a:gd name="T16" fmla="*/ 124 w 312"/>
                  <a:gd name="T17" fmla="*/ 123 h 248"/>
                  <a:gd name="T18" fmla="*/ 124 w 312"/>
                  <a:gd name="T19" fmla="*/ 123 h 248"/>
                  <a:gd name="T20" fmla="*/ 155 w 312"/>
                  <a:gd name="T21" fmla="*/ 153 h 248"/>
                  <a:gd name="T22" fmla="*/ 187 w 312"/>
                  <a:gd name="T23" fmla="*/ 153 h 248"/>
                  <a:gd name="T24" fmla="*/ 187 w 312"/>
                  <a:gd name="T25" fmla="*/ 153 h 248"/>
                  <a:gd name="T26" fmla="*/ 217 w 312"/>
                  <a:gd name="T27" fmla="*/ 184 h 248"/>
                  <a:gd name="T28" fmla="*/ 217 w 312"/>
                  <a:gd name="T29" fmla="*/ 184 h 248"/>
                  <a:gd name="T30" fmla="*/ 217 w 312"/>
                  <a:gd name="T31" fmla="*/ 184 h 248"/>
                  <a:gd name="T32" fmla="*/ 217 w 312"/>
                  <a:gd name="T33" fmla="*/ 184 h 248"/>
                  <a:gd name="T34" fmla="*/ 217 w 312"/>
                  <a:gd name="T35" fmla="*/ 184 h 248"/>
                  <a:gd name="T36" fmla="*/ 217 w 312"/>
                  <a:gd name="T37" fmla="*/ 184 h 248"/>
                  <a:gd name="T38" fmla="*/ 187 w 312"/>
                  <a:gd name="T39" fmla="*/ 215 h 248"/>
                  <a:gd name="T40" fmla="*/ 187 w 312"/>
                  <a:gd name="T41" fmla="*/ 215 h 248"/>
                  <a:gd name="T42" fmla="*/ 187 w 312"/>
                  <a:gd name="T43" fmla="*/ 215 h 248"/>
                  <a:gd name="T44" fmla="*/ 187 w 312"/>
                  <a:gd name="T45" fmla="*/ 215 h 248"/>
                  <a:gd name="T46" fmla="*/ 248 w 312"/>
                  <a:gd name="T47" fmla="*/ 215 h 248"/>
                  <a:gd name="T48" fmla="*/ 248 w 312"/>
                  <a:gd name="T49" fmla="*/ 247 h 248"/>
                  <a:gd name="T50" fmla="*/ 279 w 312"/>
                  <a:gd name="T51" fmla="*/ 247 h 248"/>
                  <a:gd name="T52" fmla="*/ 311 w 312"/>
                  <a:gd name="T53" fmla="*/ 247 h 248"/>
                  <a:gd name="T54" fmla="*/ 279 w 312"/>
                  <a:gd name="T55" fmla="*/ 215 h 248"/>
                  <a:gd name="T56" fmla="*/ 279 w 312"/>
                  <a:gd name="T57" fmla="*/ 215 h 248"/>
                  <a:gd name="T58" fmla="*/ 248 w 312"/>
                  <a:gd name="T59" fmla="*/ 184 h 248"/>
                  <a:gd name="T60" fmla="*/ 248 w 312"/>
                  <a:gd name="T61" fmla="*/ 184 h 248"/>
                  <a:gd name="T62" fmla="*/ 248 w 312"/>
                  <a:gd name="T63" fmla="*/ 153 h 248"/>
                  <a:gd name="T64" fmla="*/ 248 w 312"/>
                  <a:gd name="T65" fmla="*/ 153 h 248"/>
                  <a:gd name="T66" fmla="*/ 248 w 312"/>
                  <a:gd name="T67" fmla="*/ 153 h 248"/>
                  <a:gd name="T68" fmla="*/ 248 w 312"/>
                  <a:gd name="T69" fmla="*/ 123 h 248"/>
                  <a:gd name="T70" fmla="*/ 248 w 312"/>
                  <a:gd name="T71" fmla="*/ 123 h 248"/>
                  <a:gd name="T72" fmla="*/ 217 w 312"/>
                  <a:gd name="T73" fmla="*/ 91 h 248"/>
                  <a:gd name="T74" fmla="*/ 187 w 312"/>
                  <a:gd name="T75" fmla="*/ 61 h 248"/>
                  <a:gd name="T76" fmla="*/ 155 w 312"/>
                  <a:gd name="T77" fmla="*/ 30 h 248"/>
                  <a:gd name="T78" fmla="*/ 155 w 312"/>
                  <a:gd name="T79" fmla="*/ 30 h 248"/>
                  <a:gd name="T80" fmla="*/ 155 w 312"/>
                  <a:gd name="T81" fmla="*/ 30 h 248"/>
                  <a:gd name="T82" fmla="*/ 124 w 312"/>
                  <a:gd name="T83" fmla="*/ 0 h 248"/>
                  <a:gd name="T84" fmla="*/ 124 w 312"/>
                  <a:gd name="T85" fmla="*/ 30 h 248"/>
                  <a:gd name="T86" fmla="*/ 63 w 312"/>
                  <a:gd name="T87" fmla="*/ 30 h 248"/>
                  <a:gd name="T88" fmla="*/ 63 w 312"/>
                  <a:gd name="T89" fmla="*/ 30 h 248"/>
                  <a:gd name="T90" fmla="*/ 31 w 312"/>
                  <a:gd name="T91" fmla="*/ 61 h 248"/>
                  <a:gd name="T92" fmla="*/ 31 w 312"/>
                  <a:gd name="T93" fmla="*/ 61 h 248"/>
                  <a:gd name="T94" fmla="*/ 0 w 312"/>
                  <a:gd name="T95" fmla="*/ 123 h 248"/>
                  <a:gd name="T96" fmla="*/ 31 w 312"/>
                  <a:gd name="T97" fmla="*/ 123 h 248"/>
                  <a:gd name="T98" fmla="*/ 31 w 312"/>
                  <a:gd name="T99" fmla="*/ 123 h 248"/>
                  <a:gd name="T100" fmla="*/ 63 w 312"/>
                  <a:gd name="T101" fmla="*/ 15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248">
                    <a:moveTo>
                      <a:pt x="63" y="153"/>
                    </a:moveTo>
                    <a:lnTo>
                      <a:pt x="63" y="153"/>
                    </a:lnTo>
                    <a:lnTo>
                      <a:pt x="63" y="153"/>
                    </a:lnTo>
                    <a:lnTo>
                      <a:pt x="63" y="153"/>
                    </a:lnTo>
                    <a:lnTo>
                      <a:pt x="63" y="153"/>
                    </a:lnTo>
                    <a:cubicBezTo>
                      <a:pt x="93" y="153"/>
                      <a:pt x="93" y="123"/>
                      <a:pt x="93" y="123"/>
                    </a:cubicBezTo>
                    <a:lnTo>
                      <a:pt x="93" y="123"/>
                    </a:lnTo>
                    <a:lnTo>
                      <a:pt x="124" y="123"/>
                    </a:lnTo>
                    <a:lnTo>
                      <a:pt x="124" y="123"/>
                    </a:lnTo>
                    <a:lnTo>
                      <a:pt x="124" y="123"/>
                    </a:lnTo>
                    <a:cubicBezTo>
                      <a:pt x="155" y="123"/>
                      <a:pt x="155" y="153"/>
                      <a:pt x="155" y="153"/>
                    </a:cubicBezTo>
                    <a:cubicBezTo>
                      <a:pt x="187" y="153"/>
                      <a:pt x="187" y="153"/>
                      <a:pt x="187" y="153"/>
                    </a:cubicBezTo>
                    <a:lnTo>
                      <a:pt x="187" y="153"/>
                    </a:lnTo>
                    <a:cubicBezTo>
                      <a:pt x="187" y="153"/>
                      <a:pt x="187" y="184"/>
                      <a:pt x="217" y="184"/>
                    </a:cubicBezTo>
                    <a:lnTo>
                      <a:pt x="217" y="184"/>
                    </a:lnTo>
                    <a:lnTo>
                      <a:pt x="217" y="184"/>
                    </a:lnTo>
                    <a:lnTo>
                      <a:pt x="217" y="184"/>
                    </a:lnTo>
                    <a:lnTo>
                      <a:pt x="217" y="184"/>
                    </a:lnTo>
                    <a:lnTo>
                      <a:pt x="217" y="184"/>
                    </a:lnTo>
                    <a:cubicBezTo>
                      <a:pt x="217" y="184"/>
                      <a:pt x="217" y="215"/>
                      <a:pt x="187" y="215"/>
                    </a:cubicBezTo>
                    <a:lnTo>
                      <a:pt x="187" y="215"/>
                    </a:lnTo>
                    <a:lnTo>
                      <a:pt x="187" y="215"/>
                    </a:lnTo>
                    <a:lnTo>
                      <a:pt x="187" y="215"/>
                    </a:lnTo>
                    <a:cubicBezTo>
                      <a:pt x="217" y="215"/>
                      <a:pt x="217" y="215"/>
                      <a:pt x="248" y="215"/>
                    </a:cubicBezTo>
                    <a:cubicBezTo>
                      <a:pt x="248" y="247"/>
                      <a:pt x="248" y="247"/>
                      <a:pt x="248" y="247"/>
                    </a:cubicBezTo>
                    <a:lnTo>
                      <a:pt x="279" y="247"/>
                    </a:lnTo>
                    <a:cubicBezTo>
                      <a:pt x="279" y="247"/>
                      <a:pt x="279" y="247"/>
                      <a:pt x="311" y="247"/>
                    </a:cubicBezTo>
                    <a:cubicBezTo>
                      <a:pt x="279" y="247"/>
                      <a:pt x="279" y="247"/>
                      <a:pt x="279" y="215"/>
                    </a:cubicBezTo>
                    <a:lnTo>
                      <a:pt x="279" y="215"/>
                    </a:lnTo>
                    <a:cubicBezTo>
                      <a:pt x="279" y="215"/>
                      <a:pt x="248" y="215"/>
                      <a:pt x="248" y="184"/>
                    </a:cubicBezTo>
                    <a:lnTo>
                      <a:pt x="248" y="184"/>
                    </a:lnTo>
                    <a:lnTo>
                      <a:pt x="248" y="153"/>
                    </a:lnTo>
                    <a:lnTo>
                      <a:pt x="248" y="153"/>
                    </a:lnTo>
                    <a:lnTo>
                      <a:pt x="248" y="153"/>
                    </a:lnTo>
                    <a:lnTo>
                      <a:pt x="248" y="123"/>
                    </a:lnTo>
                    <a:lnTo>
                      <a:pt x="248" y="123"/>
                    </a:lnTo>
                    <a:cubicBezTo>
                      <a:pt x="248" y="123"/>
                      <a:pt x="217" y="123"/>
                      <a:pt x="217" y="91"/>
                    </a:cubicBezTo>
                    <a:lnTo>
                      <a:pt x="187" y="61"/>
                    </a:lnTo>
                    <a:cubicBezTo>
                      <a:pt x="187" y="61"/>
                      <a:pt x="187" y="61"/>
                      <a:pt x="155" y="30"/>
                    </a:cubicBezTo>
                    <a:lnTo>
                      <a:pt x="155" y="30"/>
                    </a:lnTo>
                    <a:lnTo>
                      <a:pt x="155" y="30"/>
                    </a:lnTo>
                    <a:lnTo>
                      <a:pt x="124" y="0"/>
                    </a:lnTo>
                    <a:cubicBezTo>
                      <a:pt x="124" y="0"/>
                      <a:pt x="124" y="0"/>
                      <a:pt x="124" y="30"/>
                    </a:cubicBezTo>
                    <a:cubicBezTo>
                      <a:pt x="93" y="30"/>
                      <a:pt x="93" y="30"/>
                      <a:pt x="63" y="30"/>
                    </a:cubicBezTo>
                    <a:lnTo>
                      <a:pt x="63" y="30"/>
                    </a:lnTo>
                    <a:lnTo>
                      <a:pt x="31" y="61"/>
                    </a:lnTo>
                    <a:lnTo>
                      <a:pt x="31" y="61"/>
                    </a:lnTo>
                    <a:cubicBezTo>
                      <a:pt x="31" y="91"/>
                      <a:pt x="31" y="91"/>
                      <a:pt x="0" y="123"/>
                    </a:cubicBezTo>
                    <a:cubicBezTo>
                      <a:pt x="31" y="123"/>
                      <a:pt x="31" y="123"/>
                      <a:pt x="31" y="123"/>
                    </a:cubicBezTo>
                    <a:lnTo>
                      <a:pt x="31" y="123"/>
                    </a:lnTo>
                    <a:cubicBezTo>
                      <a:pt x="31" y="123"/>
                      <a:pt x="31" y="153"/>
                      <a:pt x="63" y="1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7" name="Freeform 39">
                <a:extLst>
                  <a:ext uri="{FF2B5EF4-FFF2-40B4-BE49-F238E27FC236}">
                    <a16:creationId xmlns:a16="http://schemas.microsoft.com/office/drawing/2014/main" id="{AC8D3945-C500-7044-98F8-B6D4FA06CC3F}"/>
                  </a:ext>
                </a:extLst>
              </p:cNvPr>
              <p:cNvSpPr>
                <a:spLocks noChangeArrowheads="1"/>
              </p:cNvSpPr>
              <p:nvPr/>
            </p:nvSpPr>
            <p:spPr bwMode="auto">
              <a:xfrm>
                <a:off x="3411538" y="2427288"/>
                <a:ext cx="33337" cy="55562"/>
              </a:xfrm>
              <a:custGeom>
                <a:avLst/>
                <a:gdLst>
                  <a:gd name="T0" fmla="*/ 93 w 94"/>
                  <a:gd name="T1" fmla="*/ 93 h 156"/>
                  <a:gd name="T2" fmla="*/ 93 w 94"/>
                  <a:gd name="T3" fmla="*/ 93 h 156"/>
                  <a:gd name="T4" fmla="*/ 93 w 94"/>
                  <a:gd name="T5" fmla="*/ 93 h 156"/>
                  <a:gd name="T6" fmla="*/ 93 w 94"/>
                  <a:gd name="T7" fmla="*/ 63 h 156"/>
                  <a:gd name="T8" fmla="*/ 93 w 94"/>
                  <a:gd name="T9" fmla="*/ 63 h 156"/>
                  <a:gd name="T10" fmla="*/ 63 w 94"/>
                  <a:gd name="T11" fmla="*/ 0 h 156"/>
                  <a:gd name="T12" fmla="*/ 63 w 94"/>
                  <a:gd name="T13" fmla="*/ 0 h 156"/>
                  <a:gd name="T14" fmla="*/ 63 w 94"/>
                  <a:gd name="T15" fmla="*/ 0 h 156"/>
                  <a:gd name="T16" fmla="*/ 63 w 94"/>
                  <a:gd name="T17" fmla="*/ 0 h 156"/>
                  <a:gd name="T18" fmla="*/ 31 w 94"/>
                  <a:gd name="T19" fmla="*/ 31 h 156"/>
                  <a:gd name="T20" fmla="*/ 0 w 94"/>
                  <a:gd name="T21" fmla="*/ 63 h 156"/>
                  <a:gd name="T22" fmla="*/ 0 w 94"/>
                  <a:gd name="T23" fmla="*/ 63 h 156"/>
                  <a:gd name="T24" fmla="*/ 0 w 94"/>
                  <a:gd name="T25" fmla="*/ 93 h 156"/>
                  <a:gd name="T26" fmla="*/ 0 w 94"/>
                  <a:gd name="T27" fmla="*/ 93 h 156"/>
                  <a:gd name="T28" fmla="*/ 0 w 94"/>
                  <a:gd name="T29" fmla="*/ 93 h 156"/>
                  <a:gd name="T30" fmla="*/ 31 w 94"/>
                  <a:gd name="T31" fmla="*/ 124 h 156"/>
                  <a:gd name="T32" fmla="*/ 31 w 94"/>
                  <a:gd name="T33" fmla="*/ 124 h 156"/>
                  <a:gd name="T34" fmla="*/ 31 w 94"/>
                  <a:gd name="T35" fmla="*/ 155 h 156"/>
                  <a:gd name="T36" fmla="*/ 93 w 94"/>
                  <a:gd name="T37" fmla="*/ 124 h 156"/>
                  <a:gd name="T38" fmla="*/ 93 w 94"/>
                  <a:gd name="T39"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56">
                    <a:moveTo>
                      <a:pt x="93" y="93"/>
                    </a:moveTo>
                    <a:lnTo>
                      <a:pt x="93" y="93"/>
                    </a:lnTo>
                    <a:lnTo>
                      <a:pt x="93" y="93"/>
                    </a:lnTo>
                    <a:cubicBezTo>
                      <a:pt x="93" y="63"/>
                      <a:pt x="93" y="63"/>
                      <a:pt x="93" y="63"/>
                    </a:cubicBezTo>
                    <a:lnTo>
                      <a:pt x="93" y="63"/>
                    </a:lnTo>
                    <a:cubicBezTo>
                      <a:pt x="93" y="63"/>
                      <a:pt x="63" y="31"/>
                      <a:pt x="63" y="0"/>
                    </a:cubicBezTo>
                    <a:lnTo>
                      <a:pt x="63" y="0"/>
                    </a:lnTo>
                    <a:lnTo>
                      <a:pt x="63" y="0"/>
                    </a:lnTo>
                    <a:lnTo>
                      <a:pt x="63" y="0"/>
                    </a:lnTo>
                    <a:cubicBezTo>
                      <a:pt x="31" y="0"/>
                      <a:pt x="31" y="31"/>
                      <a:pt x="31" y="31"/>
                    </a:cubicBezTo>
                    <a:cubicBezTo>
                      <a:pt x="31" y="31"/>
                      <a:pt x="0" y="31"/>
                      <a:pt x="0" y="63"/>
                    </a:cubicBezTo>
                    <a:lnTo>
                      <a:pt x="0" y="63"/>
                    </a:lnTo>
                    <a:cubicBezTo>
                      <a:pt x="0" y="63"/>
                      <a:pt x="0" y="63"/>
                      <a:pt x="0" y="93"/>
                    </a:cubicBezTo>
                    <a:lnTo>
                      <a:pt x="0" y="93"/>
                    </a:lnTo>
                    <a:lnTo>
                      <a:pt x="0" y="93"/>
                    </a:lnTo>
                    <a:lnTo>
                      <a:pt x="31" y="124"/>
                    </a:lnTo>
                    <a:lnTo>
                      <a:pt x="31" y="124"/>
                    </a:lnTo>
                    <a:cubicBezTo>
                      <a:pt x="31" y="124"/>
                      <a:pt x="31" y="124"/>
                      <a:pt x="31" y="155"/>
                    </a:cubicBezTo>
                    <a:cubicBezTo>
                      <a:pt x="63" y="124"/>
                      <a:pt x="63" y="124"/>
                      <a:pt x="93" y="124"/>
                    </a:cubicBezTo>
                    <a:lnTo>
                      <a:pt x="93"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8" name="Freeform 40">
                <a:extLst>
                  <a:ext uri="{FF2B5EF4-FFF2-40B4-BE49-F238E27FC236}">
                    <a16:creationId xmlns:a16="http://schemas.microsoft.com/office/drawing/2014/main" id="{2ADB3264-B668-EC4E-92C7-CAD0E20218E3}"/>
                  </a:ext>
                </a:extLst>
              </p:cNvPr>
              <p:cNvSpPr>
                <a:spLocks noChangeArrowheads="1"/>
              </p:cNvSpPr>
              <p:nvPr/>
            </p:nvSpPr>
            <p:spPr bwMode="auto">
              <a:xfrm>
                <a:off x="3378200" y="2371725"/>
                <a:ext cx="123825" cy="100013"/>
              </a:xfrm>
              <a:custGeom>
                <a:avLst/>
                <a:gdLst>
                  <a:gd name="T0" fmla="*/ 93 w 342"/>
                  <a:gd name="T1" fmla="*/ 124 h 280"/>
                  <a:gd name="T2" fmla="*/ 124 w 342"/>
                  <a:gd name="T3" fmla="*/ 94 h 280"/>
                  <a:gd name="T4" fmla="*/ 156 w 342"/>
                  <a:gd name="T5" fmla="*/ 94 h 280"/>
                  <a:gd name="T6" fmla="*/ 217 w 342"/>
                  <a:gd name="T7" fmla="*/ 155 h 280"/>
                  <a:gd name="T8" fmla="*/ 248 w 342"/>
                  <a:gd name="T9" fmla="*/ 186 h 280"/>
                  <a:gd name="T10" fmla="*/ 280 w 342"/>
                  <a:gd name="T11" fmla="*/ 218 h 280"/>
                  <a:gd name="T12" fmla="*/ 280 w 342"/>
                  <a:gd name="T13" fmla="*/ 248 h 280"/>
                  <a:gd name="T14" fmla="*/ 310 w 342"/>
                  <a:gd name="T15" fmla="*/ 248 h 280"/>
                  <a:gd name="T16" fmla="*/ 310 w 342"/>
                  <a:gd name="T17" fmla="*/ 248 h 280"/>
                  <a:gd name="T18" fmla="*/ 310 w 342"/>
                  <a:gd name="T19" fmla="*/ 248 h 280"/>
                  <a:gd name="T20" fmla="*/ 310 w 342"/>
                  <a:gd name="T21" fmla="*/ 218 h 280"/>
                  <a:gd name="T22" fmla="*/ 341 w 342"/>
                  <a:gd name="T23" fmla="*/ 186 h 280"/>
                  <a:gd name="T24" fmla="*/ 310 w 342"/>
                  <a:gd name="T25" fmla="*/ 155 h 280"/>
                  <a:gd name="T26" fmla="*/ 310 w 342"/>
                  <a:gd name="T27" fmla="*/ 124 h 280"/>
                  <a:gd name="T28" fmla="*/ 310 w 342"/>
                  <a:gd name="T29" fmla="*/ 94 h 280"/>
                  <a:gd name="T30" fmla="*/ 310 w 342"/>
                  <a:gd name="T31" fmla="*/ 62 h 280"/>
                  <a:gd name="T32" fmla="*/ 310 w 342"/>
                  <a:gd name="T33" fmla="*/ 62 h 280"/>
                  <a:gd name="T34" fmla="*/ 280 w 342"/>
                  <a:gd name="T35" fmla="*/ 31 h 280"/>
                  <a:gd name="T36" fmla="*/ 280 w 342"/>
                  <a:gd name="T37" fmla="*/ 31 h 280"/>
                  <a:gd name="T38" fmla="*/ 217 w 342"/>
                  <a:gd name="T39" fmla="*/ 31 h 280"/>
                  <a:gd name="T40" fmla="*/ 217 w 342"/>
                  <a:gd name="T41" fmla="*/ 31 h 280"/>
                  <a:gd name="T42" fmla="*/ 186 w 342"/>
                  <a:gd name="T43" fmla="*/ 31 h 280"/>
                  <a:gd name="T44" fmla="*/ 186 w 342"/>
                  <a:gd name="T45" fmla="*/ 31 h 280"/>
                  <a:gd name="T46" fmla="*/ 156 w 342"/>
                  <a:gd name="T47" fmla="*/ 31 h 280"/>
                  <a:gd name="T48" fmla="*/ 124 w 342"/>
                  <a:gd name="T49" fmla="*/ 31 h 280"/>
                  <a:gd name="T50" fmla="*/ 62 w 342"/>
                  <a:gd name="T51" fmla="*/ 0 h 280"/>
                  <a:gd name="T52" fmla="*/ 62 w 342"/>
                  <a:gd name="T53" fmla="*/ 0 h 280"/>
                  <a:gd name="T54" fmla="*/ 62 w 342"/>
                  <a:gd name="T55" fmla="*/ 31 h 280"/>
                  <a:gd name="T56" fmla="*/ 62 w 342"/>
                  <a:gd name="T57" fmla="*/ 31 h 280"/>
                  <a:gd name="T58" fmla="*/ 32 w 342"/>
                  <a:gd name="T59" fmla="*/ 62 h 280"/>
                  <a:gd name="T60" fmla="*/ 0 w 342"/>
                  <a:gd name="T61" fmla="*/ 62 h 280"/>
                  <a:gd name="T62" fmla="*/ 0 w 342"/>
                  <a:gd name="T63" fmla="*/ 62 h 280"/>
                  <a:gd name="T64" fmla="*/ 62 w 342"/>
                  <a:gd name="T65" fmla="*/ 124 h 280"/>
                  <a:gd name="T66" fmla="*/ 62 w 342"/>
                  <a:gd name="T67" fmla="*/ 124 h 280"/>
                  <a:gd name="T68" fmla="*/ 62 w 342"/>
                  <a:gd name="T69" fmla="*/ 155 h 280"/>
                  <a:gd name="T70" fmla="*/ 62 w 342"/>
                  <a:gd name="T71" fmla="*/ 155 h 280"/>
                  <a:gd name="T72" fmla="*/ 93 w 342"/>
                  <a:gd name="T73"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280">
                    <a:moveTo>
                      <a:pt x="93" y="124"/>
                    </a:moveTo>
                    <a:lnTo>
                      <a:pt x="93" y="124"/>
                    </a:lnTo>
                    <a:cubicBezTo>
                      <a:pt x="93" y="124"/>
                      <a:pt x="93" y="124"/>
                      <a:pt x="124" y="124"/>
                    </a:cubicBezTo>
                    <a:lnTo>
                      <a:pt x="124" y="94"/>
                    </a:lnTo>
                    <a:cubicBezTo>
                      <a:pt x="124" y="94"/>
                      <a:pt x="124" y="94"/>
                      <a:pt x="156" y="94"/>
                    </a:cubicBezTo>
                    <a:lnTo>
                      <a:pt x="156" y="94"/>
                    </a:lnTo>
                    <a:cubicBezTo>
                      <a:pt x="186" y="94"/>
                      <a:pt x="186" y="124"/>
                      <a:pt x="217" y="124"/>
                    </a:cubicBezTo>
                    <a:cubicBezTo>
                      <a:pt x="217" y="155"/>
                      <a:pt x="217" y="155"/>
                      <a:pt x="217" y="155"/>
                    </a:cubicBezTo>
                    <a:cubicBezTo>
                      <a:pt x="217" y="155"/>
                      <a:pt x="217" y="186"/>
                      <a:pt x="217" y="218"/>
                    </a:cubicBezTo>
                    <a:cubicBezTo>
                      <a:pt x="248" y="186"/>
                      <a:pt x="248" y="186"/>
                      <a:pt x="248" y="186"/>
                    </a:cubicBezTo>
                    <a:lnTo>
                      <a:pt x="280" y="218"/>
                    </a:lnTo>
                    <a:lnTo>
                      <a:pt x="280" y="218"/>
                    </a:lnTo>
                    <a:lnTo>
                      <a:pt x="280" y="248"/>
                    </a:lnTo>
                    <a:lnTo>
                      <a:pt x="280" y="248"/>
                    </a:lnTo>
                    <a:lnTo>
                      <a:pt x="280" y="279"/>
                    </a:lnTo>
                    <a:cubicBezTo>
                      <a:pt x="310" y="248"/>
                      <a:pt x="310" y="248"/>
                      <a:pt x="310" y="248"/>
                    </a:cubicBezTo>
                    <a:lnTo>
                      <a:pt x="310" y="248"/>
                    </a:lnTo>
                    <a:lnTo>
                      <a:pt x="310" y="248"/>
                    </a:lnTo>
                    <a:lnTo>
                      <a:pt x="310" y="248"/>
                    </a:lnTo>
                    <a:lnTo>
                      <a:pt x="310" y="248"/>
                    </a:lnTo>
                    <a:cubicBezTo>
                      <a:pt x="310" y="248"/>
                      <a:pt x="310" y="248"/>
                      <a:pt x="310" y="218"/>
                    </a:cubicBezTo>
                    <a:lnTo>
                      <a:pt x="310" y="218"/>
                    </a:lnTo>
                    <a:cubicBezTo>
                      <a:pt x="310" y="218"/>
                      <a:pt x="310" y="218"/>
                      <a:pt x="341" y="218"/>
                    </a:cubicBezTo>
                    <a:cubicBezTo>
                      <a:pt x="341" y="218"/>
                      <a:pt x="341" y="218"/>
                      <a:pt x="341" y="186"/>
                    </a:cubicBezTo>
                    <a:lnTo>
                      <a:pt x="341" y="186"/>
                    </a:lnTo>
                    <a:cubicBezTo>
                      <a:pt x="310" y="186"/>
                      <a:pt x="310" y="155"/>
                      <a:pt x="310" y="155"/>
                    </a:cubicBezTo>
                    <a:lnTo>
                      <a:pt x="310" y="124"/>
                    </a:lnTo>
                    <a:lnTo>
                      <a:pt x="310" y="124"/>
                    </a:lnTo>
                    <a:cubicBezTo>
                      <a:pt x="310" y="94"/>
                      <a:pt x="310" y="94"/>
                      <a:pt x="310" y="94"/>
                    </a:cubicBezTo>
                    <a:lnTo>
                      <a:pt x="310" y="94"/>
                    </a:lnTo>
                    <a:lnTo>
                      <a:pt x="310" y="62"/>
                    </a:lnTo>
                    <a:lnTo>
                      <a:pt x="310" y="62"/>
                    </a:lnTo>
                    <a:lnTo>
                      <a:pt x="310" y="62"/>
                    </a:lnTo>
                    <a:lnTo>
                      <a:pt x="310" y="62"/>
                    </a:lnTo>
                    <a:cubicBezTo>
                      <a:pt x="280" y="31"/>
                      <a:pt x="280" y="31"/>
                      <a:pt x="280" y="0"/>
                    </a:cubicBezTo>
                    <a:cubicBezTo>
                      <a:pt x="280" y="31"/>
                      <a:pt x="280" y="31"/>
                      <a:pt x="280" y="31"/>
                    </a:cubicBezTo>
                    <a:lnTo>
                      <a:pt x="280" y="31"/>
                    </a:lnTo>
                    <a:lnTo>
                      <a:pt x="280" y="31"/>
                    </a:lnTo>
                    <a:cubicBezTo>
                      <a:pt x="248" y="31"/>
                      <a:pt x="248" y="31"/>
                      <a:pt x="248" y="31"/>
                    </a:cubicBezTo>
                    <a:cubicBezTo>
                      <a:pt x="217" y="31"/>
                      <a:pt x="217" y="31"/>
                      <a:pt x="217" y="31"/>
                    </a:cubicBezTo>
                    <a:lnTo>
                      <a:pt x="217" y="31"/>
                    </a:lnTo>
                    <a:lnTo>
                      <a:pt x="217" y="31"/>
                    </a:lnTo>
                    <a:cubicBezTo>
                      <a:pt x="217" y="31"/>
                      <a:pt x="217" y="31"/>
                      <a:pt x="186" y="31"/>
                    </a:cubicBezTo>
                    <a:lnTo>
                      <a:pt x="186" y="31"/>
                    </a:lnTo>
                    <a:lnTo>
                      <a:pt x="186" y="31"/>
                    </a:lnTo>
                    <a:lnTo>
                      <a:pt x="186" y="31"/>
                    </a:lnTo>
                    <a:cubicBezTo>
                      <a:pt x="186" y="31"/>
                      <a:pt x="186" y="31"/>
                      <a:pt x="156" y="31"/>
                    </a:cubicBezTo>
                    <a:lnTo>
                      <a:pt x="156" y="31"/>
                    </a:lnTo>
                    <a:cubicBezTo>
                      <a:pt x="156" y="31"/>
                      <a:pt x="156" y="31"/>
                      <a:pt x="124" y="31"/>
                    </a:cubicBezTo>
                    <a:lnTo>
                      <a:pt x="124" y="31"/>
                    </a:lnTo>
                    <a:cubicBezTo>
                      <a:pt x="124" y="31"/>
                      <a:pt x="93" y="31"/>
                      <a:pt x="93" y="0"/>
                    </a:cubicBezTo>
                    <a:cubicBezTo>
                      <a:pt x="93" y="0"/>
                      <a:pt x="93" y="0"/>
                      <a:pt x="62" y="0"/>
                    </a:cubicBezTo>
                    <a:lnTo>
                      <a:pt x="62" y="0"/>
                    </a:lnTo>
                    <a:lnTo>
                      <a:pt x="62" y="0"/>
                    </a:lnTo>
                    <a:lnTo>
                      <a:pt x="62" y="0"/>
                    </a:lnTo>
                    <a:cubicBezTo>
                      <a:pt x="62" y="0"/>
                      <a:pt x="62" y="0"/>
                      <a:pt x="62" y="31"/>
                    </a:cubicBezTo>
                    <a:lnTo>
                      <a:pt x="62" y="31"/>
                    </a:lnTo>
                    <a:lnTo>
                      <a:pt x="62" y="31"/>
                    </a:lnTo>
                    <a:cubicBezTo>
                      <a:pt x="62" y="62"/>
                      <a:pt x="32" y="62"/>
                      <a:pt x="32" y="62"/>
                    </a:cubicBezTo>
                    <a:lnTo>
                      <a:pt x="32" y="62"/>
                    </a:lnTo>
                    <a:lnTo>
                      <a:pt x="0" y="62"/>
                    </a:lnTo>
                    <a:lnTo>
                      <a:pt x="0" y="62"/>
                    </a:lnTo>
                    <a:lnTo>
                      <a:pt x="0" y="62"/>
                    </a:lnTo>
                    <a:lnTo>
                      <a:pt x="0" y="62"/>
                    </a:lnTo>
                    <a:lnTo>
                      <a:pt x="0" y="62"/>
                    </a:lnTo>
                    <a:cubicBezTo>
                      <a:pt x="32" y="94"/>
                      <a:pt x="32" y="94"/>
                      <a:pt x="62" y="124"/>
                    </a:cubicBezTo>
                    <a:lnTo>
                      <a:pt x="62" y="124"/>
                    </a:lnTo>
                    <a:lnTo>
                      <a:pt x="62" y="124"/>
                    </a:lnTo>
                    <a:cubicBezTo>
                      <a:pt x="62" y="155"/>
                      <a:pt x="62" y="155"/>
                      <a:pt x="62" y="155"/>
                    </a:cubicBezTo>
                    <a:lnTo>
                      <a:pt x="62" y="155"/>
                    </a:lnTo>
                    <a:lnTo>
                      <a:pt x="62" y="155"/>
                    </a:lnTo>
                    <a:lnTo>
                      <a:pt x="62" y="155"/>
                    </a:lnTo>
                    <a:lnTo>
                      <a:pt x="62" y="124"/>
                    </a:lnTo>
                    <a:lnTo>
                      <a:pt x="93" y="1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79" name="Freeform 41">
                <a:extLst>
                  <a:ext uri="{FF2B5EF4-FFF2-40B4-BE49-F238E27FC236}">
                    <a16:creationId xmlns:a16="http://schemas.microsoft.com/office/drawing/2014/main" id="{905A88C2-AB64-3D41-B1F6-22ACD1C186A1}"/>
                  </a:ext>
                </a:extLst>
              </p:cNvPr>
              <p:cNvSpPr>
                <a:spLocks noChangeArrowheads="1"/>
              </p:cNvSpPr>
              <p:nvPr/>
            </p:nvSpPr>
            <p:spPr bwMode="auto">
              <a:xfrm>
                <a:off x="3344863" y="2371725"/>
                <a:ext cx="33337" cy="11113"/>
              </a:xfrm>
              <a:custGeom>
                <a:avLst/>
                <a:gdLst>
                  <a:gd name="T0" fmla="*/ 92 w 93"/>
                  <a:gd name="T1" fmla="*/ 0 h 32"/>
                  <a:gd name="T2" fmla="*/ 92 w 93"/>
                  <a:gd name="T3" fmla="*/ 0 h 32"/>
                  <a:gd name="T4" fmla="*/ 92 w 93"/>
                  <a:gd name="T5" fmla="*/ 0 h 32"/>
                  <a:gd name="T6" fmla="*/ 92 w 93"/>
                  <a:gd name="T7" fmla="*/ 0 h 32"/>
                  <a:gd name="T8" fmla="*/ 30 w 93"/>
                  <a:gd name="T9" fmla="*/ 0 h 32"/>
                  <a:gd name="T10" fmla="*/ 0 w 93"/>
                  <a:gd name="T11" fmla="*/ 0 h 32"/>
                  <a:gd name="T12" fmla="*/ 30 w 93"/>
                  <a:gd name="T13" fmla="*/ 0 h 32"/>
                  <a:gd name="T14" fmla="*/ 30 w 93"/>
                  <a:gd name="T15" fmla="*/ 31 h 32"/>
                  <a:gd name="T16" fmla="*/ 30 w 93"/>
                  <a:gd name="T17" fmla="*/ 31 h 32"/>
                  <a:gd name="T18" fmla="*/ 61 w 93"/>
                  <a:gd name="T19" fmla="*/ 31 h 32"/>
                  <a:gd name="T20" fmla="*/ 61 w 93"/>
                  <a:gd name="T21" fmla="*/ 31 h 32"/>
                  <a:gd name="T22" fmla="*/ 92 w 9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32">
                    <a:moveTo>
                      <a:pt x="92" y="0"/>
                    </a:moveTo>
                    <a:lnTo>
                      <a:pt x="92" y="0"/>
                    </a:lnTo>
                    <a:lnTo>
                      <a:pt x="92" y="0"/>
                    </a:lnTo>
                    <a:lnTo>
                      <a:pt x="92" y="0"/>
                    </a:lnTo>
                    <a:cubicBezTo>
                      <a:pt x="61" y="0"/>
                      <a:pt x="30" y="0"/>
                      <a:pt x="30" y="0"/>
                    </a:cubicBezTo>
                    <a:lnTo>
                      <a:pt x="0" y="0"/>
                    </a:lnTo>
                    <a:lnTo>
                      <a:pt x="30" y="0"/>
                    </a:lnTo>
                    <a:lnTo>
                      <a:pt x="30" y="31"/>
                    </a:lnTo>
                    <a:lnTo>
                      <a:pt x="30" y="31"/>
                    </a:lnTo>
                    <a:cubicBezTo>
                      <a:pt x="61" y="31"/>
                      <a:pt x="61" y="31"/>
                      <a:pt x="61" y="31"/>
                    </a:cubicBezTo>
                    <a:lnTo>
                      <a:pt x="61" y="31"/>
                    </a:lnTo>
                    <a:cubicBezTo>
                      <a:pt x="61" y="0"/>
                      <a:pt x="92" y="0"/>
                      <a:pt x="9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0" name="Freeform 42">
                <a:extLst>
                  <a:ext uri="{FF2B5EF4-FFF2-40B4-BE49-F238E27FC236}">
                    <a16:creationId xmlns:a16="http://schemas.microsoft.com/office/drawing/2014/main" id="{34F11AF9-062D-6B4E-AE3A-6955FC2774C6}"/>
                  </a:ext>
                </a:extLst>
              </p:cNvPr>
              <p:cNvSpPr>
                <a:spLocks noChangeArrowheads="1"/>
              </p:cNvSpPr>
              <p:nvPr/>
            </p:nvSpPr>
            <p:spPr bwMode="auto">
              <a:xfrm>
                <a:off x="3602038" y="2405063"/>
                <a:ext cx="66675" cy="133350"/>
              </a:xfrm>
              <a:custGeom>
                <a:avLst/>
                <a:gdLst>
                  <a:gd name="T0" fmla="*/ 186 w 187"/>
                  <a:gd name="T1" fmla="*/ 248 h 372"/>
                  <a:gd name="T2" fmla="*/ 186 w 187"/>
                  <a:gd name="T3" fmla="*/ 248 h 372"/>
                  <a:gd name="T4" fmla="*/ 186 w 187"/>
                  <a:gd name="T5" fmla="*/ 248 h 372"/>
                  <a:gd name="T6" fmla="*/ 186 w 187"/>
                  <a:gd name="T7" fmla="*/ 216 h 372"/>
                  <a:gd name="T8" fmla="*/ 186 w 187"/>
                  <a:gd name="T9" fmla="*/ 216 h 372"/>
                  <a:gd name="T10" fmla="*/ 186 w 187"/>
                  <a:gd name="T11" fmla="*/ 185 h 372"/>
                  <a:gd name="T12" fmla="*/ 186 w 187"/>
                  <a:gd name="T13" fmla="*/ 185 h 372"/>
                  <a:gd name="T14" fmla="*/ 186 w 187"/>
                  <a:gd name="T15" fmla="*/ 154 h 372"/>
                  <a:gd name="T16" fmla="*/ 186 w 187"/>
                  <a:gd name="T17" fmla="*/ 154 h 372"/>
                  <a:gd name="T18" fmla="*/ 186 w 187"/>
                  <a:gd name="T19" fmla="*/ 92 h 372"/>
                  <a:gd name="T20" fmla="*/ 156 w 187"/>
                  <a:gd name="T21" fmla="*/ 92 h 372"/>
                  <a:gd name="T22" fmla="*/ 156 w 187"/>
                  <a:gd name="T23" fmla="*/ 92 h 372"/>
                  <a:gd name="T24" fmla="*/ 156 w 187"/>
                  <a:gd name="T25" fmla="*/ 61 h 372"/>
                  <a:gd name="T26" fmla="*/ 156 w 187"/>
                  <a:gd name="T27" fmla="*/ 30 h 372"/>
                  <a:gd name="T28" fmla="*/ 156 w 187"/>
                  <a:gd name="T29" fmla="*/ 0 h 372"/>
                  <a:gd name="T30" fmla="*/ 62 w 187"/>
                  <a:gd name="T31" fmla="*/ 0 h 372"/>
                  <a:gd name="T32" fmla="*/ 32 w 187"/>
                  <a:gd name="T33" fmla="*/ 0 h 372"/>
                  <a:gd name="T34" fmla="*/ 62 w 187"/>
                  <a:gd name="T35" fmla="*/ 30 h 372"/>
                  <a:gd name="T36" fmla="*/ 62 w 187"/>
                  <a:gd name="T37" fmla="*/ 30 h 372"/>
                  <a:gd name="T38" fmla="*/ 62 w 187"/>
                  <a:gd name="T39" fmla="*/ 61 h 372"/>
                  <a:gd name="T40" fmla="*/ 32 w 187"/>
                  <a:gd name="T41" fmla="*/ 61 h 372"/>
                  <a:gd name="T42" fmla="*/ 32 w 187"/>
                  <a:gd name="T43" fmla="*/ 92 h 372"/>
                  <a:gd name="T44" fmla="*/ 32 w 187"/>
                  <a:gd name="T45" fmla="*/ 92 h 372"/>
                  <a:gd name="T46" fmla="*/ 62 w 187"/>
                  <a:gd name="T47" fmla="*/ 124 h 372"/>
                  <a:gd name="T48" fmla="*/ 62 w 187"/>
                  <a:gd name="T49" fmla="*/ 124 h 372"/>
                  <a:gd name="T50" fmla="*/ 62 w 187"/>
                  <a:gd name="T51" fmla="*/ 124 h 372"/>
                  <a:gd name="T52" fmla="*/ 62 w 187"/>
                  <a:gd name="T53" fmla="*/ 154 h 372"/>
                  <a:gd name="T54" fmla="*/ 62 w 187"/>
                  <a:gd name="T55" fmla="*/ 154 h 372"/>
                  <a:gd name="T56" fmla="*/ 32 w 187"/>
                  <a:gd name="T57" fmla="*/ 216 h 372"/>
                  <a:gd name="T58" fmla="*/ 32 w 187"/>
                  <a:gd name="T59" fmla="*/ 216 h 372"/>
                  <a:gd name="T60" fmla="*/ 32 w 187"/>
                  <a:gd name="T61" fmla="*/ 216 h 372"/>
                  <a:gd name="T62" fmla="*/ 32 w 187"/>
                  <a:gd name="T63" fmla="*/ 216 h 372"/>
                  <a:gd name="T64" fmla="*/ 32 w 187"/>
                  <a:gd name="T65" fmla="*/ 216 h 372"/>
                  <a:gd name="T66" fmla="*/ 32 w 187"/>
                  <a:gd name="T67" fmla="*/ 216 h 372"/>
                  <a:gd name="T68" fmla="*/ 0 w 187"/>
                  <a:gd name="T69" fmla="*/ 278 h 372"/>
                  <a:gd name="T70" fmla="*/ 0 w 187"/>
                  <a:gd name="T71" fmla="*/ 278 h 372"/>
                  <a:gd name="T72" fmla="*/ 32 w 187"/>
                  <a:gd name="T73" fmla="*/ 278 h 372"/>
                  <a:gd name="T74" fmla="*/ 32 w 187"/>
                  <a:gd name="T75" fmla="*/ 309 h 372"/>
                  <a:gd name="T76" fmla="*/ 32 w 187"/>
                  <a:gd name="T77" fmla="*/ 309 h 372"/>
                  <a:gd name="T78" fmla="*/ 32 w 187"/>
                  <a:gd name="T79" fmla="*/ 340 h 372"/>
                  <a:gd name="T80" fmla="*/ 32 w 187"/>
                  <a:gd name="T81" fmla="*/ 340 h 372"/>
                  <a:gd name="T82" fmla="*/ 62 w 187"/>
                  <a:gd name="T83" fmla="*/ 371 h 372"/>
                  <a:gd name="T84" fmla="*/ 62 w 187"/>
                  <a:gd name="T85" fmla="*/ 371 h 372"/>
                  <a:gd name="T86" fmla="*/ 62 w 187"/>
                  <a:gd name="T87" fmla="*/ 340 h 372"/>
                  <a:gd name="T88" fmla="*/ 156 w 187"/>
                  <a:gd name="T89" fmla="*/ 309 h 372"/>
                  <a:gd name="T90" fmla="*/ 156 w 187"/>
                  <a:gd name="T91" fmla="*/ 309 h 372"/>
                  <a:gd name="T92" fmla="*/ 186 w 187"/>
                  <a:gd name="T93" fmla="*/ 278 h 372"/>
                  <a:gd name="T94" fmla="*/ 186 w 187"/>
                  <a:gd name="T95" fmla="*/ 24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72">
                    <a:moveTo>
                      <a:pt x="186" y="248"/>
                    </a:moveTo>
                    <a:lnTo>
                      <a:pt x="186" y="248"/>
                    </a:lnTo>
                    <a:lnTo>
                      <a:pt x="186" y="248"/>
                    </a:lnTo>
                    <a:lnTo>
                      <a:pt x="186" y="216"/>
                    </a:lnTo>
                    <a:lnTo>
                      <a:pt x="186" y="216"/>
                    </a:lnTo>
                    <a:cubicBezTo>
                      <a:pt x="186" y="216"/>
                      <a:pt x="186" y="216"/>
                      <a:pt x="186" y="185"/>
                    </a:cubicBezTo>
                    <a:lnTo>
                      <a:pt x="186" y="185"/>
                    </a:lnTo>
                    <a:lnTo>
                      <a:pt x="186" y="154"/>
                    </a:lnTo>
                    <a:lnTo>
                      <a:pt x="186" y="154"/>
                    </a:lnTo>
                    <a:cubicBezTo>
                      <a:pt x="186" y="124"/>
                      <a:pt x="186" y="124"/>
                      <a:pt x="186" y="92"/>
                    </a:cubicBezTo>
                    <a:cubicBezTo>
                      <a:pt x="186" y="92"/>
                      <a:pt x="186" y="92"/>
                      <a:pt x="156" y="92"/>
                    </a:cubicBezTo>
                    <a:lnTo>
                      <a:pt x="156" y="92"/>
                    </a:lnTo>
                    <a:cubicBezTo>
                      <a:pt x="156" y="61"/>
                      <a:pt x="156" y="61"/>
                      <a:pt x="156" y="61"/>
                    </a:cubicBezTo>
                    <a:cubicBezTo>
                      <a:pt x="156" y="30"/>
                      <a:pt x="156" y="30"/>
                      <a:pt x="156" y="30"/>
                    </a:cubicBezTo>
                    <a:cubicBezTo>
                      <a:pt x="156" y="0"/>
                      <a:pt x="156" y="0"/>
                      <a:pt x="156" y="0"/>
                    </a:cubicBezTo>
                    <a:cubicBezTo>
                      <a:pt x="156" y="0"/>
                      <a:pt x="124" y="0"/>
                      <a:pt x="62" y="0"/>
                    </a:cubicBezTo>
                    <a:lnTo>
                      <a:pt x="32" y="0"/>
                    </a:lnTo>
                    <a:cubicBezTo>
                      <a:pt x="32" y="30"/>
                      <a:pt x="62" y="30"/>
                      <a:pt x="62" y="30"/>
                    </a:cubicBezTo>
                    <a:lnTo>
                      <a:pt x="62" y="30"/>
                    </a:lnTo>
                    <a:cubicBezTo>
                      <a:pt x="62" y="30"/>
                      <a:pt x="62" y="30"/>
                      <a:pt x="62" y="61"/>
                    </a:cubicBezTo>
                    <a:cubicBezTo>
                      <a:pt x="62" y="61"/>
                      <a:pt x="62" y="61"/>
                      <a:pt x="32" y="61"/>
                    </a:cubicBezTo>
                    <a:cubicBezTo>
                      <a:pt x="32" y="92"/>
                      <a:pt x="32" y="92"/>
                      <a:pt x="32" y="92"/>
                    </a:cubicBezTo>
                    <a:lnTo>
                      <a:pt x="32" y="92"/>
                    </a:lnTo>
                    <a:cubicBezTo>
                      <a:pt x="62" y="92"/>
                      <a:pt x="62" y="124"/>
                      <a:pt x="62" y="124"/>
                    </a:cubicBezTo>
                    <a:lnTo>
                      <a:pt x="62" y="124"/>
                    </a:lnTo>
                    <a:lnTo>
                      <a:pt x="62" y="124"/>
                    </a:lnTo>
                    <a:cubicBezTo>
                      <a:pt x="62" y="124"/>
                      <a:pt x="62" y="124"/>
                      <a:pt x="62" y="154"/>
                    </a:cubicBezTo>
                    <a:lnTo>
                      <a:pt x="62" y="154"/>
                    </a:lnTo>
                    <a:cubicBezTo>
                      <a:pt x="62" y="185"/>
                      <a:pt x="62" y="185"/>
                      <a:pt x="32" y="216"/>
                    </a:cubicBezTo>
                    <a:lnTo>
                      <a:pt x="32" y="216"/>
                    </a:lnTo>
                    <a:lnTo>
                      <a:pt x="32" y="216"/>
                    </a:lnTo>
                    <a:lnTo>
                      <a:pt x="32" y="216"/>
                    </a:lnTo>
                    <a:lnTo>
                      <a:pt x="32" y="216"/>
                    </a:lnTo>
                    <a:lnTo>
                      <a:pt x="32" y="216"/>
                    </a:lnTo>
                    <a:cubicBezTo>
                      <a:pt x="32" y="248"/>
                      <a:pt x="32" y="248"/>
                      <a:pt x="0" y="278"/>
                    </a:cubicBezTo>
                    <a:lnTo>
                      <a:pt x="0" y="278"/>
                    </a:lnTo>
                    <a:lnTo>
                      <a:pt x="32" y="278"/>
                    </a:lnTo>
                    <a:cubicBezTo>
                      <a:pt x="32" y="309"/>
                      <a:pt x="32" y="309"/>
                      <a:pt x="32" y="309"/>
                    </a:cubicBezTo>
                    <a:lnTo>
                      <a:pt x="32" y="309"/>
                    </a:lnTo>
                    <a:lnTo>
                      <a:pt x="32" y="340"/>
                    </a:lnTo>
                    <a:lnTo>
                      <a:pt x="32" y="340"/>
                    </a:lnTo>
                    <a:cubicBezTo>
                      <a:pt x="32" y="340"/>
                      <a:pt x="62" y="340"/>
                      <a:pt x="62" y="371"/>
                    </a:cubicBezTo>
                    <a:lnTo>
                      <a:pt x="62" y="371"/>
                    </a:lnTo>
                    <a:lnTo>
                      <a:pt x="62" y="340"/>
                    </a:lnTo>
                    <a:cubicBezTo>
                      <a:pt x="93" y="340"/>
                      <a:pt x="124" y="309"/>
                      <a:pt x="156" y="309"/>
                    </a:cubicBezTo>
                    <a:lnTo>
                      <a:pt x="156" y="309"/>
                    </a:lnTo>
                    <a:lnTo>
                      <a:pt x="186" y="278"/>
                    </a:lnTo>
                    <a:cubicBezTo>
                      <a:pt x="186" y="278"/>
                      <a:pt x="186" y="278"/>
                      <a:pt x="186"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1" name="Freeform 43">
                <a:extLst>
                  <a:ext uri="{FF2B5EF4-FFF2-40B4-BE49-F238E27FC236}">
                    <a16:creationId xmlns:a16="http://schemas.microsoft.com/office/drawing/2014/main" id="{442C36CB-2775-ED45-899A-108A2FD5E729}"/>
                  </a:ext>
                </a:extLst>
              </p:cNvPr>
              <p:cNvSpPr>
                <a:spLocks noChangeArrowheads="1"/>
              </p:cNvSpPr>
              <p:nvPr/>
            </p:nvSpPr>
            <p:spPr bwMode="auto">
              <a:xfrm>
                <a:off x="4270375" y="2906713"/>
                <a:ext cx="190500" cy="334962"/>
              </a:xfrm>
              <a:custGeom>
                <a:avLst/>
                <a:gdLst>
                  <a:gd name="T0" fmla="*/ 526 w 527"/>
                  <a:gd name="T1" fmla="*/ 186 h 930"/>
                  <a:gd name="T2" fmla="*/ 496 w 527"/>
                  <a:gd name="T3" fmla="*/ 31 h 930"/>
                  <a:gd name="T4" fmla="*/ 434 w 527"/>
                  <a:gd name="T5" fmla="*/ 62 h 930"/>
                  <a:gd name="T6" fmla="*/ 434 w 527"/>
                  <a:gd name="T7" fmla="*/ 31 h 930"/>
                  <a:gd name="T8" fmla="*/ 372 w 527"/>
                  <a:gd name="T9" fmla="*/ 62 h 930"/>
                  <a:gd name="T10" fmla="*/ 310 w 527"/>
                  <a:gd name="T11" fmla="*/ 62 h 930"/>
                  <a:gd name="T12" fmla="*/ 279 w 527"/>
                  <a:gd name="T13" fmla="*/ 62 h 930"/>
                  <a:gd name="T14" fmla="*/ 279 w 527"/>
                  <a:gd name="T15" fmla="*/ 62 h 930"/>
                  <a:gd name="T16" fmla="*/ 248 w 527"/>
                  <a:gd name="T17" fmla="*/ 62 h 930"/>
                  <a:gd name="T18" fmla="*/ 248 w 527"/>
                  <a:gd name="T19" fmla="*/ 124 h 930"/>
                  <a:gd name="T20" fmla="*/ 248 w 527"/>
                  <a:gd name="T21" fmla="*/ 124 h 930"/>
                  <a:gd name="T22" fmla="*/ 310 w 527"/>
                  <a:gd name="T23" fmla="*/ 217 h 930"/>
                  <a:gd name="T24" fmla="*/ 310 w 527"/>
                  <a:gd name="T25" fmla="*/ 217 h 930"/>
                  <a:gd name="T26" fmla="*/ 310 w 527"/>
                  <a:gd name="T27" fmla="*/ 279 h 930"/>
                  <a:gd name="T28" fmla="*/ 279 w 527"/>
                  <a:gd name="T29" fmla="*/ 341 h 930"/>
                  <a:gd name="T30" fmla="*/ 248 w 527"/>
                  <a:gd name="T31" fmla="*/ 403 h 930"/>
                  <a:gd name="T32" fmla="*/ 217 w 527"/>
                  <a:gd name="T33" fmla="*/ 372 h 930"/>
                  <a:gd name="T34" fmla="*/ 186 w 527"/>
                  <a:gd name="T35" fmla="*/ 279 h 930"/>
                  <a:gd name="T36" fmla="*/ 186 w 527"/>
                  <a:gd name="T37" fmla="*/ 248 h 930"/>
                  <a:gd name="T38" fmla="*/ 155 w 527"/>
                  <a:gd name="T39" fmla="*/ 248 h 930"/>
                  <a:gd name="T40" fmla="*/ 93 w 527"/>
                  <a:gd name="T41" fmla="*/ 248 h 930"/>
                  <a:gd name="T42" fmla="*/ 31 w 527"/>
                  <a:gd name="T43" fmla="*/ 279 h 930"/>
                  <a:gd name="T44" fmla="*/ 31 w 527"/>
                  <a:gd name="T45" fmla="*/ 279 h 930"/>
                  <a:gd name="T46" fmla="*/ 62 w 527"/>
                  <a:gd name="T47" fmla="*/ 309 h 930"/>
                  <a:gd name="T48" fmla="*/ 155 w 527"/>
                  <a:gd name="T49" fmla="*/ 341 h 930"/>
                  <a:gd name="T50" fmla="*/ 155 w 527"/>
                  <a:gd name="T51" fmla="*/ 403 h 930"/>
                  <a:gd name="T52" fmla="*/ 155 w 527"/>
                  <a:gd name="T53" fmla="*/ 465 h 930"/>
                  <a:gd name="T54" fmla="*/ 155 w 527"/>
                  <a:gd name="T55" fmla="*/ 496 h 930"/>
                  <a:gd name="T56" fmla="*/ 155 w 527"/>
                  <a:gd name="T57" fmla="*/ 557 h 930"/>
                  <a:gd name="T58" fmla="*/ 124 w 527"/>
                  <a:gd name="T59" fmla="*/ 620 h 930"/>
                  <a:gd name="T60" fmla="*/ 124 w 527"/>
                  <a:gd name="T61" fmla="*/ 651 h 930"/>
                  <a:gd name="T62" fmla="*/ 62 w 527"/>
                  <a:gd name="T63" fmla="*/ 713 h 930"/>
                  <a:gd name="T64" fmla="*/ 62 w 527"/>
                  <a:gd name="T65" fmla="*/ 744 h 930"/>
                  <a:gd name="T66" fmla="*/ 93 w 527"/>
                  <a:gd name="T67" fmla="*/ 868 h 930"/>
                  <a:gd name="T68" fmla="*/ 124 w 527"/>
                  <a:gd name="T69" fmla="*/ 929 h 930"/>
                  <a:gd name="T70" fmla="*/ 217 w 527"/>
                  <a:gd name="T71" fmla="*/ 868 h 930"/>
                  <a:gd name="T72" fmla="*/ 248 w 527"/>
                  <a:gd name="T73" fmla="*/ 805 h 930"/>
                  <a:gd name="T74" fmla="*/ 217 w 527"/>
                  <a:gd name="T75" fmla="*/ 651 h 930"/>
                  <a:gd name="T76" fmla="*/ 217 w 527"/>
                  <a:gd name="T77" fmla="*/ 557 h 930"/>
                  <a:gd name="T78" fmla="*/ 310 w 527"/>
                  <a:gd name="T79" fmla="*/ 465 h 930"/>
                  <a:gd name="T80" fmla="*/ 341 w 527"/>
                  <a:gd name="T81" fmla="*/ 433 h 930"/>
                  <a:gd name="T82" fmla="*/ 465 w 527"/>
                  <a:gd name="T83" fmla="*/ 341 h 930"/>
                  <a:gd name="T84" fmla="*/ 526 w 527"/>
                  <a:gd name="T85" fmla="*/ 279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7" h="930">
                    <a:moveTo>
                      <a:pt x="526" y="217"/>
                    </a:moveTo>
                    <a:lnTo>
                      <a:pt x="526" y="217"/>
                    </a:lnTo>
                    <a:lnTo>
                      <a:pt x="526" y="186"/>
                    </a:lnTo>
                    <a:lnTo>
                      <a:pt x="526" y="186"/>
                    </a:lnTo>
                    <a:cubicBezTo>
                      <a:pt x="526" y="92"/>
                      <a:pt x="526" y="31"/>
                      <a:pt x="526" y="0"/>
                    </a:cubicBezTo>
                    <a:cubicBezTo>
                      <a:pt x="526" y="31"/>
                      <a:pt x="496" y="31"/>
                      <a:pt x="496" y="31"/>
                    </a:cubicBezTo>
                    <a:cubicBezTo>
                      <a:pt x="496" y="31"/>
                      <a:pt x="496" y="31"/>
                      <a:pt x="465" y="31"/>
                    </a:cubicBezTo>
                    <a:lnTo>
                      <a:pt x="465" y="31"/>
                    </a:lnTo>
                    <a:cubicBezTo>
                      <a:pt x="465" y="31"/>
                      <a:pt x="465" y="62"/>
                      <a:pt x="434" y="62"/>
                    </a:cubicBezTo>
                    <a:lnTo>
                      <a:pt x="434" y="62"/>
                    </a:lnTo>
                    <a:cubicBezTo>
                      <a:pt x="434" y="62"/>
                      <a:pt x="434" y="62"/>
                      <a:pt x="434" y="31"/>
                    </a:cubicBezTo>
                    <a:lnTo>
                      <a:pt x="434" y="31"/>
                    </a:lnTo>
                    <a:cubicBezTo>
                      <a:pt x="403" y="31"/>
                      <a:pt x="403" y="62"/>
                      <a:pt x="403" y="62"/>
                    </a:cubicBezTo>
                    <a:lnTo>
                      <a:pt x="403" y="62"/>
                    </a:lnTo>
                    <a:lnTo>
                      <a:pt x="372" y="62"/>
                    </a:lnTo>
                    <a:lnTo>
                      <a:pt x="372" y="62"/>
                    </a:lnTo>
                    <a:cubicBezTo>
                      <a:pt x="341" y="62"/>
                      <a:pt x="341" y="62"/>
                      <a:pt x="341" y="62"/>
                    </a:cubicBezTo>
                    <a:cubicBezTo>
                      <a:pt x="310" y="62"/>
                      <a:pt x="310" y="62"/>
                      <a:pt x="310" y="62"/>
                    </a:cubicBezTo>
                    <a:lnTo>
                      <a:pt x="310" y="62"/>
                    </a:lnTo>
                    <a:cubicBezTo>
                      <a:pt x="310" y="62"/>
                      <a:pt x="310" y="62"/>
                      <a:pt x="279" y="62"/>
                    </a:cubicBezTo>
                    <a:lnTo>
                      <a:pt x="279" y="62"/>
                    </a:lnTo>
                    <a:lnTo>
                      <a:pt x="279" y="62"/>
                    </a:lnTo>
                    <a:lnTo>
                      <a:pt x="279" y="62"/>
                    </a:lnTo>
                    <a:lnTo>
                      <a:pt x="279" y="62"/>
                    </a:lnTo>
                    <a:lnTo>
                      <a:pt x="279" y="62"/>
                    </a:lnTo>
                    <a:cubicBezTo>
                      <a:pt x="248" y="62"/>
                      <a:pt x="248" y="62"/>
                      <a:pt x="248" y="62"/>
                    </a:cubicBezTo>
                    <a:lnTo>
                      <a:pt x="248" y="62"/>
                    </a:lnTo>
                    <a:lnTo>
                      <a:pt x="248" y="92"/>
                    </a:lnTo>
                    <a:lnTo>
                      <a:pt x="248" y="92"/>
                    </a:lnTo>
                    <a:cubicBezTo>
                      <a:pt x="248" y="92"/>
                      <a:pt x="248" y="92"/>
                      <a:pt x="248" y="124"/>
                    </a:cubicBezTo>
                    <a:lnTo>
                      <a:pt x="248" y="124"/>
                    </a:lnTo>
                    <a:lnTo>
                      <a:pt x="248" y="124"/>
                    </a:lnTo>
                    <a:lnTo>
                      <a:pt x="248" y="124"/>
                    </a:lnTo>
                    <a:cubicBezTo>
                      <a:pt x="248" y="124"/>
                      <a:pt x="248" y="124"/>
                      <a:pt x="279" y="124"/>
                    </a:cubicBezTo>
                    <a:cubicBezTo>
                      <a:pt x="279" y="155"/>
                      <a:pt x="279" y="186"/>
                      <a:pt x="310" y="186"/>
                    </a:cubicBezTo>
                    <a:cubicBezTo>
                      <a:pt x="310" y="217"/>
                      <a:pt x="310" y="217"/>
                      <a:pt x="310" y="217"/>
                    </a:cubicBezTo>
                    <a:lnTo>
                      <a:pt x="310" y="217"/>
                    </a:lnTo>
                    <a:lnTo>
                      <a:pt x="310" y="217"/>
                    </a:lnTo>
                    <a:lnTo>
                      <a:pt x="310" y="217"/>
                    </a:lnTo>
                    <a:lnTo>
                      <a:pt x="310" y="217"/>
                    </a:lnTo>
                    <a:cubicBezTo>
                      <a:pt x="310" y="248"/>
                      <a:pt x="310" y="248"/>
                      <a:pt x="310" y="248"/>
                    </a:cubicBezTo>
                    <a:lnTo>
                      <a:pt x="310" y="279"/>
                    </a:lnTo>
                    <a:lnTo>
                      <a:pt x="310" y="279"/>
                    </a:lnTo>
                    <a:lnTo>
                      <a:pt x="310" y="279"/>
                    </a:lnTo>
                    <a:cubicBezTo>
                      <a:pt x="310" y="309"/>
                      <a:pt x="310" y="341"/>
                      <a:pt x="279" y="341"/>
                    </a:cubicBezTo>
                    <a:lnTo>
                      <a:pt x="279" y="372"/>
                    </a:lnTo>
                    <a:cubicBezTo>
                      <a:pt x="279" y="403"/>
                      <a:pt x="279" y="403"/>
                      <a:pt x="248" y="403"/>
                    </a:cubicBezTo>
                    <a:lnTo>
                      <a:pt x="248" y="403"/>
                    </a:lnTo>
                    <a:lnTo>
                      <a:pt x="248" y="403"/>
                    </a:lnTo>
                    <a:lnTo>
                      <a:pt x="248" y="403"/>
                    </a:lnTo>
                    <a:lnTo>
                      <a:pt x="217" y="372"/>
                    </a:lnTo>
                    <a:cubicBezTo>
                      <a:pt x="217" y="372"/>
                      <a:pt x="217" y="372"/>
                      <a:pt x="217" y="341"/>
                    </a:cubicBezTo>
                    <a:cubicBezTo>
                      <a:pt x="186" y="341"/>
                      <a:pt x="186" y="341"/>
                      <a:pt x="186" y="309"/>
                    </a:cubicBezTo>
                    <a:lnTo>
                      <a:pt x="186" y="279"/>
                    </a:lnTo>
                    <a:cubicBezTo>
                      <a:pt x="186" y="279"/>
                      <a:pt x="186" y="279"/>
                      <a:pt x="186" y="248"/>
                    </a:cubicBezTo>
                    <a:lnTo>
                      <a:pt x="186" y="248"/>
                    </a:lnTo>
                    <a:lnTo>
                      <a:pt x="186" y="248"/>
                    </a:lnTo>
                    <a:lnTo>
                      <a:pt x="186" y="248"/>
                    </a:lnTo>
                    <a:lnTo>
                      <a:pt x="186" y="248"/>
                    </a:lnTo>
                    <a:cubicBezTo>
                      <a:pt x="186" y="248"/>
                      <a:pt x="186" y="248"/>
                      <a:pt x="155" y="248"/>
                    </a:cubicBezTo>
                    <a:cubicBezTo>
                      <a:pt x="155" y="248"/>
                      <a:pt x="155" y="248"/>
                      <a:pt x="155" y="217"/>
                    </a:cubicBezTo>
                    <a:cubicBezTo>
                      <a:pt x="155" y="217"/>
                      <a:pt x="155" y="217"/>
                      <a:pt x="124" y="217"/>
                    </a:cubicBezTo>
                    <a:cubicBezTo>
                      <a:pt x="124" y="217"/>
                      <a:pt x="124" y="248"/>
                      <a:pt x="93" y="248"/>
                    </a:cubicBezTo>
                    <a:cubicBezTo>
                      <a:pt x="93" y="248"/>
                      <a:pt x="31" y="248"/>
                      <a:pt x="0" y="248"/>
                    </a:cubicBezTo>
                    <a:cubicBezTo>
                      <a:pt x="0" y="279"/>
                      <a:pt x="0" y="279"/>
                      <a:pt x="0" y="279"/>
                    </a:cubicBezTo>
                    <a:cubicBezTo>
                      <a:pt x="0" y="279"/>
                      <a:pt x="0" y="279"/>
                      <a:pt x="31" y="279"/>
                    </a:cubicBezTo>
                    <a:lnTo>
                      <a:pt x="31" y="279"/>
                    </a:lnTo>
                    <a:lnTo>
                      <a:pt x="31" y="279"/>
                    </a:lnTo>
                    <a:lnTo>
                      <a:pt x="31" y="279"/>
                    </a:lnTo>
                    <a:lnTo>
                      <a:pt x="31" y="279"/>
                    </a:lnTo>
                    <a:cubicBezTo>
                      <a:pt x="31" y="279"/>
                      <a:pt x="31" y="279"/>
                      <a:pt x="62" y="279"/>
                    </a:cubicBezTo>
                    <a:cubicBezTo>
                      <a:pt x="62" y="279"/>
                      <a:pt x="62" y="279"/>
                      <a:pt x="62" y="309"/>
                    </a:cubicBezTo>
                    <a:cubicBezTo>
                      <a:pt x="93" y="309"/>
                      <a:pt x="93" y="309"/>
                      <a:pt x="124" y="309"/>
                    </a:cubicBezTo>
                    <a:cubicBezTo>
                      <a:pt x="124" y="341"/>
                      <a:pt x="155" y="341"/>
                      <a:pt x="155" y="341"/>
                    </a:cubicBezTo>
                    <a:lnTo>
                      <a:pt x="155" y="341"/>
                    </a:lnTo>
                    <a:cubicBezTo>
                      <a:pt x="155" y="372"/>
                      <a:pt x="155" y="372"/>
                      <a:pt x="155" y="403"/>
                    </a:cubicBezTo>
                    <a:lnTo>
                      <a:pt x="155" y="403"/>
                    </a:lnTo>
                    <a:lnTo>
                      <a:pt x="155" y="403"/>
                    </a:lnTo>
                    <a:lnTo>
                      <a:pt x="155" y="433"/>
                    </a:lnTo>
                    <a:lnTo>
                      <a:pt x="155" y="433"/>
                    </a:lnTo>
                    <a:lnTo>
                      <a:pt x="155" y="465"/>
                    </a:lnTo>
                    <a:lnTo>
                      <a:pt x="155" y="496"/>
                    </a:lnTo>
                    <a:lnTo>
                      <a:pt x="155" y="496"/>
                    </a:lnTo>
                    <a:lnTo>
                      <a:pt x="155" y="496"/>
                    </a:lnTo>
                    <a:cubicBezTo>
                      <a:pt x="155" y="527"/>
                      <a:pt x="155" y="527"/>
                      <a:pt x="155" y="557"/>
                    </a:cubicBezTo>
                    <a:lnTo>
                      <a:pt x="155" y="557"/>
                    </a:lnTo>
                    <a:lnTo>
                      <a:pt x="155" y="557"/>
                    </a:lnTo>
                    <a:cubicBezTo>
                      <a:pt x="155" y="589"/>
                      <a:pt x="155" y="620"/>
                      <a:pt x="124" y="620"/>
                    </a:cubicBezTo>
                    <a:lnTo>
                      <a:pt x="124" y="620"/>
                    </a:lnTo>
                    <a:lnTo>
                      <a:pt x="124" y="620"/>
                    </a:lnTo>
                    <a:lnTo>
                      <a:pt x="124" y="620"/>
                    </a:lnTo>
                    <a:lnTo>
                      <a:pt x="124" y="620"/>
                    </a:lnTo>
                    <a:cubicBezTo>
                      <a:pt x="124" y="651"/>
                      <a:pt x="124" y="651"/>
                      <a:pt x="124" y="651"/>
                    </a:cubicBezTo>
                    <a:cubicBezTo>
                      <a:pt x="124" y="681"/>
                      <a:pt x="124" y="681"/>
                      <a:pt x="93" y="681"/>
                    </a:cubicBezTo>
                    <a:cubicBezTo>
                      <a:pt x="93" y="681"/>
                      <a:pt x="93" y="681"/>
                      <a:pt x="93" y="713"/>
                    </a:cubicBezTo>
                    <a:cubicBezTo>
                      <a:pt x="93" y="713"/>
                      <a:pt x="93" y="713"/>
                      <a:pt x="62" y="713"/>
                    </a:cubicBezTo>
                    <a:lnTo>
                      <a:pt x="62" y="744"/>
                    </a:lnTo>
                    <a:cubicBezTo>
                      <a:pt x="93" y="744"/>
                      <a:pt x="93" y="744"/>
                      <a:pt x="93" y="744"/>
                    </a:cubicBezTo>
                    <a:cubicBezTo>
                      <a:pt x="62" y="744"/>
                      <a:pt x="62" y="744"/>
                      <a:pt x="62" y="744"/>
                    </a:cubicBezTo>
                    <a:lnTo>
                      <a:pt x="62" y="744"/>
                    </a:lnTo>
                    <a:cubicBezTo>
                      <a:pt x="62" y="775"/>
                      <a:pt x="62" y="775"/>
                      <a:pt x="62" y="775"/>
                    </a:cubicBezTo>
                    <a:cubicBezTo>
                      <a:pt x="93" y="805"/>
                      <a:pt x="93" y="837"/>
                      <a:pt x="93" y="868"/>
                    </a:cubicBezTo>
                    <a:cubicBezTo>
                      <a:pt x="93" y="899"/>
                      <a:pt x="93" y="899"/>
                      <a:pt x="93" y="929"/>
                    </a:cubicBezTo>
                    <a:lnTo>
                      <a:pt x="93" y="929"/>
                    </a:lnTo>
                    <a:cubicBezTo>
                      <a:pt x="124" y="929"/>
                      <a:pt x="124" y="929"/>
                      <a:pt x="124" y="929"/>
                    </a:cubicBezTo>
                    <a:lnTo>
                      <a:pt x="124" y="929"/>
                    </a:lnTo>
                    <a:cubicBezTo>
                      <a:pt x="124" y="899"/>
                      <a:pt x="124" y="899"/>
                      <a:pt x="155" y="868"/>
                    </a:cubicBezTo>
                    <a:cubicBezTo>
                      <a:pt x="186" y="868"/>
                      <a:pt x="217" y="868"/>
                      <a:pt x="217" y="868"/>
                    </a:cubicBezTo>
                    <a:lnTo>
                      <a:pt x="217" y="868"/>
                    </a:lnTo>
                    <a:lnTo>
                      <a:pt x="217" y="868"/>
                    </a:lnTo>
                    <a:cubicBezTo>
                      <a:pt x="248" y="837"/>
                      <a:pt x="248" y="837"/>
                      <a:pt x="248" y="805"/>
                    </a:cubicBezTo>
                    <a:cubicBezTo>
                      <a:pt x="248" y="805"/>
                      <a:pt x="248" y="775"/>
                      <a:pt x="248" y="744"/>
                    </a:cubicBezTo>
                    <a:cubicBezTo>
                      <a:pt x="248" y="713"/>
                      <a:pt x="248" y="713"/>
                      <a:pt x="248" y="713"/>
                    </a:cubicBezTo>
                    <a:cubicBezTo>
                      <a:pt x="248" y="713"/>
                      <a:pt x="248" y="681"/>
                      <a:pt x="217" y="651"/>
                    </a:cubicBezTo>
                    <a:cubicBezTo>
                      <a:pt x="217" y="651"/>
                      <a:pt x="217" y="620"/>
                      <a:pt x="217" y="589"/>
                    </a:cubicBezTo>
                    <a:cubicBezTo>
                      <a:pt x="217" y="589"/>
                      <a:pt x="217" y="589"/>
                      <a:pt x="217" y="557"/>
                    </a:cubicBezTo>
                    <a:lnTo>
                      <a:pt x="217" y="557"/>
                    </a:lnTo>
                    <a:cubicBezTo>
                      <a:pt x="217" y="527"/>
                      <a:pt x="217" y="527"/>
                      <a:pt x="217" y="527"/>
                    </a:cubicBezTo>
                    <a:lnTo>
                      <a:pt x="217" y="527"/>
                    </a:lnTo>
                    <a:cubicBezTo>
                      <a:pt x="248" y="496"/>
                      <a:pt x="310" y="465"/>
                      <a:pt x="310" y="465"/>
                    </a:cubicBezTo>
                    <a:lnTo>
                      <a:pt x="310" y="465"/>
                    </a:lnTo>
                    <a:cubicBezTo>
                      <a:pt x="310" y="465"/>
                      <a:pt x="310" y="433"/>
                      <a:pt x="341" y="433"/>
                    </a:cubicBezTo>
                    <a:lnTo>
                      <a:pt x="341" y="433"/>
                    </a:lnTo>
                    <a:cubicBezTo>
                      <a:pt x="341" y="403"/>
                      <a:pt x="372" y="403"/>
                      <a:pt x="372" y="403"/>
                    </a:cubicBezTo>
                    <a:cubicBezTo>
                      <a:pt x="372" y="372"/>
                      <a:pt x="403" y="372"/>
                      <a:pt x="434" y="372"/>
                    </a:cubicBezTo>
                    <a:lnTo>
                      <a:pt x="465" y="341"/>
                    </a:lnTo>
                    <a:lnTo>
                      <a:pt x="465" y="341"/>
                    </a:lnTo>
                    <a:cubicBezTo>
                      <a:pt x="465" y="341"/>
                      <a:pt x="496" y="309"/>
                      <a:pt x="526" y="309"/>
                    </a:cubicBezTo>
                    <a:lnTo>
                      <a:pt x="526" y="279"/>
                    </a:lnTo>
                    <a:cubicBezTo>
                      <a:pt x="526" y="248"/>
                      <a:pt x="526" y="248"/>
                      <a:pt x="526" y="248"/>
                    </a:cubicBezTo>
                    <a:lnTo>
                      <a:pt x="526" y="2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2" name="Freeform 44">
                <a:extLst>
                  <a:ext uri="{FF2B5EF4-FFF2-40B4-BE49-F238E27FC236}">
                    <a16:creationId xmlns:a16="http://schemas.microsoft.com/office/drawing/2014/main" id="{3857C741-D5C1-B144-8123-3970D2AD5635}"/>
                  </a:ext>
                </a:extLst>
              </p:cNvPr>
              <p:cNvSpPr>
                <a:spLocks noChangeArrowheads="1"/>
              </p:cNvSpPr>
              <p:nvPr/>
            </p:nvSpPr>
            <p:spPr bwMode="auto">
              <a:xfrm>
                <a:off x="4292600" y="3006725"/>
                <a:ext cx="1588"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3" name="Freeform 45">
                <a:extLst>
                  <a:ext uri="{FF2B5EF4-FFF2-40B4-BE49-F238E27FC236}">
                    <a16:creationId xmlns:a16="http://schemas.microsoft.com/office/drawing/2014/main" id="{FC48273F-CF3C-2041-BD31-7A8A8FF0F549}"/>
                  </a:ext>
                </a:extLst>
              </p:cNvPr>
              <p:cNvSpPr>
                <a:spLocks noChangeArrowheads="1"/>
              </p:cNvSpPr>
              <p:nvPr/>
            </p:nvSpPr>
            <p:spPr bwMode="auto">
              <a:xfrm>
                <a:off x="4003675" y="3308350"/>
                <a:ext cx="1588" cy="11113"/>
              </a:xfrm>
              <a:custGeom>
                <a:avLst/>
                <a:gdLst>
                  <a:gd name="T0" fmla="*/ 0 w 1"/>
                  <a:gd name="T1" fmla="*/ 31 h 32"/>
                  <a:gd name="T2" fmla="*/ 0 w 1"/>
                  <a:gd name="T3" fmla="*/ 31 h 32"/>
                  <a:gd name="T4" fmla="*/ 0 w 1"/>
                  <a:gd name="T5" fmla="*/ 0 h 32"/>
                  <a:gd name="T6" fmla="*/ 0 w 1"/>
                  <a:gd name="T7" fmla="*/ 31 h 32"/>
                </a:gdLst>
                <a:ahLst/>
                <a:cxnLst>
                  <a:cxn ang="0">
                    <a:pos x="T0" y="T1"/>
                  </a:cxn>
                  <a:cxn ang="0">
                    <a:pos x="T2" y="T3"/>
                  </a:cxn>
                  <a:cxn ang="0">
                    <a:pos x="T4" y="T5"/>
                  </a:cxn>
                  <a:cxn ang="0">
                    <a:pos x="T6" y="T7"/>
                  </a:cxn>
                </a:cxnLst>
                <a:rect l="0" t="0" r="r" b="b"/>
                <a:pathLst>
                  <a:path w="1" h="32">
                    <a:moveTo>
                      <a:pt x="0" y="31"/>
                    </a:moveTo>
                    <a:lnTo>
                      <a:pt x="0" y="31"/>
                    </a:lnTo>
                    <a:cubicBezTo>
                      <a:pt x="0" y="31"/>
                      <a:pt x="0" y="31"/>
                      <a:pt x="0" y="0"/>
                    </a:cubicBez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4" name="Freeform 46">
                <a:extLst>
                  <a:ext uri="{FF2B5EF4-FFF2-40B4-BE49-F238E27FC236}">
                    <a16:creationId xmlns:a16="http://schemas.microsoft.com/office/drawing/2014/main" id="{639DF975-EB32-BB4D-9ACD-C2ADCAE4BBEE}"/>
                  </a:ext>
                </a:extLst>
              </p:cNvPr>
              <p:cNvSpPr>
                <a:spLocks noChangeArrowheads="1"/>
              </p:cNvSpPr>
              <p:nvPr/>
            </p:nvSpPr>
            <p:spPr bwMode="auto">
              <a:xfrm>
                <a:off x="4003675" y="3175000"/>
                <a:ext cx="301625" cy="268288"/>
              </a:xfrm>
              <a:custGeom>
                <a:avLst/>
                <a:gdLst>
                  <a:gd name="T0" fmla="*/ 806 w 838"/>
                  <a:gd name="T1" fmla="*/ 341 h 745"/>
                  <a:gd name="T2" fmla="*/ 775 w 838"/>
                  <a:gd name="T3" fmla="*/ 309 h 745"/>
                  <a:gd name="T4" fmla="*/ 744 w 838"/>
                  <a:gd name="T5" fmla="*/ 279 h 745"/>
                  <a:gd name="T6" fmla="*/ 744 w 838"/>
                  <a:gd name="T7" fmla="*/ 248 h 745"/>
                  <a:gd name="T8" fmla="*/ 775 w 838"/>
                  <a:gd name="T9" fmla="*/ 185 h 745"/>
                  <a:gd name="T10" fmla="*/ 806 w 838"/>
                  <a:gd name="T11" fmla="*/ 155 h 745"/>
                  <a:gd name="T12" fmla="*/ 775 w 838"/>
                  <a:gd name="T13" fmla="*/ 61 h 745"/>
                  <a:gd name="T14" fmla="*/ 713 w 838"/>
                  <a:gd name="T15" fmla="*/ 0 h 745"/>
                  <a:gd name="T16" fmla="*/ 682 w 838"/>
                  <a:gd name="T17" fmla="*/ 0 h 745"/>
                  <a:gd name="T18" fmla="*/ 651 w 838"/>
                  <a:gd name="T19" fmla="*/ 31 h 745"/>
                  <a:gd name="T20" fmla="*/ 651 w 838"/>
                  <a:gd name="T21" fmla="*/ 31 h 745"/>
                  <a:gd name="T22" fmla="*/ 620 w 838"/>
                  <a:gd name="T23" fmla="*/ 61 h 745"/>
                  <a:gd name="T24" fmla="*/ 558 w 838"/>
                  <a:gd name="T25" fmla="*/ 93 h 745"/>
                  <a:gd name="T26" fmla="*/ 527 w 838"/>
                  <a:gd name="T27" fmla="*/ 155 h 745"/>
                  <a:gd name="T28" fmla="*/ 496 w 838"/>
                  <a:gd name="T29" fmla="*/ 185 h 745"/>
                  <a:gd name="T30" fmla="*/ 402 w 838"/>
                  <a:gd name="T31" fmla="*/ 217 h 745"/>
                  <a:gd name="T32" fmla="*/ 341 w 838"/>
                  <a:gd name="T33" fmla="*/ 217 h 745"/>
                  <a:gd name="T34" fmla="*/ 310 w 838"/>
                  <a:gd name="T35" fmla="*/ 248 h 745"/>
                  <a:gd name="T36" fmla="*/ 279 w 838"/>
                  <a:gd name="T37" fmla="*/ 279 h 745"/>
                  <a:gd name="T38" fmla="*/ 186 w 838"/>
                  <a:gd name="T39" fmla="*/ 403 h 745"/>
                  <a:gd name="T40" fmla="*/ 155 w 838"/>
                  <a:gd name="T41" fmla="*/ 403 h 745"/>
                  <a:gd name="T42" fmla="*/ 93 w 838"/>
                  <a:gd name="T43" fmla="*/ 433 h 745"/>
                  <a:gd name="T44" fmla="*/ 31 w 838"/>
                  <a:gd name="T45" fmla="*/ 433 h 745"/>
                  <a:gd name="T46" fmla="*/ 31 w 838"/>
                  <a:gd name="T47" fmla="*/ 433 h 745"/>
                  <a:gd name="T48" fmla="*/ 31 w 838"/>
                  <a:gd name="T49" fmla="*/ 465 h 745"/>
                  <a:gd name="T50" fmla="*/ 93 w 838"/>
                  <a:gd name="T51" fmla="*/ 589 h 745"/>
                  <a:gd name="T52" fmla="*/ 62 w 838"/>
                  <a:gd name="T53" fmla="*/ 651 h 745"/>
                  <a:gd name="T54" fmla="*/ 93 w 838"/>
                  <a:gd name="T55" fmla="*/ 744 h 745"/>
                  <a:gd name="T56" fmla="*/ 155 w 838"/>
                  <a:gd name="T57" fmla="*/ 744 h 745"/>
                  <a:gd name="T58" fmla="*/ 248 w 838"/>
                  <a:gd name="T59" fmla="*/ 713 h 745"/>
                  <a:gd name="T60" fmla="*/ 310 w 838"/>
                  <a:gd name="T61" fmla="*/ 713 h 745"/>
                  <a:gd name="T62" fmla="*/ 434 w 838"/>
                  <a:gd name="T63" fmla="*/ 713 h 745"/>
                  <a:gd name="T64" fmla="*/ 496 w 838"/>
                  <a:gd name="T65" fmla="*/ 681 h 745"/>
                  <a:gd name="T66" fmla="*/ 589 w 838"/>
                  <a:gd name="T67" fmla="*/ 620 h 745"/>
                  <a:gd name="T68" fmla="*/ 744 w 838"/>
                  <a:gd name="T69" fmla="*/ 433 h 745"/>
                  <a:gd name="T70" fmla="*/ 806 w 838"/>
                  <a:gd name="T71" fmla="*/ 341 h 745"/>
                  <a:gd name="T72" fmla="*/ 682 w 838"/>
                  <a:gd name="T73" fmla="*/ 465 h 745"/>
                  <a:gd name="T74" fmla="*/ 620 w 838"/>
                  <a:gd name="T75" fmla="*/ 527 h 745"/>
                  <a:gd name="T76" fmla="*/ 589 w 838"/>
                  <a:gd name="T77" fmla="*/ 527 h 745"/>
                  <a:gd name="T78" fmla="*/ 558 w 838"/>
                  <a:gd name="T79" fmla="*/ 527 h 745"/>
                  <a:gd name="T80" fmla="*/ 527 w 838"/>
                  <a:gd name="T81" fmla="*/ 465 h 745"/>
                  <a:gd name="T82" fmla="*/ 527 w 838"/>
                  <a:gd name="T83" fmla="*/ 465 h 745"/>
                  <a:gd name="T84" fmla="*/ 527 w 838"/>
                  <a:gd name="T85" fmla="*/ 433 h 745"/>
                  <a:gd name="T86" fmla="*/ 558 w 838"/>
                  <a:gd name="T87" fmla="*/ 403 h 745"/>
                  <a:gd name="T88" fmla="*/ 620 w 838"/>
                  <a:gd name="T89" fmla="*/ 341 h 745"/>
                  <a:gd name="T90" fmla="*/ 682 w 838"/>
                  <a:gd name="T91" fmla="*/ 372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38" h="745">
                    <a:moveTo>
                      <a:pt x="806" y="341"/>
                    </a:moveTo>
                    <a:lnTo>
                      <a:pt x="806" y="341"/>
                    </a:lnTo>
                    <a:lnTo>
                      <a:pt x="806" y="341"/>
                    </a:lnTo>
                    <a:lnTo>
                      <a:pt x="806" y="341"/>
                    </a:lnTo>
                    <a:cubicBezTo>
                      <a:pt x="806" y="309"/>
                      <a:pt x="806" y="309"/>
                      <a:pt x="806" y="309"/>
                    </a:cubicBezTo>
                    <a:cubicBezTo>
                      <a:pt x="775" y="309"/>
                      <a:pt x="775" y="309"/>
                      <a:pt x="775" y="309"/>
                    </a:cubicBezTo>
                    <a:lnTo>
                      <a:pt x="775" y="309"/>
                    </a:lnTo>
                    <a:lnTo>
                      <a:pt x="775" y="309"/>
                    </a:lnTo>
                    <a:cubicBezTo>
                      <a:pt x="744" y="309"/>
                      <a:pt x="744" y="279"/>
                      <a:pt x="744" y="279"/>
                    </a:cubicBezTo>
                    <a:lnTo>
                      <a:pt x="744" y="279"/>
                    </a:lnTo>
                    <a:lnTo>
                      <a:pt x="744" y="248"/>
                    </a:lnTo>
                    <a:lnTo>
                      <a:pt x="744" y="248"/>
                    </a:lnTo>
                    <a:lnTo>
                      <a:pt x="744" y="248"/>
                    </a:lnTo>
                    <a:cubicBezTo>
                      <a:pt x="744" y="217"/>
                      <a:pt x="744" y="217"/>
                      <a:pt x="744" y="217"/>
                    </a:cubicBezTo>
                    <a:cubicBezTo>
                      <a:pt x="744" y="185"/>
                      <a:pt x="775" y="185"/>
                      <a:pt x="775" y="185"/>
                    </a:cubicBezTo>
                    <a:cubicBezTo>
                      <a:pt x="775" y="185"/>
                      <a:pt x="775" y="155"/>
                      <a:pt x="806" y="155"/>
                    </a:cubicBezTo>
                    <a:lnTo>
                      <a:pt x="806" y="155"/>
                    </a:lnTo>
                    <a:lnTo>
                      <a:pt x="806" y="155"/>
                    </a:lnTo>
                    <a:lnTo>
                      <a:pt x="806" y="124"/>
                    </a:lnTo>
                    <a:cubicBezTo>
                      <a:pt x="806" y="124"/>
                      <a:pt x="775" y="93"/>
                      <a:pt x="775" y="61"/>
                    </a:cubicBezTo>
                    <a:lnTo>
                      <a:pt x="775" y="61"/>
                    </a:lnTo>
                    <a:cubicBezTo>
                      <a:pt x="775" y="61"/>
                      <a:pt x="775" y="31"/>
                      <a:pt x="775" y="0"/>
                    </a:cubicBezTo>
                    <a:lnTo>
                      <a:pt x="775" y="0"/>
                    </a:lnTo>
                    <a:cubicBezTo>
                      <a:pt x="744" y="0"/>
                      <a:pt x="744" y="0"/>
                      <a:pt x="713" y="0"/>
                    </a:cubicBezTo>
                    <a:lnTo>
                      <a:pt x="713" y="0"/>
                    </a:lnTo>
                    <a:lnTo>
                      <a:pt x="682" y="0"/>
                    </a:lnTo>
                    <a:lnTo>
                      <a:pt x="682" y="0"/>
                    </a:lnTo>
                    <a:lnTo>
                      <a:pt x="682" y="0"/>
                    </a:lnTo>
                    <a:cubicBezTo>
                      <a:pt x="682" y="0"/>
                      <a:pt x="682" y="31"/>
                      <a:pt x="651" y="31"/>
                    </a:cubicBezTo>
                    <a:lnTo>
                      <a:pt x="651" y="31"/>
                    </a:lnTo>
                    <a:lnTo>
                      <a:pt x="651" y="31"/>
                    </a:lnTo>
                    <a:lnTo>
                      <a:pt x="651" y="31"/>
                    </a:lnTo>
                    <a:lnTo>
                      <a:pt x="651" y="31"/>
                    </a:lnTo>
                    <a:lnTo>
                      <a:pt x="651" y="31"/>
                    </a:lnTo>
                    <a:cubicBezTo>
                      <a:pt x="651" y="31"/>
                      <a:pt x="651" y="31"/>
                      <a:pt x="620" y="31"/>
                    </a:cubicBezTo>
                    <a:lnTo>
                      <a:pt x="620" y="61"/>
                    </a:lnTo>
                    <a:cubicBezTo>
                      <a:pt x="589" y="61"/>
                      <a:pt x="589" y="93"/>
                      <a:pt x="589" y="93"/>
                    </a:cubicBezTo>
                    <a:lnTo>
                      <a:pt x="589" y="93"/>
                    </a:lnTo>
                    <a:lnTo>
                      <a:pt x="558" y="93"/>
                    </a:lnTo>
                    <a:cubicBezTo>
                      <a:pt x="558" y="124"/>
                      <a:pt x="558" y="124"/>
                      <a:pt x="527" y="155"/>
                    </a:cubicBezTo>
                    <a:lnTo>
                      <a:pt x="527" y="155"/>
                    </a:lnTo>
                    <a:lnTo>
                      <a:pt x="527" y="155"/>
                    </a:lnTo>
                    <a:lnTo>
                      <a:pt x="527" y="155"/>
                    </a:lnTo>
                    <a:lnTo>
                      <a:pt x="527" y="155"/>
                    </a:lnTo>
                    <a:cubicBezTo>
                      <a:pt x="496" y="155"/>
                      <a:pt x="496" y="185"/>
                      <a:pt x="496" y="185"/>
                    </a:cubicBezTo>
                    <a:cubicBezTo>
                      <a:pt x="496" y="217"/>
                      <a:pt x="496" y="217"/>
                      <a:pt x="465" y="217"/>
                    </a:cubicBezTo>
                    <a:cubicBezTo>
                      <a:pt x="434" y="217"/>
                      <a:pt x="402" y="217"/>
                      <a:pt x="402" y="217"/>
                    </a:cubicBezTo>
                    <a:lnTo>
                      <a:pt x="402" y="217"/>
                    </a:lnTo>
                    <a:cubicBezTo>
                      <a:pt x="372" y="217"/>
                      <a:pt x="372" y="217"/>
                      <a:pt x="372" y="217"/>
                    </a:cubicBezTo>
                    <a:lnTo>
                      <a:pt x="372" y="217"/>
                    </a:lnTo>
                    <a:lnTo>
                      <a:pt x="341" y="217"/>
                    </a:lnTo>
                    <a:lnTo>
                      <a:pt x="341" y="217"/>
                    </a:lnTo>
                    <a:lnTo>
                      <a:pt x="341" y="248"/>
                    </a:lnTo>
                    <a:cubicBezTo>
                      <a:pt x="310" y="248"/>
                      <a:pt x="310" y="248"/>
                      <a:pt x="310" y="248"/>
                    </a:cubicBezTo>
                    <a:lnTo>
                      <a:pt x="310" y="248"/>
                    </a:lnTo>
                    <a:lnTo>
                      <a:pt x="279" y="279"/>
                    </a:lnTo>
                    <a:lnTo>
                      <a:pt x="279" y="279"/>
                    </a:lnTo>
                    <a:cubicBezTo>
                      <a:pt x="248" y="279"/>
                      <a:pt x="248" y="279"/>
                      <a:pt x="248" y="279"/>
                    </a:cubicBezTo>
                    <a:cubicBezTo>
                      <a:pt x="186" y="309"/>
                      <a:pt x="186" y="309"/>
                      <a:pt x="186" y="309"/>
                    </a:cubicBezTo>
                    <a:cubicBezTo>
                      <a:pt x="186" y="403"/>
                      <a:pt x="186" y="403"/>
                      <a:pt x="186" y="403"/>
                    </a:cubicBezTo>
                    <a:cubicBezTo>
                      <a:pt x="155" y="403"/>
                      <a:pt x="155" y="403"/>
                      <a:pt x="155" y="403"/>
                    </a:cubicBezTo>
                    <a:lnTo>
                      <a:pt x="155" y="403"/>
                    </a:lnTo>
                    <a:lnTo>
                      <a:pt x="155" y="403"/>
                    </a:lnTo>
                    <a:cubicBezTo>
                      <a:pt x="124" y="433"/>
                      <a:pt x="124" y="433"/>
                      <a:pt x="93" y="433"/>
                    </a:cubicBezTo>
                    <a:lnTo>
                      <a:pt x="93" y="433"/>
                    </a:lnTo>
                    <a:lnTo>
                      <a:pt x="93" y="433"/>
                    </a:lnTo>
                    <a:lnTo>
                      <a:pt x="62" y="433"/>
                    </a:lnTo>
                    <a:cubicBezTo>
                      <a:pt x="62" y="433"/>
                      <a:pt x="62" y="433"/>
                      <a:pt x="31" y="433"/>
                    </a:cubicBezTo>
                    <a:lnTo>
                      <a:pt x="31" y="433"/>
                    </a:lnTo>
                    <a:lnTo>
                      <a:pt x="31" y="433"/>
                    </a:lnTo>
                    <a:lnTo>
                      <a:pt x="31" y="433"/>
                    </a:lnTo>
                    <a:lnTo>
                      <a:pt x="31" y="433"/>
                    </a:lnTo>
                    <a:lnTo>
                      <a:pt x="0" y="403"/>
                    </a:lnTo>
                    <a:lnTo>
                      <a:pt x="0" y="403"/>
                    </a:lnTo>
                    <a:cubicBezTo>
                      <a:pt x="0" y="433"/>
                      <a:pt x="0" y="433"/>
                      <a:pt x="31" y="465"/>
                    </a:cubicBezTo>
                    <a:lnTo>
                      <a:pt x="31" y="465"/>
                    </a:lnTo>
                    <a:cubicBezTo>
                      <a:pt x="31" y="496"/>
                      <a:pt x="62" y="557"/>
                      <a:pt x="93" y="557"/>
                    </a:cubicBezTo>
                    <a:cubicBezTo>
                      <a:pt x="93" y="589"/>
                      <a:pt x="93" y="589"/>
                      <a:pt x="93" y="589"/>
                    </a:cubicBezTo>
                    <a:lnTo>
                      <a:pt x="93" y="589"/>
                    </a:lnTo>
                    <a:lnTo>
                      <a:pt x="93" y="620"/>
                    </a:lnTo>
                    <a:cubicBezTo>
                      <a:pt x="93" y="651"/>
                      <a:pt x="93" y="651"/>
                      <a:pt x="62" y="651"/>
                    </a:cubicBezTo>
                    <a:cubicBezTo>
                      <a:pt x="62" y="651"/>
                      <a:pt x="62" y="651"/>
                      <a:pt x="93" y="681"/>
                    </a:cubicBezTo>
                    <a:lnTo>
                      <a:pt x="93" y="713"/>
                    </a:lnTo>
                    <a:cubicBezTo>
                      <a:pt x="93" y="713"/>
                      <a:pt x="93" y="713"/>
                      <a:pt x="93" y="744"/>
                    </a:cubicBezTo>
                    <a:cubicBezTo>
                      <a:pt x="93" y="744"/>
                      <a:pt x="124" y="744"/>
                      <a:pt x="155" y="744"/>
                    </a:cubicBezTo>
                    <a:lnTo>
                      <a:pt x="155" y="744"/>
                    </a:lnTo>
                    <a:lnTo>
                      <a:pt x="155" y="744"/>
                    </a:lnTo>
                    <a:lnTo>
                      <a:pt x="186" y="744"/>
                    </a:lnTo>
                    <a:lnTo>
                      <a:pt x="217" y="713"/>
                    </a:lnTo>
                    <a:lnTo>
                      <a:pt x="248" y="713"/>
                    </a:lnTo>
                    <a:lnTo>
                      <a:pt x="248" y="713"/>
                    </a:lnTo>
                    <a:lnTo>
                      <a:pt x="279" y="713"/>
                    </a:lnTo>
                    <a:cubicBezTo>
                      <a:pt x="279" y="713"/>
                      <a:pt x="279" y="713"/>
                      <a:pt x="310" y="713"/>
                    </a:cubicBezTo>
                    <a:lnTo>
                      <a:pt x="310" y="713"/>
                    </a:lnTo>
                    <a:cubicBezTo>
                      <a:pt x="341" y="713"/>
                      <a:pt x="402" y="713"/>
                      <a:pt x="402" y="713"/>
                    </a:cubicBezTo>
                    <a:cubicBezTo>
                      <a:pt x="434" y="713"/>
                      <a:pt x="434" y="713"/>
                      <a:pt x="434" y="713"/>
                    </a:cubicBezTo>
                    <a:cubicBezTo>
                      <a:pt x="434" y="681"/>
                      <a:pt x="434" y="681"/>
                      <a:pt x="434" y="681"/>
                    </a:cubicBezTo>
                    <a:cubicBezTo>
                      <a:pt x="465" y="681"/>
                      <a:pt x="465" y="681"/>
                      <a:pt x="465" y="681"/>
                    </a:cubicBezTo>
                    <a:lnTo>
                      <a:pt x="496" y="681"/>
                    </a:lnTo>
                    <a:lnTo>
                      <a:pt x="496" y="681"/>
                    </a:lnTo>
                    <a:lnTo>
                      <a:pt x="496" y="681"/>
                    </a:lnTo>
                    <a:cubicBezTo>
                      <a:pt x="527" y="681"/>
                      <a:pt x="558" y="651"/>
                      <a:pt x="589" y="620"/>
                    </a:cubicBezTo>
                    <a:lnTo>
                      <a:pt x="620" y="620"/>
                    </a:lnTo>
                    <a:cubicBezTo>
                      <a:pt x="651" y="589"/>
                      <a:pt x="713" y="527"/>
                      <a:pt x="744" y="465"/>
                    </a:cubicBezTo>
                    <a:cubicBezTo>
                      <a:pt x="744" y="465"/>
                      <a:pt x="744" y="465"/>
                      <a:pt x="744" y="433"/>
                    </a:cubicBezTo>
                    <a:cubicBezTo>
                      <a:pt x="775" y="433"/>
                      <a:pt x="806" y="372"/>
                      <a:pt x="837" y="341"/>
                    </a:cubicBezTo>
                    <a:cubicBezTo>
                      <a:pt x="837" y="341"/>
                      <a:pt x="837" y="341"/>
                      <a:pt x="837" y="309"/>
                    </a:cubicBezTo>
                    <a:cubicBezTo>
                      <a:pt x="837" y="309"/>
                      <a:pt x="837" y="341"/>
                      <a:pt x="806" y="341"/>
                    </a:cubicBezTo>
                    <a:close/>
                    <a:moveTo>
                      <a:pt x="713" y="403"/>
                    </a:moveTo>
                    <a:lnTo>
                      <a:pt x="713" y="403"/>
                    </a:lnTo>
                    <a:cubicBezTo>
                      <a:pt x="682" y="433"/>
                      <a:pt x="682" y="465"/>
                      <a:pt x="682" y="465"/>
                    </a:cubicBezTo>
                    <a:cubicBezTo>
                      <a:pt x="682" y="496"/>
                      <a:pt x="651" y="496"/>
                      <a:pt x="651" y="496"/>
                    </a:cubicBezTo>
                    <a:lnTo>
                      <a:pt x="651" y="496"/>
                    </a:lnTo>
                    <a:lnTo>
                      <a:pt x="620" y="527"/>
                    </a:lnTo>
                    <a:cubicBezTo>
                      <a:pt x="620" y="527"/>
                      <a:pt x="620" y="527"/>
                      <a:pt x="589" y="527"/>
                    </a:cubicBezTo>
                    <a:lnTo>
                      <a:pt x="589" y="527"/>
                    </a:lnTo>
                    <a:lnTo>
                      <a:pt x="589" y="527"/>
                    </a:lnTo>
                    <a:lnTo>
                      <a:pt x="589" y="527"/>
                    </a:lnTo>
                    <a:lnTo>
                      <a:pt x="589" y="527"/>
                    </a:lnTo>
                    <a:cubicBezTo>
                      <a:pt x="558" y="527"/>
                      <a:pt x="558" y="527"/>
                      <a:pt x="558" y="527"/>
                    </a:cubicBezTo>
                    <a:cubicBezTo>
                      <a:pt x="558" y="496"/>
                      <a:pt x="558" y="496"/>
                      <a:pt x="527" y="496"/>
                    </a:cubicBezTo>
                    <a:cubicBezTo>
                      <a:pt x="527" y="465"/>
                      <a:pt x="527" y="465"/>
                      <a:pt x="527" y="465"/>
                    </a:cubicBezTo>
                    <a:lnTo>
                      <a:pt x="527" y="465"/>
                    </a:lnTo>
                    <a:lnTo>
                      <a:pt x="527" y="465"/>
                    </a:lnTo>
                    <a:lnTo>
                      <a:pt x="527" y="465"/>
                    </a:lnTo>
                    <a:lnTo>
                      <a:pt x="527" y="465"/>
                    </a:lnTo>
                    <a:lnTo>
                      <a:pt x="527" y="433"/>
                    </a:lnTo>
                    <a:lnTo>
                      <a:pt x="527" y="433"/>
                    </a:lnTo>
                    <a:lnTo>
                      <a:pt x="527" y="433"/>
                    </a:lnTo>
                    <a:lnTo>
                      <a:pt x="527" y="433"/>
                    </a:lnTo>
                    <a:lnTo>
                      <a:pt x="527" y="433"/>
                    </a:lnTo>
                    <a:cubicBezTo>
                      <a:pt x="558" y="403"/>
                      <a:pt x="558" y="403"/>
                      <a:pt x="558" y="403"/>
                    </a:cubicBezTo>
                    <a:lnTo>
                      <a:pt x="589" y="372"/>
                    </a:lnTo>
                    <a:lnTo>
                      <a:pt x="620" y="372"/>
                    </a:lnTo>
                    <a:cubicBezTo>
                      <a:pt x="620" y="372"/>
                      <a:pt x="620" y="372"/>
                      <a:pt x="620" y="341"/>
                    </a:cubicBezTo>
                    <a:cubicBezTo>
                      <a:pt x="651" y="341"/>
                      <a:pt x="651" y="341"/>
                      <a:pt x="651" y="341"/>
                    </a:cubicBezTo>
                    <a:lnTo>
                      <a:pt x="651" y="341"/>
                    </a:lnTo>
                    <a:lnTo>
                      <a:pt x="682" y="372"/>
                    </a:lnTo>
                    <a:lnTo>
                      <a:pt x="682" y="372"/>
                    </a:lnTo>
                    <a:cubicBezTo>
                      <a:pt x="713" y="403"/>
                      <a:pt x="713" y="403"/>
                      <a:pt x="713" y="40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5" name="Freeform 47">
                <a:extLst>
                  <a:ext uri="{FF2B5EF4-FFF2-40B4-BE49-F238E27FC236}">
                    <a16:creationId xmlns:a16="http://schemas.microsoft.com/office/drawing/2014/main" id="{E0270108-E516-134D-BD09-E88279187C0B}"/>
                  </a:ext>
                </a:extLst>
              </p:cNvPr>
              <p:cNvSpPr>
                <a:spLocks noChangeArrowheads="1"/>
              </p:cNvSpPr>
              <p:nvPr/>
            </p:nvSpPr>
            <p:spPr bwMode="auto">
              <a:xfrm>
                <a:off x="4281488" y="3252788"/>
                <a:ext cx="11112" cy="22225"/>
              </a:xfrm>
              <a:custGeom>
                <a:avLst/>
                <a:gdLst>
                  <a:gd name="T0" fmla="*/ 31 w 32"/>
                  <a:gd name="T1" fmla="*/ 0 h 63"/>
                  <a:gd name="T2" fmla="*/ 31 w 32"/>
                  <a:gd name="T3" fmla="*/ 0 h 63"/>
                  <a:gd name="T4" fmla="*/ 31 w 32"/>
                  <a:gd name="T5" fmla="*/ 0 h 63"/>
                  <a:gd name="T6" fmla="*/ 31 w 32"/>
                  <a:gd name="T7" fmla="*/ 0 h 63"/>
                  <a:gd name="T8" fmla="*/ 31 w 32"/>
                  <a:gd name="T9" fmla="*/ 0 h 63"/>
                  <a:gd name="T10" fmla="*/ 0 w 32"/>
                  <a:gd name="T11" fmla="*/ 31 h 63"/>
                  <a:gd name="T12" fmla="*/ 0 w 32"/>
                  <a:gd name="T13" fmla="*/ 31 h 63"/>
                  <a:gd name="T14" fmla="*/ 0 w 32"/>
                  <a:gd name="T15" fmla="*/ 31 h 63"/>
                  <a:gd name="T16" fmla="*/ 0 w 32"/>
                  <a:gd name="T17" fmla="*/ 31 h 63"/>
                  <a:gd name="T18" fmla="*/ 0 w 32"/>
                  <a:gd name="T19" fmla="*/ 31 h 63"/>
                  <a:gd name="T20" fmla="*/ 31 w 32"/>
                  <a:gd name="T21" fmla="*/ 62 h 63"/>
                  <a:gd name="T22" fmla="*/ 31 w 32"/>
                  <a:gd name="T23" fmla="*/ 62 h 63"/>
                  <a:gd name="T24" fmla="*/ 31 w 32"/>
                  <a:gd name="T25" fmla="*/ 31 h 63"/>
                  <a:gd name="T26" fmla="*/ 31 w 32"/>
                  <a:gd name="T27" fmla="*/ 31 h 63"/>
                  <a:gd name="T28" fmla="*/ 31 w 32"/>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63">
                    <a:moveTo>
                      <a:pt x="31" y="0"/>
                    </a:moveTo>
                    <a:lnTo>
                      <a:pt x="31" y="0"/>
                    </a:lnTo>
                    <a:lnTo>
                      <a:pt x="31" y="0"/>
                    </a:lnTo>
                    <a:lnTo>
                      <a:pt x="31" y="0"/>
                    </a:lnTo>
                    <a:lnTo>
                      <a:pt x="31" y="0"/>
                    </a:lnTo>
                    <a:cubicBezTo>
                      <a:pt x="31" y="31"/>
                      <a:pt x="31" y="31"/>
                      <a:pt x="0" y="31"/>
                    </a:cubicBezTo>
                    <a:lnTo>
                      <a:pt x="0" y="31"/>
                    </a:lnTo>
                    <a:lnTo>
                      <a:pt x="0" y="31"/>
                    </a:lnTo>
                    <a:lnTo>
                      <a:pt x="0" y="31"/>
                    </a:lnTo>
                    <a:lnTo>
                      <a:pt x="0" y="31"/>
                    </a:lnTo>
                    <a:cubicBezTo>
                      <a:pt x="31" y="31"/>
                      <a:pt x="31" y="62"/>
                      <a:pt x="31" y="62"/>
                    </a:cubicBezTo>
                    <a:lnTo>
                      <a:pt x="31" y="62"/>
                    </a:lnTo>
                    <a:cubicBezTo>
                      <a:pt x="31" y="31"/>
                      <a:pt x="31" y="31"/>
                      <a:pt x="31" y="31"/>
                    </a:cubicBezTo>
                    <a:lnTo>
                      <a:pt x="31" y="31"/>
                    </a:lnTo>
                    <a:lnTo>
                      <a:pt x="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6" name="Freeform 48">
                <a:extLst>
                  <a:ext uri="{FF2B5EF4-FFF2-40B4-BE49-F238E27FC236}">
                    <a16:creationId xmlns:a16="http://schemas.microsoft.com/office/drawing/2014/main" id="{256FB7C7-94E9-AA47-B0D7-11ECA9379DAA}"/>
                  </a:ext>
                </a:extLst>
              </p:cNvPr>
              <p:cNvSpPr>
                <a:spLocks noChangeArrowheads="1"/>
              </p:cNvSpPr>
              <p:nvPr/>
            </p:nvSpPr>
            <p:spPr bwMode="auto">
              <a:xfrm>
                <a:off x="4527550" y="2951163"/>
                <a:ext cx="134938" cy="279400"/>
              </a:xfrm>
              <a:custGeom>
                <a:avLst/>
                <a:gdLst>
                  <a:gd name="T0" fmla="*/ 341 w 373"/>
                  <a:gd name="T1" fmla="*/ 93 h 776"/>
                  <a:gd name="T2" fmla="*/ 341 w 373"/>
                  <a:gd name="T3" fmla="*/ 93 h 776"/>
                  <a:gd name="T4" fmla="*/ 341 w 373"/>
                  <a:gd name="T5" fmla="*/ 31 h 776"/>
                  <a:gd name="T6" fmla="*/ 341 w 373"/>
                  <a:gd name="T7" fmla="*/ 0 h 776"/>
                  <a:gd name="T8" fmla="*/ 310 w 373"/>
                  <a:gd name="T9" fmla="*/ 62 h 776"/>
                  <a:gd name="T10" fmla="*/ 278 w 373"/>
                  <a:gd name="T11" fmla="*/ 62 h 776"/>
                  <a:gd name="T12" fmla="*/ 278 w 373"/>
                  <a:gd name="T13" fmla="*/ 62 h 776"/>
                  <a:gd name="T14" fmla="*/ 278 w 373"/>
                  <a:gd name="T15" fmla="*/ 93 h 776"/>
                  <a:gd name="T16" fmla="*/ 278 w 373"/>
                  <a:gd name="T17" fmla="*/ 93 h 776"/>
                  <a:gd name="T18" fmla="*/ 278 w 373"/>
                  <a:gd name="T19" fmla="*/ 124 h 776"/>
                  <a:gd name="T20" fmla="*/ 217 w 373"/>
                  <a:gd name="T21" fmla="*/ 155 h 776"/>
                  <a:gd name="T22" fmla="*/ 186 w 373"/>
                  <a:gd name="T23" fmla="*/ 155 h 776"/>
                  <a:gd name="T24" fmla="*/ 186 w 373"/>
                  <a:gd name="T25" fmla="*/ 155 h 776"/>
                  <a:gd name="T26" fmla="*/ 186 w 373"/>
                  <a:gd name="T27" fmla="*/ 217 h 776"/>
                  <a:gd name="T28" fmla="*/ 154 w 373"/>
                  <a:gd name="T29" fmla="*/ 217 h 776"/>
                  <a:gd name="T30" fmla="*/ 154 w 373"/>
                  <a:gd name="T31" fmla="*/ 217 h 776"/>
                  <a:gd name="T32" fmla="*/ 154 w 373"/>
                  <a:gd name="T33" fmla="*/ 217 h 776"/>
                  <a:gd name="T34" fmla="*/ 154 w 373"/>
                  <a:gd name="T35" fmla="*/ 217 h 776"/>
                  <a:gd name="T36" fmla="*/ 124 w 373"/>
                  <a:gd name="T37" fmla="*/ 217 h 776"/>
                  <a:gd name="T38" fmla="*/ 93 w 373"/>
                  <a:gd name="T39" fmla="*/ 217 h 776"/>
                  <a:gd name="T40" fmla="*/ 93 w 373"/>
                  <a:gd name="T41" fmla="*/ 217 h 776"/>
                  <a:gd name="T42" fmla="*/ 62 w 373"/>
                  <a:gd name="T43" fmla="*/ 217 h 776"/>
                  <a:gd name="T44" fmla="*/ 62 w 373"/>
                  <a:gd name="T45" fmla="*/ 217 h 776"/>
                  <a:gd name="T46" fmla="*/ 62 w 373"/>
                  <a:gd name="T47" fmla="*/ 217 h 776"/>
                  <a:gd name="T48" fmla="*/ 62 w 373"/>
                  <a:gd name="T49" fmla="*/ 248 h 776"/>
                  <a:gd name="T50" fmla="*/ 62 w 373"/>
                  <a:gd name="T51" fmla="*/ 309 h 776"/>
                  <a:gd name="T52" fmla="*/ 62 w 373"/>
                  <a:gd name="T53" fmla="*/ 309 h 776"/>
                  <a:gd name="T54" fmla="*/ 93 w 373"/>
                  <a:gd name="T55" fmla="*/ 465 h 776"/>
                  <a:gd name="T56" fmla="*/ 62 w 373"/>
                  <a:gd name="T57" fmla="*/ 465 h 776"/>
                  <a:gd name="T58" fmla="*/ 30 w 373"/>
                  <a:gd name="T59" fmla="*/ 589 h 776"/>
                  <a:gd name="T60" fmla="*/ 30 w 373"/>
                  <a:gd name="T61" fmla="*/ 589 h 776"/>
                  <a:gd name="T62" fmla="*/ 30 w 373"/>
                  <a:gd name="T63" fmla="*/ 620 h 776"/>
                  <a:gd name="T64" fmla="*/ 30 w 373"/>
                  <a:gd name="T65" fmla="*/ 651 h 776"/>
                  <a:gd name="T66" fmla="*/ 30 w 373"/>
                  <a:gd name="T67" fmla="*/ 713 h 776"/>
                  <a:gd name="T68" fmla="*/ 30 w 373"/>
                  <a:gd name="T69" fmla="*/ 744 h 776"/>
                  <a:gd name="T70" fmla="*/ 93 w 373"/>
                  <a:gd name="T71" fmla="*/ 775 h 776"/>
                  <a:gd name="T72" fmla="*/ 154 w 373"/>
                  <a:gd name="T73" fmla="*/ 775 h 776"/>
                  <a:gd name="T74" fmla="*/ 186 w 373"/>
                  <a:gd name="T75" fmla="*/ 744 h 776"/>
                  <a:gd name="T76" fmla="*/ 186 w 373"/>
                  <a:gd name="T77" fmla="*/ 744 h 776"/>
                  <a:gd name="T78" fmla="*/ 186 w 373"/>
                  <a:gd name="T79" fmla="*/ 744 h 776"/>
                  <a:gd name="T80" fmla="*/ 186 w 373"/>
                  <a:gd name="T81" fmla="*/ 744 h 776"/>
                  <a:gd name="T82" fmla="*/ 278 w 373"/>
                  <a:gd name="T83" fmla="*/ 372 h 776"/>
                  <a:gd name="T84" fmla="*/ 310 w 373"/>
                  <a:gd name="T85" fmla="*/ 309 h 776"/>
                  <a:gd name="T86" fmla="*/ 341 w 373"/>
                  <a:gd name="T87" fmla="*/ 248 h 776"/>
                  <a:gd name="T88" fmla="*/ 341 w 373"/>
                  <a:gd name="T89" fmla="*/ 248 h 776"/>
                  <a:gd name="T90" fmla="*/ 310 w 373"/>
                  <a:gd name="T91" fmla="*/ 217 h 776"/>
                  <a:gd name="T92" fmla="*/ 310 w 373"/>
                  <a:gd name="T93" fmla="*/ 155 h 776"/>
                  <a:gd name="T94" fmla="*/ 310 w 373"/>
                  <a:gd name="T95" fmla="*/ 155 h 776"/>
                  <a:gd name="T96" fmla="*/ 341 w 373"/>
                  <a:gd name="T97" fmla="*/ 155 h 776"/>
                  <a:gd name="T98" fmla="*/ 372 w 373"/>
                  <a:gd name="T99" fmla="*/ 124 h 776"/>
                  <a:gd name="T100" fmla="*/ 341 w 373"/>
                  <a:gd name="T101" fmla="*/ 124 h 776"/>
                  <a:gd name="T102" fmla="*/ 341 w 373"/>
                  <a:gd name="T103" fmla="*/ 93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776">
                    <a:moveTo>
                      <a:pt x="341" y="93"/>
                    </a:moveTo>
                    <a:lnTo>
                      <a:pt x="341" y="93"/>
                    </a:lnTo>
                    <a:cubicBezTo>
                      <a:pt x="341" y="62"/>
                      <a:pt x="341" y="31"/>
                      <a:pt x="341" y="31"/>
                    </a:cubicBezTo>
                    <a:lnTo>
                      <a:pt x="341" y="0"/>
                    </a:lnTo>
                    <a:cubicBezTo>
                      <a:pt x="341" y="31"/>
                      <a:pt x="310" y="62"/>
                      <a:pt x="310" y="62"/>
                    </a:cubicBezTo>
                    <a:lnTo>
                      <a:pt x="278" y="62"/>
                    </a:lnTo>
                    <a:lnTo>
                      <a:pt x="278" y="62"/>
                    </a:lnTo>
                    <a:cubicBezTo>
                      <a:pt x="278" y="93"/>
                      <a:pt x="278" y="93"/>
                      <a:pt x="278" y="93"/>
                    </a:cubicBezTo>
                    <a:lnTo>
                      <a:pt x="278" y="93"/>
                    </a:lnTo>
                    <a:lnTo>
                      <a:pt x="278" y="124"/>
                    </a:lnTo>
                    <a:cubicBezTo>
                      <a:pt x="248" y="155"/>
                      <a:pt x="248" y="155"/>
                      <a:pt x="217" y="155"/>
                    </a:cubicBezTo>
                    <a:lnTo>
                      <a:pt x="186" y="155"/>
                    </a:lnTo>
                    <a:lnTo>
                      <a:pt x="186" y="155"/>
                    </a:lnTo>
                    <a:cubicBezTo>
                      <a:pt x="186" y="185"/>
                      <a:pt x="186" y="185"/>
                      <a:pt x="186" y="217"/>
                    </a:cubicBezTo>
                    <a:cubicBezTo>
                      <a:pt x="186" y="217"/>
                      <a:pt x="186" y="217"/>
                      <a:pt x="154" y="217"/>
                    </a:cubicBezTo>
                    <a:lnTo>
                      <a:pt x="154" y="217"/>
                    </a:lnTo>
                    <a:lnTo>
                      <a:pt x="154" y="217"/>
                    </a:lnTo>
                    <a:lnTo>
                      <a:pt x="154" y="217"/>
                    </a:lnTo>
                    <a:lnTo>
                      <a:pt x="124" y="217"/>
                    </a:lnTo>
                    <a:cubicBezTo>
                      <a:pt x="124" y="217"/>
                      <a:pt x="124" y="217"/>
                      <a:pt x="93" y="217"/>
                    </a:cubicBezTo>
                    <a:lnTo>
                      <a:pt x="93" y="217"/>
                    </a:lnTo>
                    <a:lnTo>
                      <a:pt x="62" y="217"/>
                    </a:lnTo>
                    <a:lnTo>
                      <a:pt x="62" y="217"/>
                    </a:lnTo>
                    <a:lnTo>
                      <a:pt x="62" y="217"/>
                    </a:lnTo>
                    <a:cubicBezTo>
                      <a:pt x="62" y="248"/>
                      <a:pt x="62" y="248"/>
                      <a:pt x="62" y="248"/>
                    </a:cubicBezTo>
                    <a:cubicBezTo>
                      <a:pt x="62" y="279"/>
                      <a:pt x="62" y="279"/>
                      <a:pt x="62" y="309"/>
                    </a:cubicBezTo>
                    <a:lnTo>
                      <a:pt x="62" y="309"/>
                    </a:lnTo>
                    <a:cubicBezTo>
                      <a:pt x="93" y="372"/>
                      <a:pt x="93" y="433"/>
                      <a:pt x="93" y="465"/>
                    </a:cubicBezTo>
                    <a:cubicBezTo>
                      <a:pt x="62" y="465"/>
                      <a:pt x="62" y="465"/>
                      <a:pt x="62" y="465"/>
                    </a:cubicBezTo>
                    <a:cubicBezTo>
                      <a:pt x="62" y="496"/>
                      <a:pt x="30" y="557"/>
                      <a:pt x="30" y="589"/>
                    </a:cubicBezTo>
                    <a:cubicBezTo>
                      <a:pt x="0" y="589"/>
                      <a:pt x="0" y="589"/>
                      <a:pt x="30" y="589"/>
                    </a:cubicBezTo>
                    <a:cubicBezTo>
                      <a:pt x="30" y="620"/>
                      <a:pt x="30" y="620"/>
                      <a:pt x="30" y="620"/>
                    </a:cubicBezTo>
                    <a:cubicBezTo>
                      <a:pt x="30" y="651"/>
                      <a:pt x="30" y="651"/>
                      <a:pt x="30" y="651"/>
                    </a:cubicBezTo>
                    <a:cubicBezTo>
                      <a:pt x="30" y="681"/>
                      <a:pt x="30" y="681"/>
                      <a:pt x="30" y="713"/>
                    </a:cubicBezTo>
                    <a:cubicBezTo>
                      <a:pt x="30" y="713"/>
                      <a:pt x="30" y="713"/>
                      <a:pt x="30" y="744"/>
                    </a:cubicBezTo>
                    <a:cubicBezTo>
                      <a:pt x="62" y="744"/>
                      <a:pt x="93" y="775"/>
                      <a:pt x="93" y="775"/>
                    </a:cubicBezTo>
                    <a:cubicBezTo>
                      <a:pt x="93" y="775"/>
                      <a:pt x="124" y="775"/>
                      <a:pt x="154" y="775"/>
                    </a:cubicBezTo>
                    <a:cubicBezTo>
                      <a:pt x="154" y="744"/>
                      <a:pt x="186" y="744"/>
                      <a:pt x="186" y="744"/>
                    </a:cubicBezTo>
                    <a:lnTo>
                      <a:pt x="186" y="744"/>
                    </a:lnTo>
                    <a:lnTo>
                      <a:pt x="186" y="744"/>
                    </a:lnTo>
                    <a:lnTo>
                      <a:pt x="186" y="744"/>
                    </a:lnTo>
                    <a:cubicBezTo>
                      <a:pt x="186" y="713"/>
                      <a:pt x="278" y="433"/>
                      <a:pt x="278" y="372"/>
                    </a:cubicBezTo>
                    <a:cubicBezTo>
                      <a:pt x="310" y="341"/>
                      <a:pt x="310" y="341"/>
                      <a:pt x="310" y="309"/>
                    </a:cubicBezTo>
                    <a:cubicBezTo>
                      <a:pt x="310" y="279"/>
                      <a:pt x="310" y="279"/>
                      <a:pt x="341" y="248"/>
                    </a:cubicBezTo>
                    <a:lnTo>
                      <a:pt x="341" y="248"/>
                    </a:lnTo>
                    <a:lnTo>
                      <a:pt x="310" y="217"/>
                    </a:lnTo>
                    <a:cubicBezTo>
                      <a:pt x="310" y="185"/>
                      <a:pt x="310" y="155"/>
                      <a:pt x="310" y="155"/>
                    </a:cubicBezTo>
                    <a:lnTo>
                      <a:pt x="310" y="155"/>
                    </a:lnTo>
                    <a:cubicBezTo>
                      <a:pt x="341" y="155"/>
                      <a:pt x="341" y="155"/>
                      <a:pt x="341" y="155"/>
                    </a:cubicBezTo>
                    <a:cubicBezTo>
                      <a:pt x="341" y="155"/>
                      <a:pt x="341" y="124"/>
                      <a:pt x="372" y="124"/>
                    </a:cubicBezTo>
                    <a:cubicBezTo>
                      <a:pt x="372" y="124"/>
                      <a:pt x="372" y="124"/>
                      <a:pt x="341" y="124"/>
                    </a:cubicBezTo>
                    <a:lnTo>
                      <a:pt x="341"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7" name="Freeform 49">
                <a:extLst>
                  <a:ext uri="{FF2B5EF4-FFF2-40B4-BE49-F238E27FC236}">
                    <a16:creationId xmlns:a16="http://schemas.microsoft.com/office/drawing/2014/main" id="{6E73246F-BF79-4C44-BE32-732F33C6B94B}"/>
                  </a:ext>
                </a:extLst>
              </p:cNvPr>
              <p:cNvSpPr>
                <a:spLocks noChangeArrowheads="1"/>
              </p:cNvSpPr>
              <p:nvPr/>
            </p:nvSpPr>
            <p:spPr bwMode="auto">
              <a:xfrm>
                <a:off x="3902075" y="3052763"/>
                <a:ext cx="168275" cy="257175"/>
              </a:xfrm>
              <a:custGeom>
                <a:avLst/>
                <a:gdLst>
                  <a:gd name="T0" fmla="*/ 279 w 466"/>
                  <a:gd name="T1" fmla="*/ 650 h 714"/>
                  <a:gd name="T2" fmla="*/ 279 w 466"/>
                  <a:gd name="T3" fmla="*/ 650 h 714"/>
                  <a:gd name="T4" fmla="*/ 310 w 466"/>
                  <a:gd name="T5" fmla="*/ 682 h 714"/>
                  <a:gd name="T6" fmla="*/ 310 w 466"/>
                  <a:gd name="T7" fmla="*/ 713 h 714"/>
                  <a:gd name="T8" fmla="*/ 310 w 466"/>
                  <a:gd name="T9" fmla="*/ 713 h 714"/>
                  <a:gd name="T10" fmla="*/ 310 w 466"/>
                  <a:gd name="T11" fmla="*/ 713 h 714"/>
                  <a:gd name="T12" fmla="*/ 341 w 466"/>
                  <a:gd name="T13" fmla="*/ 713 h 714"/>
                  <a:gd name="T14" fmla="*/ 341 w 466"/>
                  <a:gd name="T15" fmla="*/ 713 h 714"/>
                  <a:gd name="T16" fmla="*/ 372 w 466"/>
                  <a:gd name="T17" fmla="*/ 713 h 714"/>
                  <a:gd name="T18" fmla="*/ 372 w 466"/>
                  <a:gd name="T19" fmla="*/ 713 h 714"/>
                  <a:gd name="T20" fmla="*/ 372 w 466"/>
                  <a:gd name="T21" fmla="*/ 713 h 714"/>
                  <a:gd name="T22" fmla="*/ 372 w 466"/>
                  <a:gd name="T23" fmla="*/ 713 h 714"/>
                  <a:gd name="T24" fmla="*/ 403 w 466"/>
                  <a:gd name="T25" fmla="*/ 682 h 714"/>
                  <a:gd name="T26" fmla="*/ 403 w 466"/>
                  <a:gd name="T27" fmla="*/ 248 h 714"/>
                  <a:gd name="T28" fmla="*/ 465 w 466"/>
                  <a:gd name="T29" fmla="*/ 248 h 714"/>
                  <a:gd name="T30" fmla="*/ 465 w 466"/>
                  <a:gd name="T31" fmla="*/ 62 h 714"/>
                  <a:gd name="T32" fmla="*/ 372 w 466"/>
                  <a:gd name="T33" fmla="*/ 62 h 714"/>
                  <a:gd name="T34" fmla="*/ 341 w 466"/>
                  <a:gd name="T35" fmla="*/ 30 h 714"/>
                  <a:gd name="T36" fmla="*/ 279 w 466"/>
                  <a:gd name="T37" fmla="*/ 30 h 714"/>
                  <a:gd name="T38" fmla="*/ 279 w 466"/>
                  <a:gd name="T39" fmla="*/ 30 h 714"/>
                  <a:gd name="T40" fmla="*/ 155 w 466"/>
                  <a:gd name="T41" fmla="*/ 30 h 714"/>
                  <a:gd name="T42" fmla="*/ 124 w 466"/>
                  <a:gd name="T43" fmla="*/ 30 h 714"/>
                  <a:gd name="T44" fmla="*/ 124 w 466"/>
                  <a:gd name="T45" fmla="*/ 30 h 714"/>
                  <a:gd name="T46" fmla="*/ 93 w 466"/>
                  <a:gd name="T47" fmla="*/ 30 h 714"/>
                  <a:gd name="T48" fmla="*/ 93 w 466"/>
                  <a:gd name="T49" fmla="*/ 30 h 714"/>
                  <a:gd name="T50" fmla="*/ 62 w 466"/>
                  <a:gd name="T51" fmla="*/ 0 h 714"/>
                  <a:gd name="T52" fmla="*/ 62 w 466"/>
                  <a:gd name="T53" fmla="*/ 0 h 714"/>
                  <a:gd name="T54" fmla="*/ 62 w 466"/>
                  <a:gd name="T55" fmla="*/ 0 h 714"/>
                  <a:gd name="T56" fmla="*/ 62 w 466"/>
                  <a:gd name="T57" fmla="*/ 0 h 714"/>
                  <a:gd name="T58" fmla="*/ 62 w 466"/>
                  <a:gd name="T59" fmla="*/ 0 h 714"/>
                  <a:gd name="T60" fmla="*/ 62 w 466"/>
                  <a:gd name="T61" fmla="*/ 0 h 714"/>
                  <a:gd name="T62" fmla="*/ 62 w 466"/>
                  <a:gd name="T63" fmla="*/ 0 h 714"/>
                  <a:gd name="T64" fmla="*/ 31 w 466"/>
                  <a:gd name="T65" fmla="*/ 30 h 714"/>
                  <a:gd name="T66" fmla="*/ 0 w 466"/>
                  <a:gd name="T67" fmla="*/ 30 h 714"/>
                  <a:gd name="T68" fmla="*/ 0 w 466"/>
                  <a:gd name="T69" fmla="*/ 30 h 714"/>
                  <a:gd name="T70" fmla="*/ 0 w 466"/>
                  <a:gd name="T71" fmla="*/ 30 h 714"/>
                  <a:gd name="T72" fmla="*/ 62 w 466"/>
                  <a:gd name="T73" fmla="*/ 124 h 714"/>
                  <a:gd name="T74" fmla="*/ 93 w 466"/>
                  <a:gd name="T75" fmla="*/ 217 h 714"/>
                  <a:gd name="T76" fmla="*/ 124 w 466"/>
                  <a:gd name="T77" fmla="*/ 278 h 714"/>
                  <a:gd name="T78" fmla="*/ 155 w 466"/>
                  <a:gd name="T79" fmla="*/ 310 h 714"/>
                  <a:gd name="T80" fmla="*/ 155 w 466"/>
                  <a:gd name="T81" fmla="*/ 402 h 714"/>
                  <a:gd name="T82" fmla="*/ 155 w 466"/>
                  <a:gd name="T83" fmla="*/ 402 h 714"/>
                  <a:gd name="T84" fmla="*/ 155 w 466"/>
                  <a:gd name="T85" fmla="*/ 434 h 714"/>
                  <a:gd name="T86" fmla="*/ 186 w 466"/>
                  <a:gd name="T87" fmla="*/ 465 h 714"/>
                  <a:gd name="T88" fmla="*/ 186 w 466"/>
                  <a:gd name="T89" fmla="*/ 526 h 714"/>
                  <a:gd name="T90" fmla="*/ 186 w 466"/>
                  <a:gd name="T91" fmla="*/ 526 h 714"/>
                  <a:gd name="T92" fmla="*/ 186 w 466"/>
                  <a:gd name="T93" fmla="*/ 620 h 714"/>
                  <a:gd name="T94" fmla="*/ 186 w 466"/>
                  <a:gd name="T95" fmla="*/ 620 h 714"/>
                  <a:gd name="T96" fmla="*/ 248 w 466"/>
                  <a:gd name="T97" fmla="*/ 682 h 714"/>
                  <a:gd name="T98" fmla="*/ 248 w 466"/>
                  <a:gd name="T99" fmla="*/ 650 h 714"/>
                  <a:gd name="T100" fmla="*/ 279 w 466"/>
                  <a:gd name="T101" fmla="*/ 65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6" h="714">
                    <a:moveTo>
                      <a:pt x="279" y="650"/>
                    </a:moveTo>
                    <a:lnTo>
                      <a:pt x="279" y="650"/>
                    </a:lnTo>
                    <a:cubicBezTo>
                      <a:pt x="279" y="650"/>
                      <a:pt x="310" y="650"/>
                      <a:pt x="310" y="682"/>
                    </a:cubicBezTo>
                    <a:cubicBezTo>
                      <a:pt x="310" y="682"/>
                      <a:pt x="310" y="682"/>
                      <a:pt x="310" y="713"/>
                    </a:cubicBezTo>
                    <a:lnTo>
                      <a:pt x="310" y="713"/>
                    </a:lnTo>
                    <a:lnTo>
                      <a:pt x="310" y="713"/>
                    </a:lnTo>
                    <a:lnTo>
                      <a:pt x="341" y="713"/>
                    </a:lnTo>
                    <a:lnTo>
                      <a:pt x="341" y="713"/>
                    </a:lnTo>
                    <a:lnTo>
                      <a:pt x="372" y="713"/>
                    </a:lnTo>
                    <a:lnTo>
                      <a:pt x="372" y="713"/>
                    </a:lnTo>
                    <a:lnTo>
                      <a:pt x="372" y="713"/>
                    </a:lnTo>
                    <a:lnTo>
                      <a:pt x="372" y="713"/>
                    </a:lnTo>
                    <a:cubicBezTo>
                      <a:pt x="403" y="713"/>
                      <a:pt x="403" y="713"/>
                      <a:pt x="403" y="682"/>
                    </a:cubicBezTo>
                    <a:cubicBezTo>
                      <a:pt x="403" y="248"/>
                      <a:pt x="403" y="248"/>
                      <a:pt x="403" y="248"/>
                    </a:cubicBezTo>
                    <a:cubicBezTo>
                      <a:pt x="465" y="248"/>
                      <a:pt x="465" y="248"/>
                      <a:pt x="465" y="248"/>
                    </a:cubicBezTo>
                    <a:cubicBezTo>
                      <a:pt x="465" y="62"/>
                      <a:pt x="465" y="62"/>
                      <a:pt x="465" y="62"/>
                    </a:cubicBezTo>
                    <a:cubicBezTo>
                      <a:pt x="372" y="62"/>
                      <a:pt x="372" y="62"/>
                      <a:pt x="372" y="62"/>
                    </a:cubicBezTo>
                    <a:cubicBezTo>
                      <a:pt x="341" y="30"/>
                      <a:pt x="341" y="30"/>
                      <a:pt x="341" y="30"/>
                    </a:cubicBezTo>
                    <a:cubicBezTo>
                      <a:pt x="341" y="30"/>
                      <a:pt x="310" y="30"/>
                      <a:pt x="279" y="30"/>
                    </a:cubicBezTo>
                    <a:lnTo>
                      <a:pt x="279" y="30"/>
                    </a:lnTo>
                    <a:cubicBezTo>
                      <a:pt x="248" y="30"/>
                      <a:pt x="155" y="30"/>
                      <a:pt x="155" y="30"/>
                    </a:cubicBezTo>
                    <a:lnTo>
                      <a:pt x="124" y="30"/>
                    </a:lnTo>
                    <a:lnTo>
                      <a:pt x="124" y="30"/>
                    </a:lnTo>
                    <a:cubicBezTo>
                      <a:pt x="93" y="30"/>
                      <a:pt x="93" y="30"/>
                      <a:pt x="93" y="30"/>
                    </a:cubicBezTo>
                    <a:lnTo>
                      <a:pt x="93" y="30"/>
                    </a:lnTo>
                    <a:cubicBezTo>
                      <a:pt x="93" y="30"/>
                      <a:pt x="62" y="30"/>
                      <a:pt x="62" y="0"/>
                    </a:cubicBezTo>
                    <a:lnTo>
                      <a:pt x="62" y="0"/>
                    </a:lnTo>
                    <a:lnTo>
                      <a:pt x="62" y="0"/>
                    </a:lnTo>
                    <a:lnTo>
                      <a:pt x="62" y="0"/>
                    </a:lnTo>
                    <a:lnTo>
                      <a:pt x="62" y="0"/>
                    </a:lnTo>
                    <a:lnTo>
                      <a:pt x="62" y="0"/>
                    </a:lnTo>
                    <a:lnTo>
                      <a:pt x="62" y="0"/>
                    </a:lnTo>
                    <a:lnTo>
                      <a:pt x="31" y="30"/>
                    </a:lnTo>
                    <a:cubicBezTo>
                      <a:pt x="31" y="30"/>
                      <a:pt x="31" y="30"/>
                      <a:pt x="0" y="30"/>
                    </a:cubicBezTo>
                    <a:lnTo>
                      <a:pt x="0" y="30"/>
                    </a:lnTo>
                    <a:lnTo>
                      <a:pt x="0" y="30"/>
                    </a:lnTo>
                    <a:cubicBezTo>
                      <a:pt x="0" y="30"/>
                      <a:pt x="31" y="93"/>
                      <a:pt x="62" y="124"/>
                    </a:cubicBezTo>
                    <a:cubicBezTo>
                      <a:pt x="93" y="154"/>
                      <a:pt x="93" y="186"/>
                      <a:pt x="93" y="217"/>
                    </a:cubicBezTo>
                    <a:cubicBezTo>
                      <a:pt x="93" y="217"/>
                      <a:pt x="124" y="248"/>
                      <a:pt x="124" y="278"/>
                    </a:cubicBezTo>
                    <a:cubicBezTo>
                      <a:pt x="155" y="310"/>
                      <a:pt x="155" y="310"/>
                      <a:pt x="155" y="310"/>
                    </a:cubicBezTo>
                    <a:cubicBezTo>
                      <a:pt x="155" y="310"/>
                      <a:pt x="155" y="341"/>
                      <a:pt x="155" y="402"/>
                    </a:cubicBezTo>
                    <a:lnTo>
                      <a:pt x="155" y="402"/>
                    </a:lnTo>
                    <a:cubicBezTo>
                      <a:pt x="155" y="434"/>
                      <a:pt x="155" y="434"/>
                      <a:pt x="155" y="434"/>
                    </a:cubicBezTo>
                    <a:lnTo>
                      <a:pt x="186" y="465"/>
                    </a:lnTo>
                    <a:cubicBezTo>
                      <a:pt x="186" y="496"/>
                      <a:pt x="186" y="496"/>
                      <a:pt x="186" y="526"/>
                    </a:cubicBezTo>
                    <a:lnTo>
                      <a:pt x="186" y="526"/>
                    </a:lnTo>
                    <a:cubicBezTo>
                      <a:pt x="186" y="558"/>
                      <a:pt x="186" y="589"/>
                      <a:pt x="186" y="620"/>
                    </a:cubicBezTo>
                    <a:lnTo>
                      <a:pt x="186" y="620"/>
                    </a:lnTo>
                    <a:cubicBezTo>
                      <a:pt x="217" y="650"/>
                      <a:pt x="217" y="650"/>
                      <a:pt x="248" y="682"/>
                    </a:cubicBezTo>
                    <a:lnTo>
                      <a:pt x="248" y="650"/>
                    </a:lnTo>
                    <a:cubicBezTo>
                      <a:pt x="279" y="650"/>
                      <a:pt x="279" y="650"/>
                      <a:pt x="279" y="65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8" name="Freeform 50">
                <a:extLst>
                  <a:ext uri="{FF2B5EF4-FFF2-40B4-BE49-F238E27FC236}">
                    <a16:creationId xmlns:a16="http://schemas.microsoft.com/office/drawing/2014/main" id="{F7CC7489-C1D2-D04D-92B0-C53A7B8D4F72}"/>
                  </a:ext>
                </a:extLst>
              </p:cNvPr>
              <p:cNvSpPr>
                <a:spLocks noChangeArrowheads="1"/>
              </p:cNvSpPr>
              <p:nvPr/>
            </p:nvSpPr>
            <p:spPr bwMode="auto">
              <a:xfrm>
                <a:off x="3502025" y="2416175"/>
                <a:ext cx="100013" cy="123825"/>
              </a:xfrm>
              <a:custGeom>
                <a:avLst/>
                <a:gdLst>
                  <a:gd name="T0" fmla="*/ 279 w 280"/>
                  <a:gd name="T1" fmla="*/ 124 h 342"/>
                  <a:gd name="T2" fmla="*/ 279 w 280"/>
                  <a:gd name="T3" fmla="*/ 94 h 342"/>
                  <a:gd name="T4" fmla="*/ 279 w 280"/>
                  <a:gd name="T5" fmla="*/ 62 h 342"/>
                  <a:gd name="T6" fmla="*/ 279 w 280"/>
                  <a:gd name="T7" fmla="*/ 62 h 342"/>
                  <a:gd name="T8" fmla="*/ 248 w 280"/>
                  <a:gd name="T9" fmla="*/ 62 h 342"/>
                  <a:gd name="T10" fmla="*/ 186 w 280"/>
                  <a:gd name="T11" fmla="*/ 62 h 342"/>
                  <a:gd name="T12" fmla="*/ 155 w 280"/>
                  <a:gd name="T13" fmla="*/ 31 h 342"/>
                  <a:gd name="T14" fmla="*/ 155 w 280"/>
                  <a:gd name="T15" fmla="*/ 31 h 342"/>
                  <a:gd name="T16" fmla="*/ 124 w 280"/>
                  <a:gd name="T17" fmla="*/ 31 h 342"/>
                  <a:gd name="T18" fmla="*/ 93 w 280"/>
                  <a:gd name="T19" fmla="*/ 0 h 342"/>
                  <a:gd name="T20" fmla="*/ 63 w 280"/>
                  <a:gd name="T21" fmla="*/ 31 h 342"/>
                  <a:gd name="T22" fmla="*/ 31 w 280"/>
                  <a:gd name="T23" fmla="*/ 31 h 342"/>
                  <a:gd name="T24" fmla="*/ 31 w 280"/>
                  <a:gd name="T25" fmla="*/ 0 h 342"/>
                  <a:gd name="T26" fmla="*/ 31 w 280"/>
                  <a:gd name="T27" fmla="*/ 31 h 342"/>
                  <a:gd name="T28" fmla="*/ 31 w 280"/>
                  <a:gd name="T29" fmla="*/ 31 h 342"/>
                  <a:gd name="T30" fmla="*/ 31 w 280"/>
                  <a:gd name="T31" fmla="*/ 31 h 342"/>
                  <a:gd name="T32" fmla="*/ 63 w 280"/>
                  <a:gd name="T33" fmla="*/ 62 h 342"/>
                  <a:gd name="T34" fmla="*/ 63 w 280"/>
                  <a:gd name="T35" fmla="*/ 94 h 342"/>
                  <a:gd name="T36" fmla="*/ 31 w 280"/>
                  <a:gd name="T37" fmla="*/ 124 h 342"/>
                  <a:gd name="T38" fmla="*/ 31 w 280"/>
                  <a:gd name="T39" fmla="*/ 155 h 342"/>
                  <a:gd name="T40" fmla="*/ 31 w 280"/>
                  <a:gd name="T41" fmla="*/ 155 h 342"/>
                  <a:gd name="T42" fmla="*/ 31 w 280"/>
                  <a:gd name="T43" fmla="*/ 186 h 342"/>
                  <a:gd name="T44" fmla="*/ 31 w 280"/>
                  <a:gd name="T45" fmla="*/ 186 h 342"/>
                  <a:gd name="T46" fmla="*/ 0 w 280"/>
                  <a:gd name="T47" fmla="*/ 186 h 342"/>
                  <a:gd name="T48" fmla="*/ 0 w 280"/>
                  <a:gd name="T49" fmla="*/ 218 h 342"/>
                  <a:gd name="T50" fmla="*/ 31 w 280"/>
                  <a:gd name="T51" fmla="*/ 218 h 342"/>
                  <a:gd name="T52" fmla="*/ 31 w 280"/>
                  <a:gd name="T53" fmla="*/ 248 h 342"/>
                  <a:gd name="T54" fmla="*/ 63 w 280"/>
                  <a:gd name="T55" fmla="*/ 279 h 342"/>
                  <a:gd name="T56" fmla="*/ 63 w 280"/>
                  <a:gd name="T57" fmla="*/ 310 h 342"/>
                  <a:gd name="T58" fmla="*/ 155 w 280"/>
                  <a:gd name="T59" fmla="*/ 310 h 342"/>
                  <a:gd name="T60" fmla="*/ 217 w 280"/>
                  <a:gd name="T61" fmla="*/ 279 h 342"/>
                  <a:gd name="T62" fmla="*/ 248 w 280"/>
                  <a:gd name="T63" fmla="*/ 279 h 342"/>
                  <a:gd name="T64" fmla="*/ 248 w 280"/>
                  <a:gd name="T65" fmla="*/ 279 h 342"/>
                  <a:gd name="T66" fmla="*/ 248 w 280"/>
                  <a:gd name="T67" fmla="*/ 186 h 342"/>
                  <a:gd name="T68" fmla="*/ 248 w 280"/>
                  <a:gd name="T69" fmla="*/ 186 h 342"/>
                  <a:gd name="T70" fmla="*/ 248 w 280"/>
                  <a:gd name="T71" fmla="*/ 186 h 342"/>
                  <a:gd name="T72" fmla="*/ 248 w 280"/>
                  <a:gd name="T73" fmla="*/ 155 h 342"/>
                  <a:gd name="T74" fmla="*/ 279 w 280"/>
                  <a:gd name="T75"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342">
                    <a:moveTo>
                      <a:pt x="279" y="124"/>
                    </a:moveTo>
                    <a:lnTo>
                      <a:pt x="279" y="124"/>
                    </a:lnTo>
                    <a:lnTo>
                      <a:pt x="279" y="124"/>
                    </a:lnTo>
                    <a:cubicBezTo>
                      <a:pt x="279" y="124"/>
                      <a:pt x="279" y="124"/>
                      <a:pt x="279" y="94"/>
                    </a:cubicBezTo>
                    <a:cubicBezTo>
                      <a:pt x="279" y="94"/>
                      <a:pt x="279" y="94"/>
                      <a:pt x="279" y="62"/>
                    </a:cubicBezTo>
                    <a:lnTo>
                      <a:pt x="279" y="62"/>
                    </a:lnTo>
                    <a:lnTo>
                      <a:pt x="279" y="62"/>
                    </a:lnTo>
                    <a:lnTo>
                      <a:pt x="279" y="62"/>
                    </a:lnTo>
                    <a:lnTo>
                      <a:pt x="248" y="62"/>
                    </a:lnTo>
                    <a:lnTo>
                      <a:pt x="248" y="62"/>
                    </a:lnTo>
                    <a:cubicBezTo>
                      <a:pt x="248" y="62"/>
                      <a:pt x="248" y="62"/>
                      <a:pt x="217" y="62"/>
                    </a:cubicBezTo>
                    <a:cubicBezTo>
                      <a:pt x="217" y="62"/>
                      <a:pt x="217" y="62"/>
                      <a:pt x="186" y="62"/>
                    </a:cubicBezTo>
                    <a:cubicBezTo>
                      <a:pt x="186" y="62"/>
                      <a:pt x="155" y="62"/>
                      <a:pt x="155" y="31"/>
                    </a:cubicBezTo>
                    <a:lnTo>
                      <a:pt x="155" y="31"/>
                    </a:lnTo>
                    <a:lnTo>
                      <a:pt x="155" y="31"/>
                    </a:lnTo>
                    <a:lnTo>
                      <a:pt x="155" y="31"/>
                    </a:lnTo>
                    <a:cubicBezTo>
                      <a:pt x="124" y="31"/>
                      <a:pt x="124" y="31"/>
                      <a:pt x="124" y="31"/>
                    </a:cubicBezTo>
                    <a:lnTo>
                      <a:pt x="124" y="31"/>
                    </a:lnTo>
                    <a:lnTo>
                      <a:pt x="124" y="31"/>
                    </a:lnTo>
                    <a:cubicBezTo>
                      <a:pt x="124" y="31"/>
                      <a:pt x="93" y="31"/>
                      <a:pt x="93" y="0"/>
                    </a:cubicBezTo>
                    <a:lnTo>
                      <a:pt x="93" y="0"/>
                    </a:lnTo>
                    <a:cubicBezTo>
                      <a:pt x="93" y="31"/>
                      <a:pt x="63" y="31"/>
                      <a:pt x="63" y="31"/>
                    </a:cubicBezTo>
                    <a:lnTo>
                      <a:pt x="63" y="31"/>
                    </a:lnTo>
                    <a:lnTo>
                      <a:pt x="31" y="31"/>
                    </a:lnTo>
                    <a:lnTo>
                      <a:pt x="31" y="31"/>
                    </a:lnTo>
                    <a:lnTo>
                      <a:pt x="31" y="0"/>
                    </a:lnTo>
                    <a:lnTo>
                      <a:pt x="31" y="0"/>
                    </a:lnTo>
                    <a:cubicBezTo>
                      <a:pt x="31" y="31"/>
                      <a:pt x="31" y="31"/>
                      <a:pt x="31" y="31"/>
                    </a:cubicBezTo>
                    <a:lnTo>
                      <a:pt x="31" y="31"/>
                    </a:lnTo>
                    <a:lnTo>
                      <a:pt x="31" y="31"/>
                    </a:lnTo>
                    <a:lnTo>
                      <a:pt x="31" y="31"/>
                    </a:lnTo>
                    <a:lnTo>
                      <a:pt x="31" y="31"/>
                    </a:lnTo>
                    <a:cubicBezTo>
                      <a:pt x="31" y="62"/>
                      <a:pt x="63" y="62"/>
                      <a:pt x="63" y="62"/>
                    </a:cubicBezTo>
                    <a:lnTo>
                      <a:pt x="63" y="62"/>
                    </a:lnTo>
                    <a:cubicBezTo>
                      <a:pt x="63" y="94"/>
                      <a:pt x="63" y="94"/>
                      <a:pt x="31" y="94"/>
                    </a:cubicBezTo>
                    <a:cubicBezTo>
                      <a:pt x="63" y="94"/>
                      <a:pt x="63" y="94"/>
                      <a:pt x="63" y="94"/>
                    </a:cubicBezTo>
                    <a:cubicBezTo>
                      <a:pt x="93" y="124"/>
                      <a:pt x="93" y="124"/>
                      <a:pt x="93" y="124"/>
                    </a:cubicBezTo>
                    <a:cubicBezTo>
                      <a:pt x="31" y="124"/>
                      <a:pt x="31" y="124"/>
                      <a:pt x="31" y="124"/>
                    </a:cubicBezTo>
                    <a:lnTo>
                      <a:pt x="31" y="124"/>
                    </a:lnTo>
                    <a:lnTo>
                      <a:pt x="31" y="155"/>
                    </a:lnTo>
                    <a:lnTo>
                      <a:pt x="31" y="155"/>
                    </a:lnTo>
                    <a:lnTo>
                      <a:pt x="31" y="155"/>
                    </a:lnTo>
                    <a:lnTo>
                      <a:pt x="31" y="155"/>
                    </a:lnTo>
                    <a:cubicBezTo>
                      <a:pt x="31" y="155"/>
                      <a:pt x="31" y="155"/>
                      <a:pt x="31" y="186"/>
                    </a:cubicBezTo>
                    <a:lnTo>
                      <a:pt x="31" y="186"/>
                    </a:lnTo>
                    <a:lnTo>
                      <a:pt x="31" y="186"/>
                    </a:lnTo>
                    <a:lnTo>
                      <a:pt x="31" y="186"/>
                    </a:lnTo>
                    <a:cubicBezTo>
                      <a:pt x="0" y="186"/>
                      <a:pt x="0" y="186"/>
                      <a:pt x="0" y="186"/>
                    </a:cubicBezTo>
                    <a:cubicBezTo>
                      <a:pt x="0" y="186"/>
                      <a:pt x="0" y="186"/>
                      <a:pt x="0" y="218"/>
                    </a:cubicBezTo>
                    <a:lnTo>
                      <a:pt x="0" y="218"/>
                    </a:lnTo>
                    <a:lnTo>
                      <a:pt x="0" y="218"/>
                    </a:lnTo>
                    <a:cubicBezTo>
                      <a:pt x="31" y="218"/>
                      <a:pt x="31" y="218"/>
                      <a:pt x="31" y="218"/>
                    </a:cubicBezTo>
                    <a:lnTo>
                      <a:pt x="31" y="218"/>
                    </a:lnTo>
                    <a:cubicBezTo>
                      <a:pt x="31" y="248"/>
                      <a:pt x="31" y="248"/>
                      <a:pt x="31" y="248"/>
                    </a:cubicBezTo>
                    <a:cubicBezTo>
                      <a:pt x="63" y="248"/>
                      <a:pt x="63" y="248"/>
                      <a:pt x="63" y="248"/>
                    </a:cubicBezTo>
                    <a:cubicBezTo>
                      <a:pt x="63" y="279"/>
                      <a:pt x="63" y="279"/>
                      <a:pt x="63" y="279"/>
                    </a:cubicBezTo>
                    <a:cubicBezTo>
                      <a:pt x="63" y="279"/>
                      <a:pt x="63" y="279"/>
                      <a:pt x="63" y="310"/>
                    </a:cubicBezTo>
                    <a:lnTo>
                      <a:pt x="63" y="310"/>
                    </a:lnTo>
                    <a:lnTo>
                      <a:pt x="63" y="341"/>
                    </a:lnTo>
                    <a:cubicBezTo>
                      <a:pt x="93" y="341"/>
                      <a:pt x="124" y="310"/>
                      <a:pt x="155" y="310"/>
                    </a:cubicBezTo>
                    <a:cubicBezTo>
                      <a:pt x="155" y="279"/>
                      <a:pt x="155" y="279"/>
                      <a:pt x="186" y="279"/>
                    </a:cubicBezTo>
                    <a:lnTo>
                      <a:pt x="217" y="279"/>
                    </a:lnTo>
                    <a:lnTo>
                      <a:pt x="248" y="279"/>
                    </a:lnTo>
                    <a:lnTo>
                      <a:pt x="248" y="279"/>
                    </a:lnTo>
                    <a:lnTo>
                      <a:pt x="248" y="279"/>
                    </a:lnTo>
                    <a:lnTo>
                      <a:pt x="248" y="279"/>
                    </a:lnTo>
                    <a:cubicBezTo>
                      <a:pt x="248" y="248"/>
                      <a:pt x="248" y="248"/>
                      <a:pt x="248" y="248"/>
                    </a:cubicBezTo>
                    <a:cubicBezTo>
                      <a:pt x="248" y="218"/>
                      <a:pt x="248" y="218"/>
                      <a:pt x="248" y="186"/>
                    </a:cubicBezTo>
                    <a:lnTo>
                      <a:pt x="248" y="186"/>
                    </a:lnTo>
                    <a:lnTo>
                      <a:pt x="248" y="186"/>
                    </a:lnTo>
                    <a:lnTo>
                      <a:pt x="248" y="186"/>
                    </a:lnTo>
                    <a:lnTo>
                      <a:pt x="248" y="186"/>
                    </a:lnTo>
                    <a:cubicBezTo>
                      <a:pt x="248" y="186"/>
                      <a:pt x="248" y="186"/>
                      <a:pt x="248" y="155"/>
                    </a:cubicBezTo>
                    <a:lnTo>
                      <a:pt x="248" y="155"/>
                    </a:lnTo>
                    <a:cubicBezTo>
                      <a:pt x="279" y="155"/>
                      <a:pt x="279" y="155"/>
                      <a:pt x="279" y="155"/>
                    </a:cubicBezTo>
                    <a:lnTo>
                      <a:pt x="279" y="1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89" name="Freeform 51">
                <a:extLst>
                  <a:ext uri="{FF2B5EF4-FFF2-40B4-BE49-F238E27FC236}">
                    <a16:creationId xmlns:a16="http://schemas.microsoft.com/office/drawing/2014/main" id="{2FDB6295-E5E0-394E-9225-B708D954AD45}"/>
                  </a:ext>
                </a:extLst>
              </p:cNvPr>
              <p:cNvSpPr>
                <a:spLocks noChangeArrowheads="1"/>
              </p:cNvSpPr>
              <p:nvPr/>
            </p:nvSpPr>
            <p:spPr bwMode="auto">
              <a:xfrm>
                <a:off x="3444875" y="2460625"/>
                <a:ext cx="66675" cy="77788"/>
              </a:xfrm>
              <a:custGeom>
                <a:avLst/>
                <a:gdLst>
                  <a:gd name="T0" fmla="*/ 155 w 187"/>
                  <a:gd name="T1" fmla="*/ 155 h 218"/>
                  <a:gd name="T2" fmla="*/ 155 w 187"/>
                  <a:gd name="T3" fmla="*/ 155 h 218"/>
                  <a:gd name="T4" fmla="*/ 155 w 187"/>
                  <a:gd name="T5" fmla="*/ 155 h 218"/>
                  <a:gd name="T6" fmla="*/ 155 w 187"/>
                  <a:gd name="T7" fmla="*/ 155 h 218"/>
                  <a:gd name="T8" fmla="*/ 155 w 187"/>
                  <a:gd name="T9" fmla="*/ 155 h 218"/>
                  <a:gd name="T10" fmla="*/ 124 w 187"/>
                  <a:gd name="T11" fmla="*/ 155 h 218"/>
                  <a:gd name="T12" fmla="*/ 124 w 187"/>
                  <a:gd name="T13" fmla="*/ 124 h 218"/>
                  <a:gd name="T14" fmla="*/ 124 w 187"/>
                  <a:gd name="T15" fmla="*/ 124 h 218"/>
                  <a:gd name="T16" fmla="*/ 124 w 187"/>
                  <a:gd name="T17" fmla="*/ 124 h 218"/>
                  <a:gd name="T18" fmla="*/ 124 w 187"/>
                  <a:gd name="T19" fmla="*/ 94 h 218"/>
                  <a:gd name="T20" fmla="*/ 94 w 187"/>
                  <a:gd name="T21" fmla="*/ 94 h 218"/>
                  <a:gd name="T22" fmla="*/ 62 w 187"/>
                  <a:gd name="T23" fmla="*/ 62 h 218"/>
                  <a:gd name="T24" fmla="*/ 62 w 187"/>
                  <a:gd name="T25" fmla="*/ 31 h 218"/>
                  <a:gd name="T26" fmla="*/ 62 w 187"/>
                  <a:gd name="T27" fmla="*/ 31 h 218"/>
                  <a:gd name="T28" fmla="*/ 62 w 187"/>
                  <a:gd name="T29" fmla="*/ 0 h 218"/>
                  <a:gd name="T30" fmla="*/ 62 w 187"/>
                  <a:gd name="T31" fmla="*/ 0 h 218"/>
                  <a:gd name="T32" fmla="*/ 62 w 187"/>
                  <a:gd name="T33" fmla="*/ 31 h 218"/>
                  <a:gd name="T34" fmla="*/ 31 w 187"/>
                  <a:gd name="T35" fmla="*/ 31 h 218"/>
                  <a:gd name="T36" fmla="*/ 0 w 187"/>
                  <a:gd name="T37" fmla="*/ 62 h 218"/>
                  <a:gd name="T38" fmla="*/ 0 w 187"/>
                  <a:gd name="T39" fmla="*/ 94 h 218"/>
                  <a:gd name="T40" fmla="*/ 0 w 187"/>
                  <a:gd name="T41" fmla="*/ 94 h 218"/>
                  <a:gd name="T42" fmla="*/ 62 w 187"/>
                  <a:gd name="T43" fmla="*/ 124 h 218"/>
                  <a:gd name="T44" fmla="*/ 124 w 187"/>
                  <a:gd name="T45" fmla="*/ 186 h 218"/>
                  <a:gd name="T46" fmla="*/ 155 w 187"/>
                  <a:gd name="T47" fmla="*/ 217 h 218"/>
                  <a:gd name="T48" fmla="*/ 155 w 187"/>
                  <a:gd name="T49" fmla="*/ 186 h 218"/>
                  <a:gd name="T50" fmla="*/ 186 w 187"/>
                  <a:gd name="T51" fmla="*/ 186 h 218"/>
                  <a:gd name="T52" fmla="*/ 155 w 187"/>
                  <a:gd name="T53" fmla="*/ 15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 h="218">
                    <a:moveTo>
                      <a:pt x="155" y="155"/>
                    </a:moveTo>
                    <a:lnTo>
                      <a:pt x="155" y="155"/>
                    </a:lnTo>
                    <a:lnTo>
                      <a:pt x="155" y="155"/>
                    </a:lnTo>
                    <a:lnTo>
                      <a:pt x="155" y="155"/>
                    </a:lnTo>
                    <a:lnTo>
                      <a:pt x="155" y="155"/>
                    </a:lnTo>
                    <a:lnTo>
                      <a:pt x="124" y="155"/>
                    </a:lnTo>
                    <a:cubicBezTo>
                      <a:pt x="124" y="124"/>
                      <a:pt x="124" y="124"/>
                      <a:pt x="124" y="124"/>
                    </a:cubicBezTo>
                    <a:lnTo>
                      <a:pt x="124" y="124"/>
                    </a:lnTo>
                    <a:lnTo>
                      <a:pt x="124" y="124"/>
                    </a:lnTo>
                    <a:cubicBezTo>
                      <a:pt x="124" y="94"/>
                      <a:pt x="124" y="94"/>
                      <a:pt x="124" y="94"/>
                    </a:cubicBezTo>
                    <a:cubicBezTo>
                      <a:pt x="124" y="94"/>
                      <a:pt x="124" y="94"/>
                      <a:pt x="94" y="94"/>
                    </a:cubicBezTo>
                    <a:lnTo>
                      <a:pt x="62" y="62"/>
                    </a:lnTo>
                    <a:cubicBezTo>
                      <a:pt x="62" y="31"/>
                      <a:pt x="62" y="31"/>
                      <a:pt x="62" y="31"/>
                    </a:cubicBezTo>
                    <a:lnTo>
                      <a:pt x="62" y="31"/>
                    </a:lnTo>
                    <a:cubicBezTo>
                      <a:pt x="62" y="0"/>
                      <a:pt x="62" y="0"/>
                      <a:pt x="62" y="0"/>
                    </a:cubicBezTo>
                    <a:lnTo>
                      <a:pt x="62" y="0"/>
                    </a:lnTo>
                    <a:cubicBezTo>
                      <a:pt x="62" y="0"/>
                      <a:pt x="62" y="0"/>
                      <a:pt x="62" y="31"/>
                    </a:cubicBezTo>
                    <a:cubicBezTo>
                      <a:pt x="31" y="31"/>
                      <a:pt x="31" y="31"/>
                      <a:pt x="31" y="31"/>
                    </a:cubicBezTo>
                    <a:cubicBezTo>
                      <a:pt x="31" y="62"/>
                      <a:pt x="31" y="62"/>
                      <a:pt x="0" y="62"/>
                    </a:cubicBezTo>
                    <a:cubicBezTo>
                      <a:pt x="0" y="62"/>
                      <a:pt x="0" y="62"/>
                      <a:pt x="0" y="94"/>
                    </a:cubicBezTo>
                    <a:lnTo>
                      <a:pt x="0" y="94"/>
                    </a:lnTo>
                    <a:cubicBezTo>
                      <a:pt x="0" y="94"/>
                      <a:pt x="31" y="124"/>
                      <a:pt x="62" y="124"/>
                    </a:cubicBezTo>
                    <a:cubicBezTo>
                      <a:pt x="94" y="155"/>
                      <a:pt x="94" y="186"/>
                      <a:pt x="124" y="186"/>
                    </a:cubicBezTo>
                    <a:lnTo>
                      <a:pt x="155" y="217"/>
                    </a:lnTo>
                    <a:lnTo>
                      <a:pt x="155" y="186"/>
                    </a:lnTo>
                    <a:cubicBezTo>
                      <a:pt x="155" y="186"/>
                      <a:pt x="155" y="186"/>
                      <a:pt x="186" y="186"/>
                    </a:cubicBezTo>
                    <a:cubicBezTo>
                      <a:pt x="155" y="155"/>
                      <a:pt x="155" y="155"/>
                      <a:pt x="155" y="1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0" name="Freeform 52">
                <a:extLst>
                  <a:ext uri="{FF2B5EF4-FFF2-40B4-BE49-F238E27FC236}">
                    <a16:creationId xmlns:a16="http://schemas.microsoft.com/office/drawing/2014/main" id="{8170EB46-5B12-1144-9CA2-E13C00E23766}"/>
                  </a:ext>
                </a:extLst>
              </p:cNvPr>
              <p:cNvSpPr>
                <a:spLocks noChangeArrowheads="1"/>
              </p:cNvSpPr>
              <p:nvPr/>
            </p:nvSpPr>
            <p:spPr bwMode="auto">
              <a:xfrm>
                <a:off x="3679825" y="2427288"/>
                <a:ext cx="11113" cy="68262"/>
              </a:xfrm>
              <a:custGeom>
                <a:avLst/>
                <a:gdLst>
                  <a:gd name="T0" fmla="*/ 31 w 32"/>
                  <a:gd name="T1" fmla="*/ 63 h 188"/>
                  <a:gd name="T2" fmla="*/ 31 w 32"/>
                  <a:gd name="T3" fmla="*/ 63 h 188"/>
                  <a:gd name="T4" fmla="*/ 0 w 32"/>
                  <a:gd name="T5" fmla="*/ 31 h 188"/>
                  <a:gd name="T6" fmla="*/ 0 w 32"/>
                  <a:gd name="T7" fmla="*/ 31 h 188"/>
                  <a:gd name="T8" fmla="*/ 0 w 32"/>
                  <a:gd name="T9" fmla="*/ 0 h 188"/>
                  <a:gd name="T10" fmla="*/ 0 w 32"/>
                  <a:gd name="T11" fmla="*/ 0 h 188"/>
                  <a:gd name="T12" fmla="*/ 0 w 32"/>
                  <a:gd name="T13" fmla="*/ 0 h 188"/>
                  <a:gd name="T14" fmla="*/ 0 w 32"/>
                  <a:gd name="T15" fmla="*/ 0 h 188"/>
                  <a:gd name="T16" fmla="*/ 0 w 32"/>
                  <a:gd name="T17" fmla="*/ 31 h 188"/>
                  <a:gd name="T18" fmla="*/ 0 w 32"/>
                  <a:gd name="T19" fmla="*/ 63 h 188"/>
                  <a:gd name="T20" fmla="*/ 31 w 32"/>
                  <a:gd name="T21" fmla="*/ 93 h 188"/>
                  <a:gd name="T22" fmla="*/ 31 w 32"/>
                  <a:gd name="T23" fmla="*/ 93 h 188"/>
                  <a:gd name="T24" fmla="*/ 0 w 32"/>
                  <a:gd name="T25" fmla="*/ 93 h 188"/>
                  <a:gd name="T26" fmla="*/ 0 w 32"/>
                  <a:gd name="T27" fmla="*/ 124 h 188"/>
                  <a:gd name="T28" fmla="*/ 0 w 32"/>
                  <a:gd name="T29" fmla="*/ 124 h 188"/>
                  <a:gd name="T30" fmla="*/ 0 w 32"/>
                  <a:gd name="T31" fmla="*/ 124 h 188"/>
                  <a:gd name="T32" fmla="*/ 0 w 32"/>
                  <a:gd name="T33" fmla="*/ 155 h 188"/>
                  <a:gd name="T34" fmla="*/ 0 w 32"/>
                  <a:gd name="T35" fmla="*/ 155 h 188"/>
                  <a:gd name="T36" fmla="*/ 0 w 32"/>
                  <a:gd name="T37" fmla="*/ 187 h 188"/>
                  <a:gd name="T38" fmla="*/ 0 w 32"/>
                  <a:gd name="T39" fmla="*/ 187 h 188"/>
                  <a:gd name="T40" fmla="*/ 0 w 32"/>
                  <a:gd name="T41" fmla="*/ 187 h 188"/>
                  <a:gd name="T42" fmla="*/ 0 w 32"/>
                  <a:gd name="T43" fmla="*/ 187 h 188"/>
                  <a:gd name="T44" fmla="*/ 31 w 32"/>
                  <a:gd name="T45" fmla="*/ 155 h 188"/>
                  <a:gd name="T46" fmla="*/ 31 w 32"/>
                  <a:gd name="T47" fmla="*/ 124 h 188"/>
                  <a:gd name="T48" fmla="*/ 31 w 32"/>
                  <a:gd name="T49" fmla="*/ 6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188">
                    <a:moveTo>
                      <a:pt x="31" y="63"/>
                    </a:moveTo>
                    <a:lnTo>
                      <a:pt x="31" y="63"/>
                    </a:lnTo>
                    <a:cubicBezTo>
                      <a:pt x="31" y="31"/>
                      <a:pt x="0" y="31"/>
                      <a:pt x="0" y="31"/>
                    </a:cubicBezTo>
                    <a:lnTo>
                      <a:pt x="0" y="31"/>
                    </a:lnTo>
                    <a:lnTo>
                      <a:pt x="0" y="0"/>
                    </a:lnTo>
                    <a:lnTo>
                      <a:pt x="0" y="0"/>
                    </a:lnTo>
                    <a:lnTo>
                      <a:pt x="0" y="0"/>
                    </a:lnTo>
                    <a:lnTo>
                      <a:pt x="0" y="0"/>
                    </a:lnTo>
                    <a:cubicBezTo>
                      <a:pt x="0" y="31"/>
                      <a:pt x="0" y="31"/>
                      <a:pt x="0" y="31"/>
                    </a:cubicBezTo>
                    <a:cubicBezTo>
                      <a:pt x="0" y="63"/>
                      <a:pt x="0" y="63"/>
                      <a:pt x="0" y="63"/>
                    </a:cubicBezTo>
                    <a:cubicBezTo>
                      <a:pt x="0" y="63"/>
                      <a:pt x="31" y="63"/>
                      <a:pt x="31" y="93"/>
                    </a:cubicBezTo>
                    <a:lnTo>
                      <a:pt x="31" y="93"/>
                    </a:lnTo>
                    <a:cubicBezTo>
                      <a:pt x="31" y="93"/>
                      <a:pt x="31" y="93"/>
                      <a:pt x="0" y="93"/>
                    </a:cubicBezTo>
                    <a:cubicBezTo>
                      <a:pt x="0" y="124"/>
                      <a:pt x="0" y="124"/>
                      <a:pt x="0" y="124"/>
                    </a:cubicBezTo>
                    <a:lnTo>
                      <a:pt x="0" y="124"/>
                    </a:lnTo>
                    <a:lnTo>
                      <a:pt x="0" y="124"/>
                    </a:lnTo>
                    <a:cubicBezTo>
                      <a:pt x="0" y="124"/>
                      <a:pt x="0" y="124"/>
                      <a:pt x="0" y="155"/>
                    </a:cubicBezTo>
                    <a:lnTo>
                      <a:pt x="0" y="155"/>
                    </a:lnTo>
                    <a:lnTo>
                      <a:pt x="0" y="187"/>
                    </a:lnTo>
                    <a:lnTo>
                      <a:pt x="0" y="187"/>
                    </a:lnTo>
                    <a:lnTo>
                      <a:pt x="0" y="187"/>
                    </a:lnTo>
                    <a:lnTo>
                      <a:pt x="0" y="187"/>
                    </a:lnTo>
                    <a:lnTo>
                      <a:pt x="31" y="155"/>
                    </a:lnTo>
                    <a:cubicBezTo>
                      <a:pt x="31" y="155"/>
                      <a:pt x="31" y="155"/>
                      <a:pt x="31" y="124"/>
                    </a:cubicBezTo>
                    <a:cubicBezTo>
                      <a:pt x="31" y="93"/>
                      <a:pt x="31" y="63"/>
                      <a:pt x="31"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1" name="Freeform 53">
                <a:extLst>
                  <a:ext uri="{FF2B5EF4-FFF2-40B4-BE49-F238E27FC236}">
                    <a16:creationId xmlns:a16="http://schemas.microsoft.com/office/drawing/2014/main" id="{55C69AAA-FEB2-7444-A77D-6F3DEED7E1C0}"/>
                  </a:ext>
                </a:extLst>
              </p:cNvPr>
              <p:cNvSpPr>
                <a:spLocks noChangeArrowheads="1"/>
              </p:cNvSpPr>
              <p:nvPr/>
            </p:nvSpPr>
            <p:spPr bwMode="auto">
              <a:xfrm>
                <a:off x="3724275" y="2338388"/>
                <a:ext cx="223838" cy="201612"/>
              </a:xfrm>
              <a:custGeom>
                <a:avLst/>
                <a:gdLst>
                  <a:gd name="T0" fmla="*/ 372 w 620"/>
                  <a:gd name="T1" fmla="*/ 403 h 559"/>
                  <a:gd name="T2" fmla="*/ 435 w 620"/>
                  <a:gd name="T3" fmla="*/ 403 h 559"/>
                  <a:gd name="T4" fmla="*/ 464 w 620"/>
                  <a:gd name="T5" fmla="*/ 403 h 559"/>
                  <a:gd name="T6" fmla="*/ 464 w 620"/>
                  <a:gd name="T7" fmla="*/ 403 h 559"/>
                  <a:gd name="T8" fmla="*/ 464 w 620"/>
                  <a:gd name="T9" fmla="*/ 372 h 559"/>
                  <a:gd name="T10" fmla="*/ 526 w 620"/>
                  <a:gd name="T11" fmla="*/ 279 h 559"/>
                  <a:gd name="T12" fmla="*/ 526 w 620"/>
                  <a:gd name="T13" fmla="*/ 279 h 559"/>
                  <a:gd name="T14" fmla="*/ 526 w 620"/>
                  <a:gd name="T15" fmla="*/ 217 h 559"/>
                  <a:gd name="T16" fmla="*/ 557 w 620"/>
                  <a:gd name="T17" fmla="*/ 187 h 559"/>
                  <a:gd name="T18" fmla="*/ 557 w 620"/>
                  <a:gd name="T19" fmla="*/ 124 h 559"/>
                  <a:gd name="T20" fmla="*/ 619 w 620"/>
                  <a:gd name="T21" fmla="*/ 124 h 559"/>
                  <a:gd name="T22" fmla="*/ 619 w 620"/>
                  <a:gd name="T23" fmla="*/ 124 h 559"/>
                  <a:gd name="T24" fmla="*/ 619 w 620"/>
                  <a:gd name="T25" fmla="*/ 124 h 559"/>
                  <a:gd name="T26" fmla="*/ 588 w 620"/>
                  <a:gd name="T27" fmla="*/ 63 h 559"/>
                  <a:gd name="T28" fmla="*/ 588 w 620"/>
                  <a:gd name="T29" fmla="*/ 63 h 559"/>
                  <a:gd name="T30" fmla="*/ 557 w 620"/>
                  <a:gd name="T31" fmla="*/ 31 h 559"/>
                  <a:gd name="T32" fmla="*/ 495 w 620"/>
                  <a:gd name="T33" fmla="*/ 63 h 559"/>
                  <a:gd name="T34" fmla="*/ 464 w 620"/>
                  <a:gd name="T35" fmla="*/ 31 h 559"/>
                  <a:gd name="T36" fmla="*/ 403 w 620"/>
                  <a:gd name="T37" fmla="*/ 31 h 559"/>
                  <a:gd name="T38" fmla="*/ 403 w 620"/>
                  <a:gd name="T39" fmla="*/ 63 h 559"/>
                  <a:gd name="T40" fmla="*/ 341 w 620"/>
                  <a:gd name="T41" fmla="*/ 93 h 559"/>
                  <a:gd name="T42" fmla="*/ 279 w 620"/>
                  <a:gd name="T43" fmla="*/ 63 h 559"/>
                  <a:gd name="T44" fmla="*/ 279 w 620"/>
                  <a:gd name="T45" fmla="*/ 31 h 559"/>
                  <a:gd name="T46" fmla="*/ 217 w 620"/>
                  <a:gd name="T47" fmla="*/ 63 h 559"/>
                  <a:gd name="T48" fmla="*/ 187 w 620"/>
                  <a:gd name="T49" fmla="*/ 63 h 559"/>
                  <a:gd name="T50" fmla="*/ 155 w 620"/>
                  <a:gd name="T51" fmla="*/ 31 h 559"/>
                  <a:gd name="T52" fmla="*/ 124 w 620"/>
                  <a:gd name="T53" fmla="*/ 0 h 559"/>
                  <a:gd name="T54" fmla="*/ 124 w 620"/>
                  <a:gd name="T55" fmla="*/ 31 h 559"/>
                  <a:gd name="T56" fmla="*/ 93 w 620"/>
                  <a:gd name="T57" fmla="*/ 31 h 559"/>
                  <a:gd name="T58" fmla="*/ 63 w 620"/>
                  <a:gd name="T59" fmla="*/ 93 h 559"/>
                  <a:gd name="T60" fmla="*/ 63 w 620"/>
                  <a:gd name="T61" fmla="*/ 93 h 559"/>
                  <a:gd name="T62" fmla="*/ 63 w 620"/>
                  <a:gd name="T63" fmla="*/ 124 h 559"/>
                  <a:gd name="T64" fmla="*/ 63 w 620"/>
                  <a:gd name="T65" fmla="*/ 155 h 559"/>
                  <a:gd name="T66" fmla="*/ 63 w 620"/>
                  <a:gd name="T67" fmla="*/ 217 h 559"/>
                  <a:gd name="T68" fmla="*/ 63 w 620"/>
                  <a:gd name="T69" fmla="*/ 248 h 559"/>
                  <a:gd name="T70" fmla="*/ 31 w 620"/>
                  <a:gd name="T71" fmla="*/ 279 h 559"/>
                  <a:gd name="T72" fmla="*/ 31 w 620"/>
                  <a:gd name="T73" fmla="*/ 279 h 559"/>
                  <a:gd name="T74" fmla="*/ 0 w 620"/>
                  <a:gd name="T75" fmla="*/ 341 h 559"/>
                  <a:gd name="T76" fmla="*/ 0 w 620"/>
                  <a:gd name="T77" fmla="*/ 435 h 559"/>
                  <a:gd name="T78" fmla="*/ 31 w 620"/>
                  <a:gd name="T79" fmla="*/ 435 h 559"/>
                  <a:gd name="T80" fmla="*/ 124 w 620"/>
                  <a:gd name="T81" fmla="*/ 465 h 559"/>
                  <a:gd name="T82" fmla="*/ 155 w 620"/>
                  <a:gd name="T83" fmla="*/ 558 h 559"/>
                  <a:gd name="T84" fmla="*/ 187 w 620"/>
                  <a:gd name="T85" fmla="*/ 558 h 559"/>
                  <a:gd name="T86" fmla="*/ 279 w 620"/>
                  <a:gd name="T87" fmla="*/ 558 h 559"/>
                  <a:gd name="T88" fmla="*/ 279 w 620"/>
                  <a:gd name="T89" fmla="*/ 527 h 559"/>
                  <a:gd name="T90" fmla="*/ 311 w 620"/>
                  <a:gd name="T91" fmla="*/ 46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0" h="559">
                    <a:moveTo>
                      <a:pt x="372" y="403"/>
                    </a:moveTo>
                    <a:lnTo>
                      <a:pt x="372" y="403"/>
                    </a:lnTo>
                    <a:cubicBezTo>
                      <a:pt x="372" y="403"/>
                      <a:pt x="403" y="403"/>
                      <a:pt x="435" y="403"/>
                    </a:cubicBezTo>
                    <a:lnTo>
                      <a:pt x="435" y="403"/>
                    </a:lnTo>
                    <a:cubicBezTo>
                      <a:pt x="435" y="403"/>
                      <a:pt x="434" y="403"/>
                      <a:pt x="464" y="403"/>
                    </a:cubicBezTo>
                    <a:lnTo>
                      <a:pt x="464" y="403"/>
                    </a:lnTo>
                    <a:lnTo>
                      <a:pt x="464" y="403"/>
                    </a:lnTo>
                    <a:lnTo>
                      <a:pt x="464" y="403"/>
                    </a:lnTo>
                    <a:cubicBezTo>
                      <a:pt x="464" y="403"/>
                      <a:pt x="464" y="403"/>
                      <a:pt x="464" y="372"/>
                    </a:cubicBezTo>
                    <a:lnTo>
                      <a:pt x="464" y="372"/>
                    </a:lnTo>
                    <a:cubicBezTo>
                      <a:pt x="464" y="372"/>
                      <a:pt x="495" y="341"/>
                      <a:pt x="495" y="311"/>
                    </a:cubicBezTo>
                    <a:cubicBezTo>
                      <a:pt x="495" y="279"/>
                      <a:pt x="495" y="279"/>
                      <a:pt x="526" y="279"/>
                    </a:cubicBezTo>
                    <a:lnTo>
                      <a:pt x="526" y="279"/>
                    </a:lnTo>
                    <a:lnTo>
                      <a:pt x="526" y="279"/>
                    </a:lnTo>
                    <a:cubicBezTo>
                      <a:pt x="526" y="248"/>
                      <a:pt x="526" y="248"/>
                      <a:pt x="526" y="217"/>
                    </a:cubicBezTo>
                    <a:lnTo>
                      <a:pt x="526" y="217"/>
                    </a:lnTo>
                    <a:lnTo>
                      <a:pt x="557" y="217"/>
                    </a:lnTo>
                    <a:cubicBezTo>
                      <a:pt x="557" y="187"/>
                      <a:pt x="557" y="187"/>
                      <a:pt x="557" y="187"/>
                    </a:cubicBezTo>
                    <a:lnTo>
                      <a:pt x="557" y="187"/>
                    </a:lnTo>
                    <a:cubicBezTo>
                      <a:pt x="557" y="155"/>
                      <a:pt x="557" y="155"/>
                      <a:pt x="557" y="124"/>
                    </a:cubicBezTo>
                    <a:lnTo>
                      <a:pt x="557" y="124"/>
                    </a:lnTo>
                    <a:cubicBezTo>
                      <a:pt x="588" y="124"/>
                      <a:pt x="588" y="124"/>
                      <a:pt x="619" y="124"/>
                    </a:cubicBezTo>
                    <a:lnTo>
                      <a:pt x="619" y="124"/>
                    </a:lnTo>
                    <a:lnTo>
                      <a:pt x="619" y="124"/>
                    </a:lnTo>
                    <a:lnTo>
                      <a:pt x="619" y="124"/>
                    </a:lnTo>
                    <a:lnTo>
                      <a:pt x="619" y="124"/>
                    </a:lnTo>
                    <a:cubicBezTo>
                      <a:pt x="619" y="93"/>
                      <a:pt x="619" y="93"/>
                      <a:pt x="619" y="93"/>
                    </a:cubicBezTo>
                    <a:cubicBezTo>
                      <a:pt x="588" y="93"/>
                      <a:pt x="588" y="63"/>
                      <a:pt x="588" y="63"/>
                    </a:cubicBezTo>
                    <a:lnTo>
                      <a:pt x="588" y="63"/>
                    </a:lnTo>
                    <a:lnTo>
                      <a:pt x="588" y="63"/>
                    </a:lnTo>
                    <a:cubicBezTo>
                      <a:pt x="588" y="31"/>
                      <a:pt x="588" y="31"/>
                      <a:pt x="557" y="31"/>
                    </a:cubicBezTo>
                    <a:lnTo>
                      <a:pt x="557" y="31"/>
                    </a:lnTo>
                    <a:cubicBezTo>
                      <a:pt x="557" y="63"/>
                      <a:pt x="526" y="63"/>
                      <a:pt x="495" y="63"/>
                    </a:cubicBezTo>
                    <a:lnTo>
                      <a:pt x="495" y="63"/>
                    </a:lnTo>
                    <a:lnTo>
                      <a:pt x="495" y="63"/>
                    </a:lnTo>
                    <a:cubicBezTo>
                      <a:pt x="495" y="63"/>
                      <a:pt x="464" y="63"/>
                      <a:pt x="464" y="31"/>
                    </a:cubicBezTo>
                    <a:cubicBezTo>
                      <a:pt x="434" y="31"/>
                      <a:pt x="435" y="31"/>
                      <a:pt x="435" y="31"/>
                    </a:cubicBezTo>
                    <a:lnTo>
                      <a:pt x="403" y="31"/>
                    </a:lnTo>
                    <a:lnTo>
                      <a:pt x="403" y="63"/>
                    </a:lnTo>
                    <a:lnTo>
                      <a:pt x="403" y="63"/>
                    </a:lnTo>
                    <a:cubicBezTo>
                      <a:pt x="372" y="63"/>
                      <a:pt x="372" y="63"/>
                      <a:pt x="372" y="93"/>
                    </a:cubicBezTo>
                    <a:lnTo>
                      <a:pt x="341" y="93"/>
                    </a:lnTo>
                    <a:cubicBezTo>
                      <a:pt x="311" y="93"/>
                      <a:pt x="279" y="63"/>
                      <a:pt x="279" y="63"/>
                    </a:cubicBezTo>
                    <a:lnTo>
                      <a:pt x="279" y="63"/>
                    </a:lnTo>
                    <a:lnTo>
                      <a:pt x="279" y="63"/>
                    </a:lnTo>
                    <a:lnTo>
                      <a:pt x="279" y="31"/>
                    </a:lnTo>
                    <a:lnTo>
                      <a:pt x="248" y="63"/>
                    </a:lnTo>
                    <a:cubicBezTo>
                      <a:pt x="248" y="63"/>
                      <a:pt x="248" y="63"/>
                      <a:pt x="217" y="63"/>
                    </a:cubicBezTo>
                    <a:lnTo>
                      <a:pt x="187" y="63"/>
                    </a:lnTo>
                    <a:lnTo>
                      <a:pt x="187" y="63"/>
                    </a:lnTo>
                    <a:cubicBezTo>
                      <a:pt x="187" y="63"/>
                      <a:pt x="187" y="31"/>
                      <a:pt x="155" y="31"/>
                    </a:cubicBezTo>
                    <a:lnTo>
                      <a:pt x="155" y="31"/>
                    </a:lnTo>
                    <a:lnTo>
                      <a:pt x="155" y="31"/>
                    </a:lnTo>
                    <a:cubicBezTo>
                      <a:pt x="155" y="31"/>
                      <a:pt x="155" y="31"/>
                      <a:pt x="124" y="0"/>
                    </a:cubicBezTo>
                    <a:lnTo>
                      <a:pt x="124" y="0"/>
                    </a:lnTo>
                    <a:cubicBezTo>
                      <a:pt x="124" y="0"/>
                      <a:pt x="124" y="0"/>
                      <a:pt x="124" y="31"/>
                    </a:cubicBezTo>
                    <a:lnTo>
                      <a:pt x="93" y="31"/>
                    </a:lnTo>
                    <a:lnTo>
                      <a:pt x="93" y="31"/>
                    </a:lnTo>
                    <a:cubicBezTo>
                      <a:pt x="93" y="63"/>
                      <a:pt x="63" y="63"/>
                      <a:pt x="63" y="93"/>
                    </a:cubicBezTo>
                    <a:lnTo>
                      <a:pt x="63" y="93"/>
                    </a:lnTo>
                    <a:lnTo>
                      <a:pt x="63" y="93"/>
                    </a:lnTo>
                    <a:lnTo>
                      <a:pt x="63" y="93"/>
                    </a:lnTo>
                    <a:cubicBezTo>
                      <a:pt x="63" y="124"/>
                      <a:pt x="63" y="124"/>
                      <a:pt x="63" y="124"/>
                    </a:cubicBezTo>
                    <a:lnTo>
                      <a:pt x="63" y="124"/>
                    </a:lnTo>
                    <a:lnTo>
                      <a:pt x="63" y="155"/>
                    </a:lnTo>
                    <a:lnTo>
                      <a:pt x="63" y="155"/>
                    </a:lnTo>
                    <a:lnTo>
                      <a:pt x="63" y="187"/>
                    </a:lnTo>
                    <a:cubicBezTo>
                      <a:pt x="63" y="217"/>
                      <a:pt x="63" y="217"/>
                      <a:pt x="63" y="217"/>
                    </a:cubicBezTo>
                    <a:lnTo>
                      <a:pt x="63" y="217"/>
                    </a:lnTo>
                    <a:cubicBezTo>
                      <a:pt x="63" y="248"/>
                      <a:pt x="63" y="248"/>
                      <a:pt x="63" y="248"/>
                    </a:cubicBezTo>
                    <a:lnTo>
                      <a:pt x="31" y="279"/>
                    </a:lnTo>
                    <a:lnTo>
                      <a:pt x="31" y="279"/>
                    </a:lnTo>
                    <a:lnTo>
                      <a:pt x="31" y="279"/>
                    </a:lnTo>
                    <a:lnTo>
                      <a:pt x="31" y="279"/>
                    </a:lnTo>
                    <a:cubicBezTo>
                      <a:pt x="31" y="311"/>
                      <a:pt x="0" y="311"/>
                      <a:pt x="0" y="311"/>
                    </a:cubicBezTo>
                    <a:lnTo>
                      <a:pt x="0" y="341"/>
                    </a:lnTo>
                    <a:cubicBezTo>
                      <a:pt x="0" y="372"/>
                      <a:pt x="0" y="372"/>
                      <a:pt x="0" y="403"/>
                    </a:cubicBezTo>
                    <a:cubicBezTo>
                      <a:pt x="0" y="403"/>
                      <a:pt x="0" y="403"/>
                      <a:pt x="0" y="435"/>
                    </a:cubicBezTo>
                    <a:lnTo>
                      <a:pt x="0" y="435"/>
                    </a:lnTo>
                    <a:cubicBezTo>
                      <a:pt x="31" y="435"/>
                      <a:pt x="31" y="435"/>
                      <a:pt x="31" y="435"/>
                    </a:cubicBezTo>
                    <a:cubicBezTo>
                      <a:pt x="31" y="435"/>
                      <a:pt x="31" y="435"/>
                      <a:pt x="63" y="435"/>
                    </a:cubicBezTo>
                    <a:cubicBezTo>
                      <a:pt x="93" y="435"/>
                      <a:pt x="93" y="465"/>
                      <a:pt x="124" y="465"/>
                    </a:cubicBezTo>
                    <a:lnTo>
                      <a:pt x="124" y="465"/>
                    </a:lnTo>
                    <a:cubicBezTo>
                      <a:pt x="155" y="496"/>
                      <a:pt x="155" y="527"/>
                      <a:pt x="155" y="558"/>
                    </a:cubicBezTo>
                    <a:lnTo>
                      <a:pt x="155" y="558"/>
                    </a:lnTo>
                    <a:cubicBezTo>
                      <a:pt x="155" y="558"/>
                      <a:pt x="155" y="558"/>
                      <a:pt x="187" y="558"/>
                    </a:cubicBezTo>
                    <a:lnTo>
                      <a:pt x="187" y="558"/>
                    </a:lnTo>
                    <a:cubicBezTo>
                      <a:pt x="187" y="558"/>
                      <a:pt x="248" y="558"/>
                      <a:pt x="279" y="558"/>
                    </a:cubicBezTo>
                    <a:cubicBezTo>
                      <a:pt x="279" y="527"/>
                      <a:pt x="279" y="527"/>
                      <a:pt x="279" y="527"/>
                    </a:cubicBezTo>
                    <a:lnTo>
                      <a:pt x="279" y="527"/>
                    </a:lnTo>
                    <a:cubicBezTo>
                      <a:pt x="279" y="527"/>
                      <a:pt x="279" y="496"/>
                      <a:pt x="311" y="465"/>
                    </a:cubicBezTo>
                    <a:lnTo>
                      <a:pt x="311" y="465"/>
                    </a:lnTo>
                    <a:lnTo>
                      <a:pt x="372" y="40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2" name="Freeform 54">
                <a:extLst>
                  <a:ext uri="{FF2B5EF4-FFF2-40B4-BE49-F238E27FC236}">
                    <a16:creationId xmlns:a16="http://schemas.microsoft.com/office/drawing/2014/main" id="{A0465DDE-0202-C24D-8D04-AB727AF4CDC4}"/>
                  </a:ext>
                </a:extLst>
              </p:cNvPr>
              <p:cNvSpPr>
                <a:spLocks noChangeArrowheads="1"/>
              </p:cNvSpPr>
              <p:nvPr/>
            </p:nvSpPr>
            <p:spPr bwMode="auto">
              <a:xfrm>
                <a:off x="3848100" y="2605088"/>
                <a:ext cx="100013" cy="123825"/>
              </a:xfrm>
              <a:custGeom>
                <a:avLst/>
                <a:gdLst>
                  <a:gd name="T0" fmla="*/ 94 w 279"/>
                  <a:gd name="T1" fmla="*/ 248 h 342"/>
                  <a:gd name="T2" fmla="*/ 94 w 279"/>
                  <a:gd name="T3" fmla="*/ 248 h 342"/>
                  <a:gd name="T4" fmla="*/ 154 w 279"/>
                  <a:gd name="T5" fmla="*/ 248 h 342"/>
                  <a:gd name="T6" fmla="*/ 154 w 279"/>
                  <a:gd name="T7" fmla="*/ 217 h 342"/>
                  <a:gd name="T8" fmla="*/ 216 w 279"/>
                  <a:gd name="T9" fmla="*/ 217 h 342"/>
                  <a:gd name="T10" fmla="*/ 216 w 279"/>
                  <a:gd name="T11" fmla="*/ 248 h 342"/>
                  <a:gd name="T12" fmla="*/ 216 w 279"/>
                  <a:gd name="T13" fmla="*/ 248 h 342"/>
                  <a:gd name="T14" fmla="*/ 216 w 279"/>
                  <a:gd name="T15" fmla="*/ 248 h 342"/>
                  <a:gd name="T16" fmla="*/ 247 w 279"/>
                  <a:gd name="T17" fmla="*/ 217 h 342"/>
                  <a:gd name="T18" fmla="*/ 247 w 279"/>
                  <a:gd name="T19" fmla="*/ 248 h 342"/>
                  <a:gd name="T20" fmla="*/ 278 w 279"/>
                  <a:gd name="T21" fmla="*/ 248 h 342"/>
                  <a:gd name="T22" fmla="*/ 278 w 279"/>
                  <a:gd name="T23" fmla="*/ 217 h 342"/>
                  <a:gd name="T24" fmla="*/ 247 w 279"/>
                  <a:gd name="T25" fmla="*/ 186 h 342"/>
                  <a:gd name="T26" fmla="*/ 247 w 279"/>
                  <a:gd name="T27" fmla="*/ 155 h 342"/>
                  <a:gd name="T28" fmla="*/ 247 w 279"/>
                  <a:gd name="T29" fmla="*/ 155 h 342"/>
                  <a:gd name="T30" fmla="*/ 247 w 279"/>
                  <a:gd name="T31" fmla="*/ 155 h 342"/>
                  <a:gd name="T32" fmla="*/ 247 w 279"/>
                  <a:gd name="T33" fmla="*/ 155 h 342"/>
                  <a:gd name="T34" fmla="*/ 216 w 279"/>
                  <a:gd name="T35" fmla="*/ 124 h 342"/>
                  <a:gd name="T36" fmla="*/ 247 w 279"/>
                  <a:gd name="T37" fmla="*/ 93 h 342"/>
                  <a:gd name="T38" fmla="*/ 247 w 279"/>
                  <a:gd name="T39" fmla="*/ 93 h 342"/>
                  <a:gd name="T40" fmla="*/ 247 w 279"/>
                  <a:gd name="T41" fmla="*/ 62 h 342"/>
                  <a:gd name="T42" fmla="*/ 247 w 279"/>
                  <a:gd name="T43" fmla="*/ 62 h 342"/>
                  <a:gd name="T44" fmla="*/ 247 w 279"/>
                  <a:gd name="T45" fmla="*/ 62 h 342"/>
                  <a:gd name="T46" fmla="*/ 216 w 279"/>
                  <a:gd name="T47" fmla="*/ 62 h 342"/>
                  <a:gd name="T48" fmla="*/ 216 w 279"/>
                  <a:gd name="T49" fmla="*/ 62 h 342"/>
                  <a:gd name="T50" fmla="*/ 216 w 279"/>
                  <a:gd name="T51" fmla="*/ 93 h 342"/>
                  <a:gd name="T52" fmla="*/ 185 w 279"/>
                  <a:gd name="T53" fmla="*/ 62 h 342"/>
                  <a:gd name="T54" fmla="*/ 185 w 279"/>
                  <a:gd name="T55" fmla="*/ 62 h 342"/>
                  <a:gd name="T56" fmla="*/ 185 w 279"/>
                  <a:gd name="T57" fmla="*/ 31 h 342"/>
                  <a:gd name="T58" fmla="*/ 185 w 279"/>
                  <a:gd name="T59" fmla="*/ 31 h 342"/>
                  <a:gd name="T60" fmla="*/ 185 w 279"/>
                  <a:gd name="T61" fmla="*/ 0 h 342"/>
                  <a:gd name="T62" fmla="*/ 154 w 279"/>
                  <a:gd name="T63" fmla="*/ 0 h 342"/>
                  <a:gd name="T64" fmla="*/ 154 w 279"/>
                  <a:gd name="T65" fmla="*/ 0 h 342"/>
                  <a:gd name="T66" fmla="*/ 154 w 279"/>
                  <a:gd name="T67" fmla="*/ 0 h 342"/>
                  <a:gd name="T68" fmla="*/ 154 w 279"/>
                  <a:gd name="T69" fmla="*/ 93 h 342"/>
                  <a:gd name="T70" fmla="*/ 31 w 279"/>
                  <a:gd name="T71" fmla="*/ 93 h 342"/>
                  <a:gd name="T72" fmla="*/ 0 w 279"/>
                  <a:gd name="T73" fmla="*/ 155 h 342"/>
                  <a:gd name="T74" fmla="*/ 0 w 279"/>
                  <a:gd name="T75" fmla="*/ 155 h 342"/>
                  <a:gd name="T76" fmla="*/ 0 w 279"/>
                  <a:gd name="T77" fmla="*/ 186 h 342"/>
                  <a:gd name="T78" fmla="*/ 0 w 279"/>
                  <a:gd name="T79" fmla="*/ 186 h 342"/>
                  <a:gd name="T80" fmla="*/ 0 w 279"/>
                  <a:gd name="T81" fmla="*/ 217 h 342"/>
                  <a:gd name="T82" fmla="*/ 31 w 279"/>
                  <a:gd name="T83" fmla="*/ 217 h 342"/>
                  <a:gd name="T84" fmla="*/ 31 w 279"/>
                  <a:gd name="T85" fmla="*/ 248 h 342"/>
                  <a:gd name="T86" fmla="*/ 94 w 279"/>
                  <a:gd name="T87" fmla="*/ 341 h 342"/>
                  <a:gd name="T88" fmla="*/ 123 w 279"/>
                  <a:gd name="T89" fmla="*/ 341 h 342"/>
                  <a:gd name="T90" fmla="*/ 94 w 279"/>
                  <a:gd name="T91" fmla="*/ 310 h 342"/>
                  <a:gd name="T92" fmla="*/ 94 w 279"/>
                  <a:gd name="T93" fmla="*/ 24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342">
                    <a:moveTo>
                      <a:pt x="94" y="248"/>
                    </a:moveTo>
                    <a:lnTo>
                      <a:pt x="94" y="248"/>
                    </a:lnTo>
                    <a:cubicBezTo>
                      <a:pt x="154" y="248"/>
                      <a:pt x="154" y="248"/>
                      <a:pt x="154" y="248"/>
                    </a:cubicBezTo>
                    <a:cubicBezTo>
                      <a:pt x="154" y="217"/>
                      <a:pt x="154" y="217"/>
                      <a:pt x="154" y="217"/>
                    </a:cubicBezTo>
                    <a:cubicBezTo>
                      <a:pt x="216" y="217"/>
                      <a:pt x="216" y="217"/>
                      <a:pt x="216" y="217"/>
                    </a:cubicBezTo>
                    <a:cubicBezTo>
                      <a:pt x="216" y="248"/>
                      <a:pt x="216" y="248"/>
                      <a:pt x="216" y="248"/>
                    </a:cubicBezTo>
                    <a:lnTo>
                      <a:pt x="216" y="248"/>
                    </a:lnTo>
                    <a:lnTo>
                      <a:pt x="216" y="248"/>
                    </a:lnTo>
                    <a:cubicBezTo>
                      <a:pt x="247" y="217"/>
                      <a:pt x="247" y="217"/>
                      <a:pt x="247" y="217"/>
                    </a:cubicBezTo>
                    <a:cubicBezTo>
                      <a:pt x="247" y="248"/>
                      <a:pt x="247" y="248"/>
                      <a:pt x="247" y="248"/>
                    </a:cubicBezTo>
                    <a:lnTo>
                      <a:pt x="278" y="248"/>
                    </a:lnTo>
                    <a:lnTo>
                      <a:pt x="278" y="217"/>
                    </a:lnTo>
                    <a:cubicBezTo>
                      <a:pt x="278" y="217"/>
                      <a:pt x="278" y="186"/>
                      <a:pt x="247" y="186"/>
                    </a:cubicBezTo>
                    <a:cubicBezTo>
                      <a:pt x="247" y="186"/>
                      <a:pt x="247" y="186"/>
                      <a:pt x="247" y="155"/>
                    </a:cubicBezTo>
                    <a:lnTo>
                      <a:pt x="247" y="155"/>
                    </a:lnTo>
                    <a:lnTo>
                      <a:pt x="247" y="155"/>
                    </a:lnTo>
                    <a:lnTo>
                      <a:pt x="247" y="155"/>
                    </a:lnTo>
                    <a:lnTo>
                      <a:pt x="216" y="124"/>
                    </a:lnTo>
                    <a:lnTo>
                      <a:pt x="247" y="93"/>
                    </a:lnTo>
                    <a:lnTo>
                      <a:pt x="247" y="93"/>
                    </a:lnTo>
                    <a:cubicBezTo>
                      <a:pt x="247" y="62"/>
                      <a:pt x="247" y="62"/>
                      <a:pt x="247" y="62"/>
                    </a:cubicBezTo>
                    <a:lnTo>
                      <a:pt x="247" y="62"/>
                    </a:lnTo>
                    <a:lnTo>
                      <a:pt x="247" y="62"/>
                    </a:lnTo>
                    <a:cubicBezTo>
                      <a:pt x="247" y="62"/>
                      <a:pt x="247" y="62"/>
                      <a:pt x="216" y="62"/>
                    </a:cubicBezTo>
                    <a:lnTo>
                      <a:pt x="216" y="62"/>
                    </a:lnTo>
                    <a:cubicBezTo>
                      <a:pt x="216" y="93"/>
                      <a:pt x="216" y="93"/>
                      <a:pt x="216" y="93"/>
                    </a:cubicBezTo>
                    <a:lnTo>
                      <a:pt x="185" y="62"/>
                    </a:lnTo>
                    <a:lnTo>
                      <a:pt x="185" y="62"/>
                    </a:lnTo>
                    <a:cubicBezTo>
                      <a:pt x="185" y="31"/>
                      <a:pt x="185" y="31"/>
                      <a:pt x="185" y="31"/>
                    </a:cubicBezTo>
                    <a:lnTo>
                      <a:pt x="185" y="31"/>
                    </a:lnTo>
                    <a:cubicBezTo>
                      <a:pt x="185" y="31"/>
                      <a:pt x="185" y="31"/>
                      <a:pt x="185" y="0"/>
                    </a:cubicBezTo>
                    <a:lnTo>
                      <a:pt x="154" y="0"/>
                    </a:lnTo>
                    <a:lnTo>
                      <a:pt x="154" y="0"/>
                    </a:lnTo>
                    <a:lnTo>
                      <a:pt x="154" y="0"/>
                    </a:lnTo>
                    <a:cubicBezTo>
                      <a:pt x="154" y="93"/>
                      <a:pt x="154" y="93"/>
                      <a:pt x="154" y="93"/>
                    </a:cubicBezTo>
                    <a:cubicBezTo>
                      <a:pt x="31" y="93"/>
                      <a:pt x="31" y="93"/>
                      <a:pt x="31" y="93"/>
                    </a:cubicBezTo>
                    <a:cubicBezTo>
                      <a:pt x="31" y="124"/>
                      <a:pt x="0" y="155"/>
                      <a:pt x="0" y="155"/>
                    </a:cubicBezTo>
                    <a:lnTo>
                      <a:pt x="0" y="155"/>
                    </a:lnTo>
                    <a:lnTo>
                      <a:pt x="0" y="186"/>
                    </a:lnTo>
                    <a:lnTo>
                      <a:pt x="0" y="186"/>
                    </a:lnTo>
                    <a:cubicBezTo>
                      <a:pt x="0" y="186"/>
                      <a:pt x="0" y="186"/>
                      <a:pt x="0" y="217"/>
                    </a:cubicBezTo>
                    <a:cubicBezTo>
                      <a:pt x="31" y="217"/>
                      <a:pt x="31" y="217"/>
                      <a:pt x="31" y="217"/>
                    </a:cubicBezTo>
                    <a:cubicBezTo>
                      <a:pt x="31" y="248"/>
                      <a:pt x="31" y="248"/>
                      <a:pt x="31" y="248"/>
                    </a:cubicBezTo>
                    <a:cubicBezTo>
                      <a:pt x="31" y="248"/>
                      <a:pt x="62" y="279"/>
                      <a:pt x="94" y="341"/>
                    </a:cubicBezTo>
                    <a:cubicBezTo>
                      <a:pt x="123" y="341"/>
                      <a:pt x="123" y="341"/>
                      <a:pt x="123" y="341"/>
                    </a:cubicBezTo>
                    <a:cubicBezTo>
                      <a:pt x="93" y="310"/>
                      <a:pt x="94" y="310"/>
                      <a:pt x="94" y="310"/>
                    </a:cubicBezTo>
                    <a:lnTo>
                      <a:pt x="94" y="24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3" name="Freeform 55">
                <a:extLst>
                  <a:ext uri="{FF2B5EF4-FFF2-40B4-BE49-F238E27FC236}">
                    <a16:creationId xmlns:a16="http://schemas.microsoft.com/office/drawing/2014/main" id="{8847AF34-DCE5-9A48-8FED-5585104F93E4}"/>
                  </a:ext>
                </a:extLst>
              </p:cNvPr>
              <p:cNvSpPr>
                <a:spLocks noChangeArrowheads="1"/>
              </p:cNvSpPr>
              <p:nvPr/>
            </p:nvSpPr>
            <p:spPr bwMode="auto">
              <a:xfrm>
                <a:off x="3444875" y="1836738"/>
                <a:ext cx="179388" cy="168275"/>
              </a:xfrm>
              <a:custGeom>
                <a:avLst/>
                <a:gdLst>
                  <a:gd name="T0" fmla="*/ 155 w 497"/>
                  <a:gd name="T1" fmla="*/ 372 h 466"/>
                  <a:gd name="T2" fmla="*/ 218 w 497"/>
                  <a:gd name="T3" fmla="*/ 341 h 466"/>
                  <a:gd name="T4" fmla="*/ 218 w 497"/>
                  <a:gd name="T5" fmla="*/ 341 h 466"/>
                  <a:gd name="T6" fmla="*/ 218 w 497"/>
                  <a:gd name="T7" fmla="*/ 341 h 466"/>
                  <a:gd name="T8" fmla="*/ 279 w 497"/>
                  <a:gd name="T9" fmla="*/ 309 h 466"/>
                  <a:gd name="T10" fmla="*/ 310 w 497"/>
                  <a:gd name="T11" fmla="*/ 309 h 466"/>
                  <a:gd name="T12" fmla="*/ 310 w 497"/>
                  <a:gd name="T13" fmla="*/ 309 h 466"/>
                  <a:gd name="T14" fmla="*/ 310 w 497"/>
                  <a:gd name="T15" fmla="*/ 309 h 466"/>
                  <a:gd name="T16" fmla="*/ 341 w 497"/>
                  <a:gd name="T17" fmla="*/ 278 h 466"/>
                  <a:gd name="T18" fmla="*/ 372 w 497"/>
                  <a:gd name="T19" fmla="*/ 278 h 466"/>
                  <a:gd name="T20" fmla="*/ 372 w 497"/>
                  <a:gd name="T21" fmla="*/ 248 h 466"/>
                  <a:gd name="T22" fmla="*/ 372 w 497"/>
                  <a:gd name="T23" fmla="*/ 248 h 466"/>
                  <a:gd name="T24" fmla="*/ 372 w 497"/>
                  <a:gd name="T25" fmla="*/ 217 h 466"/>
                  <a:gd name="T26" fmla="*/ 403 w 497"/>
                  <a:gd name="T27" fmla="*/ 185 h 466"/>
                  <a:gd name="T28" fmla="*/ 434 w 497"/>
                  <a:gd name="T29" fmla="*/ 217 h 466"/>
                  <a:gd name="T30" fmla="*/ 434 w 497"/>
                  <a:gd name="T31" fmla="*/ 217 h 466"/>
                  <a:gd name="T32" fmla="*/ 434 w 497"/>
                  <a:gd name="T33" fmla="*/ 185 h 466"/>
                  <a:gd name="T34" fmla="*/ 466 w 497"/>
                  <a:gd name="T35" fmla="*/ 185 h 466"/>
                  <a:gd name="T36" fmla="*/ 496 w 497"/>
                  <a:gd name="T37" fmla="*/ 185 h 466"/>
                  <a:gd name="T38" fmla="*/ 496 w 497"/>
                  <a:gd name="T39" fmla="*/ 93 h 466"/>
                  <a:gd name="T40" fmla="*/ 466 w 497"/>
                  <a:gd name="T41" fmla="*/ 30 h 466"/>
                  <a:gd name="T42" fmla="*/ 466 w 497"/>
                  <a:gd name="T43" fmla="*/ 30 h 466"/>
                  <a:gd name="T44" fmla="*/ 434 w 497"/>
                  <a:gd name="T45" fmla="*/ 30 h 466"/>
                  <a:gd name="T46" fmla="*/ 403 w 497"/>
                  <a:gd name="T47" fmla="*/ 30 h 466"/>
                  <a:gd name="T48" fmla="*/ 310 w 497"/>
                  <a:gd name="T49" fmla="*/ 0 h 466"/>
                  <a:gd name="T50" fmla="*/ 279 w 497"/>
                  <a:gd name="T51" fmla="*/ 0 h 466"/>
                  <a:gd name="T52" fmla="*/ 279 w 497"/>
                  <a:gd name="T53" fmla="*/ 30 h 466"/>
                  <a:gd name="T54" fmla="*/ 155 w 497"/>
                  <a:gd name="T55" fmla="*/ 154 h 466"/>
                  <a:gd name="T56" fmla="*/ 94 w 497"/>
                  <a:gd name="T57" fmla="*/ 248 h 466"/>
                  <a:gd name="T58" fmla="*/ 94 w 497"/>
                  <a:gd name="T59" fmla="*/ 278 h 466"/>
                  <a:gd name="T60" fmla="*/ 94 w 497"/>
                  <a:gd name="T61" fmla="*/ 341 h 466"/>
                  <a:gd name="T62" fmla="*/ 0 w 497"/>
                  <a:gd name="T63" fmla="*/ 465 h 466"/>
                  <a:gd name="T64" fmla="*/ 94 w 497"/>
                  <a:gd name="T65" fmla="*/ 402 h 466"/>
                  <a:gd name="T66" fmla="*/ 155 w 497"/>
                  <a:gd name="T67" fmla="*/ 37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66">
                    <a:moveTo>
                      <a:pt x="155" y="372"/>
                    </a:moveTo>
                    <a:lnTo>
                      <a:pt x="155" y="372"/>
                    </a:lnTo>
                    <a:lnTo>
                      <a:pt x="186" y="341"/>
                    </a:lnTo>
                    <a:lnTo>
                      <a:pt x="218" y="341"/>
                    </a:lnTo>
                    <a:lnTo>
                      <a:pt x="218" y="341"/>
                    </a:lnTo>
                    <a:lnTo>
                      <a:pt x="218" y="341"/>
                    </a:lnTo>
                    <a:lnTo>
                      <a:pt x="218" y="341"/>
                    </a:lnTo>
                    <a:lnTo>
                      <a:pt x="218" y="341"/>
                    </a:lnTo>
                    <a:cubicBezTo>
                      <a:pt x="218" y="341"/>
                      <a:pt x="218" y="341"/>
                      <a:pt x="248" y="341"/>
                    </a:cubicBezTo>
                    <a:cubicBezTo>
                      <a:pt x="248" y="309"/>
                      <a:pt x="248" y="309"/>
                      <a:pt x="279" y="309"/>
                    </a:cubicBezTo>
                    <a:lnTo>
                      <a:pt x="279" y="309"/>
                    </a:lnTo>
                    <a:cubicBezTo>
                      <a:pt x="279" y="309"/>
                      <a:pt x="279" y="309"/>
                      <a:pt x="310" y="309"/>
                    </a:cubicBezTo>
                    <a:lnTo>
                      <a:pt x="310" y="309"/>
                    </a:lnTo>
                    <a:lnTo>
                      <a:pt x="310" y="309"/>
                    </a:lnTo>
                    <a:lnTo>
                      <a:pt x="310" y="309"/>
                    </a:lnTo>
                    <a:lnTo>
                      <a:pt x="310" y="309"/>
                    </a:lnTo>
                    <a:lnTo>
                      <a:pt x="310" y="309"/>
                    </a:lnTo>
                    <a:cubicBezTo>
                      <a:pt x="310" y="278"/>
                      <a:pt x="341" y="278"/>
                      <a:pt x="341" y="278"/>
                    </a:cubicBezTo>
                    <a:lnTo>
                      <a:pt x="341" y="278"/>
                    </a:lnTo>
                    <a:lnTo>
                      <a:pt x="372" y="278"/>
                    </a:lnTo>
                    <a:lnTo>
                      <a:pt x="372" y="278"/>
                    </a:lnTo>
                    <a:cubicBezTo>
                      <a:pt x="372" y="278"/>
                      <a:pt x="372" y="278"/>
                      <a:pt x="372" y="248"/>
                    </a:cubicBezTo>
                    <a:lnTo>
                      <a:pt x="372" y="248"/>
                    </a:lnTo>
                    <a:lnTo>
                      <a:pt x="372" y="248"/>
                    </a:lnTo>
                    <a:cubicBezTo>
                      <a:pt x="372" y="248"/>
                      <a:pt x="372" y="248"/>
                      <a:pt x="372" y="217"/>
                    </a:cubicBezTo>
                    <a:lnTo>
                      <a:pt x="372" y="217"/>
                    </a:lnTo>
                    <a:cubicBezTo>
                      <a:pt x="372" y="185"/>
                      <a:pt x="403" y="185"/>
                      <a:pt x="403" y="185"/>
                    </a:cubicBezTo>
                    <a:lnTo>
                      <a:pt x="403" y="185"/>
                    </a:lnTo>
                    <a:cubicBezTo>
                      <a:pt x="403" y="185"/>
                      <a:pt x="403" y="217"/>
                      <a:pt x="434" y="217"/>
                    </a:cubicBezTo>
                    <a:lnTo>
                      <a:pt x="434" y="217"/>
                    </a:lnTo>
                    <a:lnTo>
                      <a:pt x="434" y="217"/>
                    </a:lnTo>
                    <a:lnTo>
                      <a:pt x="434" y="217"/>
                    </a:lnTo>
                    <a:cubicBezTo>
                      <a:pt x="434" y="185"/>
                      <a:pt x="434" y="185"/>
                      <a:pt x="434" y="185"/>
                    </a:cubicBezTo>
                    <a:lnTo>
                      <a:pt x="434" y="185"/>
                    </a:lnTo>
                    <a:cubicBezTo>
                      <a:pt x="466" y="185"/>
                      <a:pt x="466" y="185"/>
                      <a:pt x="466" y="185"/>
                    </a:cubicBezTo>
                    <a:lnTo>
                      <a:pt x="466" y="185"/>
                    </a:lnTo>
                    <a:lnTo>
                      <a:pt x="496" y="185"/>
                    </a:lnTo>
                    <a:lnTo>
                      <a:pt x="496" y="185"/>
                    </a:lnTo>
                    <a:lnTo>
                      <a:pt x="496" y="185"/>
                    </a:lnTo>
                    <a:cubicBezTo>
                      <a:pt x="496" y="154"/>
                      <a:pt x="496" y="124"/>
                      <a:pt x="496" y="93"/>
                    </a:cubicBezTo>
                    <a:lnTo>
                      <a:pt x="496" y="93"/>
                    </a:lnTo>
                    <a:cubicBezTo>
                      <a:pt x="496" y="61"/>
                      <a:pt x="496" y="61"/>
                      <a:pt x="466" y="30"/>
                    </a:cubicBezTo>
                    <a:lnTo>
                      <a:pt x="466" y="30"/>
                    </a:lnTo>
                    <a:lnTo>
                      <a:pt x="466" y="30"/>
                    </a:lnTo>
                    <a:lnTo>
                      <a:pt x="434" y="30"/>
                    </a:lnTo>
                    <a:lnTo>
                      <a:pt x="434" y="30"/>
                    </a:lnTo>
                    <a:lnTo>
                      <a:pt x="434" y="30"/>
                    </a:lnTo>
                    <a:cubicBezTo>
                      <a:pt x="403" y="30"/>
                      <a:pt x="403" y="30"/>
                      <a:pt x="403" y="30"/>
                    </a:cubicBezTo>
                    <a:cubicBezTo>
                      <a:pt x="403" y="30"/>
                      <a:pt x="372" y="30"/>
                      <a:pt x="341" y="30"/>
                    </a:cubicBezTo>
                    <a:lnTo>
                      <a:pt x="310" y="0"/>
                    </a:lnTo>
                    <a:lnTo>
                      <a:pt x="310" y="0"/>
                    </a:lnTo>
                    <a:cubicBezTo>
                      <a:pt x="279" y="0"/>
                      <a:pt x="279" y="0"/>
                      <a:pt x="279" y="0"/>
                    </a:cubicBezTo>
                    <a:cubicBezTo>
                      <a:pt x="279" y="0"/>
                      <a:pt x="279" y="0"/>
                      <a:pt x="279" y="30"/>
                    </a:cubicBezTo>
                    <a:lnTo>
                      <a:pt x="279" y="30"/>
                    </a:lnTo>
                    <a:cubicBezTo>
                      <a:pt x="279" y="61"/>
                      <a:pt x="248" y="93"/>
                      <a:pt x="248" y="93"/>
                    </a:cubicBezTo>
                    <a:cubicBezTo>
                      <a:pt x="218" y="124"/>
                      <a:pt x="155" y="154"/>
                      <a:pt x="155" y="154"/>
                    </a:cubicBezTo>
                    <a:cubicBezTo>
                      <a:pt x="155" y="154"/>
                      <a:pt x="124" y="185"/>
                      <a:pt x="94" y="185"/>
                    </a:cubicBezTo>
                    <a:cubicBezTo>
                      <a:pt x="94" y="217"/>
                      <a:pt x="124" y="217"/>
                      <a:pt x="94" y="248"/>
                    </a:cubicBezTo>
                    <a:lnTo>
                      <a:pt x="94" y="248"/>
                    </a:lnTo>
                    <a:lnTo>
                      <a:pt x="94" y="278"/>
                    </a:lnTo>
                    <a:cubicBezTo>
                      <a:pt x="94" y="309"/>
                      <a:pt x="94" y="341"/>
                      <a:pt x="94" y="341"/>
                    </a:cubicBezTo>
                    <a:lnTo>
                      <a:pt x="94" y="341"/>
                    </a:lnTo>
                    <a:cubicBezTo>
                      <a:pt x="94" y="372"/>
                      <a:pt x="94" y="372"/>
                      <a:pt x="62" y="402"/>
                    </a:cubicBezTo>
                    <a:cubicBezTo>
                      <a:pt x="31" y="433"/>
                      <a:pt x="0" y="433"/>
                      <a:pt x="0" y="465"/>
                    </a:cubicBezTo>
                    <a:cubicBezTo>
                      <a:pt x="94" y="465"/>
                      <a:pt x="94" y="465"/>
                      <a:pt x="94" y="465"/>
                    </a:cubicBezTo>
                    <a:cubicBezTo>
                      <a:pt x="94" y="402"/>
                      <a:pt x="94" y="402"/>
                      <a:pt x="94" y="402"/>
                    </a:cubicBezTo>
                    <a:lnTo>
                      <a:pt x="94" y="402"/>
                    </a:lnTo>
                    <a:cubicBezTo>
                      <a:pt x="124" y="402"/>
                      <a:pt x="124" y="372"/>
                      <a:pt x="155" y="37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4" name="Freeform 56">
                <a:extLst>
                  <a:ext uri="{FF2B5EF4-FFF2-40B4-BE49-F238E27FC236}">
                    <a16:creationId xmlns:a16="http://schemas.microsoft.com/office/drawing/2014/main" id="{46012E1B-FBA6-EB4A-A222-3DFCDBF0548E}"/>
                  </a:ext>
                </a:extLst>
              </p:cNvPr>
              <p:cNvSpPr>
                <a:spLocks noChangeArrowheads="1"/>
              </p:cNvSpPr>
              <p:nvPr/>
            </p:nvSpPr>
            <p:spPr bwMode="auto">
              <a:xfrm>
                <a:off x="3824288" y="1333500"/>
                <a:ext cx="33337" cy="44450"/>
              </a:xfrm>
              <a:custGeom>
                <a:avLst/>
                <a:gdLst>
                  <a:gd name="T0" fmla="*/ 32 w 94"/>
                  <a:gd name="T1" fmla="*/ 92 h 124"/>
                  <a:gd name="T2" fmla="*/ 32 w 94"/>
                  <a:gd name="T3" fmla="*/ 92 h 124"/>
                  <a:gd name="T4" fmla="*/ 32 w 94"/>
                  <a:gd name="T5" fmla="*/ 92 h 124"/>
                  <a:gd name="T6" fmla="*/ 62 w 94"/>
                  <a:gd name="T7" fmla="*/ 123 h 124"/>
                  <a:gd name="T8" fmla="*/ 62 w 94"/>
                  <a:gd name="T9" fmla="*/ 92 h 124"/>
                  <a:gd name="T10" fmla="*/ 62 w 94"/>
                  <a:gd name="T11" fmla="*/ 92 h 124"/>
                  <a:gd name="T12" fmla="*/ 93 w 94"/>
                  <a:gd name="T13" fmla="*/ 31 h 124"/>
                  <a:gd name="T14" fmla="*/ 93 w 94"/>
                  <a:gd name="T15" fmla="*/ 31 h 124"/>
                  <a:gd name="T16" fmla="*/ 93 w 94"/>
                  <a:gd name="T17" fmla="*/ 0 h 124"/>
                  <a:gd name="T18" fmla="*/ 93 w 94"/>
                  <a:gd name="T19" fmla="*/ 0 h 124"/>
                  <a:gd name="T20" fmla="*/ 62 w 94"/>
                  <a:gd name="T21" fmla="*/ 31 h 124"/>
                  <a:gd name="T22" fmla="*/ 62 w 94"/>
                  <a:gd name="T23" fmla="*/ 0 h 124"/>
                  <a:gd name="T24" fmla="*/ 32 w 94"/>
                  <a:gd name="T25" fmla="*/ 0 h 124"/>
                  <a:gd name="T26" fmla="*/ 32 w 94"/>
                  <a:gd name="T27" fmla="*/ 0 h 124"/>
                  <a:gd name="T28" fmla="*/ 32 w 94"/>
                  <a:gd name="T29" fmla="*/ 31 h 124"/>
                  <a:gd name="T30" fmla="*/ 32 w 94"/>
                  <a:gd name="T31" fmla="*/ 62 h 124"/>
                  <a:gd name="T32" fmla="*/ 0 w 94"/>
                  <a:gd name="T33" fmla="*/ 62 h 124"/>
                  <a:gd name="T34" fmla="*/ 0 w 94"/>
                  <a:gd name="T35" fmla="*/ 62 h 124"/>
                  <a:gd name="T36" fmla="*/ 32 w 94"/>
                  <a:gd name="T37" fmla="*/ 62 h 124"/>
                  <a:gd name="T38" fmla="*/ 32 w 94"/>
                  <a:gd name="T39" fmla="*/ 9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24">
                    <a:moveTo>
                      <a:pt x="32" y="92"/>
                    </a:moveTo>
                    <a:lnTo>
                      <a:pt x="32" y="92"/>
                    </a:lnTo>
                    <a:lnTo>
                      <a:pt x="32" y="92"/>
                    </a:lnTo>
                    <a:cubicBezTo>
                      <a:pt x="62" y="123"/>
                      <a:pt x="62" y="123"/>
                      <a:pt x="62" y="123"/>
                    </a:cubicBezTo>
                    <a:lnTo>
                      <a:pt x="62" y="92"/>
                    </a:lnTo>
                    <a:lnTo>
                      <a:pt x="62" y="92"/>
                    </a:lnTo>
                    <a:cubicBezTo>
                      <a:pt x="62" y="62"/>
                      <a:pt x="93" y="31"/>
                      <a:pt x="93" y="31"/>
                    </a:cubicBezTo>
                    <a:lnTo>
                      <a:pt x="93" y="31"/>
                    </a:lnTo>
                    <a:lnTo>
                      <a:pt x="93" y="0"/>
                    </a:lnTo>
                    <a:lnTo>
                      <a:pt x="93" y="0"/>
                    </a:lnTo>
                    <a:cubicBezTo>
                      <a:pt x="93" y="0"/>
                      <a:pt x="93" y="31"/>
                      <a:pt x="62" y="31"/>
                    </a:cubicBezTo>
                    <a:lnTo>
                      <a:pt x="62" y="0"/>
                    </a:lnTo>
                    <a:lnTo>
                      <a:pt x="32" y="0"/>
                    </a:lnTo>
                    <a:lnTo>
                      <a:pt x="32" y="0"/>
                    </a:lnTo>
                    <a:cubicBezTo>
                      <a:pt x="32" y="31"/>
                      <a:pt x="32" y="31"/>
                      <a:pt x="32" y="31"/>
                    </a:cubicBezTo>
                    <a:cubicBezTo>
                      <a:pt x="32" y="62"/>
                      <a:pt x="32" y="62"/>
                      <a:pt x="32" y="62"/>
                    </a:cubicBezTo>
                    <a:cubicBezTo>
                      <a:pt x="0" y="62"/>
                      <a:pt x="0" y="62"/>
                      <a:pt x="0" y="62"/>
                    </a:cubicBezTo>
                    <a:lnTo>
                      <a:pt x="0" y="62"/>
                    </a:lnTo>
                    <a:lnTo>
                      <a:pt x="32" y="62"/>
                    </a:lnTo>
                    <a:cubicBezTo>
                      <a:pt x="32" y="62"/>
                      <a:pt x="32" y="62"/>
                      <a:pt x="32" y="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5" name="Freeform 57">
                <a:extLst>
                  <a:ext uri="{FF2B5EF4-FFF2-40B4-BE49-F238E27FC236}">
                    <a16:creationId xmlns:a16="http://schemas.microsoft.com/office/drawing/2014/main" id="{19EEA3CF-26F0-A546-9745-0B1A3C5003DC}"/>
                  </a:ext>
                </a:extLst>
              </p:cNvPr>
              <p:cNvSpPr>
                <a:spLocks noChangeArrowheads="1"/>
              </p:cNvSpPr>
              <p:nvPr/>
            </p:nvSpPr>
            <p:spPr bwMode="auto">
              <a:xfrm>
                <a:off x="3902075" y="1066800"/>
                <a:ext cx="223838" cy="301625"/>
              </a:xfrm>
              <a:custGeom>
                <a:avLst/>
                <a:gdLst>
                  <a:gd name="T0" fmla="*/ 62 w 621"/>
                  <a:gd name="T1" fmla="*/ 806 h 837"/>
                  <a:gd name="T2" fmla="*/ 93 w 621"/>
                  <a:gd name="T3" fmla="*/ 836 h 837"/>
                  <a:gd name="T4" fmla="*/ 124 w 621"/>
                  <a:gd name="T5" fmla="*/ 836 h 837"/>
                  <a:gd name="T6" fmla="*/ 155 w 621"/>
                  <a:gd name="T7" fmla="*/ 775 h 837"/>
                  <a:gd name="T8" fmla="*/ 217 w 621"/>
                  <a:gd name="T9" fmla="*/ 744 h 837"/>
                  <a:gd name="T10" fmla="*/ 248 w 621"/>
                  <a:gd name="T11" fmla="*/ 682 h 837"/>
                  <a:gd name="T12" fmla="*/ 279 w 621"/>
                  <a:gd name="T13" fmla="*/ 620 h 837"/>
                  <a:gd name="T14" fmla="*/ 310 w 621"/>
                  <a:gd name="T15" fmla="*/ 588 h 837"/>
                  <a:gd name="T16" fmla="*/ 341 w 621"/>
                  <a:gd name="T17" fmla="*/ 558 h 837"/>
                  <a:gd name="T18" fmla="*/ 279 w 621"/>
                  <a:gd name="T19" fmla="*/ 527 h 837"/>
                  <a:gd name="T20" fmla="*/ 248 w 621"/>
                  <a:gd name="T21" fmla="*/ 434 h 837"/>
                  <a:gd name="T22" fmla="*/ 279 w 621"/>
                  <a:gd name="T23" fmla="*/ 403 h 837"/>
                  <a:gd name="T24" fmla="*/ 434 w 621"/>
                  <a:gd name="T25" fmla="*/ 310 h 837"/>
                  <a:gd name="T26" fmla="*/ 496 w 621"/>
                  <a:gd name="T27" fmla="*/ 217 h 837"/>
                  <a:gd name="T28" fmla="*/ 527 w 621"/>
                  <a:gd name="T29" fmla="*/ 186 h 837"/>
                  <a:gd name="T30" fmla="*/ 589 w 621"/>
                  <a:gd name="T31" fmla="*/ 155 h 837"/>
                  <a:gd name="T32" fmla="*/ 620 w 621"/>
                  <a:gd name="T33" fmla="*/ 155 h 837"/>
                  <a:gd name="T34" fmla="*/ 620 w 621"/>
                  <a:gd name="T35" fmla="*/ 93 h 837"/>
                  <a:gd name="T36" fmla="*/ 620 w 621"/>
                  <a:gd name="T37" fmla="*/ 62 h 837"/>
                  <a:gd name="T38" fmla="*/ 589 w 621"/>
                  <a:gd name="T39" fmla="*/ 31 h 837"/>
                  <a:gd name="T40" fmla="*/ 558 w 621"/>
                  <a:gd name="T41" fmla="*/ 31 h 837"/>
                  <a:gd name="T42" fmla="*/ 496 w 621"/>
                  <a:gd name="T43" fmla="*/ 0 h 837"/>
                  <a:gd name="T44" fmla="*/ 496 w 621"/>
                  <a:gd name="T45" fmla="*/ 0 h 837"/>
                  <a:gd name="T46" fmla="*/ 434 w 621"/>
                  <a:gd name="T47" fmla="*/ 62 h 837"/>
                  <a:gd name="T48" fmla="*/ 403 w 621"/>
                  <a:gd name="T49" fmla="*/ 31 h 837"/>
                  <a:gd name="T50" fmla="*/ 310 w 621"/>
                  <a:gd name="T51" fmla="*/ 62 h 837"/>
                  <a:gd name="T52" fmla="*/ 279 w 621"/>
                  <a:gd name="T53" fmla="*/ 62 h 837"/>
                  <a:gd name="T54" fmla="*/ 279 w 621"/>
                  <a:gd name="T55" fmla="*/ 93 h 837"/>
                  <a:gd name="T56" fmla="*/ 217 w 621"/>
                  <a:gd name="T57" fmla="*/ 124 h 837"/>
                  <a:gd name="T58" fmla="*/ 186 w 621"/>
                  <a:gd name="T59" fmla="*/ 186 h 837"/>
                  <a:gd name="T60" fmla="*/ 155 w 621"/>
                  <a:gd name="T61" fmla="*/ 217 h 837"/>
                  <a:gd name="T62" fmla="*/ 124 w 621"/>
                  <a:gd name="T63" fmla="*/ 248 h 837"/>
                  <a:gd name="T64" fmla="*/ 93 w 621"/>
                  <a:gd name="T65" fmla="*/ 340 h 837"/>
                  <a:gd name="T66" fmla="*/ 31 w 621"/>
                  <a:gd name="T67" fmla="*/ 340 h 837"/>
                  <a:gd name="T68" fmla="*/ 31 w 621"/>
                  <a:gd name="T69" fmla="*/ 372 h 837"/>
                  <a:gd name="T70" fmla="*/ 31 w 621"/>
                  <a:gd name="T71" fmla="*/ 403 h 837"/>
                  <a:gd name="T72" fmla="*/ 62 w 621"/>
                  <a:gd name="T73" fmla="*/ 434 h 837"/>
                  <a:gd name="T74" fmla="*/ 62 w 621"/>
                  <a:gd name="T75" fmla="*/ 464 h 837"/>
                  <a:gd name="T76" fmla="*/ 62 w 621"/>
                  <a:gd name="T77" fmla="*/ 464 h 837"/>
                  <a:gd name="T78" fmla="*/ 62 w 621"/>
                  <a:gd name="T79" fmla="*/ 496 h 837"/>
                  <a:gd name="T80" fmla="*/ 62 w 621"/>
                  <a:gd name="T81" fmla="*/ 527 h 837"/>
                  <a:gd name="T82" fmla="*/ 62 w 621"/>
                  <a:gd name="T83" fmla="*/ 558 h 837"/>
                  <a:gd name="T84" fmla="*/ 0 w 621"/>
                  <a:gd name="T85" fmla="*/ 620 h 837"/>
                  <a:gd name="T86" fmla="*/ 0 w 621"/>
                  <a:gd name="T87" fmla="*/ 620 h 837"/>
                  <a:gd name="T88" fmla="*/ 0 w 621"/>
                  <a:gd name="T89" fmla="*/ 682 h 837"/>
                  <a:gd name="T90" fmla="*/ 62 w 621"/>
                  <a:gd name="T91" fmla="*/ 80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1" h="837">
                    <a:moveTo>
                      <a:pt x="62" y="806"/>
                    </a:moveTo>
                    <a:lnTo>
                      <a:pt x="62" y="806"/>
                    </a:lnTo>
                    <a:lnTo>
                      <a:pt x="62" y="806"/>
                    </a:lnTo>
                    <a:cubicBezTo>
                      <a:pt x="62" y="806"/>
                      <a:pt x="62" y="806"/>
                      <a:pt x="62" y="836"/>
                    </a:cubicBezTo>
                    <a:lnTo>
                      <a:pt x="62" y="836"/>
                    </a:lnTo>
                    <a:lnTo>
                      <a:pt x="93" y="836"/>
                    </a:lnTo>
                    <a:lnTo>
                      <a:pt x="93" y="836"/>
                    </a:lnTo>
                    <a:lnTo>
                      <a:pt x="93" y="836"/>
                    </a:lnTo>
                    <a:cubicBezTo>
                      <a:pt x="93" y="836"/>
                      <a:pt x="93" y="836"/>
                      <a:pt x="124" y="836"/>
                    </a:cubicBezTo>
                    <a:cubicBezTo>
                      <a:pt x="124" y="806"/>
                      <a:pt x="124" y="775"/>
                      <a:pt x="155" y="775"/>
                    </a:cubicBezTo>
                    <a:lnTo>
                      <a:pt x="155" y="775"/>
                    </a:lnTo>
                    <a:lnTo>
                      <a:pt x="155" y="775"/>
                    </a:lnTo>
                    <a:cubicBezTo>
                      <a:pt x="155" y="775"/>
                      <a:pt x="155" y="775"/>
                      <a:pt x="186" y="775"/>
                    </a:cubicBezTo>
                    <a:lnTo>
                      <a:pt x="186" y="775"/>
                    </a:lnTo>
                    <a:cubicBezTo>
                      <a:pt x="217" y="775"/>
                      <a:pt x="217" y="775"/>
                      <a:pt x="217" y="744"/>
                    </a:cubicBezTo>
                    <a:cubicBezTo>
                      <a:pt x="217" y="712"/>
                      <a:pt x="217" y="712"/>
                      <a:pt x="217" y="712"/>
                    </a:cubicBezTo>
                    <a:cubicBezTo>
                      <a:pt x="217" y="682"/>
                      <a:pt x="248" y="682"/>
                      <a:pt x="248" y="682"/>
                    </a:cubicBezTo>
                    <a:lnTo>
                      <a:pt x="248" y="682"/>
                    </a:lnTo>
                    <a:cubicBezTo>
                      <a:pt x="217" y="620"/>
                      <a:pt x="217" y="620"/>
                      <a:pt x="217" y="620"/>
                    </a:cubicBezTo>
                    <a:cubicBezTo>
                      <a:pt x="279" y="620"/>
                      <a:pt x="279" y="620"/>
                      <a:pt x="279" y="620"/>
                    </a:cubicBezTo>
                    <a:lnTo>
                      <a:pt x="279" y="620"/>
                    </a:lnTo>
                    <a:lnTo>
                      <a:pt x="279" y="588"/>
                    </a:lnTo>
                    <a:cubicBezTo>
                      <a:pt x="310" y="588"/>
                      <a:pt x="310" y="588"/>
                      <a:pt x="310" y="588"/>
                    </a:cubicBezTo>
                    <a:lnTo>
                      <a:pt x="310" y="588"/>
                    </a:lnTo>
                    <a:cubicBezTo>
                      <a:pt x="310" y="558"/>
                      <a:pt x="310" y="558"/>
                      <a:pt x="310" y="558"/>
                    </a:cubicBezTo>
                    <a:cubicBezTo>
                      <a:pt x="341" y="558"/>
                      <a:pt x="341" y="558"/>
                      <a:pt x="341" y="558"/>
                    </a:cubicBezTo>
                    <a:lnTo>
                      <a:pt x="341" y="558"/>
                    </a:lnTo>
                    <a:cubicBezTo>
                      <a:pt x="341" y="558"/>
                      <a:pt x="341" y="558"/>
                      <a:pt x="310" y="527"/>
                    </a:cubicBezTo>
                    <a:lnTo>
                      <a:pt x="310" y="527"/>
                    </a:lnTo>
                    <a:cubicBezTo>
                      <a:pt x="279" y="527"/>
                      <a:pt x="279" y="527"/>
                      <a:pt x="279" y="527"/>
                    </a:cubicBezTo>
                    <a:cubicBezTo>
                      <a:pt x="279" y="527"/>
                      <a:pt x="248" y="496"/>
                      <a:pt x="248" y="464"/>
                    </a:cubicBezTo>
                    <a:lnTo>
                      <a:pt x="248" y="464"/>
                    </a:lnTo>
                    <a:cubicBezTo>
                      <a:pt x="248" y="434"/>
                      <a:pt x="248" y="434"/>
                      <a:pt x="248" y="434"/>
                    </a:cubicBezTo>
                    <a:lnTo>
                      <a:pt x="279" y="434"/>
                    </a:lnTo>
                    <a:lnTo>
                      <a:pt x="279" y="434"/>
                    </a:lnTo>
                    <a:lnTo>
                      <a:pt x="279" y="403"/>
                    </a:lnTo>
                    <a:cubicBezTo>
                      <a:pt x="279" y="372"/>
                      <a:pt x="310" y="372"/>
                      <a:pt x="310" y="372"/>
                    </a:cubicBezTo>
                    <a:cubicBezTo>
                      <a:pt x="310" y="372"/>
                      <a:pt x="310" y="372"/>
                      <a:pt x="341" y="340"/>
                    </a:cubicBezTo>
                    <a:cubicBezTo>
                      <a:pt x="341" y="340"/>
                      <a:pt x="372" y="310"/>
                      <a:pt x="434" y="310"/>
                    </a:cubicBezTo>
                    <a:cubicBezTo>
                      <a:pt x="434" y="310"/>
                      <a:pt x="465" y="279"/>
                      <a:pt x="496" y="248"/>
                    </a:cubicBezTo>
                    <a:lnTo>
                      <a:pt x="496" y="248"/>
                    </a:lnTo>
                    <a:cubicBezTo>
                      <a:pt x="496" y="217"/>
                      <a:pt x="496" y="217"/>
                      <a:pt x="496" y="217"/>
                    </a:cubicBezTo>
                    <a:lnTo>
                      <a:pt x="496" y="217"/>
                    </a:lnTo>
                    <a:cubicBezTo>
                      <a:pt x="465" y="124"/>
                      <a:pt x="465" y="124"/>
                      <a:pt x="465" y="124"/>
                    </a:cubicBezTo>
                    <a:cubicBezTo>
                      <a:pt x="527" y="186"/>
                      <a:pt x="527" y="186"/>
                      <a:pt x="527" y="186"/>
                    </a:cubicBezTo>
                    <a:cubicBezTo>
                      <a:pt x="558" y="155"/>
                      <a:pt x="589" y="155"/>
                      <a:pt x="589" y="155"/>
                    </a:cubicBezTo>
                    <a:lnTo>
                      <a:pt x="589" y="155"/>
                    </a:lnTo>
                    <a:lnTo>
                      <a:pt x="589" y="155"/>
                    </a:lnTo>
                    <a:lnTo>
                      <a:pt x="620" y="155"/>
                    </a:lnTo>
                    <a:lnTo>
                      <a:pt x="620" y="155"/>
                    </a:lnTo>
                    <a:lnTo>
                      <a:pt x="620" y="155"/>
                    </a:lnTo>
                    <a:cubicBezTo>
                      <a:pt x="620" y="155"/>
                      <a:pt x="620" y="155"/>
                      <a:pt x="620" y="124"/>
                    </a:cubicBezTo>
                    <a:lnTo>
                      <a:pt x="620" y="124"/>
                    </a:lnTo>
                    <a:lnTo>
                      <a:pt x="620" y="93"/>
                    </a:lnTo>
                    <a:lnTo>
                      <a:pt x="620" y="93"/>
                    </a:lnTo>
                    <a:lnTo>
                      <a:pt x="620" y="93"/>
                    </a:lnTo>
                    <a:cubicBezTo>
                      <a:pt x="620" y="93"/>
                      <a:pt x="620" y="93"/>
                      <a:pt x="620" y="62"/>
                    </a:cubicBezTo>
                    <a:lnTo>
                      <a:pt x="620" y="62"/>
                    </a:lnTo>
                    <a:lnTo>
                      <a:pt x="620" y="62"/>
                    </a:lnTo>
                    <a:lnTo>
                      <a:pt x="589" y="31"/>
                    </a:lnTo>
                    <a:lnTo>
                      <a:pt x="589" y="31"/>
                    </a:lnTo>
                    <a:lnTo>
                      <a:pt x="589" y="31"/>
                    </a:lnTo>
                    <a:cubicBezTo>
                      <a:pt x="558" y="31"/>
                      <a:pt x="558" y="31"/>
                      <a:pt x="558" y="31"/>
                    </a:cubicBezTo>
                    <a:cubicBezTo>
                      <a:pt x="558" y="31"/>
                      <a:pt x="527" y="31"/>
                      <a:pt x="527" y="0"/>
                    </a:cubicBezTo>
                    <a:lnTo>
                      <a:pt x="527" y="0"/>
                    </a:lnTo>
                    <a:lnTo>
                      <a:pt x="496" y="0"/>
                    </a:lnTo>
                    <a:lnTo>
                      <a:pt x="496" y="0"/>
                    </a:lnTo>
                    <a:lnTo>
                      <a:pt x="496" y="0"/>
                    </a:lnTo>
                    <a:lnTo>
                      <a:pt x="496" y="0"/>
                    </a:lnTo>
                    <a:lnTo>
                      <a:pt x="496" y="31"/>
                    </a:lnTo>
                    <a:cubicBezTo>
                      <a:pt x="496" y="31"/>
                      <a:pt x="496" y="31"/>
                      <a:pt x="465" y="31"/>
                    </a:cubicBezTo>
                    <a:cubicBezTo>
                      <a:pt x="465" y="62"/>
                      <a:pt x="465" y="62"/>
                      <a:pt x="434" y="62"/>
                    </a:cubicBezTo>
                    <a:lnTo>
                      <a:pt x="434" y="62"/>
                    </a:lnTo>
                    <a:cubicBezTo>
                      <a:pt x="434" y="62"/>
                      <a:pt x="434" y="62"/>
                      <a:pt x="403" y="62"/>
                    </a:cubicBezTo>
                    <a:cubicBezTo>
                      <a:pt x="403" y="31"/>
                      <a:pt x="403" y="31"/>
                      <a:pt x="403" y="31"/>
                    </a:cubicBezTo>
                    <a:cubicBezTo>
                      <a:pt x="372" y="31"/>
                      <a:pt x="372" y="31"/>
                      <a:pt x="372" y="31"/>
                    </a:cubicBezTo>
                    <a:cubicBezTo>
                      <a:pt x="372" y="62"/>
                      <a:pt x="372" y="62"/>
                      <a:pt x="341" y="62"/>
                    </a:cubicBezTo>
                    <a:cubicBezTo>
                      <a:pt x="341" y="62"/>
                      <a:pt x="341" y="62"/>
                      <a:pt x="310" y="62"/>
                    </a:cubicBezTo>
                    <a:lnTo>
                      <a:pt x="310" y="62"/>
                    </a:lnTo>
                    <a:cubicBezTo>
                      <a:pt x="310" y="62"/>
                      <a:pt x="310" y="62"/>
                      <a:pt x="279" y="62"/>
                    </a:cubicBezTo>
                    <a:lnTo>
                      <a:pt x="279" y="62"/>
                    </a:lnTo>
                    <a:lnTo>
                      <a:pt x="279" y="62"/>
                    </a:lnTo>
                    <a:cubicBezTo>
                      <a:pt x="279" y="93"/>
                      <a:pt x="279" y="93"/>
                      <a:pt x="279" y="93"/>
                    </a:cubicBezTo>
                    <a:lnTo>
                      <a:pt x="279" y="93"/>
                    </a:lnTo>
                    <a:lnTo>
                      <a:pt x="279" y="93"/>
                    </a:lnTo>
                    <a:cubicBezTo>
                      <a:pt x="279" y="124"/>
                      <a:pt x="248" y="124"/>
                      <a:pt x="248" y="124"/>
                    </a:cubicBezTo>
                    <a:cubicBezTo>
                      <a:pt x="248" y="124"/>
                      <a:pt x="248" y="124"/>
                      <a:pt x="217" y="124"/>
                    </a:cubicBezTo>
                    <a:cubicBezTo>
                      <a:pt x="217" y="155"/>
                      <a:pt x="217" y="155"/>
                      <a:pt x="217" y="155"/>
                    </a:cubicBezTo>
                    <a:lnTo>
                      <a:pt x="217" y="155"/>
                    </a:lnTo>
                    <a:lnTo>
                      <a:pt x="186" y="186"/>
                    </a:lnTo>
                    <a:cubicBezTo>
                      <a:pt x="155" y="186"/>
                      <a:pt x="155" y="186"/>
                      <a:pt x="155" y="186"/>
                    </a:cubicBezTo>
                    <a:lnTo>
                      <a:pt x="155" y="186"/>
                    </a:lnTo>
                    <a:lnTo>
                      <a:pt x="155" y="217"/>
                    </a:lnTo>
                    <a:lnTo>
                      <a:pt x="155" y="217"/>
                    </a:lnTo>
                    <a:lnTo>
                      <a:pt x="155" y="217"/>
                    </a:lnTo>
                    <a:cubicBezTo>
                      <a:pt x="155" y="248"/>
                      <a:pt x="155" y="248"/>
                      <a:pt x="124" y="248"/>
                    </a:cubicBezTo>
                    <a:cubicBezTo>
                      <a:pt x="124" y="279"/>
                      <a:pt x="155" y="279"/>
                      <a:pt x="155" y="279"/>
                    </a:cubicBezTo>
                    <a:cubicBezTo>
                      <a:pt x="155" y="310"/>
                      <a:pt x="124" y="310"/>
                      <a:pt x="124" y="340"/>
                    </a:cubicBezTo>
                    <a:lnTo>
                      <a:pt x="93" y="340"/>
                    </a:lnTo>
                    <a:cubicBezTo>
                      <a:pt x="62" y="340"/>
                      <a:pt x="62" y="340"/>
                      <a:pt x="62" y="340"/>
                    </a:cubicBezTo>
                    <a:lnTo>
                      <a:pt x="62" y="340"/>
                    </a:lnTo>
                    <a:lnTo>
                      <a:pt x="31" y="340"/>
                    </a:lnTo>
                    <a:lnTo>
                      <a:pt x="31" y="340"/>
                    </a:lnTo>
                    <a:lnTo>
                      <a:pt x="31" y="340"/>
                    </a:lnTo>
                    <a:cubicBezTo>
                      <a:pt x="31" y="340"/>
                      <a:pt x="31" y="340"/>
                      <a:pt x="31" y="372"/>
                    </a:cubicBezTo>
                    <a:lnTo>
                      <a:pt x="31" y="372"/>
                    </a:lnTo>
                    <a:lnTo>
                      <a:pt x="31" y="372"/>
                    </a:lnTo>
                    <a:cubicBezTo>
                      <a:pt x="31" y="403"/>
                      <a:pt x="31" y="403"/>
                      <a:pt x="31" y="403"/>
                    </a:cubicBezTo>
                    <a:lnTo>
                      <a:pt x="31" y="403"/>
                    </a:lnTo>
                    <a:lnTo>
                      <a:pt x="31" y="434"/>
                    </a:lnTo>
                    <a:cubicBezTo>
                      <a:pt x="62" y="434"/>
                      <a:pt x="62" y="434"/>
                      <a:pt x="62" y="434"/>
                    </a:cubicBezTo>
                    <a:lnTo>
                      <a:pt x="62" y="434"/>
                    </a:lnTo>
                    <a:lnTo>
                      <a:pt x="62" y="464"/>
                    </a:lnTo>
                    <a:lnTo>
                      <a:pt x="62" y="464"/>
                    </a:lnTo>
                    <a:lnTo>
                      <a:pt x="62" y="464"/>
                    </a:lnTo>
                    <a:lnTo>
                      <a:pt x="62" y="464"/>
                    </a:lnTo>
                    <a:lnTo>
                      <a:pt x="62" y="464"/>
                    </a:lnTo>
                    <a:lnTo>
                      <a:pt x="62" y="496"/>
                    </a:lnTo>
                    <a:lnTo>
                      <a:pt x="62" y="496"/>
                    </a:lnTo>
                    <a:lnTo>
                      <a:pt x="62" y="496"/>
                    </a:lnTo>
                    <a:lnTo>
                      <a:pt x="62" y="496"/>
                    </a:lnTo>
                    <a:cubicBezTo>
                      <a:pt x="62" y="496"/>
                      <a:pt x="62" y="496"/>
                      <a:pt x="62" y="527"/>
                    </a:cubicBezTo>
                    <a:lnTo>
                      <a:pt x="62" y="527"/>
                    </a:lnTo>
                    <a:cubicBezTo>
                      <a:pt x="62" y="527"/>
                      <a:pt x="62" y="527"/>
                      <a:pt x="62" y="558"/>
                    </a:cubicBezTo>
                    <a:lnTo>
                      <a:pt x="62" y="558"/>
                    </a:lnTo>
                    <a:lnTo>
                      <a:pt x="62" y="558"/>
                    </a:lnTo>
                    <a:cubicBezTo>
                      <a:pt x="31" y="558"/>
                      <a:pt x="31" y="588"/>
                      <a:pt x="31" y="588"/>
                    </a:cubicBezTo>
                    <a:lnTo>
                      <a:pt x="0" y="588"/>
                    </a:lnTo>
                    <a:lnTo>
                      <a:pt x="0" y="620"/>
                    </a:lnTo>
                    <a:lnTo>
                      <a:pt x="0" y="620"/>
                    </a:lnTo>
                    <a:lnTo>
                      <a:pt x="0" y="620"/>
                    </a:lnTo>
                    <a:lnTo>
                      <a:pt x="0" y="620"/>
                    </a:lnTo>
                    <a:lnTo>
                      <a:pt x="0" y="620"/>
                    </a:lnTo>
                    <a:cubicBezTo>
                      <a:pt x="0" y="651"/>
                      <a:pt x="0" y="651"/>
                      <a:pt x="0" y="651"/>
                    </a:cubicBezTo>
                    <a:lnTo>
                      <a:pt x="0" y="682"/>
                    </a:lnTo>
                    <a:cubicBezTo>
                      <a:pt x="0" y="712"/>
                      <a:pt x="0" y="712"/>
                      <a:pt x="31" y="744"/>
                    </a:cubicBezTo>
                    <a:lnTo>
                      <a:pt x="31" y="744"/>
                    </a:lnTo>
                    <a:cubicBezTo>
                      <a:pt x="62" y="744"/>
                      <a:pt x="62" y="775"/>
                      <a:pt x="62" y="80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6" name="Freeform 58">
                <a:extLst>
                  <a:ext uri="{FF2B5EF4-FFF2-40B4-BE49-F238E27FC236}">
                    <a16:creationId xmlns:a16="http://schemas.microsoft.com/office/drawing/2014/main" id="{8630F2FC-F13F-E049-A008-44622572C249}"/>
                  </a:ext>
                </a:extLst>
              </p:cNvPr>
              <p:cNvSpPr>
                <a:spLocks noChangeArrowheads="1"/>
              </p:cNvSpPr>
              <p:nvPr/>
            </p:nvSpPr>
            <p:spPr bwMode="auto">
              <a:xfrm>
                <a:off x="3792538" y="1390650"/>
                <a:ext cx="155575" cy="155575"/>
              </a:xfrm>
              <a:custGeom>
                <a:avLst/>
                <a:gdLst>
                  <a:gd name="T0" fmla="*/ 61 w 433"/>
                  <a:gd name="T1" fmla="*/ 155 h 434"/>
                  <a:gd name="T2" fmla="*/ 30 w 433"/>
                  <a:gd name="T3" fmla="*/ 185 h 434"/>
                  <a:gd name="T4" fmla="*/ 0 w 433"/>
                  <a:gd name="T5" fmla="*/ 217 h 434"/>
                  <a:gd name="T6" fmla="*/ 0 w 433"/>
                  <a:gd name="T7" fmla="*/ 248 h 434"/>
                  <a:gd name="T8" fmla="*/ 30 w 433"/>
                  <a:gd name="T9" fmla="*/ 248 h 434"/>
                  <a:gd name="T10" fmla="*/ 30 w 433"/>
                  <a:gd name="T11" fmla="*/ 279 h 434"/>
                  <a:gd name="T12" fmla="*/ 30 w 433"/>
                  <a:gd name="T13" fmla="*/ 309 h 434"/>
                  <a:gd name="T14" fmla="*/ 30 w 433"/>
                  <a:gd name="T15" fmla="*/ 341 h 434"/>
                  <a:gd name="T16" fmla="*/ 92 w 433"/>
                  <a:gd name="T17" fmla="*/ 309 h 434"/>
                  <a:gd name="T18" fmla="*/ 124 w 433"/>
                  <a:gd name="T19" fmla="*/ 372 h 434"/>
                  <a:gd name="T20" fmla="*/ 92 w 433"/>
                  <a:gd name="T21" fmla="*/ 403 h 434"/>
                  <a:gd name="T22" fmla="*/ 92 w 433"/>
                  <a:gd name="T23" fmla="*/ 433 h 434"/>
                  <a:gd name="T24" fmla="*/ 92 w 433"/>
                  <a:gd name="T25" fmla="*/ 433 h 434"/>
                  <a:gd name="T26" fmla="*/ 124 w 433"/>
                  <a:gd name="T27" fmla="*/ 403 h 434"/>
                  <a:gd name="T28" fmla="*/ 124 w 433"/>
                  <a:gd name="T29" fmla="*/ 403 h 434"/>
                  <a:gd name="T30" fmla="*/ 154 w 433"/>
                  <a:gd name="T31" fmla="*/ 433 h 434"/>
                  <a:gd name="T32" fmla="*/ 154 w 433"/>
                  <a:gd name="T33" fmla="*/ 433 h 434"/>
                  <a:gd name="T34" fmla="*/ 154 w 433"/>
                  <a:gd name="T35" fmla="*/ 433 h 434"/>
                  <a:gd name="T36" fmla="*/ 185 w 433"/>
                  <a:gd name="T37" fmla="*/ 433 h 434"/>
                  <a:gd name="T38" fmla="*/ 185 w 433"/>
                  <a:gd name="T39" fmla="*/ 433 h 434"/>
                  <a:gd name="T40" fmla="*/ 185 w 433"/>
                  <a:gd name="T41" fmla="*/ 433 h 434"/>
                  <a:gd name="T42" fmla="*/ 185 w 433"/>
                  <a:gd name="T43" fmla="*/ 433 h 434"/>
                  <a:gd name="T44" fmla="*/ 248 w 433"/>
                  <a:gd name="T45" fmla="*/ 433 h 434"/>
                  <a:gd name="T46" fmla="*/ 277 w 433"/>
                  <a:gd name="T47" fmla="*/ 433 h 434"/>
                  <a:gd name="T48" fmla="*/ 308 w 433"/>
                  <a:gd name="T49" fmla="*/ 433 h 434"/>
                  <a:gd name="T50" fmla="*/ 339 w 433"/>
                  <a:gd name="T51" fmla="*/ 403 h 434"/>
                  <a:gd name="T52" fmla="*/ 370 w 433"/>
                  <a:gd name="T53" fmla="*/ 372 h 434"/>
                  <a:gd name="T54" fmla="*/ 339 w 433"/>
                  <a:gd name="T55" fmla="*/ 372 h 434"/>
                  <a:gd name="T56" fmla="*/ 308 w 433"/>
                  <a:gd name="T57" fmla="*/ 341 h 434"/>
                  <a:gd name="T58" fmla="*/ 308 w 433"/>
                  <a:gd name="T59" fmla="*/ 309 h 434"/>
                  <a:gd name="T60" fmla="*/ 308 w 433"/>
                  <a:gd name="T61" fmla="*/ 279 h 434"/>
                  <a:gd name="T62" fmla="*/ 308 w 433"/>
                  <a:gd name="T63" fmla="*/ 248 h 434"/>
                  <a:gd name="T64" fmla="*/ 339 w 433"/>
                  <a:gd name="T65" fmla="*/ 248 h 434"/>
                  <a:gd name="T66" fmla="*/ 339 w 433"/>
                  <a:gd name="T67" fmla="*/ 248 h 434"/>
                  <a:gd name="T68" fmla="*/ 401 w 433"/>
                  <a:gd name="T69" fmla="*/ 217 h 434"/>
                  <a:gd name="T70" fmla="*/ 432 w 433"/>
                  <a:gd name="T71" fmla="*/ 217 h 434"/>
                  <a:gd name="T72" fmla="*/ 432 w 433"/>
                  <a:gd name="T73" fmla="*/ 185 h 434"/>
                  <a:gd name="T74" fmla="*/ 432 w 433"/>
                  <a:gd name="T75" fmla="*/ 155 h 434"/>
                  <a:gd name="T76" fmla="*/ 401 w 433"/>
                  <a:gd name="T77" fmla="*/ 124 h 434"/>
                  <a:gd name="T78" fmla="*/ 401 w 433"/>
                  <a:gd name="T79" fmla="*/ 93 h 434"/>
                  <a:gd name="T80" fmla="*/ 401 w 433"/>
                  <a:gd name="T81" fmla="*/ 61 h 434"/>
                  <a:gd name="T82" fmla="*/ 370 w 433"/>
                  <a:gd name="T83" fmla="*/ 31 h 434"/>
                  <a:gd name="T84" fmla="*/ 339 w 433"/>
                  <a:gd name="T85" fmla="*/ 31 h 434"/>
                  <a:gd name="T86" fmla="*/ 308 w 433"/>
                  <a:gd name="T87" fmla="*/ 61 h 434"/>
                  <a:gd name="T88" fmla="*/ 248 w 433"/>
                  <a:gd name="T89" fmla="*/ 31 h 434"/>
                  <a:gd name="T90" fmla="*/ 185 w 433"/>
                  <a:gd name="T91" fmla="*/ 0 h 434"/>
                  <a:gd name="T92" fmla="*/ 154 w 433"/>
                  <a:gd name="T93" fmla="*/ 0 h 434"/>
                  <a:gd name="T94" fmla="*/ 154 w 433"/>
                  <a:gd name="T95" fmla="*/ 61 h 434"/>
                  <a:gd name="T96" fmla="*/ 124 w 433"/>
                  <a:gd name="T97" fmla="*/ 61 h 434"/>
                  <a:gd name="T98" fmla="*/ 61 w 433"/>
                  <a:gd name="T99" fmla="*/ 61 h 434"/>
                  <a:gd name="T100" fmla="*/ 61 w 433"/>
                  <a:gd name="T101" fmla="*/ 9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3" h="434">
                    <a:moveTo>
                      <a:pt x="61" y="155"/>
                    </a:moveTo>
                    <a:lnTo>
                      <a:pt x="61" y="155"/>
                    </a:lnTo>
                    <a:lnTo>
                      <a:pt x="30" y="185"/>
                    </a:lnTo>
                    <a:lnTo>
                      <a:pt x="30" y="185"/>
                    </a:lnTo>
                    <a:cubicBezTo>
                      <a:pt x="30" y="185"/>
                      <a:pt x="30" y="185"/>
                      <a:pt x="0" y="185"/>
                    </a:cubicBezTo>
                    <a:cubicBezTo>
                      <a:pt x="0" y="217"/>
                      <a:pt x="0" y="217"/>
                      <a:pt x="0" y="217"/>
                    </a:cubicBezTo>
                    <a:lnTo>
                      <a:pt x="0" y="217"/>
                    </a:lnTo>
                    <a:cubicBezTo>
                      <a:pt x="0" y="217"/>
                      <a:pt x="0" y="217"/>
                      <a:pt x="0" y="248"/>
                    </a:cubicBezTo>
                    <a:lnTo>
                      <a:pt x="30" y="248"/>
                    </a:lnTo>
                    <a:lnTo>
                      <a:pt x="30" y="248"/>
                    </a:lnTo>
                    <a:lnTo>
                      <a:pt x="30" y="279"/>
                    </a:lnTo>
                    <a:lnTo>
                      <a:pt x="30" y="279"/>
                    </a:lnTo>
                    <a:cubicBezTo>
                      <a:pt x="30" y="279"/>
                      <a:pt x="30" y="279"/>
                      <a:pt x="30" y="309"/>
                    </a:cubicBezTo>
                    <a:lnTo>
                      <a:pt x="30" y="309"/>
                    </a:lnTo>
                    <a:lnTo>
                      <a:pt x="30" y="309"/>
                    </a:lnTo>
                    <a:cubicBezTo>
                      <a:pt x="30" y="309"/>
                      <a:pt x="30" y="309"/>
                      <a:pt x="30" y="341"/>
                    </a:cubicBezTo>
                    <a:lnTo>
                      <a:pt x="61" y="309"/>
                    </a:lnTo>
                    <a:cubicBezTo>
                      <a:pt x="61" y="309"/>
                      <a:pt x="61" y="309"/>
                      <a:pt x="92" y="309"/>
                    </a:cubicBezTo>
                    <a:lnTo>
                      <a:pt x="92" y="309"/>
                    </a:lnTo>
                    <a:cubicBezTo>
                      <a:pt x="124" y="341"/>
                      <a:pt x="124" y="341"/>
                      <a:pt x="124" y="372"/>
                    </a:cubicBezTo>
                    <a:cubicBezTo>
                      <a:pt x="124" y="372"/>
                      <a:pt x="124" y="372"/>
                      <a:pt x="92" y="403"/>
                    </a:cubicBezTo>
                    <a:lnTo>
                      <a:pt x="92" y="403"/>
                    </a:lnTo>
                    <a:cubicBezTo>
                      <a:pt x="92" y="403"/>
                      <a:pt x="92" y="403"/>
                      <a:pt x="92" y="433"/>
                    </a:cubicBezTo>
                    <a:lnTo>
                      <a:pt x="92" y="433"/>
                    </a:lnTo>
                    <a:lnTo>
                      <a:pt x="92" y="433"/>
                    </a:lnTo>
                    <a:lnTo>
                      <a:pt x="92" y="433"/>
                    </a:lnTo>
                    <a:lnTo>
                      <a:pt x="92" y="433"/>
                    </a:lnTo>
                    <a:cubicBezTo>
                      <a:pt x="92" y="403"/>
                      <a:pt x="124" y="403"/>
                      <a:pt x="124" y="403"/>
                    </a:cubicBezTo>
                    <a:lnTo>
                      <a:pt x="124" y="403"/>
                    </a:lnTo>
                    <a:lnTo>
                      <a:pt x="124" y="403"/>
                    </a:lnTo>
                    <a:cubicBezTo>
                      <a:pt x="154" y="403"/>
                      <a:pt x="154" y="403"/>
                      <a:pt x="154" y="433"/>
                    </a:cubicBezTo>
                    <a:lnTo>
                      <a:pt x="154" y="433"/>
                    </a:lnTo>
                    <a:lnTo>
                      <a:pt x="154" y="433"/>
                    </a:lnTo>
                    <a:lnTo>
                      <a:pt x="154" y="433"/>
                    </a:lnTo>
                    <a:lnTo>
                      <a:pt x="154" y="433"/>
                    </a:lnTo>
                    <a:lnTo>
                      <a:pt x="154" y="433"/>
                    </a:lnTo>
                    <a:lnTo>
                      <a:pt x="154" y="433"/>
                    </a:lnTo>
                    <a:cubicBezTo>
                      <a:pt x="185" y="433"/>
                      <a:pt x="185" y="433"/>
                      <a:pt x="185" y="433"/>
                    </a:cubicBezTo>
                    <a:lnTo>
                      <a:pt x="185" y="433"/>
                    </a:lnTo>
                    <a:lnTo>
                      <a:pt x="185" y="433"/>
                    </a:lnTo>
                    <a:lnTo>
                      <a:pt x="185" y="433"/>
                    </a:lnTo>
                    <a:lnTo>
                      <a:pt x="185" y="433"/>
                    </a:lnTo>
                    <a:lnTo>
                      <a:pt x="185" y="433"/>
                    </a:lnTo>
                    <a:lnTo>
                      <a:pt x="185" y="433"/>
                    </a:lnTo>
                    <a:cubicBezTo>
                      <a:pt x="185" y="433"/>
                      <a:pt x="185" y="433"/>
                      <a:pt x="216" y="433"/>
                    </a:cubicBezTo>
                    <a:lnTo>
                      <a:pt x="248" y="433"/>
                    </a:lnTo>
                    <a:cubicBezTo>
                      <a:pt x="248" y="433"/>
                      <a:pt x="247" y="433"/>
                      <a:pt x="277" y="433"/>
                    </a:cubicBezTo>
                    <a:lnTo>
                      <a:pt x="277" y="433"/>
                    </a:lnTo>
                    <a:cubicBezTo>
                      <a:pt x="308" y="433"/>
                      <a:pt x="308" y="433"/>
                      <a:pt x="308" y="433"/>
                    </a:cubicBezTo>
                    <a:lnTo>
                      <a:pt x="308" y="433"/>
                    </a:lnTo>
                    <a:lnTo>
                      <a:pt x="339" y="403"/>
                    </a:lnTo>
                    <a:lnTo>
                      <a:pt x="339" y="403"/>
                    </a:lnTo>
                    <a:lnTo>
                      <a:pt x="339" y="403"/>
                    </a:lnTo>
                    <a:cubicBezTo>
                      <a:pt x="339" y="403"/>
                      <a:pt x="339" y="372"/>
                      <a:pt x="370" y="372"/>
                    </a:cubicBezTo>
                    <a:lnTo>
                      <a:pt x="370" y="372"/>
                    </a:lnTo>
                    <a:cubicBezTo>
                      <a:pt x="339" y="372"/>
                      <a:pt x="339" y="372"/>
                      <a:pt x="339" y="372"/>
                    </a:cubicBezTo>
                    <a:lnTo>
                      <a:pt x="339" y="372"/>
                    </a:lnTo>
                    <a:cubicBezTo>
                      <a:pt x="308" y="341"/>
                      <a:pt x="308" y="341"/>
                      <a:pt x="308" y="341"/>
                    </a:cubicBezTo>
                    <a:lnTo>
                      <a:pt x="308" y="309"/>
                    </a:lnTo>
                    <a:lnTo>
                      <a:pt x="308" y="309"/>
                    </a:lnTo>
                    <a:lnTo>
                      <a:pt x="308" y="309"/>
                    </a:lnTo>
                    <a:lnTo>
                      <a:pt x="308" y="279"/>
                    </a:lnTo>
                    <a:lnTo>
                      <a:pt x="308" y="279"/>
                    </a:lnTo>
                    <a:lnTo>
                      <a:pt x="308" y="248"/>
                    </a:lnTo>
                    <a:lnTo>
                      <a:pt x="308" y="248"/>
                    </a:lnTo>
                    <a:lnTo>
                      <a:pt x="339" y="248"/>
                    </a:lnTo>
                    <a:lnTo>
                      <a:pt x="339" y="248"/>
                    </a:lnTo>
                    <a:lnTo>
                      <a:pt x="339" y="248"/>
                    </a:lnTo>
                    <a:cubicBezTo>
                      <a:pt x="370" y="217"/>
                      <a:pt x="370" y="217"/>
                      <a:pt x="401" y="217"/>
                    </a:cubicBezTo>
                    <a:lnTo>
                      <a:pt x="401" y="217"/>
                    </a:lnTo>
                    <a:cubicBezTo>
                      <a:pt x="401" y="217"/>
                      <a:pt x="401" y="217"/>
                      <a:pt x="432" y="217"/>
                    </a:cubicBezTo>
                    <a:lnTo>
                      <a:pt x="432" y="217"/>
                    </a:lnTo>
                    <a:cubicBezTo>
                      <a:pt x="432" y="185"/>
                      <a:pt x="432" y="185"/>
                      <a:pt x="432" y="185"/>
                    </a:cubicBezTo>
                    <a:lnTo>
                      <a:pt x="432" y="185"/>
                    </a:lnTo>
                    <a:lnTo>
                      <a:pt x="432" y="155"/>
                    </a:lnTo>
                    <a:lnTo>
                      <a:pt x="432" y="155"/>
                    </a:lnTo>
                    <a:lnTo>
                      <a:pt x="432" y="155"/>
                    </a:lnTo>
                    <a:cubicBezTo>
                      <a:pt x="401" y="155"/>
                      <a:pt x="401" y="124"/>
                      <a:pt x="401" y="124"/>
                    </a:cubicBezTo>
                    <a:lnTo>
                      <a:pt x="401" y="124"/>
                    </a:lnTo>
                    <a:cubicBezTo>
                      <a:pt x="401" y="93"/>
                      <a:pt x="401" y="93"/>
                      <a:pt x="401" y="93"/>
                    </a:cubicBezTo>
                    <a:lnTo>
                      <a:pt x="401" y="93"/>
                    </a:lnTo>
                    <a:lnTo>
                      <a:pt x="401" y="61"/>
                    </a:lnTo>
                    <a:lnTo>
                      <a:pt x="401" y="61"/>
                    </a:lnTo>
                    <a:cubicBezTo>
                      <a:pt x="401" y="61"/>
                      <a:pt x="370" y="61"/>
                      <a:pt x="370" y="31"/>
                    </a:cubicBezTo>
                    <a:lnTo>
                      <a:pt x="370" y="31"/>
                    </a:lnTo>
                    <a:lnTo>
                      <a:pt x="339" y="31"/>
                    </a:lnTo>
                    <a:lnTo>
                      <a:pt x="339" y="31"/>
                    </a:lnTo>
                    <a:cubicBezTo>
                      <a:pt x="339" y="31"/>
                      <a:pt x="339" y="31"/>
                      <a:pt x="308" y="61"/>
                    </a:cubicBezTo>
                    <a:cubicBezTo>
                      <a:pt x="277" y="61"/>
                      <a:pt x="277" y="61"/>
                      <a:pt x="248" y="61"/>
                    </a:cubicBezTo>
                    <a:cubicBezTo>
                      <a:pt x="248" y="61"/>
                      <a:pt x="248" y="61"/>
                      <a:pt x="248" y="31"/>
                    </a:cubicBezTo>
                    <a:cubicBezTo>
                      <a:pt x="216" y="31"/>
                      <a:pt x="216" y="31"/>
                      <a:pt x="216" y="31"/>
                    </a:cubicBezTo>
                    <a:cubicBezTo>
                      <a:pt x="216" y="31"/>
                      <a:pt x="185" y="31"/>
                      <a:pt x="185" y="0"/>
                    </a:cubicBezTo>
                    <a:cubicBezTo>
                      <a:pt x="185" y="0"/>
                      <a:pt x="185" y="0"/>
                      <a:pt x="154" y="0"/>
                    </a:cubicBezTo>
                    <a:lnTo>
                      <a:pt x="154" y="0"/>
                    </a:lnTo>
                    <a:cubicBezTo>
                      <a:pt x="154" y="31"/>
                      <a:pt x="154" y="31"/>
                      <a:pt x="154" y="61"/>
                    </a:cubicBezTo>
                    <a:lnTo>
                      <a:pt x="154" y="61"/>
                    </a:lnTo>
                    <a:cubicBezTo>
                      <a:pt x="124" y="61"/>
                      <a:pt x="124" y="61"/>
                      <a:pt x="124" y="61"/>
                    </a:cubicBezTo>
                    <a:lnTo>
                      <a:pt x="124" y="61"/>
                    </a:lnTo>
                    <a:cubicBezTo>
                      <a:pt x="124" y="93"/>
                      <a:pt x="124" y="93"/>
                      <a:pt x="92" y="93"/>
                    </a:cubicBezTo>
                    <a:cubicBezTo>
                      <a:pt x="92" y="93"/>
                      <a:pt x="92" y="93"/>
                      <a:pt x="61" y="61"/>
                    </a:cubicBezTo>
                    <a:lnTo>
                      <a:pt x="61" y="61"/>
                    </a:lnTo>
                    <a:cubicBezTo>
                      <a:pt x="61" y="93"/>
                      <a:pt x="61" y="93"/>
                      <a:pt x="61" y="93"/>
                    </a:cubicBezTo>
                    <a:cubicBezTo>
                      <a:pt x="61" y="124"/>
                      <a:pt x="61" y="124"/>
                      <a:pt x="61" y="1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7" name="Freeform 59">
                <a:extLst>
                  <a:ext uri="{FF2B5EF4-FFF2-40B4-BE49-F238E27FC236}">
                    <a16:creationId xmlns:a16="http://schemas.microsoft.com/office/drawing/2014/main" id="{E23E9311-8EAE-F647-83AB-CF2E92675BB1}"/>
                  </a:ext>
                </a:extLst>
              </p:cNvPr>
              <p:cNvSpPr>
                <a:spLocks noChangeArrowheads="1"/>
              </p:cNvSpPr>
              <p:nvPr/>
            </p:nvSpPr>
            <p:spPr bwMode="auto">
              <a:xfrm>
                <a:off x="3959225" y="1390650"/>
                <a:ext cx="179388" cy="111125"/>
              </a:xfrm>
              <a:custGeom>
                <a:avLst/>
                <a:gdLst>
                  <a:gd name="T0" fmla="*/ 0 w 497"/>
                  <a:gd name="T1" fmla="*/ 124 h 310"/>
                  <a:gd name="T2" fmla="*/ 31 w 497"/>
                  <a:gd name="T3" fmla="*/ 155 h 310"/>
                  <a:gd name="T4" fmla="*/ 31 w 497"/>
                  <a:gd name="T5" fmla="*/ 185 h 310"/>
                  <a:gd name="T6" fmla="*/ 31 w 497"/>
                  <a:gd name="T7" fmla="*/ 185 h 310"/>
                  <a:gd name="T8" fmla="*/ 31 w 497"/>
                  <a:gd name="T9" fmla="*/ 185 h 310"/>
                  <a:gd name="T10" fmla="*/ 31 w 497"/>
                  <a:gd name="T11" fmla="*/ 217 h 310"/>
                  <a:gd name="T12" fmla="*/ 31 w 497"/>
                  <a:gd name="T13" fmla="*/ 217 h 310"/>
                  <a:gd name="T14" fmla="*/ 62 w 497"/>
                  <a:gd name="T15" fmla="*/ 217 h 310"/>
                  <a:gd name="T16" fmla="*/ 93 w 497"/>
                  <a:gd name="T17" fmla="*/ 217 h 310"/>
                  <a:gd name="T18" fmla="*/ 124 w 497"/>
                  <a:gd name="T19" fmla="*/ 248 h 310"/>
                  <a:gd name="T20" fmla="*/ 155 w 497"/>
                  <a:gd name="T21" fmla="*/ 248 h 310"/>
                  <a:gd name="T22" fmla="*/ 155 w 497"/>
                  <a:gd name="T23" fmla="*/ 248 h 310"/>
                  <a:gd name="T24" fmla="*/ 217 w 497"/>
                  <a:gd name="T25" fmla="*/ 279 h 310"/>
                  <a:gd name="T26" fmla="*/ 248 w 497"/>
                  <a:gd name="T27" fmla="*/ 309 h 310"/>
                  <a:gd name="T28" fmla="*/ 248 w 497"/>
                  <a:gd name="T29" fmla="*/ 309 h 310"/>
                  <a:gd name="T30" fmla="*/ 279 w 497"/>
                  <a:gd name="T31" fmla="*/ 309 h 310"/>
                  <a:gd name="T32" fmla="*/ 310 w 497"/>
                  <a:gd name="T33" fmla="*/ 309 h 310"/>
                  <a:gd name="T34" fmla="*/ 372 w 497"/>
                  <a:gd name="T35" fmla="*/ 309 h 310"/>
                  <a:gd name="T36" fmla="*/ 403 w 497"/>
                  <a:gd name="T37" fmla="*/ 309 h 310"/>
                  <a:gd name="T38" fmla="*/ 434 w 497"/>
                  <a:gd name="T39" fmla="*/ 279 h 310"/>
                  <a:gd name="T40" fmla="*/ 465 w 497"/>
                  <a:gd name="T41" fmla="*/ 248 h 310"/>
                  <a:gd name="T42" fmla="*/ 465 w 497"/>
                  <a:gd name="T43" fmla="*/ 248 h 310"/>
                  <a:gd name="T44" fmla="*/ 465 w 497"/>
                  <a:gd name="T45" fmla="*/ 217 h 310"/>
                  <a:gd name="T46" fmla="*/ 465 w 497"/>
                  <a:gd name="T47" fmla="*/ 185 h 310"/>
                  <a:gd name="T48" fmla="*/ 465 w 497"/>
                  <a:gd name="T49" fmla="*/ 185 h 310"/>
                  <a:gd name="T50" fmla="*/ 465 w 497"/>
                  <a:gd name="T51" fmla="*/ 185 h 310"/>
                  <a:gd name="T52" fmla="*/ 465 w 497"/>
                  <a:gd name="T53" fmla="*/ 155 h 310"/>
                  <a:gd name="T54" fmla="*/ 434 w 497"/>
                  <a:gd name="T55" fmla="*/ 155 h 310"/>
                  <a:gd name="T56" fmla="*/ 465 w 497"/>
                  <a:gd name="T57" fmla="*/ 124 h 310"/>
                  <a:gd name="T58" fmla="*/ 465 w 497"/>
                  <a:gd name="T59" fmla="*/ 93 h 310"/>
                  <a:gd name="T60" fmla="*/ 465 w 497"/>
                  <a:gd name="T61" fmla="*/ 93 h 310"/>
                  <a:gd name="T62" fmla="*/ 465 w 497"/>
                  <a:gd name="T63" fmla="*/ 61 h 310"/>
                  <a:gd name="T64" fmla="*/ 434 w 497"/>
                  <a:gd name="T65" fmla="*/ 31 h 310"/>
                  <a:gd name="T66" fmla="*/ 341 w 497"/>
                  <a:gd name="T67" fmla="*/ 31 h 310"/>
                  <a:gd name="T68" fmla="*/ 279 w 497"/>
                  <a:gd name="T69" fmla="*/ 31 h 310"/>
                  <a:gd name="T70" fmla="*/ 279 w 497"/>
                  <a:gd name="T71" fmla="*/ 31 h 310"/>
                  <a:gd name="T72" fmla="*/ 217 w 497"/>
                  <a:gd name="T73" fmla="*/ 0 h 310"/>
                  <a:gd name="T74" fmla="*/ 124 w 497"/>
                  <a:gd name="T75" fmla="*/ 31 h 310"/>
                  <a:gd name="T76" fmla="*/ 124 w 497"/>
                  <a:gd name="T77" fmla="*/ 0 h 310"/>
                  <a:gd name="T78" fmla="*/ 62 w 497"/>
                  <a:gd name="T79" fmla="*/ 61 h 310"/>
                  <a:gd name="T80" fmla="*/ 0 w 497"/>
                  <a:gd name="T81" fmla="*/ 61 h 310"/>
                  <a:gd name="T82" fmla="*/ 0 w 497"/>
                  <a:gd name="T83" fmla="*/ 93 h 310"/>
                  <a:gd name="T84" fmla="*/ 0 w 497"/>
                  <a:gd name="T85" fmla="*/ 12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7" h="310">
                    <a:moveTo>
                      <a:pt x="0" y="124"/>
                    </a:moveTo>
                    <a:lnTo>
                      <a:pt x="0" y="124"/>
                    </a:lnTo>
                    <a:lnTo>
                      <a:pt x="0" y="124"/>
                    </a:lnTo>
                    <a:lnTo>
                      <a:pt x="31" y="155"/>
                    </a:lnTo>
                    <a:lnTo>
                      <a:pt x="31" y="185"/>
                    </a:lnTo>
                    <a:lnTo>
                      <a:pt x="31" y="185"/>
                    </a:lnTo>
                    <a:lnTo>
                      <a:pt x="31" y="185"/>
                    </a:lnTo>
                    <a:lnTo>
                      <a:pt x="31" y="185"/>
                    </a:lnTo>
                    <a:lnTo>
                      <a:pt x="31" y="185"/>
                    </a:lnTo>
                    <a:lnTo>
                      <a:pt x="31" y="185"/>
                    </a:lnTo>
                    <a:lnTo>
                      <a:pt x="31" y="185"/>
                    </a:lnTo>
                    <a:cubicBezTo>
                      <a:pt x="31" y="217"/>
                      <a:pt x="31" y="217"/>
                      <a:pt x="31" y="217"/>
                    </a:cubicBezTo>
                    <a:lnTo>
                      <a:pt x="31" y="217"/>
                    </a:lnTo>
                    <a:lnTo>
                      <a:pt x="31" y="217"/>
                    </a:lnTo>
                    <a:lnTo>
                      <a:pt x="31" y="217"/>
                    </a:lnTo>
                    <a:cubicBezTo>
                      <a:pt x="31" y="217"/>
                      <a:pt x="31" y="217"/>
                      <a:pt x="62" y="217"/>
                    </a:cubicBezTo>
                    <a:lnTo>
                      <a:pt x="62" y="217"/>
                    </a:lnTo>
                    <a:lnTo>
                      <a:pt x="93" y="217"/>
                    </a:lnTo>
                    <a:lnTo>
                      <a:pt x="93" y="248"/>
                    </a:lnTo>
                    <a:cubicBezTo>
                      <a:pt x="124" y="248"/>
                      <a:pt x="124" y="248"/>
                      <a:pt x="124" y="248"/>
                    </a:cubicBezTo>
                    <a:lnTo>
                      <a:pt x="124" y="248"/>
                    </a:lnTo>
                    <a:lnTo>
                      <a:pt x="155" y="248"/>
                    </a:lnTo>
                    <a:lnTo>
                      <a:pt x="155" y="248"/>
                    </a:lnTo>
                    <a:lnTo>
                      <a:pt x="155" y="248"/>
                    </a:lnTo>
                    <a:cubicBezTo>
                      <a:pt x="186" y="248"/>
                      <a:pt x="186" y="248"/>
                      <a:pt x="186" y="248"/>
                    </a:cubicBezTo>
                    <a:lnTo>
                      <a:pt x="217" y="279"/>
                    </a:lnTo>
                    <a:cubicBezTo>
                      <a:pt x="217" y="309"/>
                      <a:pt x="217" y="309"/>
                      <a:pt x="217" y="309"/>
                    </a:cubicBezTo>
                    <a:cubicBezTo>
                      <a:pt x="248" y="309"/>
                      <a:pt x="248" y="309"/>
                      <a:pt x="248" y="309"/>
                    </a:cubicBezTo>
                    <a:lnTo>
                      <a:pt x="248" y="309"/>
                    </a:lnTo>
                    <a:lnTo>
                      <a:pt x="248" y="309"/>
                    </a:lnTo>
                    <a:lnTo>
                      <a:pt x="279" y="309"/>
                    </a:lnTo>
                    <a:lnTo>
                      <a:pt x="279" y="309"/>
                    </a:lnTo>
                    <a:cubicBezTo>
                      <a:pt x="279" y="309"/>
                      <a:pt x="279" y="309"/>
                      <a:pt x="310" y="309"/>
                    </a:cubicBezTo>
                    <a:lnTo>
                      <a:pt x="310" y="309"/>
                    </a:lnTo>
                    <a:cubicBezTo>
                      <a:pt x="341" y="309"/>
                      <a:pt x="341" y="309"/>
                      <a:pt x="341" y="309"/>
                    </a:cubicBezTo>
                    <a:lnTo>
                      <a:pt x="372" y="309"/>
                    </a:lnTo>
                    <a:lnTo>
                      <a:pt x="372" y="309"/>
                    </a:lnTo>
                    <a:cubicBezTo>
                      <a:pt x="403" y="309"/>
                      <a:pt x="403" y="309"/>
                      <a:pt x="403" y="309"/>
                    </a:cubicBezTo>
                    <a:lnTo>
                      <a:pt x="403" y="309"/>
                    </a:lnTo>
                    <a:lnTo>
                      <a:pt x="434" y="279"/>
                    </a:lnTo>
                    <a:cubicBezTo>
                      <a:pt x="465" y="248"/>
                      <a:pt x="465" y="248"/>
                      <a:pt x="465" y="248"/>
                    </a:cubicBezTo>
                    <a:lnTo>
                      <a:pt x="465" y="248"/>
                    </a:lnTo>
                    <a:lnTo>
                      <a:pt x="496" y="248"/>
                    </a:lnTo>
                    <a:cubicBezTo>
                      <a:pt x="465" y="248"/>
                      <a:pt x="465" y="248"/>
                      <a:pt x="465" y="248"/>
                    </a:cubicBezTo>
                    <a:cubicBezTo>
                      <a:pt x="465" y="217"/>
                      <a:pt x="465" y="217"/>
                      <a:pt x="465" y="217"/>
                    </a:cubicBezTo>
                    <a:lnTo>
                      <a:pt x="465" y="217"/>
                    </a:lnTo>
                    <a:lnTo>
                      <a:pt x="465" y="217"/>
                    </a:lnTo>
                    <a:lnTo>
                      <a:pt x="465" y="185"/>
                    </a:lnTo>
                    <a:lnTo>
                      <a:pt x="465" y="185"/>
                    </a:lnTo>
                    <a:lnTo>
                      <a:pt x="465" y="185"/>
                    </a:lnTo>
                    <a:lnTo>
                      <a:pt x="465" y="185"/>
                    </a:lnTo>
                    <a:lnTo>
                      <a:pt x="465" y="185"/>
                    </a:lnTo>
                    <a:lnTo>
                      <a:pt x="465" y="185"/>
                    </a:lnTo>
                    <a:cubicBezTo>
                      <a:pt x="465" y="185"/>
                      <a:pt x="465" y="185"/>
                      <a:pt x="465" y="155"/>
                    </a:cubicBezTo>
                    <a:cubicBezTo>
                      <a:pt x="434" y="155"/>
                      <a:pt x="434" y="155"/>
                      <a:pt x="434" y="155"/>
                    </a:cubicBezTo>
                    <a:lnTo>
                      <a:pt x="434" y="155"/>
                    </a:lnTo>
                    <a:cubicBezTo>
                      <a:pt x="434" y="124"/>
                      <a:pt x="434" y="124"/>
                      <a:pt x="465" y="124"/>
                    </a:cubicBezTo>
                    <a:lnTo>
                      <a:pt x="465" y="124"/>
                    </a:lnTo>
                    <a:lnTo>
                      <a:pt x="465" y="124"/>
                    </a:lnTo>
                    <a:cubicBezTo>
                      <a:pt x="465" y="93"/>
                      <a:pt x="465" y="93"/>
                      <a:pt x="465" y="93"/>
                    </a:cubicBezTo>
                    <a:lnTo>
                      <a:pt x="465" y="93"/>
                    </a:lnTo>
                    <a:lnTo>
                      <a:pt x="465" y="93"/>
                    </a:lnTo>
                    <a:lnTo>
                      <a:pt x="465" y="93"/>
                    </a:lnTo>
                    <a:cubicBezTo>
                      <a:pt x="465" y="61"/>
                      <a:pt x="465" y="61"/>
                      <a:pt x="465" y="61"/>
                    </a:cubicBezTo>
                    <a:cubicBezTo>
                      <a:pt x="465" y="61"/>
                      <a:pt x="465" y="61"/>
                      <a:pt x="434" y="61"/>
                    </a:cubicBezTo>
                    <a:lnTo>
                      <a:pt x="434" y="31"/>
                    </a:lnTo>
                    <a:cubicBezTo>
                      <a:pt x="403" y="31"/>
                      <a:pt x="403" y="31"/>
                      <a:pt x="372" y="31"/>
                    </a:cubicBezTo>
                    <a:cubicBezTo>
                      <a:pt x="372" y="31"/>
                      <a:pt x="372" y="31"/>
                      <a:pt x="341" y="31"/>
                    </a:cubicBezTo>
                    <a:lnTo>
                      <a:pt x="310" y="31"/>
                    </a:lnTo>
                    <a:lnTo>
                      <a:pt x="279" y="31"/>
                    </a:lnTo>
                    <a:lnTo>
                      <a:pt x="279" y="31"/>
                    </a:lnTo>
                    <a:lnTo>
                      <a:pt x="279" y="31"/>
                    </a:lnTo>
                    <a:cubicBezTo>
                      <a:pt x="248" y="31"/>
                      <a:pt x="248" y="31"/>
                      <a:pt x="217" y="0"/>
                    </a:cubicBezTo>
                    <a:lnTo>
                      <a:pt x="217" y="0"/>
                    </a:lnTo>
                    <a:cubicBezTo>
                      <a:pt x="217" y="0"/>
                      <a:pt x="217" y="0"/>
                      <a:pt x="186" y="0"/>
                    </a:cubicBezTo>
                    <a:cubicBezTo>
                      <a:pt x="186" y="0"/>
                      <a:pt x="155" y="31"/>
                      <a:pt x="124" y="31"/>
                    </a:cubicBezTo>
                    <a:cubicBezTo>
                      <a:pt x="124" y="31"/>
                      <a:pt x="124" y="31"/>
                      <a:pt x="124" y="0"/>
                    </a:cubicBezTo>
                    <a:lnTo>
                      <a:pt x="124" y="0"/>
                    </a:lnTo>
                    <a:cubicBezTo>
                      <a:pt x="93" y="0"/>
                      <a:pt x="93" y="0"/>
                      <a:pt x="93" y="31"/>
                    </a:cubicBezTo>
                    <a:cubicBezTo>
                      <a:pt x="93" y="61"/>
                      <a:pt x="62" y="61"/>
                      <a:pt x="62" y="61"/>
                    </a:cubicBezTo>
                    <a:cubicBezTo>
                      <a:pt x="31" y="61"/>
                      <a:pt x="31" y="61"/>
                      <a:pt x="31" y="61"/>
                    </a:cubicBezTo>
                    <a:lnTo>
                      <a:pt x="0" y="61"/>
                    </a:lnTo>
                    <a:lnTo>
                      <a:pt x="0" y="61"/>
                    </a:lnTo>
                    <a:cubicBezTo>
                      <a:pt x="0" y="61"/>
                      <a:pt x="0" y="61"/>
                      <a:pt x="0" y="93"/>
                    </a:cubicBezTo>
                    <a:lnTo>
                      <a:pt x="0" y="93"/>
                    </a:lnTo>
                    <a:lnTo>
                      <a:pt x="0" y="1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8" name="Freeform 60">
                <a:extLst>
                  <a:ext uri="{FF2B5EF4-FFF2-40B4-BE49-F238E27FC236}">
                    <a16:creationId xmlns:a16="http://schemas.microsoft.com/office/drawing/2014/main" id="{8A76B5B1-9579-C341-9908-628E6BCB5CF7}"/>
                  </a:ext>
                </a:extLst>
              </p:cNvPr>
              <p:cNvSpPr>
                <a:spLocks noChangeArrowheads="1"/>
              </p:cNvSpPr>
              <p:nvPr/>
            </p:nvSpPr>
            <p:spPr bwMode="auto">
              <a:xfrm>
                <a:off x="4081463" y="1546225"/>
                <a:ext cx="157162" cy="88900"/>
              </a:xfrm>
              <a:custGeom>
                <a:avLst/>
                <a:gdLst>
                  <a:gd name="T0" fmla="*/ 310 w 435"/>
                  <a:gd name="T1" fmla="*/ 0 h 249"/>
                  <a:gd name="T2" fmla="*/ 248 w 435"/>
                  <a:gd name="T3" fmla="*/ 32 h 249"/>
                  <a:gd name="T4" fmla="*/ 248 w 435"/>
                  <a:gd name="T5" fmla="*/ 32 h 249"/>
                  <a:gd name="T6" fmla="*/ 217 w 435"/>
                  <a:gd name="T7" fmla="*/ 32 h 249"/>
                  <a:gd name="T8" fmla="*/ 185 w 435"/>
                  <a:gd name="T9" fmla="*/ 32 h 249"/>
                  <a:gd name="T10" fmla="*/ 155 w 435"/>
                  <a:gd name="T11" fmla="*/ 32 h 249"/>
                  <a:gd name="T12" fmla="*/ 124 w 435"/>
                  <a:gd name="T13" fmla="*/ 0 h 249"/>
                  <a:gd name="T14" fmla="*/ 93 w 435"/>
                  <a:gd name="T15" fmla="*/ 32 h 249"/>
                  <a:gd name="T16" fmla="*/ 62 w 435"/>
                  <a:gd name="T17" fmla="*/ 63 h 249"/>
                  <a:gd name="T18" fmla="*/ 0 w 435"/>
                  <a:gd name="T19" fmla="*/ 124 h 249"/>
                  <a:gd name="T20" fmla="*/ 62 w 435"/>
                  <a:gd name="T21" fmla="*/ 187 h 249"/>
                  <a:gd name="T22" fmla="*/ 62 w 435"/>
                  <a:gd name="T23" fmla="*/ 187 h 249"/>
                  <a:gd name="T24" fmla="*/ 93 w 435"/>
                  <a:gd name="T25" fmla="*/ 187 h 249"/>
                  <a:gd name="T26" fmla="*/ 93 w 435"/>
                  <a:gd name="T27" fmla="*/ 187 h 249"/>
                  <a:gd name="T28" fmla="*/ 124 w 435"/>
                  <a:gd name="T29" fmla="*/ 187 h 249"/>
                  <a:gd name="T30" fmla="*/ 124 w 435"/>
                  <a:gd name="T31" fmla="*/ 218 h 249"/>
                  <a:gd name="T32" fmla="*/ 124 w 435"/>
                  <a:gd name="T33" fmla="*/ 248 h 249"/>
                  <a:gd name="T34" fmla="*/ 185 w 435"/>
                  <a:gd name="T35" fmla="*/ 248 h 249"/>
                  <a:gd name="T36" fmla="*/ 185 w 435"/>
                  <a:gd name="T37" fmla="*/ 248 h 249"/>
                  <a:gd name="T38" fmla="*/ 217 w 435"/>
                  <a:gd name="T39" fmla="*/ 248 h 249"/>
                  <a:gd name="T40" fmla="*/ 248 w 435"/>
                  <a:gd name="T41" fmla="*/ 248 h 249"/>
                  <a:gd name="T42" fmla="*/ 248 w 435"/>
                  <a:gd name="T43" fmla="*/ 248 h 249"/>
                  <a:gd name="T44" fmla="*/ 279 w 435"/>
                  <a:gd name="T45" fmla="*/ 218 h 249"/>
                  <a:gd name="T46" fmla="*/ 341 w 435"/>
                  <a:gd name="T47" fmla="*/ 218 h 249"/>
                  <a:gd name="T48" fmla="*/ 403 w 435"/>
                  <a:gd name="T49" fmla="*/ 248 h 249"/>
                  <a:gd name="T50" fmla="*/ 434 w 435"/>
                  <a:gd name="T51" fmla="*/ 187 h 249"/>
                  <a:gd name="T52" fmla="*/ 372 w 435"/>
                  <a:gd name="T53" fmla="*/ 156 h 249"/>
                  <a:gd name="T54" fmla="*/ 372 w 435"/>
                  <a:gd name="T55" fmla="*/ 124 h 249"/>
                  <a:gd name="T56" fmla="*/ 372 w 435"/>
                  <a:gd name="T57" fmla="*/ 94 h 249"/>
                  <a:gd name="T58" fmla="*/ 372 w 435"/>
                  <a:gd name="T59" fmla="*/ 63 h 249"/>
                  <a:gd name="T60" fmla="*/ 372 w 435"/>
                  <a:gd name="T61" fmla="*/ 63 h 249"/>
                  <a:gd name="T62" fmla="*/ 310 w 435"/>
                  <a:gd name="T6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5" h="249">
                    <a:moveTo>
                      <a:pt x="310" y="0"/>
                    </a:moveTo>
                    <a:lnTo>
                      <a:pt x="310" y="0"/>
                    </a:lnTo>
                    <a:cubicBezTo>
                      <a:pt x="310" y="32"/>
                      <a:pt x="279" y="32"/>
                      <a:pt x="279" y="32"/>
                    </a:cubicBezTo>
                    <a:cubicBezTo>
                      <a:pt x="248" y="32"/>
                      <a:pt x="248" y="32"/>
                      <a:pt x="248" y="32"/>
                    </a:cubicBezTo>
                    <a:lnTo>
                      <a:pt x="248" y="32"/>
                    </a:lnTo>
                    <a:lnTo>
                      <a:pt x="248" y="32"/>
                    </a:lnTo>
                    <a:lnTo>
                      <a:pt x="217" y="32"/>
                    </a:lnTo>
                    <a:lnTo>
                      <a:pt x="217" y="32"/>
                    </a:lnTo>
                    <a:cubicBezTo>
                      <a:pt x="217" y="32"/>
                      <a:pt x="217" y="32"/>
                      <a:pt x="185" y="32"/>
                    </a:cubicBezTo>
                    <a:lnTo>
                      <a:pt x="185" y="32"/>
                    </a:lnTo>
                    <a:lnTo>
                      <a:pt x="185" y="32"/>
                    </a:lnTo>
                    <a:cubicBezTo>
                      <a:pt x="155" y="32"/>
                      <a:pt x="155" y="32"/>
                      <a:pt x="155" y="32"/>
                    </a:cubicBezTo>
                    <a:cubicBezTo>
                      <a:pt x="124" y="32"/>
                      <a:pt x="124" y="0"/>
                      <a:pt x="124" y="0"/>
                    </a:cubicBezTo>
                    <a:lnTo>
                      <a:pt x="124" y="0"/>
                    </a:lnTo>
                    <a:cubicBezTo>
                      <a:pt x="93" y="32"/>
                      <a:pt x="93" y="32"/>
                      <a:pt x="93" y="32"/>
                    </a:cubicBezTo>
                    <a:lnTo>
                      <a:pt x="93" y="32"/>
                    </a:lnTo>
                    <a:lnTo>
                      <a:pt x="62" y="63"/>
                    </a:lnTo>
                    <a:lnTo>
                      <a:pt x="62" y="63"/>
                    </a:lnTo>
                    <a:cubicBezTo>
                      <a:pt x="31" y="94"/>
                      <a:pt x="31" y="124"/>
                      <a:pt x="0" y="124"/>
                    </a:cubicBezTo>
                    <a:lnTo>
                      <a:pt x="0" y="124"/>
                    </a:lnTo>
                    <a:cubicBezTo>
                      <a:pt x="31" y="124"/>
                      <a:pt x="31" y="156"/>
                      <a:pt x="31" y="156"/>
                    </a:cubicBezTo>
                    <a:lnTo>
                      <a:pt x="62" y="187"/>
                    </a:lnTo>
                    <a:lnTo>
                      <a:pt x="62" y="187"/>
                    </a:lnTo>
                    <a:lnTo>
                      <a:pt x="62" y="187"/>
                    </a:lnTo>
                    <a:cubicBezTo>
                      <a:pt x="62" y="124"/>
                      <a:pt x="62" y="124"/>
                      <a:pt x="62" y="124"/>
                    </a:cubicBezTo>
                    <a:cubicBezTo>
                      <a:pt x="93" y="187"/>
                      <a:pt x="93" y="187"/>
                      <a:pt x="93" y="187"/>
                    </a:cubicBezTo>
                    <a:lnTo>
                      <a:pt x="93" y="187"/>
                    </a:lnTo>
                    <a:lnTo>
                      <a:pt x="93" y="187"/>
                    </a:lnTo>
                    <a:cubicBezTo>
                      <a:pt x="93" y="187"/>
                      <a:pt x="93" y="187"/>
                      <a:pt x="124" y="187"/>
                    </a:cubicBezTo>
                    <a:lnTo>
                      <a:pt x="124" y="187"/>
                    </a:lnTo>
                    <a:lnTo>
                      <a:pt x="124" y="218"/>
                    </a:lnTo>
                    <a:lnTo>
                      <a:pt x="124" y="218"/>
                    </a:lnTo>
                    <a:cubicBezTo>
                      <a:pt x="124" y="218"/>
                      <a:pt x="124" y="218"/>
                      <a:pt x="124" y="248"/>
                    </a:cubicBezTo>
                    <a:lnTo>
                      <a:pt x="124" y="248"/>
                    </a:lnTo>
                    <a:lnTo>
                      <a:pt x="155" y="248"/>
                    </a:lnTo>
                    <a:lnTo>
                      <a:pt x="185" y="248"/>
                    </a:lnTo>
                    <a:lnTo>
                      <a:pt x="185" y="248"/>
                    </a:lnTo>
                    <a:lnTo>
                      <a:pt x="185" y="248"/>
                    </a:lnTo>
                    <a:lnTo>
                      <a:pt x="185" y="248"/>
                    </a:lnTo>
                    <a:lnTo>
                      <a:pt x="217" y="248"/>
                    </a:lnTo>
                    <a:cubicBezTo>
                      <a:pt x="217" y="248"/>
                      <a:pt x="217" y="248"/>
                      <a:pt x="248" y="248"/>
                    </a:cubicBezTo>
                    <a:lnTo>
                      <a:pt x="248" y="248"/>
                    </a:lnTo>
                    <a:lnTo>
                      <a:pt x="248" y="248"/>
                    </a:lnTo>
                    <a:lnTo>
                      <a:pt x="248" y="248"/>
                    </a:lnTo>
                    <a:cubicBezTo>
                      <a:pt x="248" y="248"/>
                      <a:pt x="248" y="248"/>
                      <a:pt x="248" y="218"/>
                    </a:cubicBezTo>
                    <a:cubicBezTo>
                      <a:pt x="279" y="218"/>
                      <a:pt x="279" y="218"/>
                      <a:pt x="279" y="218"/>
                    </a:cubicBezTo>
                    <a:lnTo>
                      <a:pt x="279" y="218"/>
                    </a:lnTo>
                    <a:cubicBezTo>
                      <a:pt x="279" y="218"/>
                      <a:pt x="310" y="218"/>
                      <a:pt x="341" y="218"/>
                    </a:cubicBezTo>
                    <a:cubicBezTo>
                      <a:pt x="372" y="218"/>
                      <a:pt x="372" y="218"/>
                      <a:pt x="403" y="218"/>
                    </a:cubicBezTo>
                    <a:cubicBezTo>
                      <a:pt x="403" y="248"/>
                      <a:pt x="403" y="248"/>
                      <a:pt x="403" y="248"/>
                    </a:cubicBezTo>
                    <a:cubicBezTo>
                      <a:pt x="403" y="218"/>
                      <a:pt x="403" y="218"/>
                      <a:pt x="434" y="218"/>
                    </a:cubicBezTo>
                    <a:cubicBezTo>
                      <a:pt x="434" y="187"/>
                      <a:pt x="434" y="187"/>
                      <a:pt x="434" y="187"/>
                    </a:cubicBezTo>
                    <a:cubicBezTo>
                      <a:pt x="403" y="187"/>
                      <a:pt x="403" y="187"/>
                      <a:pt x="403" y="187"/>
                    </a:cubicBezTo>
                    <a:cubicBezTo>
                      <a:pt x="372" y="187"/>
                      <a:pt x="372" y="187"/>
                      <a:pt x="372" y="156"/>
                    </a:cubicBezTo>
                    <a:lnTo>
                      <a:pt x="372" y="124"/>
                    </a:lnTo>
                    <a:lnTo>
                      <a:pt x="372" y="124"/>
                    </a:lnTo>
                    <a:lnTo>
                      <a:pt x="372" y="94"/>
                    </a:lnTo>
                    <a:lnTo>
                      <a:pt x="372" y="94"/>
                    </a:lnTo>
                    <a:lnTo>
                      <a:pt x="372" y="63"/>
                    </a:lnTo>
                    <a:lnTo>
                      <a:pt x="372" y="63"/>
                    </a:lnTo>
                    <a:lnTo>
                      <a:pt x="372" y="63"/>
                    </a:lnTo>
                    <a:lnTo>
                      <a:pt x="372" y="63"/>
                    </a:lnTo>
                    <a:cubicBezTo>
                      <a:pt x="341" y="63"/>
                      <a:pt x="341" y="63"/>
                      <a:pt x="341" y="32"/>
                    </a:cubicBezTo>
                    <a:cubicBezTo>
                      <a:pt x="341" y="32"/>
                      <a:pt x="341" y="32"/>
                      <a:pt x="31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99" name="Freeform 61">
                <a:extLst>
                  <a:ext uri="{FF2B5EF4-FFF2-40B4-BE49-F238E27FC236}">
                    <a16:creationId xmlns:a16="http://schemas.microsoft.com/office/drawing/2014/main" id="{C8BDB75C-0ABF-C44C-B6F2-0A9264B58257}"/>
                  </a:ext>
                </a:extLst>
              </p:cNvPr>
              <p:cNvSpPr>
                <a:spLocks noChangeArrowheads="1"/>
              </p:cNvSpPr>
              <p:nvPr/>
            </p:nvSpPr>
            <p:spPr bwMode="auto">
              <a:xfrm>
                <a:off x="3490913" y="1646238"/>
                <a:ext cx="223837" cy="155575"/>
              </a:xfrm>
              <a:custGeom>
                <a:avLst/>
                <a:gdLst>
                  <a:gd name="T0" fmla="*/ 217 w 621"/>
                  <a:gd name="T1" fmla="*/ 403 h 434"/>
                  <a:gd name="T2" fmla="*/ 342 w 621"/>
                  <a:gd name="T3" fmla="*/ 403 h 434"/>
                  <a:gd name="T4" fmla="*/ 342 w 621"/>
                  <a:gd name="T5" fmla="*/ 403 h 434"/>
                  <a:gd name="T6" fmla="*/ 403 w 621"/>
                  <a:gd name="T7" fmla="*/ 372 h 434"/>
                  <a:gd name="T8" fmla="*/ 466 w 621"/>
                  <a:gd name="T9" fmla="*/ 309 h 434"/>
                  <a:gd name="T10" fmla="*/ 466 w 621"/>
                  <a:gd name="T11" fmla="*/ 216 h 434"/>
                  <a:gd name="T12" fmla="*/ 558 w 621"/>
                  <a:gd name="T13" fmla="*/ 124 h 434"/>
                  <a:gd name="T14" fmla="*/ 620 w 621"/>
                  <a:gd name="T15" fmla="*/ 92 h 434"/>
                  <a:gd name="T16" fmla="*/ 590 w 621"/>
                  <a:gd name="T17" fmla="*/ 92 h 434"/>
                  <a:gd name="T18" fmla="*/ 590 w 621"/>
                  <a:gd name="T19" fmla="*/ 92 h 434"/>
                  <a:gd name="T20" fmla="*/ 558 w 621"/>
                  <a:gd name="T21" fmla="*/ 61 h 434"/>
                  <a:gd name="T22" fmla="*/ 466 w 621"/>
                  <a:gd name="T23" fmla="*/ 61 h 434"/>
                  <a:gd name="T24" fmla="*/ 434 w 621"/>
                  <a:gd name="T25" fmla="*/ 61 h 434"/>
                  <a:gd name="T26" fmla="*/ 403 w 621"/>
                  <a:gd name="T27" fmla="*/ 61 h 434"/>
                  <a:gd name="T28" fmla="*/ 403 w 621"/>
                  <a:gd name="T29" fmla="*/ 31 h 434"/>
                  <a:gd name="T30" fmla="*/ 342 w 621"/>
                  <a:gd name="T31" fmla="*/ 31 h 434"/>
                  <a:gd name="T32" fmla="*/ 279 w 621"/>
                  <a:gd name="T33" fmla="*/ 31 h 434"/>
                  <a:gd name="T34" fmla="*/ 248 w 621"/>
                  <a:gd name="T35" fmla="*/ 31 h 434"/>
                  <a:gd name="T36" fmla="*/ 186 w 621"/>
                  <a:gd name="T37" fmla="*/ 31 h 434"/>
                  <a:gd name="T38" fmla="*/ 186 w 621"/>
                  <a:gd name="T39" fmla="*/ 0 h 434"/>
                  <a:gd name="T40" fmla="*/ 94 w 621"/>
                  <a:gd name="T41" fmla="*/ 31 h 434"/>
                  <a:gd name="T42" fmla="*/ 31 w 621"/>
                  <a:gd name="T43" fmla="*/ 0 h 434"/>
                  <a:gd name="T44" fmla="*/ 0 w 621"/>
                  <a:gd name="T45" fmla="*/ 31 h 434"/>
                  <a:gd name="T46" fmla="*/ 31 w 621"/>
                  <a:gd name="T47" fmla="*/ 61 h 434"/>
                  <a:gd name="T48" fmla="*/ 31 w 621"/>
                  <a:gd name="T49" fmla="*/ 61 h 434"/>
                  <a:gd name="T50" fmla="*/ 62 w 621"/>
                  <a:gd name="T51" fmla="*/ 61 h 434"/>
                  <a:gd name="T52" fmla="*/ 94 w 621"/>
                  <a:gd name="T53" fmla="*/ 61 h 434"/>
                  <a:gd name="T54" fmla="*/ 124 w 621"/>
                  <a:gd name="T55" fmla="*/ 61 h 434"/>
                  <a:gd name="T56" fmla="*/ 124 w 621"/>
                  <a:gd name="T57" fmla="*/ 61 h 434"/>
                  <a:gd name="T58" fmla="*/ 124 w 621"/>
                  <a:gd name="T59" fmla="*/ 92 h 434"/>
                  <a:gd name="T60" fmla="*/ 155 w 621"/>
                  <a:gd name="T61" fmla="*/ 124 h 434"/>
                  <a:gd name="T62" fmla="*/ 124 w 621"/>
                  <a:gd name="T63" fmla="*/ 155 h 434"/>
                  <a:gd name="T64" fmla="*/ 124 w 621"/>
                  <a:gd name="T65" fmla="*/ 155 h 434"/>
                  <a:gd name="T66" fmla="*/ 124 w 621"/>
                  <a:gd name="T67" fmla="*/ 185 h 434"/>
                  <a:gd name="T68" fmla="*/ 124 w 621"/>
                  <a:gd name="T69" fmla="*/ 248 h 434"/>
                  <a:gd name="T70" fmla="*/ 124 w 621"/>
                  <a:gd name="T71" fmla="*/ 279 h 434"/>
                  <a:gd name="T72" fmla="*/ 94 w 621"/>
                  <a:gd name="T73" fmla="*/ 309 h 434"/>
                  <a:gd name="T74" fmla="*/ 124 w 621"/>
                  <a:gd name="T75" fmla="*/ 340 h 434"/>
                  <a:gd name="T76" fmla="*/ 94 w 621"/>
                  <a:gd name="T77" fmla="*/ 372 h 434"/>
                  <a:gd name="T78" fmla="*/ 186 w 621"/>
                  <a:gd name="T79" fmla="*/ 433 h 434"/>
                  <a:gd name="T80" fmla="*/ 217 w 621"/>
                  <a:gd name="T81" fmla="*/ 403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1" h="434">
                    <a:moveTo>
                      <a:pt x="217" y="403"/>
                    </a:moveTo>
                    <a:lnTo>
                      <a:pt x="217" y="403"/>
                    </a:lnTo>
                    <a:cubicBezTo>
                      <a:pt x="248" y="403"/>
                      <a:pt x="248" y="403"/>
                      <a:pt x="279" y="403"/>
                    </a:cubicBezTo>
                    <a:cubicBezTo>
                      <a:pt x="310" y="403"/>
                      <a:pt x="310" y="403"/>
                      <a:pt x="342" y="403"/>
                    </a:cubicBezTo>
                    <a:lnTo>
                      <a:pt x="342" y="403"/>
                    </a:lnTo>
                    <a:lnTo>
                      <a:pt x="342" y="403"/>
                    </a:lnTo>
                    <a:cubicBezTo>
                      <a:pt x="372" y="372"/>
                      <a:pt x="403" y="372"/>
                      <a:pt x="403" y="372"/>
                    </a:cubicBezTo>
                    <a:lnTo>
                      <a:pt x="403" y="372"/>
                    </a:lnTo>
                    <a:cubicBezTo>
                      <a:pt x="434" y="340"/>
                      <a:pt x="434" y="340"/>
                      <a:pt x="434" y="309"/>
                    </a:cubicBezTo>
                    <a:cubicBezTo>
                      <a:pt x="466" y="309"/>
                      <a:pt x="466" y="309"/>
                      <a:pt x="466" y="309"/>
                    </a:cubicBezTo>
                    <a:lnTo>
                      <a:pt x="466" y="279"/>
                    </a:lnTo>
                    <a:cubicBezTo>
                      <a:pt x="434" y="248"/>
                      <a:pt x="434" y="216"/>
                      <a:pt x="466" y="216"/>
                    </a:cubicBezTo>
                    <a:cubicBezTo>
                      <a:pt x="496" y="185"/>
                      <a:pt x="496" y="155"/>
                      <a:pt x="496" y="155"/>
                    </a:cubicBezTo>
                    <a:cubicBezTo>
                      <a:pt x="527" y="124"/>
                      <a:pt x="558" y="124"/>
                      <a:pt x="558" y="124"/>
                    </a:cubicBezTo>
                    <a:cubicBezTo>
                      <a:pt x="590" y="124"/>
                      <a:pt x="590" y="124"/>
                      <a:pt x="590" y="124"/>
                    </a:cubicBezTo>
                    <a:cubicBezTo>
                      <a:pt x="620" y="92"/>
                      <a:pt x="620" y="92"/>
                      <a:pt x="620" y="92"/>
                    </a:cubicBezTo>
                    <a:lnTo>
                      <a:pt x="620" y="92"/>
                    </a:lnTo>
                    <a:cubicBezTo>
                      <a:pt x="590" y="92"/>
                      <a:pt x="590" y="92"/>
                      <a:pt x="590" y="92"/>
                    </a:cubicBezTo>
                    <a:lnTo>
                      <a:pt x="590" y="92"/>
                    </a:lnTo>
                    <a:lnTo>
                      <a:pt x="590" y="92"/>
                    </a:lnTo>
                    <a:cubicBezTo>
                      <a:pt x="558" y="92"/>
                      <a:pt x="558" y="92"/>
                      <a:pt x="558" y="61"/>
                    </a:cubicBezTo>
                    <a:lnTo>
                      <a:pt x="558" y="61"/>
                    </a:lnTo>
                    <a:cubicBezTo>
                      <a:pt x="527" y="92"/>
                      <a:pt x="527" y="92"/>
                      <a:pt x="496" y="92"/>
                    </a:cubicBezTo>
                    <a:cubicBezTo>
                      <a:pt x="496" y="92"/>
                      <a:pt x="466" y="92"/>
                      <a:pt x="466" y="61"/>
                    </a:cubicBezTo>
                    <a:cubicBezTo>
                      <a:pt x="466" y="61"/>
                      <a:pt x="466" y="61"/>
                      <a:pt x="434" y="61"/>
                    </a:cubicBezTo>
                    <a:lnTo>
                      <a:pt x="434" y="61"/>
                    </a:lnTo>
                    <a:lnTo>
                      <a:pt x="434" y="61"/>
                    </a:lnTo>
                    <a:lnTo>
                      <a:pt x="403" y="61"/>
                    </a:lnTo>
                    <a:lnTo>
                      <a:pt x="403" y="61"/>
                    </a:lnTo>
                    <a:cubicBezTo>
                      <a:pt x="403" y="31"/>
                      <a:pt x="403" y="31"/>
                      <a:pt x="403" y="31"/>
                    </a:cubicBezTo>
                    <a:lnTo>
                      <a:pt x="372" y="31"/>
                    </a:lnTo>
                    <a:cubicBezTo>
                      <a:pt x="372" y="31"/>
                      <a:pt x="372" y="31"/>
                      <a:pt x="342" y="31"/>
                    </a:cubicBezTo>
                    <a:lnTo>
                      <a:pt x="342" y="31"/>
                    </a:lnTo>
                    <a:cubicBezTo>
                      <a:pt x="310" y="31"/>
                      <a:pt x="310" y="31"/>
                      <a:pt x="279" y="31"/>
                    </a:cubicBezTo>
                    <a:lnTo>
                      <a:pt x="279" y="31"/>
                    </a:lnTo>
                    <a:lnTo>
                      <a:pt x="248" y="31"/>
                    </a:lnTo>
                    <a:cubicBezTo>
                      <a:pt x="248" y="31"/>
                      <a:pt x="248" y="31"/>
                      <a:pt x="217" y="31"/>
                    </a:cubicBezTo>
                    <a:lnTo>
                      <a:pt x="186" y="31"/>
                    </a:lnTo>
                    <a:cubicBezTo>
                      <a:pt x="186" y="31"/>
                      <a:pt x="186" y="31"/>
                      <a:pt x="186" y="0"/>
                    </a:cubicBezTo>
                    <a:lnTo>
                      <a:pt x="186" y="0"/>
                    </a:lnTo>
                    <a:cubicBezTo>
                      <a:pt x="155" y="0"/>
                      <a:pt x="155" y="31"/>
                      <a:pt x="124" y="31"/>
                    </a:cubicBezTo>
                    <a:cubicBezTo>
                      <a:pt x="124" y="31"/>
                      <a:pt x="124" y="31"/>
                      <a:pt x="94" y="31"/>
                    </a:cubicBezTo>
                    <a:cubicBezTo>
                      <a:pt x="94" y="31"/>
                      <a:pt x="62" y="0"/>
                      <a:pt x="31" y="0"/>
                    </a:cubicBezTo>
                    <a:lnTo>
                      <a:pt x="31" y="0"/>
                    </a:lnTo>
                    <a:cubicBezTo>
                      <a:pt x="31" y="31"/>
                      <a:pt x="31" y="31"/>
                      <a:pt x="31" y="31"/>
                    </a:cubicBezTo>
                    <a:cubicBezTo>
                      <a:pt x="0" y="31"/>
                      <a:pt x="0" y="31"/>
                      <a:pt x="0" y="31"/>
                    </a:cubicBezTo>
                    <a:lnTo>
                      <a:pt x="0" y="31"/>
                    </a:lnTo>
                    <a:cubicBezTo>
                      <a:pt x="0" y="31"/>
                      <a:pt x="0" y="61"/>
                      <a:pt x="31" y="61"/>
                    </a:cubicBezTo>
                    <a:lnTo>
                      <a:pt x="31" y="61"/>
                    </a:lnTo>
                    <a:lnTo>
                      <a:pt x="31" y="61"/>
                    </a:lnTo>
                    <a:cubicBezTo>
                      <a:pt x="62" y="61"/>
                      <a:pt x="62" y="92"/>
                      <a:pt x="62" y="92"/>
                    </a:cubicBezTo>
                    <a:lnTo>
                      <a:pt x="62" y="61"/>
                    </a:lnTo>
                    <a:cubicBezTo>
                      <a:pt x="94" y="61"/>
                      <a:pt x="94" y="61"/>
                      <a:pt x="94" y="61"/>
                    </a:cubicBezTo>
                    <a:lnTo>
                      <a:pt x="94" y="61"/>
                    </a:lnTo>
                    <a:lnTo>
                      <a:pt x="94" y="61"/>
                    </a:lnTo>
                    <a:cubicBezTo>
                      <a:pt x="124" y="61"/>
                      <a:pt x="124" y="61"/>
                      <a:pt x="124" y="61"/>
                    </a:cubicBezTo>
                    <a:lnTo>
                      <a:pt x="124" y="61"/>
                    </a:lnTo>
                    <a:lnTo>
                      <a:pt x="124" y="61"/>
                    </a:lnTo>
                    <a:cubicBezTo>
                      <a:pt x="124" y="92"/>
                      <a:pt x="124" y="92"/>
                      <a:pt x="124" y="92"/>
                    </a:cubicBezTo>
                    <a:lnTo>
                      <a:pt x="124" y="92"/>
                    </a:lnTo>
                    <a:cubicBezTo>
                      <a:pt x="155" y="92"/>
                      <a:pt x="155" y="124"/>
                      <a:pt x="155" y="124"/>
                    </a:cubicBezTo>
                    <a:lnTo>
                      <a:pt x="155" y="124"/>
                    </a:lnTo>
                    <a:lnTo>
                      <a:pt x="155" y="124"/>
                    </a:lnTo>
                    <a:cubicBezTo>
                      <a:pt x="155" y="155"/>
                      <a:pt x="155" y="155"/>
                      <a:pt x="124" y="155"/>
                    </a:cubicBezTo>
                    <a:lnTo>
                      <a:pt x="124" y="155"/>
                    </a:lnTo>
                    <a:lnTo>
                      <a:pt x="124" y="155"/>
                    </a:lnTo>
                    <a:lnTo>
                      <a:pt x="124" y="155"/>
                    </a:lnTo>
                    <a:lnTo>
                      <a:pt x="124" y="185"/>
                    </a:lnTo>
                    <a:cubicBezTo>
                      <a:pt x="124" y="185"/>
                      <a:pt x="124" y="216"/>
                      <a:pt x="124" y="248"/>
                    </a:cubicBezTo>
                    <a:lnTo>
                      <a:pt x="124" y="248"/>
                    </a:lnTo>
                    <a:cubicBezTo>
                      <a:pt x="124" y="248"/>
                      <a:pt x="124" y="248"/>
                      <a:pt x="94" y="248"/>
                    </a:cubicBezTo>
                    <a:cubicBezTo>
                      <a:pt x="124" y="279"/>
                      <a:pt x="124" y="279"/>
                      <a:pt x="124" y="279"/>
                    </a:cubicBezTo>
                    <a:lnTo>
                      <a:pt x="124" y="309"/>
                    </a:lnTo>
                    <a:cubicBezTo>
                      <a:pt x="94" y="309"/>
                      <a:pt x="94" y="309"/>
                      <a:pt x="94" y="309"/>
                    </a:cubicBezTo>
                    <a:cubicBezTo>
                      <a:pt x="124" y="309"/>
                      <a:pt x="124" y="340"/>
                      <a:pt x="124" y="340"/>
                    </a:cubicBezTo>
                    <a:lnTo>
                      <a:pt x="124" y="340"/>
                    </a:lnTo>
                    <a:cubicBezTo>
                      <a:pt x="124" y="340"/>
                      <a:pt x="124" y="340"/>
                      <a:pt x="94" y="372"/>
                    </a:cubicBezTo>
                    <a:lnTo>
                      <a:pt x="94" y="372"/>
                    </a:lnTo>
                    <a:cubicBezTo>
                      <a:pt x="124" y="403"/>
                      <a:pt x="124" y="403"/>
                      <a:pt x="155" y="433"/>
                    </a:cubicBezTo>
                    <a:lnTo>
                      <a:pt x="186" y="433"/>
                    </a:lnTo>
                    <a:lnTo>
                      <a:pt x="186" y="433"/>
                    </a:lnTo>
                    <a:cubicBezTo>
                      <a:pt x="186" y="433"/>
                      <a:pt x="186" y="433"/>
                      <a:pt x="217" y="40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0" name="Freeform 62">
                <a:extLst>
                  <a:ext uri="{FF2B5EF4-FFF2-40B4-BE49-F238E27FC236}">
                    <a16:creationId xmlns:a16="http://schemas.microsoft.com/office/drawing/2014/main" id="{25F2C890-EEC8-1F4A-8628-5329F79A9AE5}"/>
                  </a:ext>
                </a:extLst>
              </p:cNvPr>
              <p:cNvSpPr>
                <a:spLocks noChangeArrowheads="1"/>
              </p:cNvSpPr>
              <p:nvPr/>
            </p:nvSpPr>
            <p:spPr bwMode="auto">
              <a:xfrm>
                <a:off x="4449763" y="1801813"/>
                <a:ext cx="168275" cy="168275"/>
              </a:xfrm>
              <a:custGeom>
                <a:avLst/>
                <a:gdLst>
                  <a:gd name="T0" fmla="*/ 310 w 466"/>
                  <a:gd name="T1" fmla="*/ 63 h 467"/>
                  <a:gd name="T2" fmla="*/ 310 w 466"/>
                  <a:gd name="T3" fmla="*/ 63 h 467"/>
                  <a:gd name="T4" fmla="*/ 310 w 466"/>
                  <a:gd name="T5" fmla="*/ 63 h 467"/>
                  <a:gd name="T6" fmla="*/ 279 w 466"/>
                  <a:gd name="T7" fmla="*/ 0 h 467"/>
                  <a:gd name="T8" fmla="*/ 279 w 466"/>
                  <a:gd name="T9" fmla="*/ 0 h 467"/>
                  <a:gd name="T10" fmla="*/ 217 w 466"/>
                  <a:gd name="T11" fmla="*/ 0 h 467"/>
                  <a:gd name="T12" fmla="*/ 186 w 466"/>
                  <a:gd name="T13" fmla="*/ 0 h 467"/>
                  <a:gd name="T14" fmla="*/ 155 w 466"/>
                  <a:gd name="T15" fmla="*/ 31 h 467"/>
                  <a:gd name="T16" fmla="*/ 123 w 466"/>
                  <a:gd name="T17" fmla="*/ 63 h 467"/>
                  <a:gd name="T18" fmla="*/ 123 w 466"/>
                  <a:gd name="T19" fmla="*/ 63 h 467"/>
                  <a:gd name="T20" fmla="*/ 123 w 466"/>
                  <a:gd name="T21" fmla="*/ 124 h 467"/>
                  <a:gd name="T22" fmla="*/ 0 w 466"/>
                  <a:gd name="T23" fmla="*/ 218 h 467"/>
                  <a:gd name="T24" fmla="*/ 0 w 466"/>
                  <a:gd name="T25" fmla="*/ 248 h 467"/>
                  <a:gd name="T26" fmla="*/ 0 w 466"/>
                  <a:gd name="T27" fmla="*/ 279 h 467"/>
                  <a:gd name="T28" fmla="*/ 0 w 466"/>
                  <a:gd name="T29" fmla="*/ 279 h 467"/>
                  <a:gd name="T30" fmla="*/ 30 w 466"/>
                  <a:gd name="T31" fmla="*/ 279 h 467"/>
                  <a:gd name="T32" fmla="*/ 62 w 466"/>
                  <a:gd name="T33" fmla="*/ 311 h 467"/>
                  <a:gd name="T34" fmla="*/ 93 w 466"/>
                  <a:gd name="T35" fmla="*/ 311 h 467"/>
                  <a:gd name="T36" fmla="*/ 123 w 466"/>
                  <a:gd name="T37" fmla="*/ 311 h 467"/>
                  <a:gd name="T38" fmla="*/ 186 w 466"/>
                  <a:gd name="T39" fmla="*/ 342 h 467"/>
                  <a:gd name="T40" fmla="*/ 247 w 466"/>
                  <a:gd name="T41" fmla="*/ 403 h 467"/>
                  <a:gd name="T42" fmla="*/ 371 w 466"/>
                  <a:gd name="T43" fmla="*/ 466 h 467"/>
                  <a:gd name="T44" fmla="*/ 403 w 466"/>
                  <a:gd name="T45" fmla="*/ 435 h 467"/>
                  <a:gd name="T46" fmla="*/ 403 w 466"/>
                  <a:gd name="T47" fmla="*/ 435 h 467"/>
                  <a:gd name="T48" fmla="*/ 465 w 466"/>
                  <a:gd name="T49" fmla="*/ 403 h 467"/>
                  <a:gd name="T50" fmla="*/ 434 w 466"/>
                  <a:gd name="T51" fmla="*/ 372 h 467"/>
                  <a:gd name="T52" fmla="*/ 434 w 466"/>
                  <a:gd name="T53" fmla="*/ 372 h 467"/>
                  <a:gd name="T54" fmla="*/ 434 w 466"/>
                  <a:gd name="T55" fmla="*/ 342 h 467"/>
                  <a:gd name="T56" fmla="*/ 434 w 466"/>
                  <a:gd name="T57" fmla="*/ 311 h 467"/>
                  <a:gd name="T58" fmla="*/ 371 w 466"/>
                  <a:gd name="T59" fmla="*/ 279 h 467"/>
                  <a:gd name="T60" fmla="*/ 371 w 466"/>
                  <a:gd name="T61" fmla="*/ 279 h 467"/>
                  <a:gd name="T62" fmla="*/ 341 w 466"/>
                  <a:gd name="T63" fmla="*/ 218 h 467"/>
                  <a:gd name="T64" fmla="*/ 310 w 466"/>
                  <a:gd name="T65" fmla="*/ 218 h 467"/>
                  <a:gd name="T66" fmla="*/ 310 w 466"/>
                  <a:gd name="T67" fmla="*/ 187 h 467"/>
                  <a:gd name="T68" fmla="*/ 310 w 466"/>
                  <a:gd name="T69" fmla="*/ 155 h 467"/>
                  <a:gd name="T70" fmla="*/ 310 w 466"/>
                  <a:gd name="T71" fmla="*/ 155 h 467"/>
                  <a:gd name="T72" fmla="*/ 310 w 466"/>
                  <a:gd name="T73" fmla="*/ 124 h 467"/>
                  <a:gd name="T74" fmla="*/ 341 w 466"/>
                  <a:gd name="T75" fmla="*/ 94 h 467"/>
                  <a:gd name="T76" fmla="*/ 310 w 466"/>
                  <a:gd name="T77" fmla="*/ 6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467">
                    <a:moveTo>
                      <a:pt x="310" y="63"/>
                    </a:moveTo>
                    <a:lnTo>
                      <a:pt x="310" y="63"/>
                    </a:lnTo>
                    <a:lnTo>
                      <a:pt x="310" y="63"/>
                    </a:lnTo>
                    <a:lnTo>
                      <a:pt x="310" y="63"/>
                    </a:lnTo>
                    <a:lnTo>
                      <a:pt x="310" y="63"/>
                    </a:lnTo>
                    <a:lnTo>
                      <a:pt x="310" y="63"/>
                    </a:lnTo>
                    <a:lnTo>
                      <a:pt x="279" y="31"/>
                    </a:lnTo>
                    <a:lnTo>
                      <a:pt x="279" y="0"/>
                    </a:lnTo>
                    <a:lnTo>
                      <a:pt x="279" y="0"/>
                    </a:lnTo>
                    <a:lnTo>
                      <a:pt x="279" y="0"/>
                    </a:lnTo>
                    <a:cubicBezTo>
                      <a:pt x="247" y="0"/>
                      <a:pt x="247" y="0"/>
                      <a:pt x="247" y="0"/>
                    </a:cubicBezTo>
                    <a:lnTo>
                      <a:pt x="217" y="0"/>
                    </a:lnTo>
                    <a:lnTo>
                      <a:pt x="217" y="0"/>
                    </a:lnTo>
                    <a:cubicBezTo>
                      <a:pt x="186" y="0"/>
                      <a:pt x="186" y="0"/>
                      <a:pt x="186" y="0"/>
                    </a:cubicBezTo>
                    <a:lnTo>
                      <a:pt x="186" y="0"/>
                    </a:lnTo>
                    <a:cubicBezTo>
                      <a:pt x="155" y="0"/>
                      <a:pt x="155" y="31"/>
                      <a:pt x="155" y="31"/>
                    </a:cubicBezTo>
                    <a:lnTo>
                      <a:pt x="123" y="31"/>
                    </a:lnTo>
                    <a:cubicBezTo>
                      <a:pt x="123" y="31"/>
                      <a:pt x="123" y="31"/>
                      <a:pt x="123" y="63"/>
                    </a:cubicBezTo>
                    <a:lnTo>
                      <a:pt x="123" y="63"/>
                    </a:lnTo>
                    <a:lnTo>
                      <a:pt x="123" y="63"/>
                    </a:lnTo>
                    <a:cubicBezTo>
                      <a:pt x="123" y="63"/>
                      <a:pt x="123" y="63"/>
                      <a:pt x="123" y="94"/>
                    </a:cubicBezTo>
                    <a:lnTo>
                      <a:pt x="123" y="124"/>
                    </a:lnTo>
                    <a:cubicBezTo>
                      <a:pt x="93" y="187"/>
                      <a:pt x="62" y="187"/>
                      <a:pt x="62" y="187"/>
                    </a:cubicBezTo>
                    <a:cubicBezTo>
                      <a:pt x="62" y="187"/>
                      <a:pt x="30" y="218"/>
                      <a:pt x="0" y="218"/>
                    </a:cubicBezTo>
                    <a:cubicBezTo>
                      <a:pt x="0" y="248"/>
                      <a:pt x="0" y="248"/>
                      <a:pt x="0" y="248"/>
                    </a:cubicBezTo>
                    <a:lnTo>
                      <a:pt x="0" y="248"/>
                    </a:lnTo>
                    <a:lnTo>
                      <a:pt x="0" y="248"/>
                    </a:lnTo>
                    <a:lnTo>
                      <a:pt x="0" y="279"/>
                    </a:lnTo>
                    <a:lnTo>
                      <a:pt x="0" y="279"/>
                    </a:lnTo>
                    <a:lnTo>
                      <a:pt x="0" y="279"/>
                    </a:lnTo>
                    <a:lnTo>
                      <a:pt x="0" y="279"/>
                    </a:lnTo>
                    <a:cubicBezTo>
                      <a:pt x="30" y="279"/>
                      <a:pt x="30" y="279"/>
                      <a:pt x="30" y="279"/>
                    </a:cubicBezTo>
                    <a:cubicBezTo>
                      <a:pt x="30" y="279"/>
                      <a:pt x="62" y="279"/>
                      <a:pt x="62" y="311"/>
                    </a:cubicBezTo>
                    <a:lnTo>
                      <a:pt x="62" y="311"/>
                    </a:lnTo>
                    <a:cubicBezTo>
                      <a:pt x="93" y="311"/>
                      <a:pt x="93" y="311"/>
                      <a:pt x="93" y="311"/>
                    </a:cubicBezTo>
                    <a:lnTo>
                      <a:pt x="93" y="311"/>
                    </a:lnTo>
                    <a:lnTo>
                      <a:pt x="123" y="311"/>
                    </a:lnTo>
                    <a:lnTo>
                      <a:pt x="123" y="311"/>
                    </a:lnTo>
                    <a:cubicBezTo>
                      <a:pt x="123" y="311"/>
                      <a:pt x="123" y="311"/>
                      <a:pt x="155" y="342"/>
                    </a:cubicBezTo>
                    <a:lnTo>
                      <a:pt x="186" y="342"/>
                    </a:lnTo>
                    <a:cubicBezTo>
                      <a:pt x="186" y="372"/>
                      <a:pt x="217" y="403"/>
                      <a:pt x="247" y="403"/>
                    </a:cubicBezTo>
                    <a:lnTo>
                      <a:pt x="247" y="403"/>
                    </a:lnTo>
                    <a:cubicBezTo>
                      <a:pt x="279" y="435"/>
                      <a:pt x="279" y="466"/>
                      <a:pt x="279" y="466"/>
                    </a:cubicBezTo>
                    <a:cubicBezTo>
                      <a:pt x="310" y="466"/>
                      <a:pt x="341" y="466"/>
                      <a:pt x="371" y="466"/>
                    </a:cubicBezTo>
                    <a:lnTo>
                      <a:pt x="371" y="466"/>
                    </a:lnTo>
                    <a:cubicBezTo>
                      <a:pt x="371" y="466"/>
                      <a:pt x="371" y="466"/>
                      <a:pt x="403" y="435"/>
                    </a:cubicBezTo>
                    <a:cubicBezTo>
                      <a:pt x="403" y="403"/>
                      <a:pt x="403" y="403"/>
                      <a:pt x="403" y="403"/>
                    </a:cubicBezTo>
                    <a:cubicBezTo>
                      <a:pt x="403" y="435"/>
                      <a:pt x="403" y="435"/>
                      <a:pt x="403" y="435"/>
                    </a:cubicBezTo>
                    <a:lnTo>
                      <a:pt x="403" y="403"/>
                    </a:lnTo>
                    <a:cubicBezTo>
                      <a:pt x="434" y="403"/>
                      <a:pt x="434" y="403"/>
                      <a:pt x="465" y="403"/>
                    </a:cubicBezTo>
                    <a:lnTo>
                      <a:pt x="465" y="403"/>
                    </a:lnTo>
                    <a:cubicBezTo>
                      <a:pt x="434" y="403"/>
                      <a:pt x="434" y="403"/>
                      <a:pt x="434" y="372"/>
                    </a:cubicBezTo>
                    <a:lnTo>
                      <a:pt x="434" y="372"/>
                    </a:lnTo>
                    <a:lnTo>
                      <a:pt x="434" y="372"/>
                    </a:lnTo>
                    <a:cubicBezTo>
                      <a:pt x="434" y="342"/>
                      <a:pt x="434" y="342"/>
                      <a:pt x="434" y="342"/>
                    </a:cubicBezTo>
                    <a:lnTo>
                      <a:pt x="434" y="342"/>
                    </a:lnTo>
                    <a:lnTo>
                      <a:pt x="434" y="342"/>
                    </a:lnTo>
                    <a:cubicBezTo>
                      <a:pt x="434" y="311"/>
                      <a:pt x="434" y="311"/>
                      <a:pt x="434" y="311"/>
                    </a:cubicBezTo>
                    <a:lnTo>
                      <a:pt x="434" y="311"/>
                    </a:lnTo>
                    <a:cubicBezTo>
                      <a:pt x="403" y="279"/>
                      <a:pt x="403" y="279"/>
                      <a:pt x="371" y="279"/>
                    </a:cubicBezTo>
                    <a:lnTo>
                      <a:pt x="371" y="279"/>
                    </a:lnTo>
                    <a:lnTo>
                      <a:pt x="371" y="279"/>
                    </a:lnTo>
                    <a:cubicBezTo>
                      <a:pt x="310" y="248"/>
                      <a:pt x="310" y="248"/>
                      <a:pt x="310" y="248"/>
                    </a:cubicBezTo>
                    <a:cubicBezTo>
                      <a:pt x="341" y="218"/>
                      <a:pt x="341" y="218"/>
                      <a:pt x="341" y="218"/>
                    </a:cubicBezTo>
                    <a:cubicBezTo>
                      <a:pt x="341" y="218"/>
                      <a:pt x="341" y="218"/>
                      <a:pt x="310" y="218"/>
                    </a:cubicBezTo>
                    <a:lnTo>
                      <a:pt x="310" y="218"/>
                    </a:lnTo>
                    <a:lnTo>
                      <a:pt x="310" y="187"/>
                    </a:lnTo>
                    <a:lnTo>
                      <a:pt x="310" y="187"/>
                    </a:lnTo>
                    <a:lnTo>
                      <a:pt x="310" y="187"/>
                    </a:lnTo>
                    <a:cubicBezTo>
                      <a:pt x="310" y="187"/>
                      <a:pt x="310" y="187"/>
                      <a:pt x="310" y="155"/>
                    </a:cubicBezTo>
                    <a:lnTo>
                      <a:pt x="310" y="155"/>
                    </a:lnTo>
                    <a:lnTo>
                      <a:pt x="310" y="155"/>
                    </a:lnTo>
                    <a:cubicBezTo>
                      <a:pt x="310" y="155"/>
                      <a:pt x="310" y="155"/>
                      <a:pt x="310" y="124"/>
                    </a:cubicBezTo>
                    <a:lnTo>
                      <a:pt x="310" y="124"/>
                    </a:lnTo>
                    <a:cubicBezTo>
                      <a:pt x="341" y="124"/>
                      <a:pt x="341" y="94"/>
                      <a:pt x="341" y="94"/>
                    </a:cubicBezTo>
                    <a:lnTo>
                      <a:pt x="341" y="94"/>
                    </a:lnTo>
                    <a:lnTo>
                      <a:pt x="341" y="94"/>
                    </a:lnTo>
                    <a:cubicBezTo>
                      <a:pt x="341" y="94"/>
                      <a:pt x="310" y="94"/>
                      <a:pt x="310"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1" name="Freeform 63">
                <a:extLst>
                  <a:ext uri="{FF2B5EF4-FFF2-40B4-BE49-F238E27FC236}">
                    <a16:creationId xmlns:a16="http://schemas.microsoft.com/office/drawing/2014/main" id="{9411BB7E-CEA5-BC40-8441-227807E4DBAC}"/>
                  </a:ext>
                </a:extLst>
              </p:cNvPr>
              <p:cNvSpPr>
                <a:spLocks noChangeArrowheads="1"/>
              </p:cNvSpPr>
              <p:nvPr/>
            </p:nvSpPr>
            <p:spPr bwMode="auto">
              <a:xfrm>
                <a:off x="3479800" y="1690688"/>
                <a:ext cx="44450" cy="100012"/>
              </a:xfrm>
              <a:custGeom>
                <a:avLst/>
                <a:gdLst>
                  <a:gd name="T0" fmla="*/ 92 w 125"/>
                  <a:gd name="T1" fmla="*/ 155 h 280"/>
                  <a:gd name="T2" fmla="*/ 92 w 125"/>
                  <a:gd name="T3" fmla="*/ 155 h 280"/>
                  <a:gd name="T4" fmla="*/ 61 w 125"/>
                  <a:gd name="T5" fmla="*/ 124 h 280"/>
                  <a:gd name="T6" fmla="*/ 92 w 125"/>
                  <a:gd name="T7" fmla="*/ 124 h 280"/>
                  <a:gd name="T8" fmla="*/ 92 w 125"/>
                  <a:gd name="T9" fmla="*/ 124 h 280"/>
                  <a:gd name="T10" fmla="*/ 92 w 125"/>
                  <a:gd name="T11" fmla="*/ 92 h 280"/>
                  <a:gd name="T12" fmla="*/ 92 w 125"/>
                  <a:gd name="T13" fmla="*/ 61 h 280"/>
                  <a:gd name="T14" fmla="*/ 124 w 125"/>
                  <a:gd name="T15" fmla="*/ 0 h 280"/>
                  <a:gd name="T16" fmla="*/ 124 w 125"/>
                  <a:gd name="T17" fmla="*/ 0 h 280"/>
                  <a:gd name="T18" fmla="*/ 92 w 125"/>
                  <a:gd name="T19" fmla="*/ 0 h 280"/>
                  <a:gd name="T20" fmla="*/ 92 w 125"/>
                  <a:gd name="T21" fmla="*/ 0 h 280"/>
                  <a:gd name="T22" fmla="*/ 61 w 125"/>
                  <a:gd name="T23" fmla="*/ 0 h 280"/>
                  <a:gd name="T24" fmla="*/ 61 w 125"/>
                  <a:gd name="T25" fmla="*/ 0 h 280"/>
                  <a:gd name="T26" fmla="*/ 61 w 125"/>
                  <a:gd name="T27" fmla="*/ 0 h 280"/>
                  <a:gd name="T28" fmla="*/ 61 w 125"/>
                  <a:gd name="T29" fmla="*/ 0 h 280"/>
                  <a:gd name="T30" fmla="*/ 61 w 125"/>
                  <a:gd name="T31" fmla="*/ 31 h 280"/>
                  <a:gd name="T32" fmla="*/ 61 w 125"/>
                  <a:gd name="T33" fmla="*/ 92 h 280"/>
                  <a:gd name="T34" fmla="*/ 30 w 125"/>
                  <a:gd name="T35" fmla="*/ 155 h 280"/>
                  <a:gd name="T36" fmla="*/ 0 w 125"/>
                  <a:gd name="T37" fmla="*/ 155 h 280"/>
                  <a:gd name="T38" fmla="*/ 30 w 125"/>
                  <a:gd name="T39" fmla="*/ 155 h 280"/>
                  <a:gd name="T40" fmla="*/ 30 w 125"/>
                  <a:gd name="T41" fmla="*/ 185 h 280"/>
                  <a:gd name="T42" fmla="*/ 61 w 125"/>
                  <a:gd name="T43" fmla="*/ 216 h 280"/>
                  <a:gd name="T44" fmla="*/ 61 w 125"/>
                  <a:gd name="T45" fmla="*/ 248 h 280"/>
                  <a:gd name="T46" fmla="*/ 61 w 125"/>
                  <a:gd name="T47" fmla="*/ 248 h 280"/>
                  <a:gd name="T48" fmla="*/ 61 w 125"/>
                  <a:gd name="T49" fmla="*/ 279 h 280"/>
                  <a:gd name="T50" fmla="*/ 61 w 125"/>
                  <a:gd name="T51" fmla="*/ 248 h 280"/>
                  <a:gd name="T52" fmla="*/ 61 w 125"/>
                  <a:gd name="T53" fmla="*/ 248 h 280"/>
                  <a:gd name="T54" fmla="*/ 61 w 125"/>
                  <a:gd name="T55" fmla="*/ 248 h 280"/>
                  <a:gd name="T56" fmla="*/ 92 w 125"/>
                  <a:gd name="T57" fmla="*/ 248 h 280"/>
                  <a:gd name="T58" fmla="*/ 92 w 125"/>
                  <a:gd name="T59" fmla="*/ 248 h 280"/>
                  <a:gd name="T60" fmla="*/ 92 w 125"/>
                  <a:gd name="T61" fmla="*/ 216 h 280"/>
                  <a:gd name="T62" fmla="*/ 92 w 125"/>
                  <a:gd name="T63" fmla="*/ 216 h 280"/>
                  <a:gd name="T64" fmla="*/ 92 w 125"/>
                  <a:gd name="T65" fmla="*/ 216 h 280"/>
                  <a:gd name="T66" fmla="*/ 92 w 125"/>
                  <a:gd name="T67" fmla="*/ 185 h 280"/>
                  <a:gd name="T68" fmla="*/ 92 w 125"/>
                  <a:gd name="T69" fmla="*/ 185 h 280"/>
                  <a:gd name="T70" fmla="*/ 92 w 125"/>
                  <a:gd name="T71" fmla="*/ 15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 h="280">
                    <a:moveTo>
                      <a:pt x="92" y="155"/>
                    </a:moveTo>
                    <a:lnTo>
                      <a:pt x="92" y="155"/>
                    </a:lnTo>
                    <a:cubicBezTo>
                      <a:pt x="92" y="155"/>
                      <a:pt x="61" y="155"/>
                      <a:pt x="61" y="124"/>
                    </a:cubicBezTo>
                    <a:lnTo>
                      <a:pt x="92" y="124"/>
                    </a:lnTo>
                    <a:lnTo>
                      <a:pt x="92" y="124"/>
                    </a:lnTo>
                    <a:cubicBezTo>
                      <a:pt x="92" y="92"/>
                      <a:pt x="92" y="92"/>
                      <a:pt x="92" y="92"/>
                    </a:cubicBezTo>
                    <a:cubicBezTo>
                      <a:pt x="92" y="61"/>
                      <a:pt x="92" y="61"/>
                      <a:pt x="92" y="61"/>
                    </a:cubicBezTo>
                    <a:cubicBezTo>
                      <a:pt x="92" y="31"/>
                      <a:pt x="124" y="31"/>
                      <a:pt x="124" y="0"/>
                    </a:cubicBezTo>
                    <a:lnTo>
                      <a:pt x="124" y="0"/>
                    </a:lnTo>
                    <a:cubicBezTo>
                      <a:pt x="92" y="0"/>
                      <a:pt x="92" y="0"/>
                      <a:pt x="92" y="0"/>
                    </a:cubicBezTo>
                    <a:lnTo>
                      <a:pt x="92" y="0"/>
                    </a:lnTo>
                    <a:cubicBezTo>
                      <a:pt x="61" y="0"/>
                      <a:pt x="61" y="0"/>
                      <a:pt x="61" y="0"/>
                    </a:cubicBezTo>
                    <a:lnTo>
                      <a:pt x="61" y="0"/>
                    </a:lnTo>
                    <a:lnTo>
                      <a:pt x="61" y="0"/>
                    </a:lnTo>
                    <a:lnTo>
                      <a:pt x="61" y="0"/>
                    </a:lnTo>
                    <a:cubicBezTo>
                      <a:pt x="61" y="0"/>
                      <a:pt x="61" y="0"/>
                      <a:pt x="61" y="31"/>
                    </a:cubicBezTo>
                    <a:cubicBezTo>
                      <a:pt x="61" y="31"/>
                      <a:pt x="61" y="61"/>
                      <a:pt x="61" y="92"/>
                    </a:cubicBezTo>
                    <a:cubicBezTo>
                      <a:pt x="30" y="124"/>
                      <a:pt x="30" y="124"/>
                      <a:pt x="30" y="155"/>
                    </a:cubicBezTo>
                    <a:lnTo>
                      <a:pt x="0" y="155"/>
                    </a:lnTo>
                    <a:cubicBezTo>
                      <a:pt x="0" y="155"/>
                      <a:pt x="0" y="155"/>
                      <a:pt x="30" y="155"/>
                    </a:cubicBezTo>
                    <a:lnTo>
                      <a:pt x="30" y="185"/>
                    </a:lnTo>
                    <a:cubicBezTo>
                      <a:pt x="30" y="185"/>
                      <a:pt x="61" y="185"/>
                      <a:pt x="61" y="216"/>
                    </a:cubicBezTo>
                    <a:cubicBezTo>
                      <a:pt x="61" y="248"/>
                      <a:pt x="61" y="248"/>
                      <a:pt x="61" y="248"/>
                    </a:cubicBezTo>
                    <a:lnTo>
                      <a:pt x="61" y="248"/>
                    </a:lnTo>
                    <a:cubicBezTo>
                      <a:pt x="61" y="248"/>
                      <a:pt x="61" y="248"/>
                      <a:pt x="61" y="279"/>
                    </a:cubicBezTo>
                    <a:cubicBezTo>
                      <a:pt x="61" y="248"/>
                      <a:pt x="61" y="248"/>
                      <a:pt x="61" y="248"/>
                    </a:cubicBezTo>
                    <a:lnTo>
                      <a:pt x="61" y="248"/>
                    </a:lnTo>
                    <a:lnTo>
                      <a:pt x="61" y="248"/>
                    </a:lnTo>
                    <a:cubicBezTo>
                      <a:pt x="61" y="248"/>
                      <a:pt x="61" y="248"/>
                      <a:pt x="92" y="248"/>
                    </a:cubicBezTo>
                    <a:lnTo>
                      <a:pt x="92" y="248"/>
                    </a:lnTo>
                    <a:cubicBezTo>
                      <a:pt x="92" y="216"/>
                      <a:pt x="92" y="216"/>
                      <a:pt x="92" y="216"/>
                    </a:cubicBezTo>
                    <a:lnTo>
                      <a:pt x="92" y="216"/>
                    </a:lnTo>
                    <a:lnTo>
                      <a:pt x="92" y="216"/>
                    </a:lnTo>
                    <a:cubicBezTo>
                      <a:pt x="92" y="216"/>
                      <a:pt x="92" y="216"/>
                      <a:pt x="92" y="185"/>
                    </a:cubicBezTo>
                    <a:lnTo>
                      <a:pt x="92" y="185"/>
                    </a:lnTo>
                    <a:cubicBezTo>
                      <a:pt x="92" y="185"/>
                      <a:pt x="92" y="185"/>
                      <a:pt x="92" y="1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2" name="Freeform 64">
                <a:extLst>
                  <a:ext uri="{FF2B5EF4-FFF2-40B4-BE49-F238E27FC236}">
                    <a16:creationId xmlns:a16="http://schemas.microsoft.com/office/drawing/2014/main" id="{37324186-165F-C44A-B5A6-A205B6C7349D}"/>
                  </a:ext>
                </a:extLst>
              </p:cNvPr>
              <p:cNvSpPr>
                <a:spLocks noChangeArrowheads="1"/>
              </p:cNvSpPr>
              <p:nvPr/>
            </p:nvSpPr>
            <p:spPr bwMode="auto">
              <a:xfrm>
                <a:off x="4114800" y="1646238"/>
                <a:ext cx="100013" cy="44450"/>
              </a:xfrm>
              <a:custGeom>
                <a:avLst/>
                <a:gdLst>
                  <a:gd name="T0" fmla="*/ 248 w 280"/>
                  <a:gd name="T1" fmla="*/ 0 h 125"/>
                  <a:gd name="T2" fmla="*/ 248 w 280"/>
                  <a:gd name="T3" fmla="*/ 0 h 125"/>
                  <a:gd name="T4" fmla="*/ 186 w 280"/>
                  <a:gd name="T5" fmla="*/ 0 h 125"/>
                  <a:gd name="T6" fmla="*/ 186 w 280"/>
                  <a:gd name="T7" fmla="*/ 0 h 125"/>
                  <a:gd name="T8" fmla="*/ 186 w 280"/>
                  <a:gd name="T9" fmla="*/ 0 h 125"/>
                  <a:gd name="T10" fmla="*/ 155 w 280"/>
                  <a:gd name="T11" fmla="*/ 31 h 125"/>
                  <a:gd name="T12" fmla="*/ 155 w 280"/>
                  <a:gd name="T13" fmla="*/ 31 h 125"/>
                  <a:gd name="T14" fmla="*/ 155 w 280"/>
                  <a:gd name="T15" fmla="*/ 31 h 125"/>
                  <a:gd name="T16" fmla="*/ 124 w 280"/>
                  <a:gd name="T17" fmla="*/ 31 h 125"/>
                  <a:gd name="T18" fmla="*/ 124 w 280"/>
                  <a:gd name="T19" fmla="*/ 31 h 125"/>
                  <a:gd name="T20" fmla="*/ 124 w 280"/>
                  <a:gd name="T21" fmla="*/ 0 h 125"/>
                  <a:gd name="T22" fmla="*/ 124 w 280"/>
                  <a:gd name="T23" fmla="*/ 0 h 125"/>
                  <a:gd name="T24" fmla="*/ 124 w 280"/>
                  <a:gd name="T25" fmla="*/ 0 h 125"/>
                  <a:gd name="T26" fmla="*/ 124 w 280"/>
                  <a:gd name="T27" fmla="*/ 31 h 125"/>
                  <a:gd name="T28" fmla="*/ 92 w 280"/>
                  <a:gd name="T29" fmla="*/ 31 h 125"/>
                  <a:gd name="T30" fmla="*/ 31 w 280"/>
                  <a:gd name="T31" fmla="*/ 0 h 125"/>
                  <a:gd name="T32" fmla="*/ 31 w 280"/>
                  <a:gd name="T33" fmla="*/ 0 h 125"/>
                  <a:gd name="T34" fmla="*/ 31 w 280"/>
                  <a:gd name="T35" fmla="*/ 31 h 125"/>
                  <a:gd name="T36" fmla="*/ 31 w 280"/>
                  <a:gd name="T37" fmla="*/ 31 h 125"/>
                  <a:gd name="T38" fmla="*/ 31 w 280"/>
                  <a:gd name="T39" fmla="*/ 31 h 125"/>
                  <a:gd name="T40" fmla="*/ 0 w 280"/>
                  <a:gd name="T41" fmla="*/ 61 h 125"/>
                  <a:gd name="T42" fmla="*/ 0 w 280"/>
                  <a:gd name="T43" fmla="*/ 61 h 125"/>
                  <a:gd name="T44" fmla="*/ 0 w 280"/>
                  <a:gd name="T45" fmla="*/ 61 h 125"/>
                  <a:gd name="T46" fmla="*/ 31 w 280"/>
                  <a:gd name="T47" fmla="*/ 92 h 125"/>
                  <a:gd name="T48" fmla="*/ 31 w 280"/>
                  <a:gd name="T49" fmla="*/ 124 h 125"/>
                  <a:gd name="T50" fmla="*/ 31 w 280"/>
                  <a:gd name="T51" fmla="*/ 92 h 125"/>
                  <a:gd name="T52" fmla="*/ 92 w 280"/>
                  <a:gd name="T53" fmla="*/ 92 h 125"/>
                  <a:gd name="T54" fmla="*/ 92 w 280"/>
                  <a:gd name="T55" fmla="*/ 92 h 125"/>
                  <a:gd name="T56" fmla="*/ 124 w 280"/>
                  <a:gd name="T57" fmla="*/ 92 h 125"/>
                  <a:gd name="T58" fmla="*/ 124 w 280"/>
                  <a:gd name="T59" fmla="*/ 92 h 125"/>
                  <a:gd name="T60" fmla="*/ 124 w 280"/>
                  <a:gd name="T61" fmla="*/ 92 h 125"/>
                  <a:gd name="T62" fmla="*/ 124 w 280"/>
                  <a:gd name="T63" fmla="*/ 92 h 125"/>
                  <a:gd name="T64" fmla="*/ 124 w 280"/>
                  <a:gd name="T65" fmla="*/ 92 h 125"/>
                  <a:gd name="T66" fmla="*/ 155 w 280"/>
                  <a:gd name="T67" fmla="*/ 124 h 125"/>
                  <a:gd name="T68" fmla="*/ 155 w 280"/>
                  <a:gd name="T69" fmla="*/ 124 h 125"/>
                  <a:gd name="T70" fmla="*/ 155 w 280"/>
                  <a:gd name="T71" fmla="*/ 124 h 125"/>
                  <a:gd name="T72" fmla="*/ 186 w 280"/>
                  <a:gd name="T73" fmla="*/ 124 h 125"/>
                  <a:gd name="T74" fmla="*/ 186 w 280"/>
                  <a:gd name="T75" fmla="*/ 124 h 125"/>
                  <a:gd name="T76" fmla="*/ 186 w 280"/>
                  <a:gd name="T77" fmla="*/ 124 h 125"/>
                  <a:gd name="T78" fmla="*/ 186 w 280"/>
                  <a:gd name="T79" fmla="*/ 124 h 125"/>
                  <a:gd name="T80" fmla="*/ 186 w 280"/>
                  <a:gd name="T81" fmla="*/ 31 h 125"/>
                  <a:gd name="T82" fmla="*/ 217 w 280"/>
                  <a:gd name="T83" fmla="*/ 61 h 125"/>
                  <a:gd name="T84" fmla="*/ 248 w 280"/>
                  <a:gd name="T85" fmla="*/ 61 h 125"/>
                  <a:gd name="T86" fmla="*/ 248 w 280"/>
                  <a:gd name="T87" fmla="*/ 61 h 125"/>
                  <a:gd name="T88" fmla="*/ 248 w 280"/>
                  <a:gd name="T89" fmla="*/ 61 h 125"/>
                  <a:gd name="T90" fmla="*/ 248 w 280"/>
                  <a:gd name="T91" fmla="*/ 61 h 125"/>
                  <a:gd name="T92" fmla="*/ 279 w 280"/>
                  <a:gd name="T93" fmla="*/ 31 h 125"/>
                  <a:gd name="T94" fmla="*/ 279 w 280"/>
                  <a:gd name="T95" fmla="*/ 0 h 125"/>
                  <a:gd name="T96" fmla="*/ 279 w 280"/>
                  <a:gd name="T97" fmla="*/ 0 h 125"/>
                  <a:gd name="T98" fmla="*/ 279 w 280"/>
                  <a:gd name="T99" fmla="*/ 0 h 125"/>
                  <a:gd name="T100" fmla="*/ 248 w 280"/>
                  <a:gd name="T10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125">
                    <a:moveTo>
                      <a:pt x="248" y="0"/>
                    </a:moveTo>
                    <a:lnTo>
                      <a:pt x="248" y="0"/>
                    </a:lnTo>
                    <a:cubicBezTo>
                      <a:pt x="217" y="0"/>
                      <a:pt x="217" y="0"/>
                      <a:pt x="186" y="0"/>
                    </a:cubicBezTo>
                    <a:lnTo>
                      <a:pt x="186" y="0"/>
                    </a:lnTo>
                    <a:lnTo>
                      <a:pt x="186" y="0"/>
                    </a:lnTo>
                    <a:cubicBezTo>
                      <a:pt x="186" y="0"/>
                      <a:pt x="186" y="31"/>
                      <a:pt x="155" y="31"/>
                    </a:cubicBezTo>
                    <a:lnTo>
                      <a:pt x="155" y="31"/>
                    </a:lnTo>
                    <a:lnTo>
                      <a:pt x="155" y="31"/>
                    </a:lnTo>
                    <a:cubicBezTo>
                      <a:pt x="155" y="31"/>
                      <a:pt x="155" y="31"/>
                      <a:pt x="124" y="31"/>
                    </a:cubicBezTo>
                    <a:lnTo>
                      <a:pt x="124" y="31"/>
                    </a:lnTo>
                    <a:cubicBezTo>
                      <a:pt x="124" y="31"/>
                      <a:pt x="124" y="31"/>
                      <a:pt x="124" y="0"/>
                    </a:cubicBezTo>
                    <a:lnTo>
                      <a:pt x="124" y="0"/>
                    </a:lnTo>
                    <a:lnTo>
                      <a:pt x="124" y="0"/>
                    </a:lnTo>
                    <a:cubicBezTo>
                      <a:pt x="124" y="31"/>
                      <a:pt x="124" y="31"/>
                      <a:pt x="124" y="31"/>
                    </a:cubicBezTo>
                    <a:lnTo>
                      <a:pt x="92" y="31"/>
                    </a:lnTo>
                    <a:cubicBezTo>
                      <a:pt x="92" y="31"/>
                      <a:pt x="62" y="31"/>
                      <a:pt x="31" y="0"/>
                    </a:cubicBezTo>
                    <a:lnTo>
                      <a:pt x="31" y="0"/>
                    </a:lnTo>
                    <a:cubicBezTo>
                      <a:pt x="31" y="31"/>
                      <a:pt x="31" y="31"/>
                      <a:pt x="31" y="31"/>
                    </a:cubicBezTo>
                    <a:lnTo>
                      <a:pt x="31" y="31"/>
                    </a:lnTo>
                    <a:lnTo>
                      <a:pt x="31" y="31"/>
                    </a:lnTo>
                    <a:cubicBezTo>
                      <a:pt x="31" y="61"/>
                      <a:pt x="31" y="61"/>
                      <a:pt x="0" y="61"/>
                    </a:cubicBezTo>
                    <a:lnTo>
                      <a:pt x="0" y="61"/>
                    </a:lnTo>
                    <a:lnTo>
                      <a:pt x="0" y="61"/>
                    </a:lnTo>
                    <a:cubicBezTo>
                      <a:pt x="31" y="61"/>
                      <a:pt x="31" y="92"/>
                      <a:pt x="31" y="92"/>
                    </a:cubicBezTo>
                    <a:lnTo>
                      <a:pt x="31" y="124"/>
                    </a:lnTo>
                    <a:cubicBezTo>
                      <a:pt x="31" y="124"/>
                      <a:pt x="31" y="124"/>
                      <a:pt x="31" y="92"/>
                    </a:cubicBezTo>
                    <a:cubicBezTo>
                      <a:pt x="62" y="92"/>
                      <a:pt x="62" y="92"/>
                      <a:pt x="92" y="92"/>
                    </a:cubicBezTo>
                    <a:lnTo>
                      <a:pt x="92" y="92"/>
                    </a:lnTo>
                    <a:lnTo>
                      <a:pt x="124" y="92"/>
                    </a:lnTo>
                    <a:lnTo>
                      <a:pt x="124" y="92"/>
                    </a:lnTo>
                    <a:lnTo>
                      <a:pt x="124" y="92"/>
                    </a:lnTo>
                    <a:lnTo>
                      <a:pt x="124" y="92"/>
                    </a:lnTo>
                    <a:lnTo>
                      <a:pt x="124" y="92"/>
                    </a:lnTo>
                    <a:cubicBezTo>
                      <a:pt x="124" y="92"/>
                      <a:pt x="124" y="92"/>
                      <a:pt x="155" y="124"/>
                    </a:cubicBezTo>
                    <a:lnTo>
                      <a:pt x="155" y="124"/>
                    </a:lnTo>
                    <a:lnTo>
                      <a:pt x="155" y="124"/>
                    </a:lnTo>
                    <a:cubicBezTo>
                      <a:pt x="186" y="124"/>
                      <a:pt x="186" y="124"/>
                      <a:pt x="186" y="124"/>
                    </a:cubicBezTo>
                    <a:lnTo>
                      <a:pt x="186" y="124"/>
                    </a:lnTo>
                    <a:lnTo>
                      <a:pt x="186" y="124"/>
                    </a:lnTo>
                    <a:lnTo>
                      <a:pt x="186" y="124"/>
                    </a:lnTo>
                    <a:cubicBezTo>
                      <a:pt x="186" y="31"/>
                      <a:pt x="186" y="31"/>
                      <a:pt x="186" y="31"/>
                    </a:cubicBezTo>
                    <a:cubicBezTo>
                      <a:pt x="217" y="61"/>
                      <a:pt x="217" y="61"/>
                      <a:pt x="217" y="61"/>
                    </a:cubicBezTo>
                    <a:cubicBezTo>
                      <a:pt x="217" y="61"/>
                      <a:pt x="217" y="61"/>
                      <a:pt x="248" y="61"/>
                    </a:cubicBezTo>
                    <a:lnTo>
                      <a:pt x="248" y="61"/>
                    </a:lnTo>
                    <a:lnTo>
                      <a:pt x="248" y="61"/>
                    </a:lnTo>
                    <a:lnTo>
                      <a:pt x="248" y="61"/>
                    </a:lnTo>
                    <a:cubicBezTo>
                      <a:pt x="248" y="31"/>
                      <a:pt x="279" y="31"/>
                      <a:pt x="279" y="31"/>
                    </a:cubicBezTo>
                    <a:cubicBezTo>
                      <a:pt x="279" y="31"/>
                      <a:pt x="279" y="31"/>
                      <a:pt x="279" y="0"/>
                    </a:cubicBezTo>
                    <a:lnTo>
                      <a:pt x="279" y="0"/>
                    </a:lnTo>
                    <a:lnTo>
                      <a:pt x="279" y="0"/>
                    </a:lnTo>
                    <a:cubicBezTo>
                      <a:pt x="248" y="0"/>
                      <a:pt x="248" y="0"/>
                      <a:pt x="2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3" name="Freeform 65">
                <a:extLst>
                  <a:ext uri="{FF2B5EF4-FFF2-40B4-BE49-F238E27FC236}">
                    <a16:creationId xmlns:a16="http://schemas.microsoft.com/office/drawing/2014/main" id="{28DE331C-1A38-8544-B209-70339D9F545B}"/>
                  </a:ext>
                </a:extLst>
              </p:cNvPr>
              <p:cNvSpPr>
                <a:spLocks noChangeArrowheads="1"/>
              </p:cNvSpPr>
              <p:nvPr/>
            </p:nvSpPr>
            <p:spPr bwMode="auto">
              <a:xfrm>
                <a:off x="4192588" y="1690688"/>
                <a:ext cx="346075" cy="122237"/>
              </a:xfrm>
              <a:custGeom>
                <a:avLst/>
                <a:gdLst>
                  <a:gd name="T0" fmla="*/ 930 w 961"/>
                  <a:gd name="T1" fmla="*/ 155 h 341"/>
                  <a:gd name="T2" fmla="*/ 960 w 961"/>
                  <a:gd name="T3" fmla="*/ 124 h 341"/>
                  <a:gd name="T4" fmla="*/ 930 w 961"/>
                  <a:gd name="T5" fmla="*/ 92 h 341"/>
                  <a:gd name="T6" fmla="*/ 899 w 961"/>
                  <a:gd name="T7" fmla="*/ 61 h 341"/>
                  <a:gd name="T8" fmla="*/ 899 w 961"/>
                  <a:gd name="T9" fmla="*/ 31 h 341"/>
                  <a:gd name="T10" fmla="*/ 836 w 961"/>
                  <a:gd name="T11" fmla="*/ 31 h 341"/>
                  <a:gd name="T12" fmla="*/ 775 w 961"/>
                  <a:gd name="T13" fmla="*/ 61 h 341"/>
                  <a:gd name="T14" fmla="*/ 713 w 961"/>
                  <a:gd name="T15" fmla="*/ 61 h 341"/>
                  <a:gd name="T16" fmla="*/ 651 w 961"/>
                  <a:gd name="T17" fmla="*/ 61 h 341"/>
                  <a:gd name="T18" fmla="*/ 558 w 961"/>
                  <a:gd name="T19" fmla="*/ 31 h 341"/>
                  <a:gd name="T20" fmla="*/ 527 w 961"/>
                  <a:gd name="T21" fmla="*/ 31 h 341"/>
                  <a:gd name="T22" fmla="*/ 465 w 961"/>
                  <a:gd name="T23" fmla="*/ 0 h 341"/>
                  <a:gd name="T24" fmla="*/ 403 w 961"/>
                  <a:gd name="T25" fmla="*/ 0 h 341"/>
                  <a:gd name="T26" fmla="*/ 279 w 961"/>
                  <a:gd name="T27" fmla="*/ 31 h 341"/>
                  <a:gd name="T28" fmla="*/ 217 w 961"/>
                  <a:gd name="T29" fmla="*/ 61 h 341"/>
                  <a:gd name="T30" fmla="*/ 62 w 961"/>
                  <a:gd name="T31" fmla="*/ 0 h 341"/>
                  <a:gd name="T32" fmla="*/ 0 w 961"/>
                  <a:gd name="T33" fmla="*/ 0 h 341"/>
                  <a:gd name="T34" fmla="*/ 0 w 961"/>
                  <a:gd name="T35" fmla="*/ 31 h 341"/>
                  <a:gd name="T36" fmla="*/ 0 w 961"/>
                  <a:gd name="T37" fmla="*/ 92 h 341"/>
                  <a:gd name="T38" fmla="*/ 31 w 961"/>
                  <a:gd name="T39" fmla="*/ 155 h 341"/>
                  <a:gd name="T40" fmla="*/ 31 w 961"/>
                  <a:gd name="T41" fmla="*/ 216 h 341"/>
                  <a:gd name="T42" fmla="*/ 62 w 961"/>
                  <a:gd name="T43" fmla="*/ 309 h 341"/>
                  <a:gd name="T44" fmla="*/ 62 w 961"/>
                  <a:gd name="T45" fmla="*/ 309 h 341"/>
                  <a:gd name="T46" fmla="*/ 155 w 961"/>
                  <a:gd name="T47" fmla="*/ 309 h 341"/>
                  <a:gd name="T48" fmla="*/ 186 w 961"/>
                  <a:gd name="T49" fmla="*/ 309 h 341"/>
                  <a:gd name="T50" fmla="*/ 310 w 961"/>
                  <a:gd name="T51" fmla="*/ 309 h 341"/>
                  <a:gd name="T52" fmla="*/ 372 w 961"/>
                  <a:gd name="T53" fmla="*/ 309 h 341"/>
                  <a:gd name="T54" fmla="*/ 434 w 961"/>
                  <a:gd name="T55" fmla="*/ 279 h 341"/>
                  <a:gd name="T56" fmla="*/ 496 w 961"/>
                  <a:gd name="T57" fmla="*/ 279 h 341"/>
                  <a:gd name="T58" fmla="*/ 496 w 961"/>
                  <a:gd name="T59" fmla="*/ 279 h 341"/>
                  <a:gd name="T60" fmla="*/ 558 w 961"/>
                  <a:gd name="T61" fmla="*/ 279 h 341"/>
                  <a:gd name="T62" fmla="*/ 589 w 961"/>
                  <a:gd name="T63" fmla="*/ 279 h 341"/>
                  <a:gd name="T64" fmla="*/ 589 w 961"/>
                  <a:gd name="T65" fmla="*/ 279 h 341"/>
                  <a:gd name="T66" fmla="*/ 620 w 961"/>
                  <a:gd name="T67" fmla="*/ 279 h 341"/>
                  <a:gd name="T68" fmla="*/ 651 w 961"/>
                  <a:gd name="T69" fmla="*/ 279 h 341"/>
                  <a:gd name="T70" fmla="*/ 713 w 961"/>
                  <a:gd name="T71" fmla="*/ 279 h 341"/>
                  <a:gd name="T72" fmla="*/ 743 w 961"/>
                  <a:gd name="T73" fmla="*/ 279 h 341"/>
                  <a:gd name="T74" fmla="*/ 836 w 961"/>
                  <a:gd name="T75" fmla="*/ 248 h 341"/>
                  <a:gd name="T76" fmla="*/ 868 w 961"/>
                  <a:gd name="T77" fmla="*/ 248 h 341"/>
                  <a:gd name="T78" fmla="*/ 868 w 961"/>
                  <a:gd name="T79" fmla="*/ 248 h 341"/>
                  <a:gd name="T80" fmla="*/ 899 w 961"/>
                  <a:gd name="T81" fmla="*/ 248 h 341"/>
                  <a:gd name="T82" fmla="*/ 930 w 961"/>
                  <a:gd name="T83" fmla="*/ 248 h 341"/>
                  <a:gd name="T84" fmla="*/ 960 w 961"/>
                  <a:gd name="T85" fmla="*/ 216 h 341"/>
                  <a:gd name="T86" fmla="*/ 960 w 961"/>
                  <a:gd name="T87" fmla="*/ 18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1" h="341">
                    <a:moveTo>
                      <a:pt x="960" y="155"/>
                    </a:moveTo>
                    <a:lnTo>
                      <a:pt x="960" y="155"/>
                    </a:lnTo>
                    <a:cubicBezTo>
                      <a:pt x="930" y="155"/>
                      <a:pt x="930" y="155"/>
                      <a:pt x="930" y="155"/>
                    </a:cubicBezTo>
                    <a:lnTo>
                      <a:pt x="930" y="155"/>
                    </a:lnTo>
                    <a:cubicBezTo>
                      <a:pt x="930" y="124"/>
                      <a:pt x="930" y="124"/>
                      <a:pt x="960" y="124"/>
                    </a:cubicBezTo>
                    <a:lnTo>
                      <a:pt x="960" y="124"/>
                    </a:lnTo>
                    <a:lnTo>
                      <a:pt x="960" y="124"/>
                    </a:lnTo>
                    <a:cubicBezTo>
                      <a:pt x="930" y="124"/>
                      <a:pt x="930" y="124"/>
                      <a:pt x="930" y="92"/>
                    </a:cubicBezTo>
                    <a:lnTo>
                      <a:pt x="930" y="92"/>
                    </a:lnTo>
                    <a:lnTo>
                      <a:pt x="930" y="92"/>
                    </a:lnTo>
                    <a:cubicBezTo>
                      <a:pt x="930" y="92"/>
                      <a:pt x="899" y="92"/>
                      <a:pt x="899" y="61"/>
                    </a:cubicBezTo>
                    <a:lnTo>
                      <a:pt x="899" y="61"/>
                    </a:lnTo>
                    <a:lnTo>
                      <a:pt x="899" y="61"/>
                    </a:lnTo>
                    <a:lnTo>
                      <a:pt x="899" y="61"/>
                    </a:lnTo>
                    <a:cubicBezTo>
                      <a:pt x="899" y="31"/>
                      <a:pt x="899" y="31"/>
                      <a:pt x="899" y="31"/>
                    </a:cubicBezTo>
                    <a:lnTo>
                      <a:pt x="868" y="31"/>
                    </a:lnTo>
                    <a:cubicBezTo>
                      <a:pt x="868" y="31"/>
                      <a:pt x="868" y="31"/>
                      <a:pt x="836" y="31"/>
                    </a:cubicBezTo>
                    <a:lnTo>
                      <a:pt x="836" y="31"/>
                    </a:lnTo>
                    <a:lnTo>
                      <a:pt x="836" y="31"/>
                    </a:lnTo>
                    <a:cubicBezTo>
                      <a:pt x="806" y="31"/>
                      <a:pt x="806" y="61"/>
                      <a:pt x="806" y="61"/>
                    </a:cubicBezTo>
                    <a:cubicBezTo>
                      <a:pt x="775" y="61"/>
                      <a:pt x="775" y="61"/>
                      <a:pt x="775" y="61"/>
                    </a:cubicBezTo>
                    <a:lnTo>
                      <a:pt x="743" y="61"/>
                    </a:lnTo>
                    <a:lnTo>
                      <a:pt x="743" y="61"/>
                    </a:lnTo>
                    <a:cubicBezTo>
                      <a:pt x="713" y="61"/>
                      <a:pt x="713" y="61"/>
                      <a:pt x="713" y="61"/>
                    </a:cubicBezTo>
                    <a:cubicBezTo>
                      <a:pt x="682" y="61"/>
                      <a:pt x="682" y="61"/>
                      <a:pt x="682" y="61"/>
                    </a:cubicBezTo>
                    <a:lnTo>
                      <a:pt x="651" y="61"/>
                    </a:lnTo>
                    <a:lnTo>
                      <a:pt x="651" y="61"/>
                    </a:lnTo>
                    <a:lnTo>
                      <a:pt x="651" y="61"/>
                    </a:lnTo>
                    <a:cubicBezTo>
                      <a:pt x="620" y="61"/>
                      <a:pt x="589" y="61"/>
                      <a:pt x="558" y="31"/>
                    </a:cubicBezTo>
                    <a:lnTo>
                      <a:pt x="558" y="31"/>
                    </a:lnTo>
                    <a:lnTo>
                      <a:pt x="558" y="31"/>
                    </a:lnTo>
                    <a:lnTo>
                      <a:pt x="558" y="31"/>
                    </a:lnTo>
                    <a:lnTo>
                      <a:pt x="527" y="31"/>
                    </a:lnTo>
                    <a:cubicBezTo>
                      <a:pt x="527" y="31"/>
                      <a:pt x="527" y="31"/>
                      <a:pt x="496" y="0"/>
                    </a:cubicBezTo>
                    <a:lnTo>
                      <a:pt x="496" y="31"/>
                    </a:lnTo>
                    <a:cubicBezTo>
                      <a:pt x="465" y="31"/>
                      <a:pt x="465" y="31"/>
                      <a:pt x="465" y="0"/>
                    </a:cubicBezTo>
                    <a:lnTo>
                      <a:pt x="465" y="0"/>
                    </a:lnTo>
                    <a:cubicBezTo>
                      <a:pt x="434" y="0"/>
                      <a:pt x="434" y="0"/>
                      <a:pt x="403" y="0"/>
                    </a:cubicBezTo>
                    <a:lnTo>
                      <a:pt x="403" y="0"/>
                    </a:lnTo>
                    <a:lnTo>
                      <a:pt x="403" y="0"/>
                    </a:lnTo>
                    <a:cubicBezTo>
                      <a:pt x="372" y="0"/>
                      <a:pt x="372" y="0"/>
                      <a:pt x="341" y="0"/>
                    </a:cubicBezTo>
                    <a:cubicBezTo>
                      <a:pt x="341" y="0"/>
                      <a:pt x="310" y="31"/>
                      <a:pt x="279" y="31"/>
                    </a:cubicBezTo>
                    <a:cubicBezTo>
                      <a:pt x="279" y="31"/>
                      <a:pt x="279" y="31"/>
                      <a:pt x="248" y="31"/>
                    </a:cubicBezTo>
                    <a:cubicBezTo>
                      <a:pt x="248" y="61"/>
                      <a:pt x="248" y="61"/>
                      <a:pt x="217" y="61"/>
                    </a:cubicBezTo>
                    <a:lnTo>
                      <a:pt x="217" y="61"/>
                    </a:lnTo>
                    <a:cubicBezTo>
                      <a:pt x="217" y="61"/>
                      <a:pt x="186" y="61"/>
                      <a:pt x="155" y="61"/>
                    </a:cubicBezTo>
                    <a:cubicBezTo>
                      <a:pt x="155" y="31"/>
                      <a:pt x="124" y="31"/>
                      <a:pt x="93" y="31"/>
                    </a:cubicBezTo>
                    <a:cubicBezTo>
                      <a:pt x="93" y="31"/>
                      <a:pt x="62" y="31"/>
                      <a:pt x="62" y="0"/>
                    </a:cubicBezTo>
                    <a:lnTo>
                      <a:pt x="62" y="0"/>
                    </a:lnTo>
                    <a:cubicBezTo>
                      <a:pt x="31" y="0"/>
                      <a:pt x="31" y="0"/>
                      <a:pt x="31" y="0"/>
                    </a:cubicBezTo>
                    <a:lnTo>
                      <a:pt x="0" y="0"/>
                    </a:lnTo>
                    <a:cubicBezTo>
                      <a:pt x="31" y="0"/>
                      <a:pt x="31" y="0"/>
                      <a:pt x="31" y="0"/>
                    </a:cubicBezTo>
                    <a:lnTo>
                      <a:pt x="31" y="0"/>
                    </a:lnTo>
                    <a:cubicBezTo>
                      <a:pt x="31" y="31"/>
                      <a:pt x="0" y="31"/>
                      <a:pt x="0" y="31"/>
                    </a:cubicBezTo>
                    <a:lnTo>
                      <a:pt x="0" y="61"/>
                    </a:lnTo>
                    <a:cubicBezTo>
                      <a:pt x="31" y="61"/>
                      <a:pt x="31" y="61"/>
                      <a:pt x="31" y="61"/>
                    </a:cubicBezTo>
                    <a:cubicBezTo>
                      <a:pt x="0" y="92"/>
                      <a:pt x="0" y="92"/>
                      <a:pt x="0" y="92"/>
                    </a:cubicBezTo>
                    <a:cubicBezTo>
                      <a:pt x="31" y="124"/>
                      <a:pt x="31" y="124"/>
                      <a:pt x="31" y="124"/>
                    </a:cubicBezTo>
                    <a:lnTo>
                      <a:pt x="31" y="124"/>
                    </a:lnTo>
                    <a:lnTo>
                      <a:pt x="31" y="155"/>
                    </a:lnTo>
                    <a:cubicBezTo>
                      <a:pt x="31" y="185"/>
                      <a:pt x="31" y="185"/>
                      <a:pt x="31" y="185"/>
                    </a:cubicBezTo>
                    <a:lnTo>
                      <a:pt x="31" y="185"/>
                    </a:lnTo>
                    <a:lnTo>
                      <a:pt x="31" y="216"/>
                    </a:lnTo>
                    <a:cubicBezTo>
                      <a:pt x="31" y="216"/>
                      <a:pt x="62" y="216"/>
                      <a:pt x="62" y="248"/>
                    </a:cubicBezTo>
                    <a:cubicBezTo>
                      <a:pt x="62" y="279"/>
                      <a:pt x="62" y="279"/>
                      <a:pt x="62" y="309"/>
                    </a:cubicBezTo>
                    <a:lnTo>
                      <a:pt x="62" y="309"/>
                    </a:lnTo>
                    <a:lnTo>
                      <a:pt x="62" y="309"/>
                    </a:lnTo>
                    <a:lnTo>
                      <a:pt x="62" y="309"/>
                    </a:lnTo>
                    <a:lnTo>
                      <a:pt x="62" y="309"/>
                    </a:lnTo>
                    <a:cubicBezTo>
                      <a:pt x="62" y="279"/>
                      <a:pt x="93" y="279"/>
                      <a:pt x="93" y="279"/>
                    </a:cubicBezTo>
                    <a:lnTo>
                      <a:pt x="93" y="279"/>
                    </a:lnTo>
                    <a:cubicBezTo>
                      <a:pt x="124" y="279"/>
                      <a:pt x="124" y="279"/>
                      <a:pt x="155" y="309"/>
                    </a:cubicBezTo>
                    <a:cubicBezTo>
                      <a:pt x="155" y="309"/>
                      <a:pt x="155" y="309"/>
                      <a:pt x="186" y="309"/>
                    </a:cubicBezTo>
                    <a:lnTo>
                      <a:pt x="186" y="309"/>
                    </a:lnTo>
                    <a:lnTo>
                      <a:pt x="186" y="309"/>
                    </a:lnTo>
                    <a:lnTo>
                      <a:pt x="186" y="309"/>
                    </a:lnTo>
                    <a:cubicBezTo>
                      <a:pt x="217" y="309"/>
                      <a:pt x="217" y="279"/>
                      <a:pt x="248" y="279"/>
                    </a:cubicBezTo>
                    <a:cubicBezTo>
                      <a:pt x="279" y="279"/>
                      <a:pt x="310" y="309"/>
                      <a:pt x="310" y="309"/>
                    </a:cubicBezTo>
                    <a:cubicBezTo>
                      <a:pt x="310" y="309"/>
                      <a:pt x="341" y="309"/>
                      <a:pt x="341" y="340"/>
                    </a:cubicBezTo>
                    <a:lnTo>
                      <a:pt x="341" y="340"/>
                    </a:lnTo>
                    <a:cubicBezTo>
                      <a:pt x="341" y="340"/>
                      <a:pt x="372" y="340"/>
                      <a:pt x="372" y="309"/>
                    </a:cubicBezTo>
                    <a:lnTo>
                      <a:pt x="403" y="309"/>
                    </a:lnTo>
                    <a:lnTo>
                      <a:pt x="403" y="309"/>
                    </a:lnTo>
                    <a:cubicBezTo>
                      <a:pt x="434" y="279"/>
                      <a:pt x="434" y="279"/>
                      <a:pt x="434" y="279"/>
                    </a:cubicBezTo>
                    <a:cubicBezTo>
                      <a:pt x="434" y="279"/>
                      <a:pt x="434" y="279"/>
                      <a:pt x="465" y="279"/>
                    </a:cubicBezTo>
                    <a:lnTo>
                      <a:pt x="465" y="279"/>
                    </a:lnTo>
                    <a:cubicBezTo>
                      <a:pt x="496" y="279"/>
                      <a:pt x="496" y="279"/>
                      <a:pt x="496" y="279"/>
                    </a:cubicBezTo>
                    <a:lnTo>
                      <a:pt x="496" y="279"/>
                    </a:lnTo>
                    <a:lnTo>
                      <a:pt x="496" y="279"/>
                    </a:lnTo>
                    <a:lnTo>
                      <a:pt x="496" y="279"/>
                    </a:lnTo>
                    <a:lnTo>
                      <a:pt x="496" y="279"/>
                    </a:lnTo>
                    <a:lnTo>
                      <a:pt x="527" y="279"/>
                    </a:lnTo>
                    <a:lnTo>
                      <a:pt x="558" y="279"/>
                    </a:lnTo>
                    <a:lnTo>
                      <a:pt x="558" y="279"/>
                    </a:lnTo>
                    <a:lnTo>
                      <a:pt x="558" y="279"/>
                    </a:lnTo>
                    <a:cubicBezTo>
                      <a:pt x="558" y="279"/>
                      <a:pt x="558" y="279"/>
                      <a:pt x="589" y="279"/>
                    </a:cubicBezTo>
                    <a:lnTo>
                      <a:pt x="589" y="279"/>
                    </a:lnTo>
                    <a:lnTo>
                      <a:pt x="589" y="279"/>
                    </a:lnTo>
                    <a:lnTo>
                      <a:pt x="589" y="279"/>
                    </a:lnTo>
                    <a:lnTo>
                      <a:pt x="620" y="279"/>
                    </a:lnTo>
                    <a:lnTo>
                      <a:pt x="620" y="279"/>
                    </a:lnTo>
                    <a:lnTo>
                      <a:pt x="620" y="279"/>
                    </a:lnTo>
                    <a:lnTo>
                      <a:pt x="620" y="279"/>
                    </a:lnTo>
                    <a:cubicBezTo>
                      <a:pt x="620" y="279"/>
                      <a:pt x="620" y="279"/>
                      <a:pt x="651" y="279"/>
                    </a:cubicBezTo>
                    <a:lnTo>
                      <a:pt x="651" y="279"/>
                    </a:lnTo>
                    <a:cubicBezTo>
                      <a:pt x="682" y="279"/>
                      <a:pt x="682" y="279"/>
                      <a:pt x="682" y="279"/>
                    </a:cubicBezTo>
                    <a:lnTo>
                      <a:pt x="682" y="279"/>
                    </a:lnTo>
                    <a:cubicBezTo>
                      <a:pt x="682" y="279"/>
                      <a:pt x="682" y="279"/>
                      <a:pt x="713" y="279"/>
                    </a:cubicBezTo>
                    <a:lnTo>
                      <a:pt x="713" y="279"/>
                    </a:lnTo>
                    <a:cubicBezTo>
                      <a:pt x="713" y="279"/>
                      <a:pt x="713" y="279"/>
                      <a:pt x="743" y="279"/>
                    </a:cubicBezTo>
                    <a:lnTo>
                      <a:pt x="743" y="279"/>
                    </a:lnTo>
                    <a:cubicBezTo>
                      <a:pt x="775" y="248"/>
                      <a:pt x="775" y="248"/>
                      <a:pt x="775" y="248"/>
                    </a:cubicBezTo>
                    <a:cubicBezTo>
                      <a:pt x="806" y="248"/>
                      <a:pt x="806" y="248"/>
                      <a:pt x="806" y="248"/>
                    </a:cubicBezTo>
                    <a:lnTo>
                      <a:pt x="836" y="248"/>
                    </a:lnTo>
                    <a:lnTo>
                      <a:pt x="836" y="248"/>
                    </a:lnTo>
                    <a:lnTo>
                      <a:pt x="836" y="248"/>
                    </a:lnTo>
                    <a:lnTo>
                      <a:pt x="868" y="248"/>
                    </a:lnTo>
                    <a:lnTo>
                      <a:pt x="868" y="248"/>
                    </a:lnTo>
                    <a:lnTo>
                      <a:pt x="868" y="248"/>
                    </a:lnTo>
                    <a:lnTo>
                      <a:pt x="868" y="248"/>
                    </a:lnTo>
                    <a:lnTo>
                      <a:pt x="868" y="248"/>
                    </a:lnTo>
                    <a:cubicBezTo>
                      <a:pt x="868" y="248"/>
                      <a:pt x="868" y="248"/>
                      <a:pt x="899" y="248"/>
                    </a:cubicBezTo>
                    <a:lnTo>
                      <a:pt x="899" y="248"/>
                    </a:lnTo>
                    <a:lnTo>
                      <a:pt x="899" y="248"/>
                    </a:lnTo>
                    <a:lnTo>
                      <a:pt x="930" y="248"/>
                    </a:lnTo>
                    <a:lnTo>
                      <a:pt x="930" y="248"/>
                    </a:lnTo>
                    <a:lnTo>
                      <a:pt x="960" y="248"/>
                    </a:lnTo>
                    <a:cubicBezTo>
                      <a:pt x="960" y="248"/>
                      <a:pt x="960" y="248"/>
                      <a:pt x="960" y="216"/>
                    </a:cubicBezTo>
                    <a:lnTo>
                      <a:pt x="960" y="216"/>
                    </a:lnTo>
                    <a:lnTo>
                      <a:pt x="960" y="216"/>
                    </a:lnTo>
                    <a:lnTo>
                      <a:pt x="960" y="216"/>
                    </a:lnTo>
                    <a:cubicBezTo>
                      <a:pt x="960" y="185"/>
                      <a:pt x="960" y="185"/>
                      <a:pt x="960" y="185"/>
                    </a:cubicBezTo>
                    <a:lnTo>
                      <a:pt x="960" y="15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4" name="Freeform 66">
                <a:extLst>
                  <a:ext uri="{FF2B5EF4-FFF2-40B4-BE49-F238E27FC236}">
                    <a16:creationId xmlns:a16="http://schemas.microsoft.com/office/drawing/2014/main" id="{E1AEE6DE-18F0-754F-999C-249047EE1B29}"/>
                  </a:ext>
                </a:extLst>
              </p:cNvPr>
              <p:cNvSpPr>
                <a:spLocks noChangeArrowheads="1"/>
              </p:cNvSpPr>
              <p:nvPr/>
            </p:nvSpPr>
            <p:spPr bwMode="auto">
              <a:xfrm>
                <a:off x="5275263" y="1958975"/>
                <a:ext cx="134937" cy="77788"/>
              </a:xfrm>
              <a:custGeom>
                <a:avLst/>
                <a:gdLst>
                  <a:gd name="T0" fmla="*/ 124 w 373"/>
                  <a:gd name="T1" fmla="*/ 61 h 217"/>
                  <a:gd name="T2" fmla="*/ 124 w 373"/>
                  <a:gd name="T3" fmla="*/ 61 h 217"/>
                  <a:gd name="T4" fmla="*/ 93 w 373"/>
                  <a:gd name="T5" fmla="*/ 31 h 217"/>
                  <a:gd name="T6" fmla="*/ 61 w 373"/>
                  <a:gd name="T7" fmla="*/ 0 h 217"/>
                  <a:gd name="T8" fmla="*/ 0 w 373"/>
                  <a:gd name="T9" fmla="*/ 0 h 217"/>
                  <a:gd name="T10" fmla="*/ 0 w 373"/>
                  <a:gd name="T11" fmla="*/ 31 h 217"/>
                  <a:gd name="T12" fmla="*/ 0 w 373"/>
                  <a:gd name="T13" fmla="*/ 31 h 217"/>
                  <a:gd name="T14" fmla="*/ 0 w 373"/>
                  <a:gd name="T15" fmla="*/ 61 h 217"/>
                  <a:gd name="T16" fmla="*/ 30 w 373"/>
                  <a:gd name="T17" fmla="*/ 92 h 217"/>
                  <a:gd name="T18" fmla="*/ 61 w 373"/>
                  <a:gd name="T19" fmla="*/ 92 h 217"/>
                  <a:gd name="T20" fmla="*/ 93 w 373"/>
                  <a:gd name="T21" fmla="*/ 92 h 217"/>
                  <a:gd name="T22" fmla="*/ 124 w 373"/>
                  <a:gd name="T23" fmla="*/ 124 h 217"/>
                  <a:gd name="T24" fmla="*/ 124 w 373"/>
                  <a:gd name="T25" fmla="*/ 155 h 217"/>
                  <a:gd name="T26" fmla="*/ 124 w 373"/>
                  <a:gd name="T27" fmla="*/ 124 h 217"/>
                  <a:gd name="T28" fmla="*/ 185 w 373"/>
                  <a:gd name="T29" fmla="*/ 124 h 217"/>
                  <a:gd name="T30" fmla="*/ 217 w 373"/>
                  <a:gd name="T31" fmla="*/ 185 h 217"/>
                  <a:gd name="T32" fmla="*/ 248 w 373"/>
                  <a:gd name="T33" fmla="*/ 185 h 217"/>
                  <a:gd name="T34" fmla="*/ 248 w 373"/>
                  <a:gd name="T35" fmla="*/ 185 h 217"/>
                  <a:gd name="T36" fmla="*/ 278 w 373"/>
                  <a:gd name="T37" fmla="*/ 185 h 217"/>
                  <a:gd name="T38" fmla="*/ 278 w 373"/>
                  <a:gd name="T39" fmla="*/ 185 h 217"/>
                  <a:gd name="T40" fmla="*/ 341 w 373"/>
                  <a:gd name="T41" fmla="*/ 185 h 217"/>
                  <a:gd name="T42" fmla="*/ 341 w 373"/>
                  <a:gd name="T43" fmla="*/ 216 h 217"/>
                  <a:gd name="T44" fmla="*/ 372 w 373"/>
                  <a:gd name="T45" fmla="*/ 185 h 217"/>
                  <a:gd name="T46" fmla="*/ 372 w 373"/>
                  <a:gd name="T47" fmla="*/ 155 h 217"/>
                  <a:gd name="T48" fmla="*/ 309 w 373"/>
                  <a:gd name="T49" fmla="*/ 155 h 217"/>
                  <a:gd name="T50" fmla="*/ 309 w 373"/>
                  <a:gd name="T51" fmla="*/ 155 h 217"/>
                  <a:gd name="T52" fmla="*/ 278 w 373"/>
                  <a:gd name="T53" fmla="*/ 155 h 217"/>
                  <a:gd name="T54" fmla="*/ 278 w 373"/>
                  <a:gd name="T55" fmla="*/ 155 h 217"/>
                  <a:gd name="T56" fmla="*/ 248 w 373"/>
                  <a:gd name="T57" fmla="*/ 124 h 217"/>
                  <a:gd name="T58" fmla="*/ 217 w 373"/>
                  <a:gd name="T59" fmla="*/ 124 h 217"/>
                  <a:gd name="T60" fmla="*/ 185 w 373"/>
                  <a:gd name="T61" fmla="*/ 92 h 217"/>
                  <a:gd name="T62" fmla="*/ 154 w 373"/>
                  <a:gd name="T63" fmla="*/ 92 h 217"/>
                  <a:gd name="T64" fmla="*/ 154 w 373"/>
                  <a:gd name="T65" fmla="*/ 9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217">
                    <a:moveTo>
                      <a:pt x="124" y="61"/>
                    </a:moveTo>
                    <a:lnTo>
                      <a:pt x="124" y="61"/>
                    </a:lnTo>
                    <a:lnTo>
                      <a:pt x="124" y="61"/>
                    </a:lnTo>
                    <a:lnTo>
                      <a:pt x="124" y="61"/>
                    </a:lnTo>
                    <a:lnTo>
                      <a:pt x="124" y="61"/>
                    </a:lnTo>
                    <a:cubicBezTo>
                      <a:pt x="93" y="61"/>
                      <a:pt x="93" y="61"/>
                      <a:pt x="93" y="31"/>
                    </a:cubicBezTo>
                    <a:cubicBezTo>
                      <a:pt x="61" y="31"/>
                      <a:pt x="61" y="31"/>
                      <a:pt x="61" y="0"/>
                    </a:cubicBezTo>
                    <a:lnTo>
                      <a:pt x="61" y="0"/>
                    </a:lnTo>
                    <a:cubicBezTo>
                      <a:pt x="30" y="0"/>
                      <a:pt x="30" y="0"/>
                      <a:pt x="30" y="0"/>
                    </a:cubicBezTo>
                    <a:cubicBezTo>
                      <a:pt x="30" y="0"/>
                      <a:pt x="30" y="0"/>
                      <a:pt x="0" y="0"/>
                    </a:cubicBezTo>
                    <a:cubicBezTo>
                      <a:pt x="0" y="0"/>
                      <a:pt x="0" y="0"/>
                      <a:pt x="0" y="31"/>
                    </a:cubicBezTo>
                    <a:lnTo>
                      <a:pt x="0" y="31"/>
                    </a:lnTo>
                    <a:lnTo>
                      <a:pt x="0" y="31"/>
                    </a:lnTo>
                    <a:lnTo>
                      <a:pt x="0" y="31"/>
                    </a:lnTo>
                    <a:cubicBezTo>
                      <a:pt x="0" y="61"/>
                      <a:pt x="0" y="61"/>
                      <a:pt x="0" y="61"/>
                    </a:cubicBezTo>
                    <a:lnTo>
                      <a:pt x="0" y="61"/>
                    </a:lnTo>
                    <a:lnTo>
                      <a:pt x="0" y="61"/>
                    </a:lnTo>
                    <a:cubicBezTo>
                      <a:pt x="30" y="61"/>
                      <a:pt x="30" y="92"/>
                      <a:pt x="30" y="92"/>
                    </a:cubicBezTo>
                    <a:lnTo>
                      <a:pt x="30" y="92"/>
                    </a:lnTo>
                    <a:lnTo>
                      <a:pt x="61" y="92"/>
                    </a:lnTo>
                    <a:cubicBezTo>
                      <a:pt x="61" y="92"/>
                      <a:pt x="61" y="92"/>
                      <a:pt x="93" y="92"/>
                    </a:cubicBezTo>
                    <a:lnTo>
                      <a:pt x="93" y="92"/>
                    </a:lnTo>
                    <a:cubicBezTo>
                      <a:pt x="93" y="124"/>
                      <a:pt x="93" y="124"/>
                      <a:pt x="93" y="124"/>
                    </a:cubicBezTo>
                    <a:lnTo>
                      <a:pt x="124" y="124"/>
                    </a:lnTo>
                    <a:lnTo>
                      <a:pt x="124" y="124"/>
                    </a:lnTo>
                    <a:lnTo>
                      <a:pt x="124" y="155"/>
                    </a:lnTo>
                    <a:cubicBezTo>
                      <a:pt x="124" y="155"/>
                      <a:pt x="124" y="155"/>
                      <a:pt x="124" y="124"/>
                    </a:cubicBezTo>
                    <a:lnTo>
                      <a:pt x="124" y="124"/>
                    </a:lnTo>
                    <a:cubicBezTo>
                      <a:pt x="154" y="124"/>
                      <a:pt x="154" y="124"/>
                      <a:pt x="154" y="124"/>
                    </a:cubicBezTo>
                    <a:lnTo>
                      <a:pt x="185" y="124"/>
                    </a:lnTo>
                    <a:cubicBezTo>
                      <a:pt x="185" y="124"/>
                      <a:pt x="217" y="124"/>
                      <a:pt x="217" y="155"/>
                    </a:cubicBezTo>
                    <a:cubicBezTo>
                      <a:pt x="217" y="155"/>
                      <a:pt x="217" y="155"/>
                      <a:pt x="217" y="185"/>
                    </a:cubicBezTo>
                    <a:cubicBezTo>
                      <a:pt x="217" y="185"/>
                      <a:pt x="217" y="185"/>
                      <a:pt x="248" y="185"/>
                    </a:cubicBezTo>
                    <a:lnTo>
                      <a:pt x="248" y="185"/>
                    </a:lnTo>
                    <a:lnTo>
                      <a:pt x="248" y="185"/>
                    </a:lnTo>
                    <a:lnTo>
                      <a:pt x="248" y="185"/>
                    </a:lnTo>
                    <a:cubicBezTo>
                      <a:pt x="278" y="185"/>
                      <a:pt x="278" y="185"/>
                      <a:pt x="278" y="185"/>
                    </a:cubicBezTo>
                    <a:lnTo>
                      <a:pt x="278" y="185"/>
                    </a:lnTo>
                    <a:lnTo>
                      <a:pt x="278" y="185"/>
                    </a:lnTo>
                    <a:lnTo>
                      <a:pt x="278" y="185"/>
                    </a:lnTo>
                    <a:cubicBezTo>
                      <a:pt x="309" y="185"/>
                      <a:pt x="309" y="185"/>
                      <a:pt x="309" y="185"/>
                    </a:cubicBezTo>
                    <a:lnTo>
                      <a:pt x="341" y="185"/>
                    </a:lnTo>
                    <a:cubicBezTo>
                      <a:pt x="341" y="216"/>
                      <a:pt x="341" y="216"/>
                      <a:pt x="341" y="216"/>
                    </a:cubicBezTo>
                    <a:lnTo>
                      <a:pt x="341" y="216"/>
                    </a:lnTo>
                    <a:lnTo>
                      <a:pt x="372" y="185"/>
                    </a:lnTo>
                    <a:lnTo>
                      <a:pt x="372" y="185"/>
                    </a:lnTo>
                    <a:lnTo>
                      <a:pt x="372" y="185"/>
                    </a:lnTo>
                    <a:lnTo>
                      <a:pt x="372" y="155"/>
                    </a:lnTo>
                    <a:cubicBezTo>
                      <a:pt x="341" y="155"/>
                      <a:pt x="341" y="155"/>
                      <a:pt x="341" y="155"/>
                    </a:cubicBezTo>
                    <a:lnTo>
                      <a:pt x="309" y="155"/>
                    </a:lnTo>
                    <a:lnTo>
                      <a:pt x="309" y="155"/>
                    </a:lnTo>
                    <a:lnTo>
                      <a:pt x="309" y="155"/>
                    </a:lnTo>
                    <a:lnTo>
                      <a:pt x="309" y="155"/>
                    </a:lnTo>
                    <a:cubicBezTo>
                      <a:pt x="309" y="155"/>
                      <a:pt x="309" y="155"/>
                      <a:pt x="278" y="155"/>
                    </a:cubicBezTo>
                    <a:lnTo>
                      <a:pt x="278" y="155"/>
                    </a:lnTo>
                    <a:lnTo>
                      <a:pt x="278" y="155"/>
                    </a:lnTo>
                    <a:lnTo>
                      <a:pt x="278" y="155"/>
                    </a:lnTo>
                    <a:cubicBezTo>
                      <a:pt x="248" y="155"/>
                      <a:pt x="248" y="155"/>
                      <a:pt x="248" y="124"/>
                    </a:cubicBezTo>
                    <a:lnTo>
                      <a:pt x="217" y="124"/>
                    </a:lnTo>
                    <a:lnTo>
                      <a:pt x="217" y="124"/>
                    </a:lnTo>
                    <a:lnTo>
                      <a:pt x="217" y="124"/>
                    </a:lnTo>
                    <a:lnTo>
                      <a:pt x="185" y="92"/>
                    </a:lnTo>
                    <a:cubicBezTo>
                      <a:pt x="154" y="92"/>
                      <a:pt x="154" y="92"/>
                      <a:pt x="154" y="61"/>
                    </a:cubicBezTo>
                    <a:cubicBezTo>
                      <a:pt x="154" y="92"/>
                      <a:pt x="154" y="92"/>
                      <a:pt x="154" y="92"/>
                    </a:cubicBezTo>
                    <a:lnTo>
                      <a:pt x="154" y="92"/>
                    </a:lnTo>
                    <a:lnTo>
                      <a:pt x="154" y="92"/>
                    </a:lnTo>
                    <a:cubicBezTo>
                      <a:pt x="124" y="92"/>
                      <a:pt x="124" y="92"/>
                      <a:pt x="124" y="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5" name="Freeform 67">
                <a:extLst>
                  <a:ext uri="{FF2B5EF4-FFF2-40B4-BE49-F238E27FC236}">
                    <a16:creationId xmlns:a16="http://schemas.microsoft.com/office/drawing/2014/main" id="{D5C8CCF2-C03F-B047-B52B-302318C18C57}"/>
                  </a:ext>
                </a:extLst>
              </p:cNvPr>
              <p:cNvSpPr>
                <a:spLocks noChangeArrowheads="1"/>
              </p:cNvSpPr>
              <p:nvPr/>
            </p:nvSpPr>
            <p:spPr bwMode="auto">
              <a:xfrm>
                <a:off x="4729163" y="1679575"/>
                <a:ext cx="234950" cy="146050"/>
              </a:xfrm>
              <a:custGeom>
                <a:avLst/>
                <a:gdLst>
                  <a:gd name="T0" fmla="*/ 62 w 652"/>
                  <a:gd name="T1" fmla="*/ 217 h 405"/>
                  <a:gd name="T2" fmla="*/ 62 w 652"/>
                  <a:gd name="T3" fmla="*/ 248 h 405"/>
                  <a:gd name="T4" fmla="*/ 92 w 652"/>
                  <a:gd name="T5" fmla="*/ 217 h 405"/>
                  <a:gd name="T6" fmla="*/ 124 w 652"/>
                  <a:gd name="T7" fmla="*/ 217 h 405"/>
                  <a:gd name="T8" fmla="*/ 155 w 652"/>
                  <a:gd name="T9" fmla="*/ 217 h 405"/>
                  <a:gd name="T10" fmla="*/ 155 w 652"/>
                  <a:gd name="T11" fmla="*/ 217 h 405"/>
                  <a:gd name="T12" fmla="*/ 155 w 652"/>
                  <a:gd name="T13" fmla="*/ 217 h 405"/>
                  <a:gd name="T14" fmla="*/ 216 w 652"/>
                  <a:gd name="T15" fmla="*/ 217 h 405"/>
                  <a:gd name="T16" fmla="*/ 279 w 652"/>
                  <a:gd name="T17" fmla="*/ 248 h 405"/>
                  <a:gd name="T18" fmla="*/ 310 w 652"/>
                  <a:gd name="T19" fmla="*/ 248 h 405"/>
                  <a:gd name="T20" fmla="*/ 340 w 652"/>
                  <a:gd name="T21" fmla="*/ 280 h 405"/>
                  <a:gd name="T22" fmla="*/ 372 w 652"/>
                  <a:gd name="T23" fmla="*/ 311 h 405"/>
                  <a:gd name="T24" fmla="*/ 372 w 652"/>
                  <a:gd name="T25" fmla="*/ 311 h 405"/>
                  <a:gd name="T26" fmla="*/ 403 w 652"/>
                  <a:gd name="T27" fmla="*/ 311 h 405"/>
                  <a:gd name="T28" fmla="*/ 403 w 652"/>
                  <a:gd name="T29" fmla="*/ 311 h 405"/>
                  <a:gd name="T30" fmla="*/ 403 w 652"/>
                  <a:gd name="T31" fmla="*/ 311 h 405"/>
                  <a:gd name="T32" fmla="*/ 434 w 652"/>
                  <a:gd name="T33" fmla="*/ 341 h 405"/>
                  <a:gd name="T34" fmla="*/ 434 w 652"/>
                  <a:gd name="T35" fmla="*/ 372 h 405"/>
                  <a:gd name="T36" fmla="*/ 464 w 652"/>
                  <a:gd name="T37" fmla="*/ 404 h 405"/>
                  <a:gd name="T38" fmla="*/ 496 w 652"/>
                  <a:gd name="T39" fmla="*/ 404 h 405"/>
                  <a:gd name="T40" fmla="*/ 496 w 652"/>
                  <a:gd name="T41" fmla="*/ 404 h 405"/>
                  <a:gd name="T42" fmla="*/ 527 w 652"/>
                  <a:gd name="T43" fmla="*/ 372 h 405"/>
                  <a:gd name="T44" fmla="*/ 527 w 652"/>
                  <a:gd name="T45" fmla="*/ 372 h 405"/>
                  <a:gd name="T46" fmla="*/ 527 w 652"/>
                  <a:gd name="T47" fmla="*/ 372 h 405"/>
                  <a:gd name="T48" fmla="*/ 558 w 652"/>
                  <a:gd name="T49" fmla="*/ 372 h 405"/>
                  <a:gd name="T50" fmla="*/ 558 w 652"/>
                  <a:gd name="T51" fmla="*/ 372 h 405"/>
                  <a:gd name="T52" fmla="*/ 588 w 652"/>
                  <a:gd name="T53" fmla="*/ 372 h 405"/>
                  <a:gd name="T54" fmla="*/ 588 w 652"/>
                  <a:gd name="T55" fmla="*/ 311 h 405"/>
                  <a:gd name="T56" fmla="*/ 651 w 652"/>
                  <a:gd name="T57" fmla="*/ 280 h 405"/>
                  <a:gd name="T58" fmla="*/ 651 w 652"/>
                  <a:gd name="T59" fmla="*/ 280 h 405"/>
                  <a:gd name="T60" fmla="*/ 651 w 652"/>
                  <a:gd name="T61" fmla="*/ 280 h 405"/>
                  <a:gd name="T62" fmla="*/ 651 w 652"/>
                  <a:gd name="T63" fmla="*/ 280 h 405"/>
                  <a:gd name="T64" fmla="*/ 588 w 652"/>
                  <a:gd name="T65" fmla="*/ 248 h 405"/>
                  <a:gd name="T66" fmla="*/ 558 w 652"/>
                  <a:gd name="T67" fmla="*/ 217 h 405"/>
                  <a:gd name="T68" fmla="*/ 527 w 652"/>
                  <a:gd name="T69" fmla="*/ 187 h 405"/>
                  <a:gd name="T70" fmla="*/ 496 w 652"/>
                  <a:gd name="T71" fmla="*/ 187 h 405"/>
                  <a:gd name="T72" fmla="*/ 496 w 652"/>
                  <a:gd name="T73" fmla="*/ 156 h 405"/>
                  <a:gd name="T74" fmla="*/ 464 w 652"/>
                  <a:gd name="T75" fmla="*/ 124 h 405"/>
                  <a:gd name="T76" fmla="*/ 434 w 652"/>
                  <a:gd name="T77" fmla="*/ 93 h 405"/>
                  <a:gd name="T78" fmla="*/ 434 w 652"/>
                  <a:gd name="T79" fmla="*/ 93 h 405"/>
                  <a:gd name="T80" fmla="*/ 372 w 652"/>
                  <a:gd name="T81" fmla="*/ 93 h 405"/>
                  <a:gd name="T82" fmla="*/ 372 w 652"/>
                  <a:gd name="T83" fmla="*/ 93 h 405"/>
                  <a:gd name="T84" fmla="*/ 340 w 652"/>
                  <a:gd name="T85" fmla="*/ 63 h 405"/>
                  <a:gd name="T86" fmla="*/ 340 w 652"/>
                  <a:gd name="T87" fmla="*/ 32 h 405"/>
                  <a:gd name="T88" fmla="*/ 340 w 652"/>
                  <a:gd name="T89" fmla="*/ 0 h 405"/>
                  <a:gd name="T90" fmla="*/ 340 w 652"/>
                  <a:gd name="T91" fmla="*/ 0 h 405"/>
                  <a:gd name="T92" fmla="*/ 310 w 652"/>
                  <a:gd name="T93" fmla="*/ 0 h 405"/>
                  <a:gd name="T94" fmla="*/ 279 w 652"/>
                  <a:gd name="T95" fmla="*/ 0 h 405"/>
                  <a:gd name="T96" fmla="*/ 248 w 652"/>
                  <a:gd name="T97" fmla="*/ 0 h 405"/>
                  <a:gd name="T98" fmla="*/ 248 w 652"/>
                  <a:gd name="T99" fmla="*/ 32 h 405"/>
                  <a:gd name="T100" fmla="*/ 216 w 652"/>
                  <a:gd name="T101" fmla="*/ 32 h 405"/>
                  <a:gd name="T102" fmla="*/ 216 w 652"/>
                  <a:gd name="T103" fmla="*/ 93 h 405"/>
                  <a:gd name="T104" fmla="*/ 186 w 652"/>
                  <a:gd name="T105" fmla="*/ 93 h 405"/>
                  <a:gd name="T106" fmla="*/ 155 w 652"/>
                  <a:gd name="T107" fmla="*/ 93 h 405"/>
                  <a:gd name="T108" fmla="*/ 124 w 652"/>
                  <a:gd name="T109" fmla="*/ 93 h 405"/>
                  <a:gd name="T110" fmla="*/ 124 w 652"/>
                  <a:gd name="T111" fmla="*/ 93 h 405"/>
                  <a:gd name="T112" fmla="*/ 62 w 652"/>
                  <a:gd name="T113" fmla="*/ 93 h 405"/>
                  <a:gd name="T114" fmla="*/ 31 w 652"/>
                  <a:gd name="T115" fmla="*/ 124 h 405"/>
                  <a:gd name="T116" fmla="*/ 0 w 652"/>
                  <a:gd name="T117" fmla="*/ 124 h 405"/>
                  <a:gd name="T118" fmla="*/ 0 w 652"/>
                  <a:gd name="T119" fmla="*/ 124 h 405"/>
                  <a:gd name="T120" fmla="*/ 31 w 652"/>
                  <a:gd name="T121" fmla="*/ 156 h 405"/>
                  <a:gd name="T122" fmla="*/ 62 w 652"/>
                  <a:gd name="T123" fmla="*/ 217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405">
                    <a:moveTo>
                      <a:pt x="62" y="217"/>
                    </a:moveTo>
                    <a:lnTo>
                      <a:pt x="62" y="217"/>
                    </a:lnTo>
                    <a:cubicBezTo>
                      <a:pt x="62" y="217"/>
                      <a:pt x="62" y="248"/>
                      <a:pt x="62" y="280"/>
                    </a:cubicBezTo>
                    <a:lnTo>
                      <a:pt x="62" y="248"/>
                    </a:lnTo>
                    <a:lnTo>
                      <a:pt x="92" y="217"/>
                    </a:lnTo>
                    <a:lnTo>
                      <a:pt x="92" y="217"/>
                    </a:lnTo>
                    <a:lnTo>
                      <a:pt x="92" y="217"/>
                    </a:lnTo>
                    <a:lnTo>
                      <a:pt x="124" y="217"/>
                    </a:lnTo>
                    <a:lnTo>
                      <a:pt x="124" y="248"/>
                    </a:lnTo>
                    <a:cubicBezTo>
                      <a:pt x="124" y="248"/>
                      <a:pt x="124" y="217"/>
                      <a:pt x="155" y="217"/>
                    </a:cubicBezTo>
                    <a:lnTo>
                      <a:pt x="155" y="217"/>
                    </a:lnTo>
                    <a:lnTo>
                      <a:pt x="155" y="217"/>
                    </a:lnTo>
                    <a:lnTo>
                      <a:pt x="155" y="217"/>
                    </a:lnTo>
                    <a:lnTo>
                      <a:pt x="155" y="217"/>
                    </a:lnTo>
                    <a:cubicBezTo>
                      <a:pt x="186" y="217"/>
                      <a:pt x="186" y="217"/>
                      <a:pt x="186" y="217"/>
                    </a:cubicBezTo>
                    <a:cubicBezTo>
                      <a:pt x="186" y="217"/>
                      <a:pt x="186" y="217"/>
                      <a:pt x="216" y="217"/>
                    </a:cubicBezTo>
                    <a:lnTo>
                      <a:pt x="248" y="248"/>
                    </a:lnTo>
                    <a:cubicBezTo>
                      <a:pt x="279" y="248"/>
                      <a:pt x="279" y="248"/>
                      <a:pt x="279" y="248"/>
                    </a:cubicBezTo>
                    <a:lnTo>
                      <a:pt x="279" y="248"/>
                    </a:lnTo>
                    <a:cubicBezTo>
                      <a:pt x="279" y="248"/>
                      <a:pt x="279" y="248"/>
                      <a:pt x="310" y="248"/>
                    </a:cubicBezTo>
                    <a:cubicBezTo>
                      <a:pt x="310" y="248"/>
                      <a:pt x="310" y="248"/>
                      <a:pt x="310" y="280"/>
                    </a:cubicBezTo>
                    <a:cubicBezTo>
                      <a:pt x="340" y="280"/>
                      <a:pt x="340" y="280"/>
                      <a:pt x="340" y="280"/>
                    </a:cubicBezTo>
                    <a:lnTo>
                      <a:pt x="340" y="280"/>
                    </a:lnTo>
                    <a:cubicBezTo>
                      <a:pt x="340" y="280"/>
                      <a:pt x="340" y="311"/>
                      <a:pt x="372" y="311"/>
                    </a:cubicBezTo>
                    <a:lnTo>
                      <a:pt x="372" y="311"/>
                    </a:lnTo>
                    <a:lnTo>
                      <a:pt x="372" y="311"/>
                    </a:lnTo>
                    <a:lnTo>
                      <a:pt x="403" y="311"/>
                    </a:lnTo>
                    <a:lnTo>
                      <a:pt x="403" y="311"/>
                    </a:lnTo>
                    <a:lnTo>
                      <a:pt x="403" y="311"/>
                    </a:lnTo>
                    <a:lnTo>
                      <a:pt x="403" y="311"/>
                    </a:lnTo>
                    <a:lnTo>
                      <a:pt x="403" y="311"/>
                    </a:lnTo>
                    <a:lnTo>
                      <a:pt x="403" y="311"/>
                    </a:lnTo>
                    <a:lnTo>
                      <a:pt x="403" y="311"/>
                    </a:lnTo>
                    <a:cubicBezTo>
                      <a:pt x="434" y="311"/>
                      <a:pt x="434" y="311"/>
                      <a:pt x="434" y="341"/>
                    </a:cubicBezTo>
                    <a:lnTo>
                      <a:pt x="434" y="341"/>
                    </a:lnTo>
                    <a:cubicBezTo>
                      <a:pt x="434" y="341"/>
                      <a:pt x="434" y="341"/>
                      <a:pt x="434" y="372"/>
                    </a:cubicBezTo>
                    <a:cubicBezTo>
                      <a:pt x="464" y="372"/>
                      <a:pt x="464" y="372"/>
                      <a:pt x="464" y="372"/>
                    </a:cubicBezTo>
                    <a:cubicBezTo>
                      <a:pt x="464" y="404"/>
                      <a:pt x="464" y="404"/>
                      <a:pt x="464" y="404"/>
                    </a:cubicBezTo>
                    <a:cubicBezTo>
                      <a:pt x="464" y="404"/>
                      <a:pt x="464" y="404"/>
                      <a:pt x="496" y="404"/>
                    </a:cubicBezTo>
                    <a:lnTo>
                      <a:pt x="496" y="404"/>
                    </a:lnTo>
                    <a:lnTo>
                      <a:pt x="496" y="404"/>
                    </a:lnTo>
                    <a:lnTo>
                      <a:pt x="496" y="404"/>
                    </a:lnTo>
                    <a:cubicBezTo>
                      <a:pt x="496" y="404"/>
                      <a:pt x="496" y="404"/>
                      <a:pt x="527" y="372"/>
                    </a:cubicBezTo>
                    <a:lnTo>
                      <a:pt x="527" y="372"/>
                    </a:lnTo>
                    <a:lnTo>
                      <a:pt x="527" y="372"/>
                    </a:lnTo>
                    <a:lnTo>
                      <a:pt x="527" y="372"/>
                    </a:lnTo>
                    <a:lnTo>
                      <a:pt x="527" y="372"/>
                    </a:lnTo>
                    <a:lnTo>
                      <a:pt x="527" y="372"/>
                    </a:lnTo>
                    <a:lnTo>
                      <a:pt x="527" y="372"/>
                    </a:lnTo>
                    <a:lnTo>
                      <a:pt x="558" y="372"/>
                    </a:lnTo>
                    <a:lnTo>
                      <a:pt x="558" y="372"/>
                    </a:lnTo>
                    <a:lnTo>
                      <a:pt x="558" y="372"/>
                    </a:lnTo>
                    <a:lnTo>
                      <a:pt x="558" y="372"/>
                    </a:lnTo>
                    <a:lnTo>
                      <a:pt x="588" y="372"/>
                    </a:lnTo>
                    <a:lnTo>
                      <a:pt x="588" y="341"/>
                    </a:lnTo>
                    <a:cubicBezTo>
                      <a:pt x="588" y="341"/>
                      <a:pt x="588" y="341"/>
                      <a:pt x="588" y="311"/>
                    </a:cubicBezTo>
                    <a:cubicBezTo>
                      <a:pt x="620" y="311"/>
                      <a:pt x="620" y="280"/>
                      <a:pt x="651" y="280"/>
                    </a:cubicBezTo>
                    <a:lnTo>
                      <a:pt x="651" y="280"/>
                    </a:lnTo>
                    <a:lnTo>
                      <a:pt x="651" y="280"/>
                    </a:lnTo>
                    <a:lnTo>
                      <a:pt x="651" y="280"/>
                    </a:lnTo>
                    <a:lnTo>
                      <a:pt x="651" y="280"/>
                    </a:lnTo>
                    <a:lnTo>
                      <a:pt x="651" y="280"/>
                    </a:lnTo>
                    <a:lnTo>
                      <a:pt x="651" y="280"/>
                    </a:lnTo>
                    <a:lnTo>
                      <a:pt x="651" y="280"/>
                    </a:lnTo>
                    <a:cubicBezTo>
                      <a:pt x="651" y="280"/>
                      <a:pt x="651" y="248"/>
                      <a:pt x="620" y="248"/>
                    </a:cubicBezTo>
                    <a:cubicBezTo>
                      <a:pt x="620" y="248"/>
                      <a:pt x="620" y="248"/>
                      <a:pt x="588" y="248"/>
                    </a:cubicBezTo>
                    <a:lnTo>
                      <a:pt x="588" y="248"/>
                    </a:lnTo>
                    <a:cubicBezTo>
                      <a:pt x="588" y="217"/>
                      <a:pt x="558" y="217"/>
                      <a:pt x="558" y="217"/>
                    </a:cubicBezTo>
                    <a:cubicBezTo>
                      <a:pt x="558" y="187"/>
                      <a:pt x="558" y="187"/>
                      <a:pt x="527" y="187"/>
                    </a:cubicBezTo>
                    <a:lnTo>
                      <a:pt x="527" y="187"/>
                    </a:lnTo>
                    <a:lnTo>
                      <a:pt x="527" y="187"/>
                    </a:lnTo>
                    <a:cubicBezTo>
                      <a:pt x="527" y="187"/>
                      <a:pt x="527" y="187"/>
                      <a:pt x="496" y="187"/>
                    </a:cubicBezTo>
                    <a:cubicBezTo>
                      <a:pt x="496" y="187"/>
                      <a:pt x="496" y="187"/>
                      <a:pt x="496" y="156"/>
                    </a:cubicBezTo>
                    <a:lnTo>
                      <a:pt x="496" y="156"/>
                    </a:lnTo>
                    <a:cubicBezTo>
                      <a:pt x="464" y="156"/>
                      <a:pt x="464" y="156"/>
                      <a:pt x="464" y="124"/>
                    </a:cubicBezTo>
                    <a:lnTo>
                      <a:pt x="464" y="124"/>
                    </a:lnTo>
                    <a:lnTo>
                      <a:pt x="464" y="124"/>
                    </a:lnTo>
                    <a:cubicBezTo>
                      <a:pt x="434" y="93"/>
                      <a:pt x="434" y="93"/>
                      <a:pt x="434" y="93"/>
                    </a:cubicBezTo>
                    <a:lnTo>
                      <a:pt x="434" y="93"/>
                    </a:lnTo>
                    <a:lnTo>
                      <a:pt x="434" y="93"/>
                    </a:lnTo>
                    <a:lnTo>
                      <a:pt x="403" y="93"/>
                    </a:lnTo>
                    <a:cubicBezTo>
                      <a:pt x="403" y="93"/>
                      <a:pt x="403" y="93"/>
                      <a:pt x="372" y="93"/>
                    </a:cubicBezTo>
                    <a:lnTo>
                      <a:pt x="372" y="93"/>
                    </a:lnTo>
                    <a:lnTo>
                      <a:pt x="372" y="93"/>
                    </a:lnTo>
                    <a:lnTo>
                      <a:pt x="340" y="63"/>
                    </a:lnTo>
                    <a:lnTo>
                      <a:pt x="340" y="63"/>
                    </a:lnTo>
                    <a:lnTo>
                      <a:pt x="340" y="32"/>
                    </a:lnTo>
                    <a:lnTo>
                      <a:pt x="340" y="32"/>
                    </a:lnTo>
                    <a:cubicBezTo>
                      <a:pt x="340" y="32"/>
                      <a:pt x="340" y="32"/>
                      <a:pt x="340" y="0"/>
                    </a:cubicBezTo>
                    <a:lnTo>
                      <a:pt x="340" y="0"/>
                    </a:lnTo>
                    <a:lnTo>
                      <a:pt x="340" y="0"/>
                    </a:lnTo>
                    <a:lnTo>
                      <a:pt x="340" y="0"/>
                    </a:lnTo>
                    <a:lnTo>
                      <a:pt x="340" y="0"/>
                    </a:lnTo>
                    <a:cubicBezTo>
                      <a:pt x="340" y="0"/>
                      <a:pt x="340" y="0"/>
                      <a:pt x="310" y="0"/>
                    </a:cubicBezTo>
                    <a:cubicBezTo>
                      <a:pt x="310" y="0"/>
                      <a:pt x="310" y="0"/>
                      <a:pt x="279" y="0"/>
                    </a:cubicBezTo>
                    <a:lnTo>
                      <a:pt x="279" y="0"/>
                    </a:lnTo>
                    <a:lnTo>
                      <a:pt x="279" y="0"/>
                    </a:lnTo>
                    <a:cubicBezTo>
                      <a:pt x="279" y="0"/>
                      <a:pt x="279" y="0"/>
                      <a:pt x="248" y="0"/>
                    </a:cubicBezTo>
                    <a:lnTo>
                      <a:pt x="248" y="0"/>
                    </a:lnTo>
                    <a:cubicBezTo>
                      <a:pt x="248" y="32"/>
                      <a:pt x="248" y="32"/>
                      <a:pt x="248" y="32"/>
                    </a:cubicBezTo>
                    <a:lnTo>
                      <a:pt x="216" y="32"/>
                    </a:lnTo>
                    <a:lnTo>
                      <a:pt x="216" y="32"/>
                    </a:lnTo>
                    <a:cubicBezTo>
                      <a:pt x="216" y="32"/>
                      <a:pt x="216" y="63"/>
                      <a:pt x="216" y="93"/>
                    </a:cubicBezTo>
                    <a:lnTo>
                      <a:pt x="216" y="93"/>
                    </a:lnTo>
                    <a:cubicBezTo>
                      <a:pt x="186" y="93"/>
                      <a:pt x="186" y="93"/>
                      <a:pt x="186" y="93"/>
                    </a:cubicBezTo>
                    <a:lnTo>
                      <a:pt x="186" y="93"/>
                    </a:lnTo>
                    <a:lnTo>
                      <a:pt x="186" y="93"/>
                    </a:lnTo>
                    <a:cubicBezTo>
                      <a:pt x="186" y="93"/>
                      <a:pt x="186" y="93"/>
                      <a:pt x="155" y="93"/>
                    </a:cubicBezTo>
                    <a:cubicBezTo>
                      <a:pt x="155" y="93"/>
                      <a:pt x="155" y="93"/>
                      <a:pt x="124" y="93"/>
                    </a:cubicBezTo>
                    <a:lnTo>
                      <a:pt x="124" y="93"/>
                    </a:lnTo>
                    <a:lnTo>
                      <a:pt x="124" y="93"/>
                    </a:lnTo>
                    <a:lnTo>
                      <a:pt x="124" y="93"/>
                    </a:lnTo>
                    <a:cubicBezTo>
                      <a:pt x="124" y="93"/>
                      <a:pt x="92" y="93"/>
                      <a:pt x="92" y="63"/>
                    </a:cubicBezTo>
                    <a:cubicBezTo>
                      <a:pt x="92" y="93"/>
                      <a:pt x="62" y="93"/>
                      <a:pt x="62" y="93"/>
                    </a:cubicBezTo>
                    <a:lnTo>
                      <a:pt x="62" y="93"/>
                    </a:lnTo>
                    <a:cubicBezTo>
                      <a:pt x="62" y="93"/>
                      <a:pt x="62" y="124"/>
                      <a:pt x="31" y="124"/>
                    </a:cubicBezTo>
                    <a:cubicBezTo>
                      <a:pt x="31" y="124"/>
                      <a:pt x="31" y="124"/>
                      <a:pt x="0" y="124"/>
                    </a:cubicBezTo>
                    <a:lnTo>
                      <a:pt x="0" y="124"/>
                    </a:lnTo>
                    <a:lnTo>
                      <a:pt x="0" y="124"/>
                    </a:lnTo>
                    <a:lnTo>
                      <a:pt x="0" y="124"/>
                    </a:lnTo>
                    <a:lnTo>
                      <a:pt x="0" y="124"/>
                    </a:lnTo>
                    <a:cubicBezTo>
                      <a:pt x="31" y="124"/>
                      <a:pt x="31" y="156"/>
                      <a:pt x="31" y="156"/>
                    </a:cubicBezTo>
                    <a:lnTo>
                      <a:pt x="31" y="156"/>
                    </a:lnTo>
                    <a:cubicBezTo>
                      <a:pt x="31" y="187"/>
                      <a:pt x="31" y="187"/>
                      <a:pt x="62" y="21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6" name="Freeform 68">
                <a:extLst>
                  <a:ext uri="{FF2B5EF4-FFF2-40B4-BE49-F238E27FC236}">
                    <a16:creationId xmlns:a16="http://schemas.microsoft.com/office/drawing/2014/main" id="{45E72F06-EF0A-3342-971D-F1FD5DC2B4E2}"/>
                  </a:ext>
                </a:extLst>
              </p:cNvPr>
              <p:cNvSpPr>
                <a:spLocks noChangeArrowheads="1"/>
              </p:cNvSpPr>
              <p:nvPr/>
            </p:nvSpPr>
            <p:spPr bwMode="auto">
              <a:xfrm>
                <a:off x="4873625" y="1768475"/>
                <a:ext cx="212725" cy="190500"/>
              </a:xfrm>
              <a:custGeom>
                <a:avLst/>
                <a:gdLst>
                  <a:gd name="T0" fmla="*/ 589 w 590"/>
                  <a:gd name="T1" fmla="*/ 187 h 529"/>
                  <a:gd name="T2" fmla="*/ 589 w 590"/>
                  <a:gd name="T3" fmla="*/ 187 h 529"/>
                  <a:gd name="T4" fmla="*/ 557 w 590"/>
                  <a:gd name="T5" fmla="*/ 156 h 529"/>
                  <a:gd name="T6" fmla="*/ 557 w 590"/>
                  <a:gd name="T7" fmla="*/ 93 h 529"/>
                  <a:gd name="T8" fmla="*/ 557 w 590"/>
                  <a:gd name="T9" fmla="*/ 63 h 529"/>
                  <a:gd name="T10" fmla="*/ 557 w 590"/>
                  <a:gd name="T11" fmla="*/ 32 h 529"/>
                  <a:gd name="T12" fmla="*/ 557 w 590"/>
                  <a:gd name="T13" fmla="*/ 32 h 529"/>
                  <a:gd name="T14" fmla="*/ 527 w 590"/>
                  <a:gd name="T15" fmla="*/ 63 h 529"/>
                  <a:gd name="T16" fmla="*/ 496 w 590"/>
                  <a:gd name="T17" fmla="*/ 93 h 529"/>
                  <a:gd name="T18" fmla="*/ 433 w 590"/>
                  <a:gd name="T19" fmla="*/ 93 h 529"/>
                  <a:gd name="T20" fmla="*/ 403 w 590"/>
                  <a:gd name="T21" fmla="*/ 124 h 529"/>
                  <a:gd name="T22" fmla="*/ 372 w 590"/>
                  <a:gd name="T23" fmla="*/ 93 h 529"/>
                  <a:gd name="T24" fmla="*/ 309 w 590"/>
                  <a:gd name="T25" fmla="*/ 93 h 529"/>
                  <a:gd name="T26" fmla="*/ 279 w 590"/>
                  <a:gd name="T27" fmla="*/ 93 h 529"/>
                  <a:gd name="T28" fmla="*/ 248 w 590"/>
                  <a:gd name="T29" fmla="*/ 93 h 529"/>
                  <a:gd name="T30" fmla="*/ 248 w 590"/>
                  <a:gd name="T31" fmla="*/ 124 h 529"/>
                  <a:gd name="T32" fmla="*/ 248 w 590"/>
                  <a:gd name="T33" fmla="*/ 124 h 529"/>
                  <a:gd name="T34" fmla="*/ 217 w 590"/>
                  <a:gd name="T35" fmla="*/ 156 h 529"/>
                  <a:gd name="T36" fmla="*/ 155 w 590"/>
                  <a:gd name="T37" fmla="*/ 187 h 529"/>
                  <a:gd name="T38" fmla="*/ 124 w 590"/>
                  <a:gd name="T39" fmla="*/ 217 h 529"/>
                  <a:gd name="T40" fmla="*/ 93 w 590"/>
                  <a:gd name="T41" fmla="*/ 217 h 529"/>
                  <a:gd name="T42" fmla="*/ 61 w 590"/>
                  <a:gd name="T43" fmla="*/ 187 h 529"/>
                  <a:gd name="T44" fmla="*/ 31 w 590"/>
                  <a:gd name="T45" fmla="*/ 187 h 529"/>
                  <a:gd name="T46" fmla="*/ 31 w 590"/>
                  <a:gd name="T47" fmla="*/ 217 h 529"/>
                  <a:gd name="T48" fmla="*/ 31 w 590"/>
                  <a:gd name="T49" fmla="*/ 280 h 529"/>
                  <a:gd name="T50" fmla="*/ 31 w 590"/>
                  <a:gd name="T51" fmla="*/ 280 h 529"/>
                  <a:gd name="T52" fmla="*/ 31 w 590"/>
                  <a:gd name="T53" fmla="*/ 311 h 529"/>
                  <a:gd name="T54" fmla="*/ 31 w 590"/>
                  <a:gd name="T55" fmla="*/ 311 h 529"/>
                  <a:gd name="T56" fmla="*/ 31 w 590"/>
                  <a:gd name="T57" fmla="*/ 372 h 529"/>
                  <a:gd name="T58" fmla="*/ 31 w 590"/>
                  <a:gd name="T59" fmla="*/ 404 h 529"/>
                  <a:gd name="T60" fmla="*/ 61 w 590"/>
                  <a:gd name="T61" fmla="*/ 435 h 529"/>
                  <a:gd name="T62" fmla="*/ 31 w 590"/>
                  <a:gd name="T63" fmla="*/ 528 h 529"/>
                  <a:gd name="T64" fmla="*/ 93 w 590"/>
                  <a:gd name="T65" fmla="*/ 528 h 529"/>
                  <a:gd name="T66" fmla="*/ 93 w 590"/>
                  <a:gd name="T67" fmla="*/ 528 h 529"/>
                  <a:gd name="T68" fmla="*/ 185 w 590"/>
                  <a:gd name="T69" fmla="*/ 528 h 529"/>
                  <a:gd name="T70" fmla="*/ 217 w 590"/>
                  <a:gd name="T71" fmla="*/ 528 h 529"/>
                  <a:gd name="T72" fmla="*/ 248 w 590"/>
                  <a:gd name="T73" fmla="*/ 528 h 529"/>
                  <a:gd name="T74" fmla="*/ 279 w 590"/>
                  <a:gd name="T75" fmla="*/ 528 h 529"/>
                  <a:gd name="T76" fmla="*/ 341 w 590"/>
                  <a:gd name="T77" fmla="*/ 435 h 529"/>
                  <a:gd name="T78" fmla="*/ 372 w 590"/>
                  <a:gd name="T79" fmla="*/ 435 h 529"/>
                  <a:gd name="T80" fmla="*/ 372 w 590"/>
                  <a:gd name="T81" fmla="*/ 404 h 529"/>
                  <a:gd name="T82" fmla="*/ 433 w 590"/>
                  <a:gd name="T83" fmla="*/ 404 h 529"/>
                  <a:gd name="T84" fmla="*/ 433 w 590"/>
                  <a:gd name="T85" fmla="*/ 404 h 529"/>
                  <a:gd name="T86" fmla="*/ 464 w 590"/>
                  <a:gd name="T87" fmla="*/ 372 h 529"/>
                  <a:gd name="T88" fmla="*/ 496 w 590"/>
                  <a:gd name="T89" fmla="*/ 311 h 529"/>
                  <a:gd name="T90" fmla="*/ 496 w 590"/>
                  <a:gd name="T91" fmla="*/ 311 h 529"/>
                  <a:gd name="T92" fmla="*/ 527 w 590"/>
                  <a:gd name="T93" fmla="*/ 248 h 529"/>
                  <a:gd name="T94" fmla="*/ 527 w 590"/>
                  <a:gd name="T95" fmla="*/ 21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0" h="529">
                    <a:moveTo>
                      <a:pt x="589" y="187"/>
                    </a:moveTo>
                    <a:lnTo>
                      <a:pt x="589" y="187"/>
                    </a:lnTo>
                    <a:lnTo>
                      <a:pt x="589" y="187"/>
                    </a:lnTo>
                    <a:lnTo>
                      <a:pt x="589" y="187"/>
                    </a:lnTo>
                    <a:lnTo>
                      <a:pt x="589" y="187"/>
                    </a:lnTo>
                    <a:lnTo>
                      <a:pt x="589" y="187"/>
                    </a:lnTo>
                    <a:lnTo>
                      <a:pt x="557" y="187"/>
                    </a:lnTo>
                    <a:lnTo>
                      <a:pt x="557" y="156"/>
                    </a:lnTo>
                    <a:lnTo>
                      <a:pt x="557" y="156"/>
                    </a:lnTo>
                    <a:lnTo>
                      <a:pt x="557" y="156"/>
                    </a:lnTo>
                    <a:cubicBezTo>
                      <a:pt x="557" y="124"/>
                      <a:pt x="557" y="124"/>
                      <a:pt x="557" y="124"/>
                    </a:cubicBezTo>
                    <a:cubicBezTo>
                      <a:pt x="557" y="124"/>
                      <a:pt x="557" y="124"/>
                      <a:pt x="557" y="93"/>
                    </a:cubicBezTo>
                    <a:lnTo>
                      <a:pt x="557" y="93"/>
                    </a:lnTo>
                    <a:lnTo>
                      <a:pt x="557" y="93"/>
                    </a:lnTo>
                    <a:lnTo>
                      <a:pt x="557" y="63"/>
                    </a:lnTo>
                    <a:lnTo>
                      <a:pt x="557" y="63"/>
                    </a:lnTo>
                    <a:cubicBezTo>
                      <a:pt x="557" y="63"/>
                      <a:pt x="557" y="63"/>
                      <a:pt x="557" y="32"/>
                    </a:cubicBezTo>
                    <a:lnTo>
                      <a:pt x="557" y="32"/>
                    </a:lnTo>
                    <a:lnTo>
                      <a:pt x="557" y="32"/>
                    </a:lnTo>
                    <a:cubicBezTo>
                      <a:pt x="557" y="0"/>
                      <a:pt x="557" y="0"/>
                      <a:pt x="557" y="0"/>
                    </a:cubicBezTo>
                    <a:cubicBezTo>
                      <a:pt x="557" y="32"/>
                      <a:pt x="557" y="32"/>
                      <a:pt x="557" y="32"/>
                    </a:cubicBezTo>
                    <a:lnTo>
                      <a:pt x="557" y="32"/>
                    </a:lnTo>
                    <a:lnTo>
                      <a:pt x="527" y="63"/>
                    </a:lnTo>
                    <a:lnTo>
                      <a:pt x="527" y="63"/>
                    </a:lnTo>
                    <a:lnTo>
                      <a:pt x="496" y="63"/>
                    </a:lnTo>
                    <a:lnTo>
                      <a:pt x="496" y="63"/>
                    </a:lnTo>
                    <a:lnTo>
                      <a:pt x="496" y="93"/>
                    </a:lnTo>
                    <a:cubicBezTo>
                      <a:pt x="496" y="93"/>
                      <a:pt x="496" y="93"/>
                      <a:pt x="464" y="93"/>
                    </a:cubicBezTo>
                    <a:lnTo>
                      <a:pt x="464" y="93"/>
                    </a:lnTo>
                    <a:cubicBezTo>
                      <a:pt x="464" y="93"/>
                      <a:pt x="464" y="93"/>
                      <a:pt x="433" y="93"/>
                    </a:cubicBezTo>
                    <a:lnTo>
                      <a:pt x="433" y="93"/>
                    </a:lnTo>
                    <a:lnTo>
                      <a:pt x="433" y="93"/>
                    </a:lnTo>
                    <a:cubicBezTo>
                      <a:pt x="403" y="93"/>
                      <a:pt x="403" y="124"/>
                      <a:pt x="403" y="124"/>
                    </a:cubicBezTo>
                    <a:lnTo>
                      <a:pt x="403" y="124"/>
                    </a:lnTo>
                    <a:lnTo>
                      <a:pt x="403" y="124"/>
                    </a:lnTo>
                    <a:lnTo>
                      <a:pt x="372" y="93"/>
                    </a:lnTo>
                    <a:lnTo>
                      <a:pt x="372" y="93"/>
                    </a:lnTo>
                    <a:lnTo>
                      <a:pt x="341" y="93"/>
                    </a:lnTo>
                    <a:cubicBezTo>
                      <a:pt x="309" y="93"/>
                      <a:pt x="309" y="93"/>
                      <a:pt x="309" y="93"/>
                    </a:cubicBezTo>
                    <a:lnTo>
                      <a:pt x="309" y="93"/>
                    </a:lnTo>
                    <a:cubicBezTo>
                      <a:pt x="309" y="93"/>
                      <a:pt x="279" y="93"/>
                      <a:pt x="279" y="63"/>
                    </a:cubicBezTo>
                    <a:cubicBezTo>
                      <a:pt x="279" y="93"/>
                      <a:pt x="279" y="93"/>
                      <a:pt x="279" y="93"/>
                    </a:cubicBezTo>
                    <a:lnTo>
                      <a:pt x="279" y="93"/>
                    </a:lnTo>
                    <a:lnTo>
                      <a:pt x="248" y="93"/>
                    </a:lnTo>
                    <a:lnTo>
                      <a:pt x="248" y="93"/>
                    </a:lnTo>
                    <a:lnTo>
                      <a:pt x="248" y="93"/>
                    </a:lnTo>
                    <a:lnTo>
                      <a:pt x="248" y="93"/>
                    </a:lnTo>
                    <a:lnTo>
                      <a:pt x="248" y="124"/>
                    </a:lnTo>
                    <a:lnTo>
                      <a:pt x="248" y="124"/>
                    </a:lnTo>
                    <a:lnTo>
                      <a:pt x="248" y="124"/>
                    </a:lnTo>
                    <a:lnTo>
                      <a:pt x="248" y="124"/>
                    </a:lnTo>
                    <a:lnTo>
                      <a:pt x="217" y="156"/>
                    </a:lnTo>
                    <a:lnTo>
                      <a:pt x="217" y="156"/>
                    </a:lnTo>
                    <a:lnTo>
                      <a:pt x="217" y="156"/>
                    </a:lnTo>
                    <a:lnTo>
                      <a:pt x="185" y="156"/>
                    </a:lnTo>
                    <a:lnTo>
                      <a:pt x="185" y="156"/>
                    </a:lnTo>
                    <a:cubicBezTo>
                      <a:pt x="185" y="187"/>
                      <a:pt x="155" y="187"/>
                      <a:pt x="155" y="187"/>
                    </a:cubicBezTo>
                    <a:lnTo>
                      <a:pt x="155" y="187"/>
                    </a:lnTo>
                    <a:lnTo>
                      <a:pt x="155" y="187"/>
                    </a:lnTo>
                    <a:cubicBezTo>
                      <a:pt x="155" y="217"/>
                      <a:pt x="124" y="217"/>
                      <a:pt x="124" y="217"/>
                    </a:cubicBezTo>
                    <a:lnTo>
                      <a:pt x="124" y="217"/>
                    </a:lnTo>
                    <a:lnTo>
                      <a:pt x="124" y="217"/>
                    </a:lnTo>
                    <a:cubicBezTo>
                      <a:pt x="93" y="217"/>
                      <a:pt x="93" y="217"/>
                      <a:pt x="93" y="217"/>
                    </a:cubicBezTo>
                    <a:lnTo>
                      <a:pt x="93" y="217"/>
                    </a:lnTo>
                    <a:lnTo>
                      <a:pt x="93" y="217"/>
                    </a:lnTo>
                    <a:cubicBezTo>
                      <a:pt x="61" y="217"/>
                      <a:pt x="61" y="217"/>
                      <a:pt x="61" y="187"/>
                    </a:cubicBezTo>
                    <a:cubicBezTo>
                      <a:pt x="61" y="187"/>
                      <a:pt x="61" y="187"/>
                      <a:pt x="31" y="187"/>
                    </a:cubicBezTo>
                    <a:lnTo>
                      <a:pt x="31" y="187"/>
                    </a:lnTo>
                    <a:lnTo>
                      <a:pt x="31" y="187"/>
                    </a:lnTo>
                    <a:lnTo>
                      <a:pt x="31" y="187"/>
                    </a:lnTo>
                    <a:cubicBezTo>
                      <a:pt x="31" y="217"/>
                      <a:pt x="31" y="217"/>
                      <a:pt x="31" y="217"/>
                    </a:cubicBezTo>
                    <a:lnTo>
                      <a:pt x="31" y="217"/>
                    </a:lnTo>
                    <a:lnTo>
                      <a:pt x="31" y="217"/>
                    </a:lnTo>
                    <a:lnTo>
                      <a:pt x="31" y="217"/>
                    </a:lnTo>
                    <a:cubicBezTo>
                      <a:pt x="31" y="248"/>
                      <a:pt x="31" y="248"/>
                      <a:pt x="31" y="280"/>
                    </a:cubicBezTo>
                    <a:lnTo>
                      <a:pt x="31" y="280"/>
                    </a:lnTo>
                    <a:lnTo>
                      <a:pt x="31" y="280"/>
                    </a:lnTo>
                    <a:lnTo>
                      <a:pt x="31" y="280"/>
                    </a:lnTo>
                    <a:lnTo>
                      <a:pt x="31" y="280"/>
                    </a:lnTo>
                    <a:lnTo>
                      <a:pt x="31" y="280"/>
                    </a:lnTo>
                    <a:cubicBezTo>
                      <a:pt x="31" y="311"/>
                      <a:pt x="31" y="311"/>
                      <a:pt x="31" y="311"/>
                    </a:cubicBezTo>
                    <a:lnTo>
                      <a:pt x="31" y="311"/>
                    </a:lnTo>
                    <a:lnTo>
                      <a:pt x="31" y="311"/>
                    </a:lnTo>
                    <a:lnTo>
                      <a:pt x="31" y="311"/>
                    </a:lnTo>
                    <a:lnTo>
                      <a:pt x="31" y="311"/>
                    </a:lnTo>
                    <a:cubicBezTo>
                      <a:pt x="0" y="341"/>
                      <a:pt x="0" y="341"/>
                      <a:pt x="0" y="341"/>
                    </a:cubicBezTo>
                    <a:cubicBezTo>
                      <a:pt x="31" y="341"/>
                      <a:pt x="31" y="372"/>
                      <a:pt x="31" y="372"/>
                    </a:cubicBezTo>
                    <a:lnTo>
                      <a:pt x="31" y="372"/>
                    </a:lnTo>
                    <a:lnTo>
                      <a:pt x="31" y="404"/>
                    </a:lnTo>
                    <a:lnTo>
                      <a:pt x="31" y="404"/>
                    </a:lnTo>
                    <a:lnTo>
                      <a:pt x="31" y="404"/>
                    </a:lnTo>
                    <a:cubicBezTo>
                      <a:pt x="61" y="404"/>
                      <a:pt x="61" y="404"/>
                      <a:pt x="61" y="435"/>
                    </a:cubicBezTo>
                    <a:lnTo>
                      <a:pt x="61" y="435"/>
                    </a:lnTo>
                    <a:lnTo>
                      <a:pt x="93" y="465"/>
                    </a:lnTo>
                    <a:cubicBezTo>
                      <a:pt x="93" y="496"/>
                      <a:pt x="93" y="496"/>
                      <a:pt x="61" y="496"/>
                    </a:cubicBezTo>
                    <a:cubicBezTo>
                      <a:pt x="61" y="496"/>
                      <a:pt x="61" y="528"/>
                      <a:pt x="31" y="528"/>
                    </a:cubicBezTo>
                    <a:cubicBezTo>
                      <a:pt x="61" y="528"/>
                      <a:pt x="61" y="528"/>
                      <a:pt x="61" y="528"/>
                    </a:cubicBezTo>
                    <a:lnTo>
                      <a:pt x="93" y="528"/>
                    </a:lnTo>
                    <a:lnTo>
                      <a:pt x="93" y="528"/>
                    </a:lnTo>
                    <a:lnTo>
                      <a:pt x="93" y="528"/>
                    </a:lnTo>
                    <a:lnTo>
                      <a:pt x="93" y="528"/>
                    </a:lnTo>
                    <a:lnTo>
                      <a:pt x="93" y="528"/>
                    </a:lnTo>
                    <a:cubicBezTo>
                      <a:pt x="124" y="528"/>
                      <a:pt x="155" y="528"/>
                      <a:pt x="155" y="528"/>
                    </a:cubicBezTo>
                    <a:lnTo>
                      <a:pt x="155" y="528"/>
                    </a:lnTo>
                    <a:cubicBezTo>
                      <a:pt x="185" y="528"/>
                      <a:pt x="185" y="528"/>
                      <a:pt x="185" y="528"/>
                    </a:cubicBezTo>
                    <a:lnTo>
                      <a:pt x="185" y="528"/>
                    </a:lnTo>
                    <a:cubicBezTo>
                      <a:pt x="185" y="528"/>
                      <a:pt x="185" y="528"/>
                      <a:pt x="217" y="528"/>
                    </a:cubicBezTo>
                    <a:lnTo>
                      <a:pt x="217" y="528"/>
                    </a:lnTo>
                    <a:lnTo>
                      <a:pt x="217" y="528"/>
                    </a:lnTo>
                    <a:lnTo>
                      <a:pt x="217" y="528"/>
                    </a:lnTo>
                    <a:lnTo>
                      <a:pt x="248" y="528"/>
                    </a:lnTo>
                    <a:lnTo>
                      <a:pt x="279" y="528"/>
                    </a:lnTo>
                    <a:lnTo>
                      <a:pt x="279" y="528"/>
                    </a:lnTo>
                    <a:lnTo>
                      <a:pt x="279" y="528"/>
                    </a:lnTo>
                    <a:cubicBezTo>
                      <a:pt x="279" y="496"/>
                      <a:pt x="279" y="496"/>
                      <a:pt x="279" y="496"/>
                    </a:cubicBezTo>
                    <a:cubicBezTo>
                      <a:pt x="279" y="496"/>
                      <a:pt x="279" y="465"/>
                      <a:pt x="309" y="435"/>
                    </a:cubicBezTo>
                    <a:lnTo>
                      <a:pt x="341" y="435"/>
                    </a:lnTo>
                    <a:lnTo>
                      <a:pt x="341" y="435"/>
                    </a:lnTo>
                    <a:lnTo>
                      <a:pt x="341" y="435"/>
                    </a:lnTo>
                    <a:cubicBezTo>
                      <a:pt x="341" y="435"/>
                      <a:pt x="341" y="435"/>
                      <a:pt x="372" y="435"/>
                    </a:cubicBezTo>
                    <a:lnTo>
                      <a:pt x="372" y="435"/>
                    </a:lnTo>
                    <a:cubicBezTo>
                      <a:pt x="372" y="435"/>
                      <a:pt x="372" y="435"/>
                      <a:pt x="372" y="404"/>
                    </a:cubicBezTo>
                    <a:lnTo>
                      <a:pt x="372" y="404"/>
                    </a:lnTo>
                    <a:cubicBezTo>
                      <a:pt x="403" y="404"/>
                      <a:pt x="403" y="372"/>
                      <a:pt x="403" y="372"/>
                    </a:cubicBezTo>
                    <a:cubicBezTo>
                      <a:pt x="433" y="372"/>
                      <a:pt x="433" y="372"/>
                      <a:pt x="433" y="404"/>
                    </a:cubicBezTo>
                    <a:lnTo>
                      <a:pt x="433" y="404"/>
                    </a:lnTo>
                    <a:lnTo>
                      <a:pt x="433" y="404"/>
                    </a:lnTo>
                    <a:lnTo>
                      <a:pt x="433" y="404"/>
                    </a:lnTo>
                    <a:lnTo>
                      <a:pt x="433" y="404"/>
                    </a:lnTo>
                    <a:lnTo>
                      <a:pt x="464" y="404"/>
                    </a:lnTo>
                    <a:lnTo>
                      <a:pt x="464" y="372"/>
                    </a:lnTo>
                    <a:lnTo>
                      <a:pt x="464" y="372"/>
                    </a:lnTo>
                    <a:cubicBezTo>
                      <a:pt x="433" y="372"/>
                      <a:pt x="433" y="372"/>
                      <a:pt x="433" y="372"/>
                    </a:cubicBezTo>
                    <a:cubicBezTo>
                      <a:pt x="433" y="341"/>
                      <a:pt x="464" y="341"/>
                      <a:pt x="464" y="341"/>
                    </a:cubicBezTo>
                    <a:cubicBezTo>
                      <a:pt x="464" y="311"/>
                      <a:pt x="496" y="311"/>
                      <a:pt x="496" y="311"/>
                    </a:cubicBezTo>
                    <a:lnTo>
                      <a:pt x="496" y="311"/>
                    </a:lnTo>
                    <a:lnTo>
                      <a:pt x="496" y="311"/>
                    </a:lnTo>
                    <a:lnTo>
                      <a:pt x="496" y="311"/>
                    </a:lnTo>
                    <a:cubicBezTo>
                      <a:pt x="496" y="280"/>
                      <a:pt x="496" y="280"/>
                      <a:pt x="496" y="280"/>
                    </a:cubicBezTo>
                    <a:lnTo>
                      <a:pt x="496" y="248"/>
                    </a:lnTo>
                    <a:lnTo>
                      <a:pt x="527" y="248"/>
                    </a:lnTo>
                    <a:lnTo>
                      <a:pt x="527" y="248"/>
                    </a:lnTo>
                    <a:lnTo>
                      <a:pt x="527" y="248"/>
                    </a:lnTo>
                    <a:cubicBezTo>
                      <a:pt x="527" y="217"/>
                      <a:pt x="527" y="217"/>
                      <a:pt x="527" y="217"/>
                    </a:cubicBezTo>
                    <a:cubicBezTo>
                      <a:pt x="557" y="217"/>
                      <a:pt x="557" y="187"/>
                      <a:pt x="557" y="187"/>
                    </a:cubicBezTo>
                    <a:cubicBezTo>
                      <a:pt x="557" y="187"/>
                      <a:pt x="557" y="187"/>
                      <a:pt x="589" y="18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7" name="Freeform 69">
                <a:extLst>
                  <a:ext uri="{FF2B5EF4-FFF2-40B4-BE49-F238E27FC236}">
                    <a16:creationId xmlns:a16="http://schemas.microsoft.com/office/drawing/2014/main" id="{079144CF-A11A-3044-B446-4FE4179BB9C1}"/>
                  </a:ext>
                </a:extLst>
              </p:cNvPr>
              <p:cNvSpPr>
                <a:spLocks noChangeArrowheads="1"/>
              </p:cNvSpPr>
              <p:nvPr/>
            </p:nvSpPr>
            <p:spPr bwMode="auto">
              <a:xfrm>
                <a:off x="4784725" y="1612900"/>
                <a:ext cx="234950" cy="155575"/>
              </a:xfrm>
              <a:custGeom>
                <a:avLst/>
                <a:gdLst>
                  <a:gd name="T0" fmla="*/ 124 w 652"/>
                  <a:gd name="T1" fmla="*/ 0 h 434"/>
                  <a:gd name="T2" fmla="*/ 124 w 652"/>
                  <a:gd name="T3" fmla="*/ 0 h 434"/>
                  <a:gd name="T4" fmla="*/ 0 w 652"/>
                  <a:gd name="T5" fmla="*/ 217 h 434"/>
                  <a:gd name="T6" fmla="*/ 31 w 652"/>
                  <a:gd name="T7" fmla="*/ 217 h 434"/>
                  <a:gd name="T8" fmla="*/ 31 w 652"/>
                  <a:gd name="T9" fmla="*/ 185 h 434"/>
                  <a:gd name="T10" fmla="*/ 61 w 652"/>
                  <a:gd name="T11" fmla="*/ 154 h 434"/>
                  <a:gd name="T12" fmla="*/ 61 w 652"/>
                  <a:gd name="T13" fmla="*/ 154 h 434"/>
                  <a:gd name="T14" fmla="*/ 124 w 652"/>
                  <a:gd name="T15" fmla="*/ 124 h 434"/>
                  <a:gd name="T16" fmla="*/ 155 w 652"/>
                  <a:gd name="T17" fmla="*/ 124 h 434"/>
                  <a:gd name="T18" fmla="*/ 185 w 652"/>
                  <a:gd name="T19" fmla="*/ 124 h 434"/>
                  <a:gd name="T20" fmla="*/ 185 w 652"/>
                  <a:gd name="T21" fmla="*/ 154 h 434"/>
                  <a:gd name="T22" fmla="*/ 217 w 652"/>
                  <a:gd name="T23" fmla="*/ 154 h 434"/>
                  <a:gd name="T24" fmla="*/ 248 w 652"/>
                  <a:gd name="T25" fmla="*/ 185 h 434"/>
                  <a:gd name="T26" fmla="*/ 248 w 652"/>
                  <a:gd name="T27" fmla="*/ 217 h 434"/>
                  <a:gd name="T28" fmla="*/ 248 w 652"/>
                  <a:gd name="T29" fmla="*/ 217 h 434"/>
                  <a:gd name="T30" fmla="*/ 279 w 652"/>
                  <a:gd name="T31" fmla="*/ 217 h 434"/>
                  <a:gd name="T32" fmla="*/ 309 w 652"/>
                  <a:gd name="T33" fmla="*/ 217 h 434"/>
                  <a:gd name="T34" fmla="*/ 341 w 652"/>
                  <a:gd name="T35" fmla="*/ 248 h 434"/>
                  <a:gd name="T36" fmla="*/ 341 w 652"/>
                  <a:gd name="T37" fmla="*/ 278 h 434"/>
                  <a:gd name="T38" fmla="*/ 372 w 652"/>
                  <a:gd name="T39" fmla="*/ 309 h 434"/>
                  <a:gd name="T40" fmla="*/ 372 w 652"/>
                  <a:gd name="T41" fmla="*/ 309 h 434"/>
                  <a:gd name="T42" fmla="*/ 403 w 652"/>
                  <a:gd name="T43" fmla="*/ 309 h 434"/>
                  <a:gd name="T44" fmla="*/ 433 w 652"/>
                  <a:gd name="T45" fmla="*/ 372 h 434"/>
                  <a:gd name="T46" fmla="*/ 465 w 652"/>
                  <a:gd name="T47" fmla="*/ 372 h 434"/>
                  <a:gd name="T48" fmla="*/ 527 w 652"/>
                  <a:gd name="T49" fmla="*/ 402 h 434"/>
                  <a:gd name="T50" fmla="*/ 589 w 652"/>
                  <a:gd name="T51" fmla="*/ 402 h 434"/>
                  <a:gd name="T52" fmla="*/ 589 w 652"/>
                  <a:gd name="T53" fmla="*/ 402 h 434"/>
                  <a:gd name="T54" fmla="*/ 589 w 652"/>
                  <a:gd name="T55" fmla="*/ 402 h 434"/>
                  <a:gd name="T56" fmla="*/ 589 w 652"/>
                  <a:gd name="T57" fmla="*/ 372 h 434"/>
                  <a:gd name="T58" fmla="*/ 589 w 652"/>
                  <a:gd name="T59" fmla="*/ 341 h 434"/>
                  <a:gd name="T60" fmla="*/ 620 w 652"/>
                  <a:gd name="T61" fmla="*/ 309 h 434"/>
                  <a:gd name="T62" fmla="*/ 620 w 652"/>
                  <a:gd name="T63" fmla="*/ 309 h 434"/>
                  <a:gd name="T64" fmla="*/ 651 w 652"/>
                  <a:gd name="T65" fmla="*/ 309 h 434"/>
                  <a:gd name="T66" fmla="*/ 651 w 652"/>
                  <a:gd name="T67" fmla="*/ 309 h 434"/>
                  <a:gd name="T68" fmla="*/ 620 w 652"/>
                  <a:gd name="T69" fmla="*/ 278 h 434"/>
                  <a:gd name="T70" fmla="*/ 620 w 652"/>
                  <a:gd name="T71" fmla="*/ 278 h 434"/>
                  <a:gd name="T72" fmla="*/ 620 w 652"/>
                  <a:gd name="T73" fmla="*/ 278 h 434"/>
                  <a:gd name="T74" fmla="*/ 589 w 652"/>
                  <a:gd name="T75" fmla="*/ 278 h 434"/>
                  <a:gd name="T76" fmla="*/ 557 w 652"/>
                  <a:gd name="T77" fmla="*/ 248 h 434"/>
                  <a:gd name="T78" fmla="*/ 557 w 652"/>
                  <a:gd name="T79" fmla="*/ 248 h 434"/>
                  <a:gd name="T80" fmla="*/ 496 w 652"/>
                  <a:gd name="T81" fmla="*/ 154 h 434"/>
                  <a:gd name="T82" fmla="*/ 496 w 652"/>
                  <a:gd name="T83" fmla="*/ 124 h 434"/>
                  <a:gd name="T84" fmla="*/ 496 w 652"/>
                  <a:gd name="T85" fmla="*/ 124 h 434"/>
                  <a:gd name="T86" fmla="*/ 465 w 652"/>
                  <a:gd name="T87" fmla="*/ 124 h 434"/>
                  <a:gd name="T88" fmla="*/ 433 w 652"/>
                  <a:gd name="T89" fmla="*/ 124 h 434"/>
                  <a:gd name="T90" fmla="*/ 372 w 652"/>
                  <a:gd name="T91" fmla="*/ 124 h 434"/>
                  <a:gd name="T92" fmla="*/ 341 w 652"/>
                  <a:gd name="T93" fmla="*/ 124 h 434"/>
                  <a:gd name="T94" fmla="*/ 309 w 652"/>
                  <a:gd name="T95" fmla="*/ 124 h 434"/>
                  <a:gd name="T96" fmla="*/ 248 w 652"/>
                  <a:gd name="T97" fmla="*/ 61 h 434"/>
                  <a:gd name="T98" fmla="*/ 248 w 652"/>
                  <a:gd name="T99" fmla="*/ 61 h 434"/>
                  <a:gd name="T100" fmla="*/ 185 w 652"/>
                  <a:gd name="T101" fmla="*/ 93 h 434"/>
                  <a:gd name="T102" fmla="*/ 155 w 652"/>
                  <a:gd name="T103" fmla="*/ 61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2" h="434">
                    <a:moveTo>
                      <a:pt x="124" y="0"/>
                    </a:moveTo>
                    <a:lnTo>
                      <a:pt x="124" y="0"/>
                    </a:lnTo>
                    <a:lnTo>
                      <a:pt x="124" y="0"/>
                    </a:lnTo>
                    <a:lnTo>
                      <a:pt x="124" y="0"/>
                    </a:lnTo>
                    <a:cubicBezTo>
                      <a:pt x="0" y="31"/>
                      <a:pt x="0" y="31"/>
                      <a:pt x="0" y="31"/>
                    </a:cubicBezTo>
                    <a:cubicBezTo>
                      <a:pt x="0" y="217"/>
                      <a:pt x="0" y="217"/>
                      <a:pt x="0" y="217"/>
                    </a:cubicBezTo>
                    <a:lnTo>
                      <a:pt x="0" y="217"/>
                    </a:lnTo>
                    <a:cubicBezTo>
                      <a:pt x="31" y="217"/>
                      <a:pt x="31" y="217"/>
                      <a:pt x="31" y="217"/>
                    </a:cubicBezTo>
                    <a:lnTo>
                      <a:pt x="31" y="217"/>
                    </a:lnTo>
                    <a:cubicBezTo>
                      <a:pt x="31" y="185"/>
                      <a:pt x="31" y="185"/>
                      <a:pt x="31" y="185"/>
                    </a:cubicBezTo>
                    <a:cubicBezTo>
                      <a:pt x="31" y="154"/>
                      <a:pt x="61" y="154"/>
                      <a:pt x="61" y="154"/>
                    </a:cubicBezTo>
                    <a:lnTo>
                      <a:pt x="61" y="154"/>
                    </a:lnTo>
                    <a:lnTo>
                      <a:pt x="61" y="154"/>
                    </a:lnTo>
                    <a:lnTo>
                      <a:pt x="61" y="154"/>
                    </a:lnTo>
                    <a:lnTo>
                      <a:pt x="61" y="154"/>
                    </a:lnTo>
                    <a:cubicBezTo>
                      <a:pt x="93" y="124"/>
                      <a:pt x="93" y="124"/>
                      <a:pt x="124" y="124"/>
                    </a:cubicBezTo>
                    <a:lnTo>
                      <a:pt x="124" y="124"/>
                    </a:lnTo>
                    <a:lnTo>
                      <a:pt x="155" y="124"/>
                    </a:lnTo>
                    <a:lnTo>
                      <a:pt x="185" y="124"/>
                    </a:lnTo>
                    <a:lnTo>
                      <a:pt x="185" y="124"/>
                    </a:lnTo>
                    <a:cubicBezTo>
                      <a:pt x="185" y="124"/>
                      <a:pt x="185" y="124"/>
                      <a:pt x="185" y="154"/>
                    </a:cubicBezTo>
                    <a:lnTo>
                      <a:pt x="185" y="154"/>
                    </a:lnTo>
                    <a:lnTo>
                      <a:pt x="185" y="154"/>
                    </a:lnTo>
                    <a:cubicBezTo>
                      <a:pt x="217" y="154"/>
                      <a:pt x="217" y="154"/>
                      <a:pt x="217" y="154"/>
                    </a:cubicBezTo>
                    <a:lnTo>
                      <a:pt x="217" y="154"/>
                    </a:lnTo>
                    <a:cubicBezTo>
                      <a:pt x="248" y="185"/>
                      <a:pt x="248" y="185"/>
                      <a:pt x="248" y="185"/>
                    </a:cubicBezTo>
                    <a:lnTo>
                      <a:pt x="248" y="185"/>
                    </a:lnTo>
                    <a:cubicBezTo>
                      <a:pt x="248" y="217"/>
                      <a:pt x="248" y="217"/>
                      <a:pt x="248" y="217"/>
                    </a:cubicBezTo>
                    <a:lnTo>
                      <a:pt x="248" y="217"/>
                    </a:lnTo>
                    <a:lnTo>
                      <a:pt x="248" y="217"/>
                    </a:lnTo>
                    <a:cubicBezTo>
                      <a:pt x="248" y="217"/>
                      <a:pt x="248" y="217"/>
                      <a:pt x="279" y="217"/>
                    </a:cubicBezTo>
                    <a:lnTo>
                      <a:pt x="279" y="217"/>
                    </a:lnTo>
                    <a:lnTo>
                      <a:pt x="279" y="217"/>
                    </a:lnTo>
                    <a:lnTo>
                      <a:pt x="309" y="217"/>
                    </a:lnTo>
                    <a:lnTo>
                      <a:pt x="341" y="248"/>
                    </a:lnTo>
                    <a:lnTo>
                      <a:pt x="341" y="248"/>
                    </a:lnTo>
                    <a:lnTo>
                      <a:pt x="341" y="248"/>
                    </a:lnTo>
                    <a:lnTo>
                      <a:pt x="341" y="278"/>
                    </a:lnTo>
                    <a:cubicBezTo>
                      <a:pt x="372" y="278"/>
                      <a:pt x="372" y="309"/>
                      <a:pt x="372" y="309"/>
                    </a:cubicBezTo>
                    <a:lnTo>
                      <a:pt x="372" y="309"/>
                    </a:lnTo>
                    <a:lnTo>
                      <a:pt x="372" y="309"/>
                    </a:lnTo>
                    <a:lnTo>
                      <a:pt x="372" y="309"/>
                    </a:lnTo>
                    <a:lnTo>
                      <a:pt x="372" y="309"/>
                    </a:lnTo>
                    <a:lnTo>
                      <a:pt x="403" y="309"/>
                    </a:lnTo>
                    <a:cubicBezTo>
                      <a:pt x="403" y="341"/>
                      <a:pt x="433" y="341"/>
                      <a:pt x="433" y="341"/>
                    </a:cubicBezTo>
                    <a:cubicBezTo>
                      <a:pt x="433" y="372"/>
                      <a:pt x="433" y="372"/>
                      <a:pt x="433" y="372"/>
                    </a:cubicBezTo>
                    <a:cubicBezTo>
                      <a:pt x="433" y="372"/>
                      <a:pt x="433" y="372"/>
                      <a:pt x="465" y="372"/>
                    </a:cubicBezTo>
                    <a:lnTo>
                      <a:pt x="465" y="372"/>
                    </a:lnTo>
                    <a:lnTo>
                      <a:pt x="496" y="372"/>
                    </a:lnTo>
                    <a:cubicBezTo>
                      <a:pt x="527" y="402"/>
                      <a:pt x="527" y="402"/>
                      <a:pt x="527" y="402"/>
                    </a:cubicBezTo>
                    <a:lnTo>
                      <a:pt x="589" y="402"/>
                    </a:lnTo>
                    <a:lnTo>
                      <a:pt x="589" y="402"/>
                    </a:lnTo>
                    <a:cubicBezTo>
                      <a:pt x="620" y="433"/>
                      <a:pt x="620" y="433"/>
                      <a:pt x="620" y="433"/>
                    </a:cubicBezTo>
                    <a:cubicBezTo>
                      <a:pt x="589" y="402"/>
                      <a:pt x="589" y="402"/>
                      <a:pt x="589" y="402"/>
                    </a:cubicBezTo>
                    <a:lnTo>
                      <a:pt x="589" y="402"/>
                    </a:lnTo>
                    <a:lnTo>
                      <a:pt x="589" y="402"/>
                    </a:lnTo>
                    <a:lnTo>
                      <a:pt x="589" y="402"/>
                    </a:lnTo>
                    <a:lnTo>
                      <a:pt x="589" y="372"/>
                    </a:lnTo>
                    <a:cubicBezTo>
                      <a:pt x="589" y="372"/>
                      <a:pt x="589" y="372"/>
                      <a:pt x="589" y="341"/>
                    </a:cubicBezTo>
                    <a:lnTo>
                      <a:pt x="589" y="341"/>
                    </a:lnTo>
                    <a:lnTo>
                      <a:pt x="589" y="341"/>
                    </a:lnTo>
                    <a:cubicBezTo>
                      <a:pt x="620" y="309"/>
                      <a:pt x="620" y="309"/>
                      <a:pt x="620" y="309"/>
                    </a:cubicBezTo>
                    <a:lnTo>
                      <a:pt x="620" y="309"/>
                    </a:lnTo>
                    <a:lnTo>
                      <a:pt x="620" y="309"/>
                    </a:lnTo>
                    <a:cubicBezTo>
                      <a:pt x="620" y="309"/>
                      <a:pt x="620" y="309"/>
                      <a:pt x="651" y="309"/>
                    </a:cubicBezTo>
                    <a:lnTo>
                      <a:pt x="651" y="309"/>
                    </a:lnTo>
                    <a:lnTo>
                      <a:pt x="651" y="309"/>
                    </a:lnTo>
                    <a:lnTo>
                      <a:pt x="651" y="309"/>
                    </a:lnTo>
                    <a:cubicBezTo>
                      <a:pt x="651" y="309"/>
                      <a:pt x="651" y="278"/>
                      <a:pt x="620" y="278"/>
                    </a:cubicBezTo>
                    <a:lnTo>
                      <a:pt x="620" y="278"/>
                    </a:lnTo>
                    <a:lnTo>
                      <a:pt x="620" y="278"/>
                    </a:lnTo>
                    <a:lnTo>
                      <a:pt x="620" y="278"/>
                    </a:lnTo>
                    <a:lnTo>
                      <a:pt x="620" y="278"/>
                    </a:lnTo>
                    <a:lnTo>
                      <a:pt x="620" y="278"/>
                    </a:lnTo>
                    <a:lnTo>
                      <a:pt x="620" y="278"/>
                    </a:lnTo>
                    <a:lnTo>
                      <a:pt x="589" y="278"/>
                    </a:lnTo>
                    <a:lnTo>
                      <a:pt x="589" y="278"/>
                    </a:lnTo>
                    <a:cubicBezTo>
                      <a:pt x="589" y="278"/>
                      <a:pt x="557" y="278"/>
                      <a:pt x="557" y="248"/>
                    </a:cubicBezTo>
                    <a:lnTo>
                      <a:pt x="557" y="248"/>
                    </a:lnTo>
                    <a:lnTo>
                      <a:pt x="557" y="248"/>
                    </a:lnTo>
                    <a:lnTo>
                      <a:pt x="557" y="217"/>
                    </a:lnTo>
                    <a:cubicBezTo>
                      <a:pt x="527" y="217"/>
                      <a:pt x="496" y="185"/>
                      <a:pt x="496" y="154"/>
                    </a:cubicBezTo>
                    <a:lnTo>
                      <a:pt x="496" y="154"/>
                    </a:lnTo>
                    <a:lnTo>
                      <a:pt x="496" y="124"/>
                    </a:lnTo>
                    <a:lnTo>
                      <a:pt x="496" y="124"/>
                    </a:lnTo>
                    <a:lnTo>
                      <a:pt x="496" y="124"/>
                    </a:lnTo>
                    <a:lnTo>
                      <a:pt x="465" y="124"/>
                    </a:lnTo>
                    <a:lnTo>
                      <a:pt x="465" y="124"/>
                    </a:lnTo>
                    <a:lnTo>
                      <a:pt x="465" y="124"/>
                    </a:lnTo>
                    <a:cubicBezTo>
                      <a:pt x="433" y="124"/>
                      <a:pt x="433" y="124"/>
                      <a:pt x="433" y="124"/>
                    </a:cubicBezTo>
                    <a:lnTo>
                      <a:pt x="433" y="124"/>
                    </a:lnTo>
                    <a:cubicBezTo>
                      <a:pt x="403" y="124"/>
                      <a:pt x="403" y="124"/>
                      <a:pt x="372" y="124"/>
                    </a:cubicBezTo>
                    <a:lnTo>
                      <a:pt x="372" y="124"/>
                    </a:lnTo>
                    <a:lnTo>
                      <a:pt x="341" y="124"/>
                    </a:lnTo>
                    <a:cubicBezTo>
                      <a:pt x="341" y="124"/>
                      <a:pt x="341" y="124"/>
                      <a:pt x="309" y="124"/>
                    </a:cubicBezTo>
                    <a:lnTo>
                      <a:pt x="309" y="124"/>
                    </a:lnTo>
                    <a:cubicBezTo>
                      <a:pt x="279" y="93"/>
                      <a:pt x="279" y="93"/>
                      <a:pt x="248" y="93"/>
                    </a:cubicBezTo>
                    <a:cubicBezTo>
                      <a:pt x="248" y="61"/>
                      <a:pt x="248" y="61"/>
                      <a:pt x="248" y="61"/>
                    </a:cubicBezTo>
                    <a:lnTo>
                      <a:pt x="248" y="61"/>
                    </a:lnTo>
                    <a:lnTo>
                      <a:pt x="248" y="61"/>
                    </a:lnTo>
                    <a:cubicBezTo>
                      <a:pt x="248" y="93"/>
                      <a:pt x="217" y="93"/>
                      <a:pt x="217" y="93"/>
                    </a:cubicBezTo>
                    <a:cubicBezTo>
                      <a:pt x="185" y="93"/>
                      <a:pt x="185" y="93"/>
                      <a:pt x="185" y="93"/>
                    </a:cubicBezTo>
                    <a:lnTo>
                      <a:pt x="185" y="93"/>
                    </a:lnTo>
                    <a:cubicBezTo>
                      <a:pt x="155" y="61"/>
                      <a:pt x="155" y="61"/>
                      <a:pt x="155" y="61"/>
                    </a:cubicBezTo>
                    <a:cubicBezTo>
                      <a:pt x="155" y="61"/>
                      <a:pt x="124" y="61"/>
                      <a:pt x="12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8" name="Freeform 70">
                <a:extLst>
                  <a:ext uri="{FF2B5EF4-FFF2-40B4-BE49-F238E27FC236}">
                    <a16:creationId xmlns:a16="http://schemas.microsoft.com/office/drawing/2014/main" id="{A5EF4D45-19CE-1547-8498-56EB6BCD2A0D}"/>
                  </a:ext>
                </a:extLst>
              </p:cNvPr>
              <p:cNvSpPr>
                <a:spLocks noChangeArrowheads="1"/>
              </p:cNvSpPr>
              <p:nvPr/>
            </p:nvSpPr>
            <p:spPr bwMode="auto">
              <a:xfrm>
                <a:off x="5064125" y="1701800"/>
                <a:ext cx="33338" cy="11113"/>
              </a:xfrm>
              <a:custGeom>
                <a:avLst/>
                <a:gdLst>
                  <a:gd name="T0" fmla="*/ 30 w 94"/>
                  <a:gd name="T1" fmla="*/ 30 h 31"/>
                  <a:gd name="T2" fmla="*/ 30 w 94"/>
                  <a:gd name="T3" fmla="*/ 30 h 31"/>
                  <a:gd name="T4" fmla="*/ 30 w 94"/>
                  <a:gd name="T5" fmla="*/ 30 h 31"/>
                  <a:gd name="T6" fmla="*/ 62 w 94"/>
                  <a:gd name="T7" fmla="*/ 30 h 31"/>
                  <a:gd name="T8" fmla="*/ 62 w 94"/>
                  <a:gd name="T9" fmla="*/ 30 h 31"/>
                  <a:gd name="T10" fmla="*/ 62 w 94"/>
                  <a:gd name="T11" fmla="*/ 30 h 31"/>
                  <a:gd name="T12" fmla="*/ 62 w 94"/>
                  <a:gd name="T13" fmla="*/ 30 h 31"/>
                  <a:gd name="T14" fmla="*/ 93 w 94"/>
                  <a:gd name="T15" fmla="*/ 30 h 31"/>
                  <a:gd name="T16" fmla="*/ 62 w 94"/>
                  <a:gd name="T17" fmla="*/ 0 h 31"/>
                  <a:gd name="T18" fmla="*/ 62 w 94"/>
                  <a:gd name="T19" fmla="*/ 30 h 31"/>
                  <a:gd name="T20" fmla="*/ 30 w 94"/>
                  <a:gd name="T21" fmla="*/ 30 h 31"/>
                  <a:gd name="T22" fmla="*/ 30 w 94"/>
                  <a:gd name="T23" fmla="*/ 30 h 31"/>
                  <a:gd name="T24" fmla="*/ 30 w 94"/>
                  <a:gd name="T25" fmla="*/ 30 h 31"/>
                  <a:gd name="T26" fmla="*/ 30 w 94"/>
                  <a:gd name="T27" fmla="*/ 30 h 31"/>
                  <a:gd name="T28" fmla="*/ 30 w 94"/>
                  <a:gd name="T29" fmla="*/ 30 h 31"/>
                  <a:gd name="T30" fmla="*/ 0 w 94"/>
                  <a:gd name="T31" fmla="*/ 30 h 31"/>
                  <a:gd name="T32" fmla="*/ 30 w 94"/>
                  <a:gd name="T33" fmla="*/ 30 h 31"/>
                  <a:gd name="T34" fmla="*/ 0 w 94"/>
                  <a:gd name="T35" fmla="*/ 30 h 31"/>
                  <a:gd name="T36" fmla="*/ 0 w 94"/>
                  <a:gd name="T37" fmla="*/ 30 h 31"/>
                  <a:gd name="T38" fmla="*/ 30 w 94"/>
                  <a:gd name="T3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31">
                    <a:moveTo>
                      <a:pt x="30" y="30"/>
                    </a:moveTo>
                    <a:lnTo>
                      <a:pt x="30" y="30"/>
                    </a:lnTo>
                    <a:lnTo>
                      <a:pt x="30" y="30"/>
                    </a:lnTo>
                    <a:lnTo>
                      <a:pt x="62" y="30"/>
                    </a:lnTo>
                    <a:lnTo>
                      <a:pt x="62" y="30"/>
                    </a:lnTo>
                    <a:lnTo>
                      <a:pt x="62" y="30"/>
                    </a:lnTo>
                    <a:lnTo>
                      <a:pt x="62" y="30"/>
                    </a:lnTo>
                    <a:cubicBezTo>
                      <a:pt x="93" y="30"/>
                      <a:pt x="93" y="30"/>
                      <a:pt x="93" y="30"/>
                    </a:cubicBezTo>
                    <a:cubicBezTo>
                      <a:pt x="93" y="0"/>
                      <a:pt x="93" y="0"/>
                      <a:pt x="62" y="0"/>
                    </a:cubicBezTo>
                    <a:cubicBezTo>
                      <a:pt x="62" y="0"/>
                      <a:pt x="62" y="0"/>
                      <a:pt x="62" y="30"/>
                    </a:cubicBezTo>
                    <a:cubicBezTo>
                      <a:pt x="62" y="30"/>
                      <a:pt x="62" y="30"/>
                      <a:pt x="30" y="30"/>
                    </a:cubicBezTo>
                    <a:lnTo>
                      <a:pt x="30" y="30"/>
                    </a:lnTo>
                    <a:lnTo>
                      <a:pt x="30" y="30"/>
                    </a:lnTo>
                    <a:lnTo>
                      <a:pt x="30" y="30"/>
                    </a:lnTo>
                    <a:lnTo>
                      <a:pt x="30" y="30"/>
                    </a:lnTo>
                    <a:cubicBezTo>
                      <a:pt x="0" y="30"/>
                      <a:pt x="0" y="30"/>
                      <a:pt x="0" y="30"/>
                    </a:cubicBezTo>
                    <a:cubicBezTo>
                      <a:pt x="30" y="30"/>
                      <a:pt x="30" y="30"/>
                      <a:pt x="30" y="30"/>
                    </a:cubicBezTo>
                    <a:cubicBezTo>
                      <a:pt x="0" y="30"/>
                      <a:pt x="0" y="30"/>
                      <a:pt x="0" y="30"/>
                    </a:cubicBezTo>
                    <a:lnTo>
                      <a:pt x="0" y="30"/>
                    </a:lnTo>
                    <a:lnTo>
                      <a:pt x="30" y="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09" name="Freeform 71">
                <a:extLst>
                  <a:ext uri="{FF2B5EF4-FFF2-40B4-BE49-F238E27FC236}">
                    <a16:creationId xmlns:a16="http://schemas.microsoft.com/office/drawing/2014/main" id="{929C58BC-8DBC-614E-A837-6E9547E93373}"/>
                  </a:ext>
                </a:extLst>
              </p:cNvPr>
              <p:cNvSpPr>
                <a:spLocks noChangeArrowheads="1"/>
              </p:cNvSpPr>
              <p:nvPr/>
            </p:nvSpPr>
            <p:spPr bwMode="auto">
              <a:xfrm>
                <a:off x="5040313" y="1701800"/>
                <a:ext cx="23812" cy="11113"/>
              </a:xfrm>
              <a:custGeom>
                <a:avLst/>
                <a:gdLst>
                  <a:gd name="T0" fmla="*/ 0 w 64"/>
                  <a:gd name="T1" fmla="*/ 30 h 31"/>
                  <a:gd name="T2" fmla="*/ 0 w 64"/>
                  <a:gd name="T3" fmla="*/ 30 h 31"/>
                  <a:gd name="T4" fmla="*/ 32 w 64"/>
                  <a:gd name="T5" fmla="*/ 30 h 31"/>
                  <a:gd name="T6" fmla="*/ 32 w 64"/>
                  <a:gd name="T7" fmla="*/ 30 h 31"/>
                  <a:gd name="T8" fmla="*/ 32 w 64"/>
                  <a:gd name="T9" fmla="*/ 30 h 31"/>
                  <a:gd name="T10" fmla="*/ 32 w 64"/>
                  <a:gd name="T11" fmla="*/ 30 h 31"/>
                  <a:gd name="T12" fmla="*/ 32 w 64"/>
                  <a:gd name="T13" fmla="*/ 30 h 31"/>
                  <a:gd name="T14" fmla="*/ 32 w 64"/>
                  <a:gd name="T15" fmla="*/ 30 h 31"/>
                  <a:gd name="T16" fmla="*/ 32 w 64"/>
                  <a:gd name="T17" fmla="*/ 30 h 31"/>
                  <a:gd name="T18" fmla="*/ 63 w 64"/>
                  <a:gd name="T19" fmla="*/ 30 h 31"/>
                  <a:gd name="T20" fmla="*/ 63 w 64"/>
                  <a:gd name="T21" fmla="*/ 0 h 31"/>
                  <a:gd name="T22" fmla="*/ 63 w 64"/>
                  <a:gd name="T23" fmla="*/ 0 h 31"/>
                  <a:gd name="T24" fmla="*/ 0 w 64"/>
                  <a:gd name="T25" fmla="*/ 0 h 31"/>
                  <a:gd name="T26" fmla="*/ 0 w 64"/>
                  <a:gd name="T27" fmla="*/ 0 h 31"/>
                  <a:gd name="T28" fmla="*/ 0 w 64"/>
                  <a:gd name="T29" fmla="*/ 0 h 31"/>
                  <a:gd name="T30" fmla="*/ 0 w 64"/>
                  <a:gd name="T31"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1">
                    <a:moveTo>
                      <a:pt x="0" y="30"/>
                    </a:moveTo>
                    <a:lnTo>
                      <a:pt x="0" y="30"/>
                    </a:lnTo>
                    <a:cubicBezTo>
                      <a:pt x="0" y="30"/>
                      <a:pt x="0" y="30"/>
                      <a:pt x="32" y="30"/>
                    </a:cubicBezTo>
                    <a:lnTo>
                      <a:pt x="32" y="30"/>
                    </a:lnTo>
                    <a:lnTo>
                      <a:pt x="32" y="30"/>
                    </a:lnTo>
                    <a:lnTo>
                      <a:pt x="32" y="30"/>
                    </a:lnTo>
                    <a:lnTo>
                      <a:pt x="32" y="30"/>
                    </a:lnTo>
                    <a:lnTo>
                      <a:pt x="32" y="30"/>
                    </a:lnTo>
                    <a:lnTo>
                      <a:pt x="32" y="30"/>
                    </a:lnTo>
                    <a:cubicBezTo>
                      <a:pt x="63" y="30"/>
                      <a:pt x="63" y="30"/>
                      <a:pt x="63" y="30"/>
                    </a:cubicBezTo>
                    <a:cubicBezTo>
                      <a:pt x="63" y="0"/>
                      <a:pt x="63" y="0"/>
                      <a:pt x="63" y="0"/>
                    </a:cubicBezTo>
                    <a:lnTo>
                      <a:pt x="63" y="0"/>
                    </a:lnTo>
                    <a:cubicBezTo>
                      <a:pt x="32" y="0"/>
                      <a:pt x="32" y="0"/>
                      <a:pt x="0" y="0"/>
                    </a:cubicBezTo>
                    <a:lnTo>
                      <a:pt x="0" y="0"/>
                    </a:lnTo>
                    <a:lnTo>
                      <a:pt x="0" y="0"/>
                    </a:lnTo>
                    <a:cubicBezTo>
                      <a:pt x="0" y="30"/>
                      <a:pt x="0" y="30"/>
                      <a:pt x="0" y="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0" name="Freeform 72">
                <a:extLst>
                  <a:ext uri="{FF2B5EF4-FFF2-40B4-BE49-F238E27FC236}">
                    <a16:creationId xmlns:a16="http://schemas.microsoft.com/office/drawing/2014/main" id="{3592CB5F-6692-5A42-AC49-EAAA5EF1185D}"/>
                  </a:ext>
                </a:extLst>
              </p:cNvPr>
              <p:cNvSpPr>
                <a:spLocks noChangeArrowheads="1"/>
              </p:cNvSpPr>
              <p:nvPr/>
            </p:nvSpPr>
            <p:spPr bwMode="auto">
              <a:xfrm>
                <a:off x="5097463" y="1747838"/>
                <a:ext cx="55562" cy="44450"/>
              </a:xfrm>
              <a:custGeom>
                <a:avLst/>
                <a:gdLst>
                  <a:gd name="T0" fmla="*/ 0 w 155"/>
                  <a:gd name="T1" fmla="*/ 93 h 125"/>
                  <a:gd name="T2" fmla="*/ 0 w 155"/>
                  <a:gd name="T3" fmla="*/ 93 h 125"/>
                  <a:gd name="T4" fmla="*/ 0 w 155"/>
                  <a:gd name="T5" fmla="*/ 124 h 125"/>
                  <a:gd name="T6" fmla="*/ 0 w 155"/>
                  <a:gd name="T7" fmla="*/ 124 h 125"/>
                  <a:gd name="T8" fmla="*/ 0 w 155"/>
                  <a:gd name="T9" fmla="*/ 124 h 125"/>
                  <a:gd name="T10" fmla="*/ 0 w 155"/>
                  <a:gd name="T11" fmla="*/ 124 h 125"/>
                  <a:gd name="T12" fmla="*/ 0 w 155"/>
                  <a:gd name="T13" fmla="*/ 124 h 125"/>
                  <a:gd name="T14" fmla="*/ 30 w 155"/>
                  <a:gd name="T15" fmla="*/ 124 h 125"/>
                  <a:gd name="T16" fmla="*/ 30 w 155"/>
                  <a:gd name="T17" fmla="*/ 124 h 125"/>
                  <a:gd name="T18" fmla="*/ 30 w 155"/>
                  <a:gd name="T19" fmla="*/ 124 h 125"/>
                  <a:gd name="T20" fmla="*/ 30 w 155"/>
                  <a:gd name="T21" fmla="*/ 124 h 125"/>
                  <a:gd name="T22" fmla="*/ 61 w 155"/>
                  <a:gd name="T23" fmla="*/ 124 h 125"/>
                  <a:gd name="T24" fmla="*/ 61 w 155"/>
                  <a:gd name="T25" fmla="*/ 124 h 125"/>
                  <a:gd name="T26" fmla="*/ 61 w 155"/>
                  <a:gd name="T27" fmla="*/ 124 h 125"/>
                  <a:gd name="T28" fmla="*/ 61 w 155"/>
                  <a:gd name="T29" fmla="*/ 124 h 125"/>
                  <a:gd name="T30" fmla="*/ 61 w 155"/>
                  <a:gd name="T31" fmla="*/ 124 h 125"/>
                  <a:gd name="T32" fmla="*/ 93 w 155"/>
                  <a:gd name="T33" fmla="*/ 124 h 125"/>
                  <a:gd name="T34" fmla="*/ 93 w 155"/>
                  <a:gd name="T35" fmla="*/ 124 h 125"/>
                  <a:gd name="T36" fmla="*/ 124 w 155"/>
                  <a:gd name="T37" fmla="*/ 124 h 125"/>
                  <a:gd name="T38" fmla="*/ 124 w 155"/>
                  <a:gd name="T39" fmla="*/ 124 h 125"/>
                  <a:gd name="T40" fmla="*/ 124 w 155"/>
                  <a:gd name="T41" fmla="*/ 93 h 125"/>
                  <a:gd name="T42" fmla="*/ 124 w 155"/>
                  <a:gd name="T43" fmla="*/ 93 h 125"/>
                  <a:gd name="T44" fmla="*/ 154 w 155"/>
                  <a:gd name="T45" fmla="*/ 93 h 125"/>
                  <a:gd name="T46" fmla="*/ 154 w 155"/>
                  <a:gd name="T47" fmla="*/ 93 h 125"/>
                  <a:gd name="T48" fmla="*/ 154 w 155"/>
                  <a:gd name="T49" fmla="*/ 61 h 125"/>
                  <a:gd name="T50" fmla="*/ 154 w 155"/>
                  <a:gd name="T51" fmla="*/ 61 h 125"/>
                  <a:gd name="T52" fmla="*/ 154 w 155"/>
                  <a:gd name="T53" fmla="*/ 61 h 125"/>
                  <a:gd name="T54" fmla="*/ 154 w 155"/>
                  <a:gd name="T55" fmla="*/ 61 h 125"/>
                  <a:gd name="T56" fmla="*/ 124 w 155"/>
                  <a:gd name="T57" fmla="*/ 61 h 125"/>
                  <a:gd name="T58" fmla="*/ 124 w 155"/>
                  <a:gd name="T59" fmla="*/ 61 h 125"/>
                  <a:gd name="T60" fmla="*/ 124 w 155"/>
                  <a:gd name="T61" fmla="*/ 61 h 125"/>
                  <a:gd name="T62" fmla="*/ 124 w 155"/>
                  <a:gd name="T63" fmla="*/ 61 h 125"/>
                  <a:gd name="T64" fmla="*/ 93 w 155"/>
                  <a:gd name="T65" fmla="*/ 30 h 125"/>
                  <a:gd name="T66" fmla="*/ 93 w 155"/>
                  <a:gd name="T67" fmla="*/ 30 h 125"/>
                  <a:gd name="T68" fmla="*/ 61 w 155"/>
                  <a:gd name="T69" fmla="*/ 30 h 125"/>
                  <a:gd name="T70" fmla="*/ 61 w 155"/>
                  <a:gd name="T71" fmla="*/ 30 h 125"/>
                  <a:gd name="T72" fmla="*/ 61 w 155"/>
                  <a:gd name="T73" fmla="*/ 30 h 125"/>
                  <a:gd name="T74" fmla="*/ 30 w 155"/>
                  <a:gd name="T75" fmla="*/ 0 h 125"/>
                  <a:gd name="T76" fmla="*/ 30 w 155"/>
                  <a:gd name="T77" fmla="*/ 0 h 125"/>
                  <a:gd name="T78" fmla="*/ 30 w 155"/>
                  <a:gd name="T79" fmla="*/ 0 h 125"/>
                  <a:gd name="T80" fmla="*/ 30 w 155"/>
                  <a:gd name="T81" fmla="*/ 0 h 125"/>
                  <a:gd name="T82" fmla="*/ 30 w 155"/>
                  <a:gd name="T83" fmla="*/ 0 h 125"/>
                  <a:gd name="T84" fmla="*/ 0 w 155"/>
                  <a:gd name="T85" fmla="*/ 30 h 125"/>
                  <a:gd name="T86" fmla="*/ 0 w 155"/>
                  <a:gd name="T87" fmla="*/ 61 h 125"/>
                  <a:gd name="T88" fmla="*/ 0 w 155"/>
                  <a:gd name="T89" fmla="*/ 61 h 125"/>
                  <a:gd name="T90" fmla="*/ 0 w 155"/>
                  <a:gd name="T91" fmla="*/ 61 h 125"/>
                  <a:gd name="T92" fmla="*/ 0 w 155"/>
                  <a:gd name="T93" fmla="*/ 61 h 125"/>
                  <a:gd name="T94" fmla="*/ 0 w 155"/>
                  <a:gd name="T95"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125">
                    <a:moveTo>
                      <a:pt x="0" y="93"/>
                    </a:moveTo>
                    <a:lnTo>
                      <a:pt x="0" y="93"/>
                    </a:lnTo>
                    <a:cubicBezTo>
                      <a:pt x="0" y="124"/>
                      <a:pt x="0" y="124"/>
                      <a:pt x="0" y="124"/>
                    </a:cubicBezTo>
                    <a:lnTo>
                      <a:pt x="0" y="124"/>
                    </a:lnTo>
                    <a:lnTo>
                      <a:pt x="0" y="124"/>
                    </a:lnTo>
                    <a:lnTo>
                      <a:pt x="0" y="124"/>
                    </a:lnTo>
                    <a:lnTo>
                      <a:pt x="0" y="124"/>
                    </a:lnTo>
                    <a:cubicBezTo>
                      <a:pt x="0" y="124"/>
                      <a:pt x="0" y="124"/>
                      <a:pt x="30" y="124"/>
                    </a:cubicBezTo>
                    <a:lnTo>
                      <a:pt x="30" y="124"/>
                    </a:lnTo>
                    <a:lnTo>
                      <a:pt x="30" y="124"/>
                    </a:lnTo>
                    <a:lnTo>
                      <a:pt x="30" y="124"/>
                    </a:lnTo>
                    <a:lnTo>
                      <a:pt x="61" y="124"/>
                    </a:lnTo>
                    <a:lnTo>
                      <a:pt x="61" y="124"/>
                    </a:lnTo>
                    <a:lnTo>
                      <a:pt x="61" y="124"/>
                    </a:lnTo>
                    <a:lnTo>
                      <a:pt x="61" y="124"/>
                    </a:lnTo>
                    <a:lnTo>
                      <a:pt x="61" y="124"/>
                    </a:lnTo>
                    <a:cubicBezTo>
                      <a:pt x="93" y="124"/>
                      <a:pt x="93" y="124"/>
                      <a:pt x="93" y="124"/>
                    </a:cubicBezTo>
                    <a:lnTo>
                      <a:pt x="93" y="124"/>
                    </a:lnTo>
                    <a:lnTo>
                      <a:pt x="124" y="124"/>
                    </a:lnTo>
                    <a:lnTo>
                      <a:pt x="124" y="124"/>
                    </a:lnTo>
                    <a:cubicBezTo>
                      <a:pt x="124" y="93"/>
                      <a:pt x="124" y="93"/>
                      <a:pt x="124" y="93"/>
                    </a:cubicBezTo>
                    <a:lnTo>
                      <a:pt x="124" y="93"/>
                    </a:lnTo>
                    <a:lnTo>
                      <a:pt x="154" y="93"/>
                    </a:lnTo>
                    <a:lnTo>
                      <a:pt x="154" y="93"/>
                    </a:lnTo>
                    <a:lnTo>
                      <a:pt x="154" y="61"/>
                    </a:lnTo>
                    <a:lnTo>
                      <a:pt x="154" y="61"/>
                    </a:lnTo>
                    <a:lnTo>
                      <a:pt x="154" y="61"/>
                    </a:lnTo>
                    <a:lnTo>
                      <a:pt x="154" y="61"/>
                    </a:lnTo>
                    <a:lnTo>
                      <a:pt x="124" y="61"/>
                    </a:lnTo>
                    <a:lnTo>
                      <a:pt x="124" y="61"/>
                    </a:lnTo>
                    <a:lnTo>
                      <a:pt x="124" y="61"/>
                    </a:lnTo>
                    <a:lnTo>
                      <a:pt x="124" y="61"/>
                    </a:lnTo>
                    <a:cubicBezTo>
                      <a:pt x="93" y="61"/>
                      <a:pt x="93" y="61"/>
                      <a:pt x="93" y="30"/>
                    </a:cubicBezTo>
                    <a:lnTo>
                      <a:pt x="93" y="30"/>
                    </a:lnTo>
                    <a:lnTo>
                      <a:pt x="61" y="30"/>
                    </a:lnTo>
                    <a:lnTo>
                      <a:pt x="61" y="30"/>
                    </a:lnTo>
                    <a:lnTo>
                      <a:pt x="61" y="30"/>
                    </a:lnTo>
                    <a:cubicBezTo>
                      <a:pt x="61" y="30"/>
                      <a:pt x="61" y="0"/>
                      <a:pt x="30" y="0"/>
                    </a:cubicBezTo>
                    <a:lnTo>
                      <a:pt x="30" y="0"/>
                    </a:lnTo>
                    <a:lnTo>
                      <a:pt x="30" y="0"/>
                    </a:lnTo>
                    <a:lnTo>
                      <a:pt x="30" y="0"/>
                    </a:lnTo>
                    <a:lnTo>
                      <a:pt x="30" y="0"/>
                    </a:lnTo>
                    <a:cubicBezTo>
                      <a:pt x="30" y="30"/>
                      <a:pt x="0" y="30"/>
                      <a:pt x="0" y="30"/>
                    </a:cubicBezTo>
                    <a:cubicBezTo>
                      <a:pt x="0" y="30"/>
                      <a:pt x="0" y="30"/>
                      <a:pt x="0" y="61"/>
                    </a:cubicBezTo>
                    <a:lnTo>
                      <a:pt x="0" y="61"/>
                    </a:lnTo>
                    <a:lnTo>
                      <a:pt x="0" y="61"/>
                    </a:lnTo>
                    <a:lnTo>
                      <a:pt x="0" y="61"/>
                    </a:lnTo>
                    <a:cubicBezTo>
                      <a:pt x="0" y="61"/>
                      <a:pt x="0" y="61"/>
                      <a:pt x="0" y="9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1" name="Freeform 73">
                <a:extLst>
                  <a:ext uri="{FF2B5EF4-FFF2-40B4-BE49-F238E27FC236}">
                    <a16:creationId xmlns:a16="http://schemas.microsoft.com/office/drawing/2014/main" id="{FE0E4ACC-5230-9F47-A218-B21AB439987E}"/>
                  </a:ext>
                </a:extLst>
              </p:cNvPr>
              <p:cNvSpPr>
                <a:spLocks noChangeArrowheads="1"/>
              </p:cNvSpPr>
              <p:nvPr/>
            </p:nvSpPr>
            <p:spPr bwMode="auto">
              <a:xfrm>
                <a:off x="5029200" y="1735138"/>
                <a:ext cx="44450" cy="44450"/>
              </a:xfrm>
              <a:custGeom>
                <a:avLst/>
                <a:gdLst>
                  <a:gd name="T0" fmla="*/ 94 w 125"/>
                  <a:gd name="T1" fmla="*/ 31 h 125"/>
                  <a:gd name="T2" fmla="*/ 94 w 125"/>
                  <a:gd name="T3" fmla="*/ 31 h 125"/>
                  <a:gd name="T4" fmla="*/ 94 w 125"/>
                  <a:gd name="T5" fmla="*/ 31 h 125"/>
                  <a:gd name="T6" fmla="*/ 63 w 125"/>
                  <a:gd name="T7" fmla="*/ 31 h 125"/>
                  <a:gd name="T8" fmla="*/ 31 w 125"/>
                  <a:gd name="T9" fmla="*/ 31 h 125"/>
                  <a:gd name="T10" fmla="*/ 31 w 125"/>
                  <a:gd name="T11" fmla="*/ 31 h 125"/>
                  <a:gd name="T12" fmla="*/ 31 w 125"/>
                  <a:gd name="T13" fmla="*/ 31 h 125"/>
                  <a:gd name="T14" fmla="*/ 0 w 125"/>
                  <a:gd name="T15" fmla="*/ 0 h 125"/>
                  <a:gd name="T16" fmla="*/ 0 w 125"/>
                  <a:gd name="T17" fmla="*/ 31 h 125"/>
                  <a:gd name="T18" fmla="*/ 0 w 125"/>
                  <a:gd name="T19" fmla="*/ 31 h 125"/>
                  <a:gd name="T20" fmla="*/ 0 w 125"/>
                  <a:gd name="T21" fmla="*/ 31 h 125"/>
                  <a:gd name="T22" fmla="*/ 0 w 125"/>
                  <a:gd name="T23" fmla="*/ 31 h 125"/>
                  <a:gd name="T24" fmla="*/ 0 w 125"/>
                  <a:gd name="T25" fmla="*/ 31 h 125"/>
                  <a:gd name="T26" fmla="*/ 0 w 125"/>
                  <a:gd name="T27" fmla="*/ 31 h 125"/>
                  <a:gd name="T28" fmla="*/ 0 w 125"/>
                  <a:gd name="T29" fmla="*/ 61 h 125"/>
                  <a:gd name="T30" fmla="*/ 0 w 125"/>
                  <a:gd name="T31" fmla="*/ 61 h 125"/>
                  <a:gd name="T32" fmla="*/ 0 w 125"/>
                  <a:gd name="T33" fmla="*/ 61 h 125"/>
                  <a:gd name="T34" fmla="*/ 0 w 125"/>
                  <a:gd name="T35" fmla="*/ 92 h 125"/>
                  <a:gd name="T36" fmla="*/ 0 w 125"/>
                  <a:gd name="T37" fmla="*/ 92 h 125"/>
                  <a:gd name="T38" fmla="*/ 0 w 125"/>
                  <a:gd name="T39" fmla="*/ 92 h 125"/>
                  <a:gd name="T40" fmla="*/ 0 w 125"/>
                  <a:gd name="T41" fmla="*/ 92 h 125"/>
                  <a:gd name="T42" fmla="*/ 0 w 125"/>
                  <a:gd name="T43" fmla="*/ 124 h 125"/>
                  <a:gd name="T44" fmla="*/ 0 w 125"/>
                  <a:gd name="T45" fmla="*/ 124 h 125"/>
                  <a:gd name="T46" fmla="*/ 0 w 125"/>
                  <a:gd name="T47" fmla="*/ 124 h 125"/>
                  <a:gd name="T48" fmla="*/ 31 w 125"/>
                  <a:gd name="T49" fmla="*/ 124 h 125"/>
                  <a:gd name="T50" fmla="*/ 31 w 125"/>
                  <a:gd name="T51" fmla="*/ 124 h 125"/>
                  <a:gd name="T52" fmla="*/ 31 w 125"/>
                  <a:gd name="T53" fmla="*/ 124 h 125"/>
                  <a:gd name="T54" fmla="*/ 31 w 125"/>
                  <a:gd name="T55" fmla="*/ 92 h 125"/>
                  <a:gd name="T56" fmla="*/ 31 w 125"/>
                  <a:gd name="T57" fmla="*/ 92 h 125"/>
                  <a:gd name="T58" fmla="*/ 63 w 125"/>
                  <a:gd name="T59" fmla="*/ 92 h 125"/>
                  <a:gd name="T60" fmla="*/ 63 w 125"/>
                  <a:gd name="T61" fmla="*/ 92 h 125"/>
                  <a:gd name="T62" fmla="*/ 63 w 125"/>
                  <a:gd name="T63" fmla="*/ 92 h 125"/>
                  <a:gd name="T64" fmla="*/ 63 w 125"/>
                  <a:gd name="T65" fmla="*/ 92 h 125"/>
                  <a:gd name="T66" fmla="*/ 94 w 125"/>
                  <a:gd name="T67" fmla="*/ 61 h 125"/>
                  <a:gd name="T68" fmla="*/ 94 w 125"/>
                  <a:gd name="T69" fmla="*/ 61 h 125"/>
                  <a:gd name="T70" fmla="*/ 124 w 125"/>
                  <a:gd name="T71" fmla="*/ 61 h 125"/>
                  <a:gd name="T72" fmla="*/ 94 w 125"/>
                  <a:gd name="T73"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5" h="125">
                    <a:moveTo>
                      <a:pt x="94" y="31"/>
                    </a:moveTo>
                    <a:lnTo>
                      <a:pt x="94" y="31"/>
                    </a:lnTo>
                    <a:lnTo>
                      <a:pt x="94" y="31"/>
                    </a:lnTo>
                    <a:lnTo>
                      <a:pt x="63" y="31"/>
                    </a:lnTo>
                    <a:lnTo>
                      <a:pt x="31" y="31"/>
                    </a:lnTo>
                    <a:lnTo>
                      <a:pt x="31" y="31"/>
                    </a:lnTo>
                    <a:lnTo>
                      <a:pt x="31" y="31"/>
                    </a:lnTo>
                    <a:cubicBezTo>
                      <a:pt x="31" y="31"/>
                      <a:pt x="31" y="31"/>
                      <a:pt x="0" y="0"/>
                    </a:cubicBezTo>
                    <a:cubicBezTo>
                      <a:pt x="0" y="31"/>
                      <a:pt x="0" y="31"/>
                      <a:pt x="0" y="31"/>
                    </a:cubicBezTo>
                    <a:lnTo>
                      <a:pt x="0" y="31"/>
                    </a:lnTo>
                    <a:lnTo>
                      <a:pt x="0" y="31"/>
                    </a:lnTo>
                    <a:lnTo>
                      <a:pt x="0" y="31"/>
                    </a:lnTo>
                    <a:lnTo>
                      <a:pt x="0" y="31"/>
                    </a:lnTo>
                    <a:lnTo>
                      <a:pt x="0" y="31"/>
                    </a:lnTo>
                    <a:lnTo>
                      <a:pt x="0" y="61"/>
                    </a:lnTo>
                    <a:lnTo>
                      <a:pt x="0" y="61"/>
                    </a:lnTo>
                    <a:lnTo>
                      <a:pt x="0" y="61"/>
                    </a:lnTo>
                    <a:cubicBezTo>
                      <a:pt x="0" y="92"/>
                      <a:pt x="0" y="92"/>
                      <a:pt x="0" y="92"/>
                    </a:cubicBezTo>
                    <a:lnTo>
                      <a:pt x="0" y="92"/>
                    </a:lnTo>
                    <a:lnTo>
                      <a:pt x="0" y="92"/>
                    </a:lnTo>
                    <a:lnTo>
                      <a:pt x="0" y="92"/>
                    </a:lnTo>
                    <a:lnTo>
                      <a:pt x="0" y="124"/>
                    </a:lnTo>
                    <a:lnTo>
                      <a:pt x="0" y="124"/>
                    </a:lnTo>
                    <a:lnTo>
                      <a:pt x="0" y="124"/>
                    </a:lnTo>
                    <a:cubicBezTo>
                      <a:pt x="31" y="124"/>
                      <a:pt x="31" y="124"/>
                      <a:pt x="31" y="124"/>
                    </a:cubicBezTo>
                    <a:lnTo>
                      <a:pt x="31" y="124"/>
                    </a:lnTo>
                    <a:lnTo>
                      <a:pt x="31" y="124"/>
                    </a:lnTo>
                    <a:lnTo>
                      <a:pt x="31" y="92"/>
                    </a:lnTo>
                    <a:lnTo>
                      <a:pt x="31" y="92"/>
                    </a:lnTo>
                    <a:cubicBezTo>
                      <a:pt x="63" y="92"/>
                      <a:pt x="63" y="92"/>
                      <a:pt x="63" y="92"/>
                    </a:cubicBezTo>
                    <a:lnTo>
                      <a:pt x="63" y="92"/>
                    </a:lnTo>
                    <a:lnTo>
                      <a:pt x="63" y="92"/>
                    </a:lnTo>
                    <a:lnTo>
                      <a:pt x="63" y="92"/>
                    </a:lnTo>
                    <a:lnTo>
                      <a:pt x="94" y="61"/>
                    </a:lnTo>
                    <a:lnTo>
                      <a:pt x="94" y="61"/>
                    </a:lnTo>
                    <a:cubicBezTo>
                      <a:pt x="94" y="61"/>
                      <a:pt x="94" y="61"/>
                      <a:pt x="124" y="61"/>
                    </a:cubicBezTo>
                    <a:cubicBezTo>
                      <a:pt x="94" y="31"/>
                      <a:pt x="94" y="31"/>
                      <a:pt x="94"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2" name="Freeform 74">
                <a:extLst>
                  <a:ext uri="{FF2B5EF4-FFF2-40B4-BE49-F238E27FC236}">
                    <a16:creationId xmlns:a16="http://schemas.microsoft.com/office/drawing/2014/main" id="{73C3DD8E-07B9-D447-BF24-BC12D8A75D25}"/>
                  </a:ext>
                </a:extLst>
              </p:cNvPr>
              <p:cNvSpPr>
                <a:spLocks noChangeArrowheads="1"/>
              </p:cNvSpPr>
              <p:nvPr/>
            </p:nvSpPr>
            <p:spPr bwMode="auto">
              <a:xfrm>
                <a:off x="5073650" y="1668463"/>
                <a:ext cx="168275" cy="68262"/>
              </a:xfrm>
              <a:custGeom>
                <a:avLst/>
                <a:gdLst>
                  <a:gd name="T0" fmla="*/ 187 w 466"/>
                  <a:gd name="T1" fmla="*/ 124 h 188"/>
                  <a:gd name="T2" fmla="*/ 187 w 466"/>
                  <a:gd name="T3" fmla="*/ 94 h 188"/>
                  <a:gd name="T4" fmla="*/ 217 w 466"/>
                  <a:gd name="T5" fmla="*/ 94 h 188"/>
                  <a:gd name="T6" fmla="*/ 217 w 466"/>
                  <a:gd name="T7" fmla="*/ 94 h 188"/>
                  <a:gd name="T8" fmla="*/ 248 w 466"/>
                  <a:gd name="T9" fmla="*/ 94 h 188"/>
                  <a:gd name="T10" fmla="*/ 248 w 466"/>
                  <a:gd name="T11" fmla="*/ 94 h 188"/>
                  <a:gd name="T12" fmla="*/ 280 w 466"/>
                  <a:gd name="T13" fmla="*/ 124 h 188"/>
                  <a:gd name="T14" fmla="*/ 311 w 466"/>
                  <a:gd name="T15" fmla="*/ 94 h 188"/>
                  <a:gd name="T16" fmla="*/ 311 w 466"/>
                  <a:gd name="T17" fmla="*/ 63 h 188"/>
                  <a:gd name="T18" fmla="*/ 341 w 466"/>
                  <a:gd name="T19" fmla="*/ 63 h 188"/>
                  <a:gd name="T20" fmla="*/ 341 w 466"/>
                  <a:gd name="T21" fmla="*/ 63 h 188"/>
                  <a:gd name="T22" fmla="*/ 404 w 466"/>
                  <a:gd name="T23" fmla="*/ 63 h 188"/>
                  <a:gd name="T24" fmla="*/ 465 w 466"/>
                  <a:gd name="T25" fmla="*/ 31 h 188"/>
                  <a:gd name="T26" fmla="*/ 465 w 466"/>
                  <a:gd name="T27" fmla="*/ 31 h 188"/>
                  <a:gd name="T28" fmla="*/ 435 w 466"/>
                  <a:gd name="T29" fmla="*/ 0 h 188"/>
                  <a:gd name="T30" fmla="*/ 435 w 466"/>
                  <a:gd name="T31" fmla="*/ 0 h 188"/>
                  <a:gd name="T32" fmla="*/ 372 w 466"/>
                  <a:gd name="T33" fmla="*/ 0 h 188"/>
                  <a:gd name="T34" fmla="*/ 372 w 466"/>
                  <a:gd name="T35" fmla="*/ 0 h 188"/>
                  <a:gd name="T36" fmla="*/ 341 w 466"/>
                  <a:gd name="T37" fmla="*/ 0 h 188"/>
                  <a:gd name="T38" fmla="*/ 311 w 466"/>
                  <a:gd name="T39" fmla="*/ 0 h 188"/>
                  <a:gd name="T40" fmla="*/ 311 w 466"/>
                  <a:gd name="T41" fmla="*/ 0 h 188"/>
                  <a:gd name="T42" fmla="*/ 248 w 466"/>
                  <a:gd name="T43" fmla="*/ 0 h 188"/>
                  <a:gd name="T44" fmla="*/ 217 w 466"/>
                  <a:gd name="T45" fmla="*/ 0 h 188"/>
                  <a:gd name="T46" fmla="*/ 187 w 466"/>
                  <a:gd name="T47" fmla="*/ 0 h 188"/>
                  <a:gd name="T48" fmla="*/ 187 w 466"/>
                  <a:gd name="T49" fmla="*/ 0 h 188"/>
                  <a:gd name="T50" fmla="*/ 187 w 466"/>
                  <a:gd name="T51" fmla="*/ 0 h 188"/>
                  <a:gd name="T52" fmla="*/ 156 w 466"/>
                  <a:gd name="T53" fmla="*/ 31 h 188"/>
                  <a:gd name="T54" fmla="*/ 93 w 466"/>
                  <a:gd name="T55" fmla="*/ 31 h 188"/>
                  <a:gd name="T56" fmla="*/ 63 w 466"/>
                  <a:gd name="T57" fmla="*/ 0 h 188"/>
                  <a:gd name="T58" fmla="*/ 32 w 466"/>
                  <a:gd name="T59" fmla="*/ 31 h 188"/>
                  <a:gd name="T60" fmla="*/ 0 w 466"/>
                  <a:gd name="T61" fmla="*/ 63 h 188"/>
                  <a:gd name="T62" fmla="*/ 0 w 466"/>
                  <a:gd name="T63" fmla="*/ 63 h 188"/>
                  <a:gd name="T64" fmla="*/ 32 w 466"/>
                  <a:gd name="T65" fmla="*/ 63 h 188"/>
                  <a:gd name="T66" fmla="*/ 93 w 466"/>
                  <a:gd name="T67" fmla="*/ 63 h 188"/>
                  <a:gd name="T68" fmla="*/ 124 w 466"/>
                  <a:gd name="T69" fmla="*/ 124 h 188"/>
                  <a:gd name="T70" fmla="*/ 124 w 466"/>
                  <a:gd name="T71" fmla="*/ 124 h 188"/>
                  <a:gd name="T72" fmla="*/ 93 w 466"/>
                  <a:gd name="T73" fmla="*/ 155 h 188"/>
                  <a:gd name="T74" fmla="*/ 63 w 466"/>
                  <a:gd name="T75" fmla="*/ 187 h 188"/>
                  <a:gd name="T76" fmla="*/ 63 w 466"/>
                  <a:gd name="T77" fmla="*/ 187 h 188"/>
                  <a:gd name="T78" fmla="*/ 63 w 466"/>
                  <a:gd name="T79" fmla="*/ 187 h 188"/>
                  <a:gd name="T80" fmla="*/ 93 w 466"/>
                  <a:gd name="T81" fmla="*/ 187 h 188"/>
                  <a:gd name="T82" fmla="*/ 93 w 466"/>
                  <a:gd name="T83" fmla="*/ 187 h 188"/>
                  <a:gd name="T84" fmla="*/ 93 w 466"/>
                  <a:gd name="T85" fmla="*/ 155 h 188"/>
                  <a:gd name="T86" fmla="*/ 124 w 466"/>
                  <a:gd name="T87" fmla="*/ 187 h 188"/>
                  <a:gd name="T88" fmla="*/ 156 w 466"/>
                  <a:gd name="T89" fmla="*/ 155 h 188"/>
                  <a:gd name="T90" fmla="*/ 187 w 466"/>
                  <a:gd name="T91"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188">
                    <a:moveTo>
                      <a:pt x="187" y="124"/>
                    </a:moveTo>
                    <a:lnTo>
                      <a:pt x="187" y="124"/>
                    </a:lnTo>
                    <a:lnTo>
                      <a:pt x="187" y="124"/>
                    </a:lnTo>
                    <a:cubicBezTo>
                      <a:pt x="187" y="124"/>
                      <a:pt x="187" y="124"/>
                      <a:pt x="187" y="94"/>
                    </a:cubicBezTo>
                    <a:lnTo>
                      <a:pt x="187" y="94"/>
                    </a:lnTo>
                    <a:cubicBezTo>
                      <a:pt x="217" y="94"/>
                      <a:pt x="217" y="94"/>
                      <a:pt x="217" y="94"/>
                    </a:cubicBezTo>
                    <a:lnTo>
                      <a:pt x="217" y="94"/>
                    </a:lnTo>
                    <a:lnTo>
                      <a:pt x="217" y="94"/>
                    </a:lnTo>
                    <a:lnTo>
                      <a:pt x="217" y="94"/>
                    </a:lnTo>
                    <a:cubicBezTo>
                      <a:pt x="248" y="94"/>
                      <a:pt x="248" y="94"/>
                      <a:pt x="248" y="94"/>
                    </a:cubicBezTo>
                    <a:lnTo>
                      <a:pt x="248" y="94"/>
                    </a:lnTo>
                    <a:lnTo>
                      <a:pt x="248" y="94"/>
                    </a:lnTo>
                    <a:lnTo>
                      <a:pt x="248" y="94"/>
                    </a:lnTo>
                    <a:cubicBezTo>
                      <a:pt x="280" y="94"/>
                      <a:pt x="280" y="94"/>
                      <a:pt x="280" y="124"/>
                    </a:cubicBezTo>
                    <a:cubicBezTo>
                      <a:pt x="280" y="124"/>
                      <a:pt x="280" y="94"/>
                      <a:pt x="311" y="94"/>
                    </a:cubicBezTo>
                    <a:lnTo>
                      <a:pt x="311" y="94"/>
                    </a:lnTo>
                    <a:cubicBezTo>
                      <a:pt x="311" y="94"/>
                      <a:pt x="311" y="94"/>
                      <a:pt x="311" y="63"/>
                    </a:cubicBezTo>
                    <a:lnTo>
                      <a:pt x="311" y="63"/>
                    </a:lnTo>
                    <a:cubicBezTo>
                      <a:pt x="341" y="63"/>
                      <a:pt x="341" y="63"/>
                      <a:pt x="341" y="63"/>
                    </a:cubicBezTo>
                    <a:lnTo>
                      <a:pt x="341" y="63"/>
                    </a:lnTo>
                    <a:lnTo>
                      <a:pt x="341" y="63"/>
                    </a:lnTo>
                    <a:lnTo>
                      <a:pt x="341" y="63"/>
                    </a:lnTo>
                    <a:cubicBezTo>
                      <a:pt x="341" y="63"/>
                      <a:pt x="372" y="63"/>
                      <a:pt x="404" y="63"/>
                    </a:cubicBezTo>
                    <a:lnTo>
                      <a:pt x="404" y="63"/>
                    </a:lnTo>
                    <a:cubicBezTo>
                      <a:pt x="404" y="31"/>
                      <a:pt x="435" y="31"/>
                      <a:pt x="435" y="31"/>
                    </a:cubicBezTo>
                    <a:cubicBezTo>
                      <a:pt x="435" y="31"/>
                      <a:pt x="435" y="31"/>
                      <a:pt x="465" y="31"/>
                    </a:cubicBezTo>
                    <a:lnTo>
                      <a:pt x="465" y="31"/>
                    </a:lnTo>
                    <a:lnTo>
                      <a:pt x="465" y="31"/>
                    </a:lnTo>
                    <a:cubicBezTo>
                      <a:pt x="435" y="31"/>
                      <a:pt x="435" y="0"/>
                      <a:pt x="435" y="0"/>
                    </a:cubicBezTo>
                    <a:lnTo>
                      <a:pt x="435" y="0"/>
                    </a:lnTo>
                    <a:lnTo>
                      <a:pt x="435" y="0"/>
                    </a:lnTo>
                    <a:lnTo>
                      <a:pt x="435" y="0"/>
                    </a:lnTo>
                    <a:cubicBezTo>
                      <a:pt x="404" y="0"/>
                      <a:pt x="404" y="0"/>
                      <a:pt x="404" y="0"/>
                    </a:cubicBezTo>
                    <a:cubicBezTo>
                      <a:pt x="404" y="0"/>
                      <a:pt x="404" y="0"/>
                      <a:pt x="372" y="0"/>
                    </a:cubicBezTo>
                    <a:lnTo>
                      <a:pt x="372" y="0"/>
                    </a:lnTo>
                    <a:lnTo>
                      <a:pt x="372" y="0"/>
                    </a:lnTo>
                    <a:cubicBezTo>
                      <a:pt x="341" y="0"/>
                      <a:pt x="341" y="0"/>
                      <a:pt x="341" y="0"/>
                    </a:cubicBezTo>
                    <a:lnTo>
                      <a:pt x="341" y="0"/>
                    </a:lnTo>
                    <a:cubicBezTo>
                      <a:pt x="311" y="0"/>
                      <a:pt x="311" y="0"/>
                      <a:pt x="311" y="0"/>
                    </a:cubicBezTo>
                    <a:lnTo>
                      <a:pt x="311" y="0"/>
                    </a:lnTo>
                    <a:lnTo>
                      <a:pt x="311" y="0"/>
                    </a:lnTo>
                    <a:lnTo>
                      <a:pt x="311" y="0"/>
                    </a:lnTo>
                    <a:cubicBezTo>
                      <a:pt x="280" y="0"/>
                      <a:pt x="280" y="0"/>
                      <a:pt x="280" y="0"/>
                    </a:cubicBezTo>
                    <a:cubicBezTo>
                      <a:pt x="280" y="0"/>
                      <a:pt x="280" y="0"/>
                      <a:pt x="248" y="0"/>
                    </a:cubicBezTo>
                    <a:lnTo>
                      <a:pt x="248" y="0"/>
                    </a:lnTo>
                    <a:cubicBezTo>
                      <a:pt x="217" y="0"/>
                      <a:pt x="217" y="0"/>
                      <a:pt x="217" y="0"/>
                    </a:cubicBezTo>
                    <a:cubicBezTo>
                      <a:pt x="217" y="0"/>
                      <a:pt x="217" y="0"/>
                      <a:pt x="187" y="0"/>
                    </a:cubicBezTo>
                    <a:lnTo>
                      <a:pt x="187" y="0"/>
                    </a:lnTo>
                    <a:lnTo>
                      <a:pt x="187" y="0"/>
                    </a:lnTo>
                    <a:lnTo>
                      <a:pt x="187" y="0"/>
                    </a:lnTo>
                    <a:lnTo>
                      <a:pt x="187" y="0"/>
                    </a:lnTo>
                    <a:lnTo>
                      <a:pt x="187" y="0"/>
                    </a:lnTo>
                    <a:cubicBezTo>
                      <a:pt x="187" y="31"/>
                      <a:pt x="187" y="31"/>
                      <a:pt x="156" y="31"/>
                    </a:cubicBezTo>
                    <a:lnTo>
                      <a:pt x="156" y="31"/>
                    </a:lnTo>
                    <a:cubicBezTo>
                      <a:pt x="124" y="31"/>
                      <a:pt x="124" y="31"/>
                      <a:pt x="124" y="31"/>
                    </a:cubicBezTo>
                    <a:cubicBezTo>
                      <a:pt x="93" y="31"/>
                      <a:pt x="93" y="31"/>
                      <a:pt x="93" y="31"/>
                    </a:cubicBezTo>
                    <a:cubicBezTo>
                      <a:pt x="63" y="0"/>
                      <a:pt x="63" y="0"/>
                      <a:pt x="63" y="0"/>
                    </a:cubicBezTo>
                    <a:lnTo>
                      <a:pt x="63" y="0"/>
                    </a:lnTo>
                    <a:cubicBezTo>
                      <a:pt x="32" y="0"/>
                      <a:pt x="32" y="31"/>
                      <a:pt x="32" y="31"/>
                    </a:cubicBezTo>
                    <a:lnTo>
                      <a:pt x="32" y="31"/>
                    </a:lnTo>
                    <a:cubicBezTo>
                      <a:pt x="0" y="31"/>
                      <a:pt x="0" y="63"/>
                      <a:pt x="0" y="63"/>
                    </a:cubicBezTo>
                    <a:lnTo>
                      <a:pt x="0" y="63"/>
                    </a:lnTo>
                    <a:lnTo>
                      <a:pt x="0" y="63"/>
                    </a:lnTo>
                    <a:lnTo>
                      <a:pt x="0" y="63"/>
                    </a:lnTo>
                    <a:lnTo>
                      <a:pt x="0" y="63"/>
                    </a:lnTo>
                    <a:cubicBezTo>
                      <a:pt x="32" y="63"/>
                      <a:pt x="32" y="63"/>
                      <a:pt x="32" y="63"/>
                    </a:cubicBezTo>
                    <a:lnTo>
                      <a:pt x="32" y="63"/>
                    </a:lnTo>
                    <a:cubicBezTo>
                      <a:pt x="63" y="63"/>
                      <a:pt x="93" y="63"/>
                      <a:pt x="93" y="63"/>
                    </a:cubicBezTo>
                    <a:lnTo>
                      <a:pt x="93" y="63"/>
                    </a:lnTo>
                    <a:cubicBezTo>
                      <a:pt x="124" y="94"/>
                      <a:pt x="124" y="94"/>
                      <a:pt x="124" y="124"/>
                    </a:cubicBezTo>
                    <a:lnTo>
                      <a:pt x="124" y="124"/>
                    </a:lnTo>
                    <a:lnTo>
                      <a:pt x="124" y="124"/>
                    </a:lnTo>
                    <a:cubicBezTo>
                      <a:pt x="124" y="155"/>
                      <a:pt x="93" y="155"/>
                      <a:pt x="93" y="155"/>
                    </a:cubicBezTo>
                    <a:lnTo>
                      <a:pt x="93" y="155"/>
                    </a:lnTo>
                    <a:lnTo>
                      <a:pt x="93" y="155"/>
                    </a:lnTo>
                    <a:cubicBezTo>
                      <a:pt x="93" y="155"/>
                      <a:pt x="63" y="155"/>
                      <a:pt x="63" y="187"/>
                    </a:cubicBezTo>
                    <a:lnTo>
                      <a:pt x="63" y="187"/>
                    </a:lnTo>
                    <a:lnTo>
                      <a:pt x="63" y="187"/>
                    </a:lnTo>
                    <a:lnTo>
                      <a:pt x="63" y="187"/>
                    </a:lnTo>
                    <a:lnTo>
                      <a:pt x="63" y="187"/>
                    </a:lnTo>
                    <a:cubicBezTo>
                      <a:pt x="63" y="187"/>
                      <a:pt x="63" y="187"/>
                      <a:pt x="93" y="187"/>
                    </a:cubicBezTo>
                    <a:lnTo>
                      <a:pt x="93" y="187"/>
                    </a:lnTo>
                    <a:lnTo>
                      <a:pt x="93" y="187"/>
                    </a:lnTo>
                    <a:lnTo>
                      <a:pt x="93" y="187"/>
                    </a:lnTo>
                    <a:lnTo>
                      <a:pt x="93" y="155"/>
                    </a:lnTo>
                    <a:lnTo>
                      <a:pt x="93" y="155"/>
                    </a:lnTo>
                    <a:cubicBezTo>
                      <a:pt x="124" y="155"/>
                      <a:pt x="124" y="155"/>
                      <a:pt x="124" y="187"/>
                    </a:cubicBezTo>
                    <a:lnTo>
                      <a:pt x="124" y="187"/>
                    </a:lnTo>
                    <a:lnTo>
                      <a:pt x="124" y="187"/>
                    </a:lnTo>
                    <a:cubicBezTo>
                      <a:pt x="156" y="155"/>
                      <a:pt x="156" y="155"/>
                      <a:pt x="156" y="155"/>
                    </a:cubicBezTo>
                    <a:lnTo>
                      <a:pt x="156" y="124"/>
                    </a:lnTo>
                    <a:cubicBezTo>
                      <a:pt x="156" y="124"/>
                      <a:pt x="156" y="124"/>
                      <a:pt x="187"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3" name="Freeform 75">
                <a:extLst>
                  <a:ext uri="{FF2B5EF4-FFF2-40B4-BE49-F238E27FC236}">
                    <a16:creationId xmlns:a16="http://schemas.microsoft.com/office/drawing/2014/main" id="{81443F0A-0949-9E43-9418-7B8D0B53B5CC}"/>
                  </a:ext>
                </a:extLst>
              </p:cNvPr>
              <p:cNvSpPr>
                <a:spLocks noChangeArrowheads="1"/>
              </p:cNvSpPr>
              <p:nvPr/>
            </p:nvSpPr>
            <p:spPr bwMode="auto">
              <a:xfrm>
                <a:off x="5443538" y="2003425"/>
                <a:ext cx="33337" cy="22225"/>
              </a:xfrm>
              <a:custGeom>
                <a:avLst/>
                <a:gdLst>
                  <a:gd name="T0" fmla="*/ 31 w 93"/>
                  <a:gd name="T1" fmla="*/ 31 h 62"/>
                  <a:gd name="T2" fmla="*/ 31 w 93"/>
                  <a:gd name="T3" fmla="*/ 31 h 62"/>
                  <a:gd name="T4" fmla="*/ 31 w 93"/>
                  <a:gd name="T5" fmla="*/ 31 h 62"/>
                  <a:gd name="T6" fmla="*/ 31 w 93"/>
                  <a:gd name="T7" fmla="*/ 31 h 62"/>
                  <a:gd name="T8" fmla="*/ 61 w 93"/>
                  <a:gd name="T9" fmla="*/ 31 h 62"/>
                  <a:gd name="T10" fmla="*/ 61 w 93"/>
                  <a:gd name="T11" fmla="*/ 31 h 62"/>
                  <a:gd name="T12" fmla="*/ 61 w 93"/>
                  <a:gd name="T13" fmla="*/ 61 h 62"/>
                  <a:gd name="T14" fmla="*/ 92 w 93"/>
                  <a:gd name="T15" fmla="*/ 61 h 62"/>
                  <a:gd name="T16" fmla="*/ 92 w 93"/>
                  <a:gd name="T17" fmla="*/ 61 h 62"/>
                  <a:gd name="T18" fmla="*/ 92 w 93"/>
                  <a:gd name="T19" fmla="*/ 61 h 62"/>
                  <a:gd name="T20" fmla="*/ 92 w 93"/>
                  <a:gd name="T21" fmla="*/ 61 h 62"/>
                  <a:gd name="T22" fmla="*/ 92 w 93"/>
                  <a:gd name="T23" fmla="*/ 61 h 62"/>
                  <a:gd name="T24" fmla="*/ 92 w 93"/>
                  <a:gd name="T25" fmla="*/ 61 h 62"/>
                  <a:gd name="T26" fmla="*/ 92 w 93"/>
                  <a:gd name="T27" fmla="*/ 31 h 62"/>
                  <a:gd name="T28" fmla="*/ 61 w 93"/>
                  <a:gd name="T29" fmla="*/ 31 h 62"/>
                  <a:gd name="T30" fmla="*/ 61 w 93"/>
                  <a:gd name="T31" fmla="*/ 31 h 62"/>
                  <a:gd name="T32" fmla="*/ 61 w 93"/>
                  <a:gd name="T33" fmla="*/ 31 h 62"/>
                  <a:gd name="T34" fmla="*/ 31 w 93"/>
                  <a:gd name="T35" fmla="*/ 0 h 62"/>
                  <a:gd name="T36" fmla="*/ 0 w 93"/>
                  <a:gd name="T37" fmla="*/ 31 h 62"/>
                  <a:gd name="T38" fmla="*/ 0 w 93"/>
                  <a:gd name="T39" fmla="*/ 31 h 62"/>
                  <a:gd name="T40" fmla="*/ 0 w 93"/>
                  <a:gd name="T41" fmla="*/ 31 h 62"/>
                  <a:gd name="T42" fmla="*/ 0 w 93"/>
                  <a:gd name="T43" fmla="*/ 31 h 62"/>
                  <a:gd name="T44" fmla="*/ 31 w 93"/>
                  <a:gd name="T4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62">
                    <a:moveTo>
                      <a:pt x="31" y="31"/>
                    </a:moveTo>
                    <a:lnTo>
                      <a:pt x="31" y="31"/>
                    </a:lnTo>
                    <a:lnTo>
                      <a:pt x="31" y="31"/>
                    </a:lnTo>
                    <a:lnTo>
                      <a:pt x="31" y="31"/>
                    </a:lnTo>
                    <a:cubicBezTo>
                      <a:pt x="31" y="31"/>
                      <a:pt x="31" y="31"/>
                      <a:pt x="61" y="31"/>
                    </a:cubicBezTo>
                    <a:lnTo>
                      <a:pt x="61" y="31"/>
                    </a:lnTo>
                    <a:lnTo>
                      <a:pt x="61" y="61"/>
                    </a:lnTo>
                    <a:cubicBezTo>
                      <a:pt x="92" y="61"/>
                      <a:pt x="92" y="61"/>
                      <a:pt x="92" y="61"/>
                    </a:cubicBezTo>
                    <a:lnTo>
                      <a:pt x="92" y="61"/>
                    </a:lnTo>
                    <a:lnTo>
                      <a:pt x="92" y="61"/>
                    </a:lnTo>
                    <a:lnTo>
                      <a:pt x="92" y="61"/>
                    </a:lnTo>
                    <a:lnTo>
                      <a:pt x="92" y="61"/>
                    </a:lnTo>
                    <a:lnTo>
                      <a:pt x="92" y="61"/>
                    </a:lnTo>
                    <a:cubicBezTo>
                      <a:pt x="92" y="31"/>
                      <a:pt x="92" y="31"/>
                      <a:pt x="92" y="31"/>
                    </a:cubicBezTo>
                    <a:cubicBezTo>
                      <a:pt x="92" y="31"/>
                      <a:pt x="92" y="31"/>
                      <a:pt x="61" y="31"/>
                    </a:cubicBezTo>
                    <a:lnTo>
                      <a:pt x="61" y="31"/>
                    </a:lnTo>
                    <a:lnTo>
                      <a:pt x="61" y="31"/>
                    </a:lnTo>
                    <a:cubicBezTo>
                      <a:pt x="31" y="31"/>
                      <a:pt x="31" y="31"/>
                      <a:pt x="31" y="0"/>
                    </a:cubicBezTo>
                    <a:cubicBezTo>
                      <a:pt x="31" y="31"/>
                      <a:pt x="31" y="31"/>
                      <a:pt x="0" y="31"/>
                    </a:cubicBezTo>
                    <a:lnTo>
                      <a:pt x="0" y="31"/>
                    </a:lnTo>
                    <a:lnTo>
                      <a:pt x="0" y="31"/>
                    </a:lnTo>
                    <a:lnTo>
                      <a:pt x="0" y="31"/>
                    </a:lnTo>
                    <a:lnTo>
                      <a:pt x="31"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4" name="Freeform 76">
                <a:extLst>
                  <a:ext uri="{FF2B5EF4-FFF2-40B4-BE49-F238E27FC236}">
                    <a16:creationId xmlns:a16="http://schemas.microsoft.com/office/drawing/2014/main" id="{52A11719-65C5-F746-B5BB-509A8B2FE35A}"/>
                  </a:ext>
                </a:extLst>
              </p:cNvPr>
              <p:cNvSpPr>
                <a:spLocks noChangeArrowheads="1"/>
              </p:cNvSpPr>
              <p:nvPr/>
            </p:nvSpPr>
            <p:spPr bwMode="auto">
              <a:xfrm>
                <a:off x="6156325" y="1690688"/>
                <a:ext cx="77788" cy="77787"/>
              </a:xfrm>
              <a:custGeom>
                <a:avLst/>
                <a:gdLst>
                  <a:gd name="T0" fmla="*/ 185 w 217"/>
                  <a:gd name="T1" fmla="*/ 0 h 217"/>
                  <a:gd name="T2" fmla="*/ 185 w 217"/>
                  <a:gd name="T3" fmla="*/ 0 h 217"/>
                  <a:gd name="T4" fmla="*/ 185 w 217"/>
                  <a:gd name="T5" fmla="*/ 0 h 217"/>
                  <a:gd name="T6" fmla="*/ 185 w 217"/>
                  <a:gd name="T7" fmla="*/ 0 h 217"/>
                  <a:gd name="T8" fmla="*/ 185 w 217"/>
                  <a:gd name="T9" fmla="*/ 31 h 217"/>
                  <a:gd name="T10" fmla="*/ 154 w 217"/>
                  <a:gd name="T11" fmla="*/ 61 h 217"/>
                  <a:gd name="T12" fmla="*/ 154 w 217"/>
                  <a:gd name="T13" fmla="*/ 61 h 217"/>
                  <a:gd name="T14" fmla="*/ 92 w 217"/>
                  <a:gd name="T15" fmla="*/ 31 h 217"/>
                  <a:gd name="T16" fmla="*/ 92 w 217"/>
                  <a:gd name="T17" fmla="*/ 31 h 217"/>
                  <a:gd name="T18" fmla="*/ 92 w 217"/>
                  <a:gd name="T19" fmla="*/ 31 h 217"/>
                  <a:gd name="T20" fmla="*/ 61 w 217"/>
                  <a:gd name="T21" fmla="*/ 61 h 217"/>
                  <a:gd name="T22" fmla="*/ 61 w 217"/>
                  <a:gd name="T23" fmla="*/ 61 h 217"/>
                  <a:gd name="T24" fmla="*/ 30 w 217"/>
                  <a:gd name="T25" fmla="*/ 92 h 217"/>
                  <a:gd name="T26" fmla="*/ 0 w 217"/>
                  <a:gd name="T27" fmla="*/ 92 h 217"/>
                  <a:gd name="T28" fmla="*/ 0 w 217"/>
                  <a:gd name="T29" fmla="*/ 92 h 217"/>
                  <a:gd name="T30" fmla="*/ 0 w 217"/>
                  <a:gd name="T31" fmla="*/ 92 h 217"/>
                  <a:gd name="T32" fmla="*/ 30 w 217"/>
                  <a:gd name="T33" fmla="*/ 155 h 217"/>
                  <a:gd name="T34" fmla="*/ 30 w 217"/>
                  <a:gd name="T35" fmla="*/ 155 h 217"/>
                  <a:gd name="T36" fmla="*/ 30 w 217"/>
                  <a:gd name="T37" fmla="*/ 185 h 217"/>
                  <a:gd name="T38" fmla="*/ 30 w 217"/>
                  <a:gd name="T39" fmla="*/ 216 h 217"/>
                  <a:gd name="T40" fmla="*/ 30 w 217"/>
                  <a:gd name="T41" fmla="*/ 216 h 217"/>
                  <a:gd name="T42" fmla="*/ 30 w 217"/>
                  <a:gd name="T43" fmla="*/ 216 h 217"/>
                  <a:gd name="T44" fmla="*/ 61 w 217"/>
                  <a:gd name="T45" fmla="*/ 216 h 217"/>
                  <a:gd name="T46" fmla="*/ 61 w 217"/>
                  <a:gd name="T47" fmla="*/ 216 h 217"/>
                  <a:gd name="T48" fmla="*/ 61 w 217"/>
                  <a:gd name="T49" fmla="*/ 216 h 217"/>
                  <a:gd name="T50" fmla="*/ 92 w 217"/>
                  <a:gd name="T51" fmla="*/ 185 h 217"/>
                  <a:gd name="T52" fmla="*/ 92 w 217"/>
                  <a:gd name="T53" fmla="*/ 185 h 217"/>
                  <a:gd name="T54" fmla="*/ 123 w 217"/>
                  <a:gd name="T55" fmla="*/ 185 h 217"/>
                  <a:gd name="T56" fmla="*/ 154 w 217"/>
                  <a:gd name="T57" fmla="*/ 185 h 217"/>
                  <a:gd name="T58" fmla="*/ 154 w 217"/>
                  <a:gd name="T59" fmla="*/ 185 h 217"/>
                  <a:gd name="T60" fmla="*/ 123 w 217"/>
                  <a:gd name="T61" fmla="*/ 155 h 217"/>
                  <a:gd name="T62" fmla="*/ 123 w 217"/>
                  <a:gd name="T63" fmla="*/ 124 h 217"/>
                  <a:gd name="T64" fmla="*/ 154 w 217"/>
                  <a:gd name="T65" fmla="*/ 92 h 217"/>
                  <a:gd name="T66" fmla="*/ 185 w 217"/>
                  <a:gd name="T67" fmla="*/ 61 h 217"/>
                  <a:gd name="T68" fmla="*/ 185 w 217"/>
                  <a:gd name="T69" fmla="*/ 61 h 217"/>
                  <a:gd name="T70" fmla="*/ 216 w 217"/>
                  <a:gd name="T71" fmla="*/ 31 h 217"/>
                  <a:gd name="T72" fmla="*/ 216 w 217"/>
                  <a:gd name="T73" fmla="*/ 31 h 217"/>
                  <a:gd name="T74" fmla="*/ 216 w 217"/>
                  <a:gd name="T75" fmla="*/ 0 h 217"/>
                  <a:gd name="T76" fmla="*/ 216 w 217"/>
                  <a:gd name="T77" fmla="*/ 0 h 217"/>
                  <a:gd name="T78" fmla="*/ 216 w 217"/>
                  <a:gd name="T79" fmla="*/ 0 h 217"/>
                  <a:gd name="T80" fmla="*/ 216 w 217"/>
                  <a:gd name="T81" fmla="*/ 0 h 217"/>
                  <a:gd name="T82" fmla="*/ 185 w 217"/>
                  <a:gd name="T8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7" h="217">
                    <a:moveTo>
                      <a:pt x="185" y="0"/>
                    </a:moveTo>
                    <a:lnTo>
                      <a:pt x="185" y="0"/>
                    </a:lnTo>
                    <a:lnTo>
                      <a:pt x="185" y="0"/>
                    </a:lnTo>
                    <a:lnTo>
                      <a:pt x="185" y="0"/>
                    </a:lnTo>
                    <a:lnTo>
                      <a:pt x="185" y="31"/>
                    </a:lnTo>
                    <a:cubicBezTo>
                      <a:pt x="185" y="31"/>
                      <a:pt x="154" y="31"/>
                      <a:pt x="154" y="61"/>
                    </a:cubicBezTo>
                    <a:lnTo>
                      <a:pt x="154" y="61"/>
                    </a:lnTo>
                    <a:cubicBezTo>
                      <a:pt x="123" y="61"/>
                      <a:pt x="123" y="31"/>
                      <a:pt x="92" y="31"/>
                    </a:cubicBezTo>
                    <a:lnTo>
                      <a:pt x="92" y="31"/>
                    </a:lnTo>
                    <a:lnTo>
                      <a:pt x="92" y="31"/>
                    </a:lnTo>
                    <a:cubicBezTo>
                      <a:pt x="92" y="61"/>
                      <a:pt x="61" y="61"/>
                      <a:pt x="61" y="61"/>
                    </a:cubicBezTo>
                    <a:lnTo>
                      <a:pt x="61" y="61"/>
                    </a:lnTo>
                    <a:cubicBezTo>
                      <a:pt x="30" y="61"/>
                      <a:pt x="30" y="92"/>
                      <a:pt x="30" y="92"/>
                    </a:cubicBezTo>
                    <a:cubicBezTo>
                      <a:pt x="30" y="92"/>
                      <a:pt x="30" y="92"/>
                      <a:pt x="0" y="92"/>
                    </a:cubicBezTo>
                    <a:lnTo>
                      <a:pt x="0" y="92"/>
                    </a:lnTo>
                    <a:lnTo>
                      <a:pt x="0" y="92"/>
                    </a:lnTo>
                    <a:cubicBezTo>
                      <a:pt x="30" y="92"/>
                      <a:pt x="30" y="124"/>
                      <a:pt x="30" y="155"/>
                    </a:cubicBezTo>
                    <a:lnTo>
                      <a:pt x="30" y="155"/>
                    </a:lnTo>
                    <a:lnTo>
                      <a:pt x="30" y="185"/>
                    </a:lnTo>
                    <a:lnTo>
                      <a:pt x="30" y="216"/>
                    </a:lnTo>
                    <a:lnTo>
                      <a:pt x="30" y="216"/>
                    </a:lnTo>
                    <a:lnTo>
                      <a:pt x="30" y="216"/>
                    </a:lnTo>
                    <a:cubicBezTo>
                      <a:pt x="61" y="216"/>
                      <a:pt x="61" y="216"/>
                      <a:pt x="61" y="216"/>
                    </a:cubicBezTo>
                    <a:lnTo>
                      <a:pt x="61" y="216"/>
                    </a:lnTo>
                    <a:lnTo>
                      <a:pt x="61" y="216"/>
                    </a:lnTo>
                    <a:lnTo>
                      <a:pt x="92" y="185"/>
                    </a:lnTo>
                    <a:lnTo>
                      <a:pt x="92" y="185"/>
                    </a:lnTo>
                    <a:cubicBezTo>
                      <a:pt x="123" y="185"/>
                      <a:pt x="123" y="185"/>
                      <a:pt x="123" y="185"/>
                    </a:cubicBezTo>
                    <a:lnTo>
                      <a:pt x="154" y="185"/>
                    </a:lnTo>
                    <a:lnTo>
                      <a:pt x="154" y="185"/>
                    </a:lnTo>
                    <a:lnTo>
                      <a:pt x="123" y="155"/>
                    </a:lnTo>
                    <a:cubicBezTo>
                      <a:pt x="123" y="155"/>
                      <a:pt x="92" y="124"/>
                      <a:pt x="123" y="124"/>
                    </a:cubicBezTo>
                    <a:cubicBezTo>
                      <a:pt x="123" y="92"/>
                      <a:pt x="123" y="92"/>
                      <a:pt x="154" y="92"/>
                    </a:cubicBezTo>
                    <a:cubicBezTo>
                      <a:pt x="154" y="61"/>
                      <a:pt x="154" y="61"/>
                      <a:pt x="185" y="61"/>
                    </a:cubicBezTo>
                    <a:lnTo>
                      <a:pt x="185" y="61"/>
                    </a:lnTo>
                    <a:cubicBezTo>
                      <a:pt x="185" y="61"/>
                      <a:pt x="185" y="31"/>
                      <a:pt x="216" y="31"/>
                    </a:cubicBezTo>
                    <a:lnTo>
                      <a:pt x="216" y="31"/>
                    </a:lnTo>
                    <a:cubicBezTo>
                      <a:pt x="216" y="31"/>
                      <a:pt x="216" y="31"/>
                      <a:pt x="216" y="0"/>
                    </a:cubicBezTo>
                    <a:lnTo>
                      <a:pt x="216" y="0"/>
                    </a:lnTo>
                    <a:lnTo>
                      <a:pt x="216" y="0"/>
                    </a:lnTo>
                    <a:lnTo>
                      <a:pt x="216" y="0"/>
                    </a:lnTo>
                    <a:lnTo>
                      <a:pt x="18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5" name="Freeform 77">
                <a:extLst>
                  <a:ext uri="{FF2B5EF4-FFF2-40B4-BE49-F238E27FC236}">
                    <a16:creationId xmlns:a16="http://schemas.microsoft.com/office/drawing/2014/main" id="{CB5FCC1B-96B2-E042-825B-926F1AD2AC8B}"/>
                  </a:ext>
                </a:extLst>
              </p:cNvPr>
              <p:cNvSpPr>
                <a:spLocks noChangeArrowheads="1"/>
              </p:cNvSpPr>
              <p:nvPr/>
            </p:nvSpPr>
            <p:spPr bwMode="auto">
              <a:xfrm>
                <a:off x="4014788" y="1512888"/>
                <a:ext cx="55562" cy="22225"/>
              </a:xfrm>
              <a:custGeom>
                <a:avLst/>
                <a:gdLst>
                  <a:gd name="T0" fmla="*/ 124 w 156"/>
                  <a:gd name="T1" fmla="*/ 31 h 63"/>
                  <a:gd name="T2" fmla="*/ 124 w 156"/>
                  <a:gd name="T3" fmla="*/ 31 h 63"/>
                  <a:gd name="T4" fmla="*/ 93 w 156"/>
                  <a:gd name="T5" fmla="*/ 31 h 63"/>
                  <a:gd name="T6" fmla="*/ 93 w 156"/>
                  <a:gd name="T7" fmla="*/ 31 h 63"/>
                  <a:gd name="T8" fmla="*/ 93 w 156"/>
                  <a:gd name="T9" fmla="*/ 0 h 63"/>
                  <a:gd name="T10" fmla="*/ 62 w 156"/>
                  <a:gd name="T11" fmla="*/ 0 h 63"/>
                  <a:gd name="T12" fmla="*/ 62 w 156"/>
                  <a:gd name="T13" fmla="*/ 0 h 63"/>
                  <a:gd name="T14" fmla="*/ 62 w 156"/>
                  <a:gd name="T15" fmla="*/ 0 h 63"/>
                  <a:gd name="T16" fmla="*/ 62 w 156"/>
                  <a:gd name="T17" fmla="*/ 31 h 63"/>
                  <a:gd name="T18" fmla="*/ 31 w 156"/>
                  <a:gd name="T19" fmla="*/ 31 h 63"/>
                  <a:gd name="T20" fmla="*/ 0 w 156"/>
                  <a:gd name="T21" fmla="*/ 62 h 63"/>
                  <a:gd name="T22" fmla="*/ 0 w 156"/>
                  <a:gd name="T23" fmla="*/ 62 h 63"/>
                  <a:gd name="T24" fmla="*/ 0 w 156"/>
                  <a:gd name="T25" fmla="*/ 62 h 63"/>
                  <a:gd name="T26" fmla="*/ 0 w 156"/>
                  <a:gd name="T27" fmla="*/ 62 h 63"/>
                  <a:gd name="T28" fmla="*/ 0 w 156"/>
                  <a:gd name="T29" fmla="*/ 62 h 63"/>
                  <a:gd name="T30" fmla="*/ 0 w 156"/>
                  <a:gd name="T31" fmla="*/ 62 h 63"/>
                  <a:gd name="T32" fmla="*/ 0 w 156"/>
                  <a:gd name="T33" fmla="*/ 62 h 63"/>
                  <a:gd name="T34" fmla="*/ 31 w 156"/>
                  <a:gd name="T35" fmla="*/ 62 h 63"/>
                  <a:gd name="T36" fmla="*/ 31 w 156"/>
                  <a:gd name="T37" fmla="*/ 62 h 63"/>
                  <a:gd name="T38" fmla="*/ 31 w 156"/>
                  <a:gd name="T39" fmla="*/ 62 h 63"/>
                  <a:gd name="T40" fmla="*/ 31 w 156"/>
                  <a:gd name="T41" fmla="*/ 62 h 63"/>
                  <a:gd name="T42" fmla="*/ 93 w 156"/>
                  <a:gd name="T43" fmla="*/ 31 h 63"/>
                  <a:gd name="T44" fmla="*/ 93 w 156"/>
                  <a:gd name="T45" fmla="*/ 31 h 63"/>
                  <a:gd name="T46" fmla="*/ 93 w 156"/>
                  <a:gd name="T47" fmla="*/ 31 h 63"/>
                  <a:gd name="T48" fmla="*/ 93 w 156"/>
                  <a:gd name="T49" fmla="*/ 62 h 63"/>
                  <a:gd name="T50" fmla="*/ 93 w 156"/>
                  <a:gd name="T51" fmla="*/ 62 h 63"/>
                  <a:gd name="T52" fmla="*/ 124 w 156"/>
                  <a:gd name="T53" fmla="*/ 31 h 63"/>
                  <a:gd name="T54" fmla="*/ 124 w 156"/>
                  <a:gd name="T55" fmla="*/ 31 h 63"/>
                  <a:gd name="T56" fmla="*/ 155 w 156"/>
                  <a:gd name="T57" fmla="*/ 31 h 63"/>
                  <a:gd name="T58" fmla="*/ 155 w 156"/>
                  <a:gd name="T59" fmla="*/ 31 h 63"/>
                  <a:gd name="T60" fmla="*/ 155 w 156"/>
                  <a:gd name="T61" fmla="*/ 31 h 63"/>
                  <a:gd name="T62" fmla="*/ 124 w 156"/>
                  <a:gd name="T63"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63">
                    <a:moveTo>
                      <a:pt x="124" y="31"/>
                    </a:moveTo>
                    <a:lnTo>
                      <a:pt x="124" y="31"/>
                    </a:lnTo>
                    <a:cubicBezTo>
                      <a:pt x="124" y="31"/>
                      <a:pt x="124" y="31"/>
                      <a:pt x="93" y="31"/>
                    </a:cubicBezTo>
                    <a:lnTo>
                      <a:pt x="93" y="31"/>
                    </a:lnTo>
                    <a:cubicBezTo>
                      <a:pt x="93" y="0"/>
                      <a:pt x="93" y="0"/>
                      <a:pt x="93" y="0"/>
                    </a:cubicBezTo>
                    <a:lnTo>
                      <a:pt x="62" y="0"/>
                    </a:lnTo>
                    <a:lnTo>
                      <a:pt x="62" y="0"/>
                    </a:lnTo>
                    <a:lnTo>
                      <a:pt x="62" y="0"/>
                    </a:lnTo>
                    <a:cubicBezTo>
                      <a:pt x="62" y="31"/>
                      <a:pt x="62" y="31"/>
                      <a:pt x="62" y="31"/>
                    </a:cubicBezTo>
                    <a:lnTo>
                      <a:pt x="31" y="31"/>
                    </a:lnTo>
                    <a:cubicBezTo>
                      <a:pt x="31" y="62"/>
                      <a:pt x="31" y="62"/>
                      <a:pt x="0" y="62"/>
                    </a:cubicBezTo>
                    <a:lnTo>
                      <a:pt x="0" y="62"/>
                    </a:lnTo>
                    <a:lnTo>
                      <a:pt x="0" y="62"/>
                    </a:lnTo>
                    <a:lnTo>
                      <a:pt x="0" y="62"/>
                    </a:lnTo>
                    <a:lnTo>
                      <a:pt x="0" y="62"/>
                    </a:lnTo>
                    <a:lnTo>
                      <a:pt x="0" y="62"/>
                    </a:lnTo>
                    <a:lnTo>
                      <a:pt x="0" y="62"/>
                    </a:lnTo>
                    <a:lnTo>
                      <a:pt x="31" y="62"/>
                    </a:lnTo>
                    <a:lnTo>
                      <a:pt x="31" y="62"/>
                    </a:lnTo>
                    <a:lnTo>
                      <a:pt x="31" y="62"/>
                    </a:lnTo>
                    <a:lnTo>
                      <a:pt x="31" y="62"/>
                    </a:lnTo>
                    <a:cubicBezTo>
                      <a:pt x="62" y="62"/>
                      <a:pt x="62" y="31"/>
                      <a:pt x="93" y="31"/>
                    </a:cubicBezTo>
                    <a:lnTo>
                      <a:pt x="93" y="31"/>
                    </a:lnTo>
                    <a:lnTo>
                      <a:pt x="93" y="31"/>
                    </a:lnTo>
                    <a:cubicBezTo>
                      <a:pt x="93" y="62"/>
                      <a:pt x="93" y="62"/>
                      <a:pt x="93" y="62"/>
                    </a:cubicBezTo>
                    <a:lnTo>
                      <a:pt x="93" y="62"/>
                    </a:lnTo>
                    <a:cubicBezTo>
                      <a:pt x="124" y="31"/>
                      <a:pt x="124" y="31"/>
                      <a:pt x="124" y="31"/>
                    </a:cubicBezTo>
                    <a:lnTo>
                      <a:pt x="124" y="31"/>
                    </a:lnTo>
                    <a:lnTo>
                      <a:pt x="155" y="31"/>
                    </a:lnTo>
                    <a:lnTo>
                      <a:pt x="155" y="31"/>
                    </a:lnTo>
                    <a:lnTo>
                      <a:pt x="155" y="31"/>
                    </a:lnTo>
                    <a:cubicBezTo>
                      <a:pt x="124" y="31"/>
                      <a:pt x="124" y="31"/>
                      <a:pt x="124"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6" name="Freeform 78">
                <a:extLst>
                  <a:ext uri="{FF2B5EF4-FFF2-40B4-BE49-F238E27FC236}">
                    <a16:creationId xmlns:a16="http://schemas.microsoft.com/office/drawing/2014/main" id="{7E434A3A-2FCB-664F-9F9A-1708D7B74AF8}"/>
                  </a:ext>
                </a:extLst>
              </p:cNvPr>
              <p:cNvSpPr>
                <a:spLocks noChangeArrowheads="1"/>
              </p:cNvSpPr>
              <p:nvPr/>
            </p:nvSpPr>
            <p:spPr bwMode="auto">
              <a:xfrm>
                <a:off x="4092575" y="1355725"/>
                <a:ext cx="88900" cy="44450"/>
              </a:xfrm>
              <a:custGeom>
                <a:avLst/>
                <a:gdLst>
                  <a:gd name="T0" fmla="*/ 0 w 249"/>
                  <a:gd name="T1" fmla="*/ 30 h 125"/>
                  <a:gd name="T2" fmla="*/ 0 w 249"/>
                  <a:gd name="T3" fmla="*/ 30 h 125"/>
                  <a:gd name="T4" fmla="*/ 31 w 249"/>
                  <a:gd name="T5" fmla="*/ 30 h 125"/>
                  <a:gd name="T6" fmla="*/ 31 w 249"/>
                  <a:gd name="T7" fmla="*/ 30 h 125"/>
                  <a:gd name="T8" fmla="*/ 62 w 249"/>
                  <a:gd name="T9" fmla="*/ 30 h 125"/>
                  <a:gd name="T10" fmla="*/ 62 w 249"/>
                  <a:gd name="T11" fmla="*/ 30 h 125"/>
                  <a:gd name="T12" fmla="*/ 93 w 249"/>
                  <a:gd name="T13" fmla="*/ 61 h 125"/>
                  <a:gd name="T14" fmla="*/ 93 w 249"/>
                  <a:gd name="T15" fmla="*/ 93 h 125"/>
                  <a:gd name="T16" fmla="*/ 93 w 249"/>
                  <a:gd name="T17" fmla="*/ 93 h 125"/>
                  <a:gd name="T18" fmla="*/ 124 w 249"/>
                  <a:gd name="T19" fmla="*/ 93 h 125"/>
                  <a:gd name="T20" fmla="*/ 124 w 249"/>
                  <a:gd name="T21" fmla="*/ 93 h 125"/>
                  <a:gd name="T22" fmla="*/ 124 w 249"/>
                  <a:gd name="T23" fmla="*/ 93 h 125"/>
                  <a:gd name="T24" fmla="*/ 154 w 249"/>
                  <a:gd name="T25" fmla="*/ 124 h 125"/>
                  <a:gd name="T26" fmla="*/ 154 w 249"/>
                  <a:gd name="T27" fmla="*/ 124 h 125"/>
                  <a:gd name="T28" fmla="*/ 154 w 249"/>
                  <a:gd name="T29" fmla="*/ 93 h 125"/>
                  <a:gd name="T30" fmla="*/ 186 w 249"/>
                  <a:gd name="T31" fmla="*/ 93 h 125"/>
                  <a:gd name="T32" fmla="*/ 186 w 249"/>
                  <a:gd name="T33" fmla="*/ 93 h 125"/>
                  <a:gd name="T34" fmla="*/ 186 w 249"/>
                  <a:gd name="T35" fmla="*/ 93 h 125"/>
                  <a:gd name="T36" fmla="*/ 186 w 249"/>
                  <a:gd name="T37" fmla="*/ 93 h 125"/>
                  <a:gd name="T38" fmla="*/ 217 w 249"/>
                  <a:gd name="T39" fmla="*/ 93 h 125"/>
                  <a:gd name="T40" fmla="*/ 248 w 249"/>
                  <a:gd name="T41" fmla="*/ 30 h 125"/>
                  <a:gd name="T42" fmla="*/ 248 w 249"/>
                  <a:gd name="T43" fmla="*/ 30 h 125"/>
                  <a:gd name="T44" fmla="*/ 248 w 249"/>
                  <a:gd name="T45" fmla="*/ 30 h 125"/>
                  <a:gd name="T46" fmla="*/ 248 w 249"/>
                  <a:gd name="T47" fmla="*/ 30 h 125"/>
                  <a:gd name="T48" fmla="*/ 217 w 249"/>
                  <a:gd name="T49" fmla="*/ 30 h 125"/>
                  <a:gd name="T50" fmla="*/ 217 w 249"/>
                  <a:gd name="T51" fmla="*/ 30 h 125"/>
                  <a:gd name="T52" fmla="*/ 217 w 249"/>
                  <a:gd name="T53" fmla="*/ 30 h 125"/>
                  <a:gd name="T54" fmla="*/ 186 w 249"/>
                  <a:gd name="T55" fmla="*/ 0 h 125"/>
                  <a:gd name="T56" fmla="*/ 186 w 249"/>
                  <a:gd name="T57" fmla="*/ 0 h 125"/>
                  <a:gd name="T58" fmla="*/ 186 w 249"/>
                  <a:gd name="T59" fmla="*/ 0 h 125"/>
                  <a:gd name="T60" fmla="*/ 186 w 249"/>
                  <a:gd name="T61" fmla="*/ 0 h 125"/>
                  <a:gd name="T62" fmla="*/ 186 w 249"/>
                  <a:gd name="T63" fmla="*/ 0 h 125"/>
                  <a:gd name="T64" fmla="*/ 154 w 249"/>
                  <a:gd name="T65" fmla="*/ 0 h 125"/>
                  <a:gd name="T66" fmla="*/ 124 w 249"/>
                  <a:gd name="T67" fmla="*/ 0 h 125"/>
                  <a:gd name="T68" fmla="*/ 124 w 249"/>
                  <a:gd name="T69" fmla="*/ 0 h 125"/>
                  <a:gd name="T70" fmla="*/ 124 w 249"/>
                  <a:gd name="T71" fmla="*/ 0 h 125"/>
                  <a:gd name="T72" fmla="*/ 124 w 249"/>
                  <a:gd name="T73" fmla="*/ 0 h 125"/>
                  <a:gd name="T74" fmla="*/ 93 w 249"/>
                  <a:gd name="T75" fmla="*/ 0 h 125"/>
                  <a:gd name="T76" fmla="*/ 62 w 249"/>
                  <a:gd name="T77" fmla="*/ 0 h 125"/>
                  <a:gd name="T78" fmla="*/ 31 w 249"/>
                  <a:gd name="T79" fmla="*/ 0 h 125"/>
                  <a:gd name="T80" fmla="*/ 0 w 249"/>
                  <a:gd name="T81" fmla="*/ 0 h 125"/>
                  <a:gd name="T82" fmla="*/ 0 w 249"/>
                  <a:gd name="T83"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9" h="125">
                    <a:moveTo>
                      <a:pt x="0" y="30"/>
                    </a:moveTo>
                    <a:lnTo>
                      <a:pt x="0" y="30"/>
                    </a:lnTo>
                    <a:lnTo>
                      <a:pt x="31" y="30"/>
                    </a:lnTo>
                    <a:lnTo>
                      <a:pt x="31" y="30"/>
                    </a:lnTo>
                    <a:lnTo>
                      <a:pt x="62" y="30"/>
                    </a:lnTo>
                    <a:lnTo>
                      <a:pt x="62" y="30"/>
                    </a:lnTo>
                    <a:cubicBezTo>
                      <a:pt x="93" y="61"/>
                      <a:pt x="93" y="61"/>
                      <a:pt x="93" y="61"/>
                    </a:cubicBezTo>
                    <a:cubicBezTo>
                      <a:pt x="93" y="93"/>
                      <a:pt x="93" y="93"/>
                      <a:pt x="93" y="93"/>
                    </a:cubicBezTo>
                    <a:lnTo>
                      <a:pt x="93" y="93"/>
                    </a:lnTo>
                    <a:lnTo>
                      <a:pt x="124" y="93"/>
                    </a:lnTo>
                    <a:lnTo>
                      <a:pt x="124" y="93"/>
                    </a:lnTo>
                    <a:lnTo>
                      <a:pt x="124" y="93"/>
                    </a:lnTo>
                    <a:cubicBezTo>
                      <a:pt x="154" y="93"/>
                      <a:pt x="154" y="124"/>
                      <a:pt x="154" y="124"/>
                    </a:cubicBezTo>
                    <a:lnTo>
                      <a:pt x="154" y="124"/>
                    </a:lnTo>
                    <a:cubicBezTo>
                      <a:pt x="154" y="93"/>
                      <a:pt x="154" y="93"/>
                      <a:pt x="154" y="93"/>
                    </a:cubicBezTo>
                    <a:cubicBezTo>
                      <a:pt x="186" y="93"/>
                      <a:pt x="186" y="93"/>
                      <a:pt x="186" y="93"/>
                    </a:cubicBezTo>
                    <a:lnTo>
                      <a:pt x="186" y="93"/>
                    </a:lnTo>
                    <a:lnTo>
                      <a:pt x="186" y="93"/>
                    </a:lnTo>
                    <a:lnTo>
                      <a:pt x="186" y="93"/>
                    </a:lnTo>
                    <a:lnTo>
                      <a:pt x="217" y="93"/>
                    </a:lnTo>
                    <a:cubicBezTo>
                      <a:pt x="217" y="61"/>
                      <a:pt x="217" y="30"/>
                      <a:pt x="248" y="30"/>
                    </a:cubicBezTo>
                    <a:lnTo>
                      <a:pt x="248" y="30"/>
                    </a:lnTo>
                    <a:lnTo>
                      <a:pt x="248" y="30"/>
                    </a:lnTo>
                    <a:lnTo>
                      <a:pt x="248" y="30"/>
                    </a:lnTo>
                    <a:lnTo>
                      <a:pt x="217" y="30"/>
                    </a:lnTo>
                    <a:lnTo>
                      <a:pt x="217" y="30"/>
                    </a:lnTo>
                    <a:lnTo>
                      <a:pt x="217" y="30"/>
                    </a:lnTo>
                    <a:cubicBezTo>
                      <a:pt x="217" y="30"/>
                      <a:pt x="186" y="30"/>
                      <a:pt x="186" y="0"/>
                    </a:cubicBezTo>
                    <a:lnTo>
                      <a:pt x="186" y="0"/>
                    </a:lnTo>
                    <a:lnTo>
                      <a:pt x="186" y="0"/>
                    </a:lnTo>
                    <a:lnTo>
                      <a:pt x="186" y="0"/>
                    </a:lnTo>
                    <a:lnTo>
                      <a:pt x="186" y="0"/>
                    </a:lnTo>
                    <a:cubicBezTo>
                      <a:pt x="154" y="0"/>
                      <a:pt x="154" y="0"/>
                      <a:pt x="154" y="0"/>
                    </a:cubicBezTo>
                    <a:lnTo>
                      <a:pt x="124" y="0"/>
                    </a:lnTo>
                    <a:lnTo>
                      <a:pt x="124" y="0"/>
                    </a:lnTo>
                    <a:lnTo>
                      <a:pt x="124" y="0"/>
                    </a:lnTo>
                    <a:lnTo>
                      <a:pt x="124" y="0"/>
                    </a:lnTo>
                    <a:cubicBezTo>
                      <a:pt x="93" y="0"/>
                      <a:pt x="93" y="0"/>
                      <a:pt x="93" y="0"/>
                    </a:cubicBezTo>
                    <a:cubicBezTo>
                      <a:pt x="62" y="0"/>
                      <a:pt x="62" y="0"/>
                      <a:pt x="62" y="0"/>
                    </a:cubicBezTo>
                    <a:lnTo>
                      <a:pt x="31" y="0"/>
                    </a:lnTo>
                    <a:cubicBezTo>
                      <a:pt x="31" y="0"/>
                      <a:pt x="31" y="0"/>
                      <a:pt x="0" y="0"/>
                    </a:cubicBezTo>
                    <a:cubicBezTo>
                      <a:pt x="0" y="0"/>
                      <a:pt x="0" y="0"/>
                      <a:pt x="0" y="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7" name="Freeform 79">
                <a:extLst>
                  <a:ext uri="{FF2B5EF4-FFF2-40B4-BE49-F238E27FC236}">
                    <a16:creationId xmlns:a16="http://schemas.microsoft.com/office/drawing/2014/main" id="{03659709-8C15-1644-BFBD-2D36F2056021}"/>
                  </a:ext>
                </a:extLst>
              </p:cNvPr>
              <p:cNvSpPr>
                <a:spLocks noChangeArrowheads="1"/>
              </p:cNvSpPr>
              <p:nvPr/>
            </p:nvSpPr>
            <p:spPr bwMode="auto">
              <a:xfrm>
                <a:off x="4003675" y="1535113"/>
                <a:ext cx="100013" cy="44450"/>
              </a:xfrm>
              <a:custGeom>
                <a:avLst/>
                <a:gdLst>
                  <a:gd name="T0" fmla="*/ 248 w 280"/>
                  <a:gd name="T1" fmla="*/ 0 h 125"/>
                  <a:gd name="T2" fmla="*/ 248 w 280"/>
                  <a:gd name="T3" fmla="*/ 0 h 125"/>
                  <a:gd name="T4" fmla="*/ 217 w 280"/>
                  <a:gd name="T5" fmla="*/ 0 h 125"/>
                  <a:gd name="T6" fmla="*/ 217 w 280"/>
                  <a:gd name="T7" fmla="*/ 30 h 125"/>
                  <a:gd name="T8" fmla="*/ 186 w 280"/>
                  <a:gd name="T9" fmla="*/ 30 h 125"/>
                  <a:gd name="T10" fmla="*/ 186 w 280"/>
                  <a:gd name="T11" fmla="*/ 30 h 125"/>
                  <a:gd name="T12" fmla="*/ 186 w 280"/>
                  <a:gd name="T13" fmla="*/ 30 h 125"/>
                  <a:gd name="T14" fmla="*/ 155 w 280"/>
                  <a:gd name="T15" fmla="*/ 30 h 125"/>
                  <a:gd name="T16" fmla="*/ 124 w 280"/>
                  <a:gd name="T17" fmla="*/ 62 h 125"/>
                  <a:gd name="T18" fmla="*/ 124 w 280"/>
                  <a:gd name="T19" fmla="*/ 30 h 125"/>
                  <a:gd name="T20" fmla="*/ 124 w 280"/>
                  <a:gd name="T21" fmla="*/ 30 h 125"/>
                  <a:gd name="T22" fmla="*/ 124 w 280"/>
                  <a:gd name="T23" fmla="*/ 30 h 125"/>
                  <a:gd name="T24" fmla="*/ 93 w 280"/>
                  <a:gd name="T25" fmla="*/ 62 h 125"/>
                  <a:gd name="T26" fmla="*/ 62 w 280"/>
                  <a:gd name="T27" fmla="*/ 62 h 125"/>
                  <a:gd name="T28" fmla="*/ 62 w 280"/>
                  <a:gd name="T29" fmla="*/ 62 h 125"/>
                  <a:gd name="T30" fmla="*/ 62 w 280"/>
                  <a:gd name="T31" fmla="*/ 62 h 125"/>
                  <a:gd name="T32" fmla="*/ 62 w 280"/>
                  <a:gd name="T33" fmla="*/ 62 h 125"/>
                  <a:gd name="T34" fmla="*/ 62 w 280"/>
                  <a:gd name="T35" fmla="*/ 62 h 125"/>
                  <a:gd name="T36" fmla="*/ 62 w 280"/>
                  <a:gd name="T37" fmla="*/ 62 h 125"/>
                  <a:gd name="T38" fmla="*/ 31 w 280"/>
                  <a:gd name="T39" fmla="*/ 62 h 125"/>
                  <a:gd name="T40" fmla="*/ 0 w 280"/>
                  <a:gd name="T41" fmla="*/ 62 h 125"/>
                  <a:gd name="T42" fmla="*/ 0 w 280"/>
                  <a:gd name="T43" fmla="*/ 62 h 125"/>
                  <a:gd name="T44" fmla="*/ 0 w 280"/>
                  <a:gd name="T45" fmla="*/ 62 h 125"/>
                  <a:gd name="T46" fmla="*/ 0 w 280"/>
                  <a:gd name="T47" fmla="*/ 62 h 125"/>
                  <a:gd name="T48" fmla="*/ 0 w 280"/>
                  <a:gd name="T49" fmla="*/ 93 h 125"/>
                  <a:gd name="T50" fmla="*/ 0 w 280"/>
                  <a:gd name="T51" fmla="*/ 93 h 125"/>
                  <a:gd name="T52" fmla="*/ 0 w 280"/>
                  <a:gd name="T53" fmla="*/ 93 h 125"/>
                  <a:gd name="T54" fmla="*/ 0 w 280"/>
                  <a:gd name="T55" fmla="*/ 93 h 125"/>
                  <a:gd name="T56" fmla="*/ 0 w 280"/>
                  <a:gd name="T57" fmla="*/ 124 h 125"/>
                  <a:gd name="T58" fmla="*/ 0 w 280"/>
                  <a:gd name="T59" fmla="*/ 124 h 125"/>
                  <a:gd name="T60" fmla="*/ 31 w 280"/>
                  <a:gd name="T61" fmla="*/ 124 h 125"/>
                  <a:gd name="T62" fmla="*/ 31 w 280"/>
                  <a:gd name="T63" fmla="*/ 124 h 125"/>
                  <a:gd name="T64" fmla="*/ 31 w 280"/>
                  <a:gd name="T65" fmla="*/ 124 h 125"/>
                  <a:gd name="T66" fmla="*/ 31 w 280"/>
                  <a:gd name="T67" fmla="*/ 124 h 125"/>
                  <a:gd name="T68" fmla="*/ 31 w 280"/>
                  <a:gd name="T69" fmla="*/ 124 h 125"/>
                  <a:gd name="T70" fmla="*/ 31 w 280"/>
                  <a:gd name="T71" fmla="*/ 124 h 125"/>
                  <a:gd name="T72" fmla="*/ 62 w 280"/>
                  <a:gd name="T73" fmla="*/ 124 h 125"/>
                  <a:gd name="T74" fmla="*/ 93 w 280"/>
                  <a:gd name="T75" fmla="*/ 124 h 125"/>
                  <a:gd name="T76" fmla="*/ 93 w 280"/>
                  <a:gd name="T77" fmla="*/ 124 h 125"/>
                  <a:gd name="T78" fmla="*/ 124 w 280"/>
                  <a:gd name="T79" fmla="*/ 124 h 125"/>
                  <a:gd name="T80" fmla="*/ 124 w 280"/>
                  <a:gd name="T81" fmla="*/ 124 h 125"/>
                  <a:gd name="T82" fmla="*/ 124 w 280"/>
                  <a:gd name="T83" fmla="*/ 124 h 125"/>
                  <a:gd name="T84" fmla="*/ 124 w 280"/>
                  <a:gd name="T85" fmla="*/ 124 h 125"/>
                  <a:gd name="T86" fmla="*/ 124 w 280"/>
                  <a:gd name="T87" fmla="*/ 124 h 125"/>
                  <a:gd name="T88" fmla="*/ 124 w 280"/>
                  <a:gd name="T89" fmla="*/ 124 h 125"/>
                  <a:gd name="T90" fmla="*/ 155 w 280"/>
                  <a:gd name="T91" fmla="*/ 124 h 125"/>
                  <a:gd name="T92" fmla="*/ 155 w 280"/>
                  <a:gd name="T93" fmla="*/ 124 h 125"/>
                  <a:gd name="T94" fmla="*/ 155 w 280"/>
                  <a:gd name="T95" fmla="*/ 124 h 125"/>
                  <a:gd name="T96" fmla="*/ 155 w 280"/>
                  <a:gd name="T97" fmla="*/ 124 h 125"/>
                  <a:gd name="T98" fmla="*/ 186 w 280"/>
                  <a:gd name="T99" fmla="*/ 124 h 125"/>
                  <a:gd name="T100" fmla="*/ 186 w 280"/>
                  <a:gd name="T101" fmla="*/ 124 h 125"/>
                  <a:gd name="T102" fmla="*/ 186 w 280"/>
                  <a:gd name="T103" fmla="*/ 93 h 125"/>
                  <a:gd name="T104" fmla="*/ 217 w 280"/>
                  <a:gd name="T105" fmla="*/ 93 h 125"/>
                  <a:gd name="T106" fmla="*/ 248 w 280"/>
                  <a:gd name="T107" fmla="*/ 30 h 125"/>
                  <a:gd name="T108" fmla="*/ 279 w 280"/>
                  <a:gd name="T109" fmla="*/ 30 h 125"/>
                  <a:gd name="T110" fmla="*/ 279 w 280"/>
                  <a:gd name="T111" fmla="*/ 30 h 125"/>
                  <a:gd name="T112" fmla="*/ 248 w 280"/>
                  <a:gd name="T11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0" h="125">
                    <a:moveTo>
                      <a:pt x="248" y="0"/>
                    </a:moveTo>
                    <a:lnTo>
                      <a:pt x="248" y="0"/>
                    </a:lnTo>
                    <a:cubicBezTo>
                      <a:pt x="217" y="0"/>
                      <a:pt x="217" y="0"/>
                      <a:pt x="217" y="0"/>
                    </a:cubicBezTo>
                    <a:cubicBezTo>
                      <a:pt x="217" y="0"/>
                      <a:pt x="217" y="0"/>
                      <a:pt x="217" y="30"/>
                    </a:cubicBezTo>
                    <a:cubicBezTo>
                      <a:pt x="186" y="30"/>
                      <a:pt x="186" y="30"/>
                      <a:pt x="186" y="30"/>
                    </a:cubicBezTo>
                    <a:lnTo>
                      <a:pt x="186" y="30"/>
                    </a:lnTo>
                    <a:lnTo>
                      <a:pt x="186" y="30"/>
                    </a:lnTo>
                    <a:cubicBezTo>
                      <a:pt x="155" y="30"/>
                      <a:pt x="155" y="30"/>
                      <a:pt x="155" y="30"/>
                    </a:cubicBezTo>
                    <a:cubicBezTo>
                      <a:pt x="155" y="30"/>
                      <a:pt x="155" y="62"/>
                      <a:pt x="124" y="62"/>
                    </a:cubicBezTo>
                    <a:lnTo>
                      <a:pt x="124" y="30"/>
                    </a:lnTo>
                    <a:lnTo>
                      <a:pt x="124" y="30"/>
                    </a:lnTo>
                    <a:lnTo>
                      <a:pt x="124" y="30"/>
                    </a:lnTo>
                    <a:cubicBezTo>
                      <a:pt x="93" y="62"/>
                      <a:pt x="93" y="62"/>
                      <a:pt x="93" y="62"/>
                    </a:cubicBezTo>
                    <a:cubicBezTo>
                      <a:pt x="93" y="62"/>
                      <a:pt x="93" y="62"/>
                      <a:pt x="62" y="62"/>
                    </a:cubicBezTo>
                    <a:lnTo>
                      <a:pt x="62" y="62"/>
                    </a:lnTo>
                    <a:lnTo>
                      <a:pt x="62" y="62"/>
                    </a:lnTo>
                    <a:lnTo>
                      <a:pt x="62" y="62"/>
                    </a:lnTo>
                    <a:lnTo>
                      <a:pt x="62" y="62"/>
                    </a:lnTo>
                    <a:lnTo>
                      <a:pt x="62" y="62"/>
                    </a:lnTo>
                    <a:cubicBezTo>
                      <a:pt x="31" y="62"/>
                      <a:pt x="31" y="62"/>
                      <a:pt x="31" y="62"/>
                    </a:cubicBezTo>
                    <a:cubicBezTo>
                      <a:pt x="31" y="62"/>
                      <a:pt x="31" y="62"/>
                      <a:pt x="0" y="62"/>
                    </a:cubicBezTo>
                    <a:lnTo>
                      <a:pt x="0" y="62"/>
                    </a:lnTo>
                    <a:lnTo>
                      <a:pt x="0" y="62"/>
                    </a:lnTo>
                    <a:lnTo>
                      <a:pt x="0" y="62"/>
                    </a:lnTo>
                    <a:cubicBezTo>
                      <a:pt x="0" y="93"/>
                      <a:pt x="0" y="93"/>
                      <a:pt x="0" y="93"/>
                    </a:cubicBezTo>
                    <a:lnTo>
                      <a:pt x="0" y="93"/>
                    </a:lnTo>
                    <a:lnTo>
                      <a:pt x="0" y="93"/>
                    </a:lnTo>
                    <a:lnTo>
                      <a:pt x="0" y="93"/>
                    </a:lnTo>
                    <a:cubicBezTo>
                      <a:pt x="0" y="93"/>
                      <a:pt x="0" y="93"/>
                      <a:pt x="0" y="124"/>
                    </a:cubicBezTo>
                    <a:lnTo>
                      <a:pt x="0" y="124"/>
                    </a:lnTo>
                    <a:cubicBezTo>
                      <a:pt x="31" y="124"/>
                      <a:pt x="31" y="124"/>
                      <a:pt x="31" y="124"/>
                    </a:cubicBezTo>
                    <a:lnTo>
                      <a:pt x="31" y="124"/>
                    </a:lnTo>
                    <a:lnTo>
                      <a:pt x="31" y="124"/>
                    </a:lnTo>
                    <a:lnTo>
                      <a:pt x="31" y="124"/>
                    </a:lnTo>
                    <a:lnTo>
                      <a:pt x="31" y="124"/>
                    </a:lnTo>
                    <a:lnTo>
                      <a:pt x="31" y="124"/>
                    </a:lnTo>
                    <a:cubicBezTo>
                      <a:pt x="62" y="124"/>
                      <a:pt x="62" y="124"/>
                      <a:pt x="62" y="124"/>
                    </a:cubicBezTo>
                    <a:cubicBezTo>
                      <a:pt x="62" y="124"/>
                      <a:pt x="62" y="124"/>
                      <a:pt x="93" y="124"/>
                    </a:cubicBezTo>
                    <a:lnTo>
                      <a:pt x="93" y="124"/>
                    </a:lnTo>
                    <a:lnTo>
                      <a:pt x="124" y="124"/>
                    </a:lnTo>
                    <a:lnTo>
                      <a:pt x="124" y="124"/>
                    </a:lnTo>
                    <a:lnTo>
                      <a:pt x="124" y="124"/>
                    </a:lnTo>
                    <a:lnTo>
                      <a:pt x="124" y="124"/>
                    </a:lnTo>
                    <a:lnTo>
                      <a:pt x="124" y="124"/>
                    </a:lnTo>
                    <a:lnTo>
                      <a:pt x="124" y="124"/>
                    </a:lnTo>
                    <a:cubicBezTo>
                      <a:pt x="155" y="124"/>
                      <a:pt x="155" y="124"/>
                      <a:pt x="155" y="124"/>
                    </a:cubicBezTo>
                    <a:lnTo>
                      <a:pt x="155" y="124"/>
                    </a:lnTo>
                    <a:lnTo>
                      <a:pt x="155" y="124"/>
                    </a:lnTo>
                    <a:lnTo>
                      <a:pt x="155" y="124"/>
                    </a:lnTo>
                    <a:cubicBezTo>
                      <a:pt x="155" y="124"/>
                      <a:pt x="155" y="124"/>
                      <a:pt x="186" y="124"/>
                    </a:cubicBezTo>
                    <a:lnTo>
                      <a:pt x="186" y="124"/>
                    </a:lnTo>
                    <a:lnTo>
                      <a:pt x="186" y="93"/>
                    </a:lnTo>
                    <a:lnTo>
                      <a:pt x="217" y="93"/>
                    </a:lnTo>
                    <a:cubicBezTo>
                      <a:pt x="217" y="62"/>
                      <a:pt x="248" y="62"/>
                      <a:pt x="248" y="30"/>
                    </a:cubicBezTo>
                    <a:lnTo>
                      <a:pt x="279" y="30"/>
                    </a:lnTo>
                    <a:lnTo>
                      <a:pt x="279" y="30"/>
                    </a:lnTo>
                    <a:cubicBezTo>
                      <a:pt x="248" y="30"/>
                      <a:pt x="248" y="0"/>
                      <a:pt x="2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8" name="Freeform 80">
                <a:extLst>
                  <a:ext uri="{FF2B5EF4-FFF2-40B4-BE49-F238E27FC236}">
                    <a16:creationId xmlns:a16="http://schemas.microsoft.com/office/drawing/2014/main" id="{55BCB850-3DB7-0143-A30B-C36DCEA9D60F}"/>
                  </a:ext>
                </a:extLst>
              </p:cNvPr>
              <p:cNvSpPr>
                <a:spLocks noChangeArrowheads="1"/>
              </p:cNvSpPr>
              <p:nvPr/>
            </p:nvSpPr>
            <p:spPr bwMode="auto">
              <a:xfrm>
                <a:off x="3757613" y="1423988"/>
                <a:ext cx="44450" cy="33337"/>
              </a:xfrm>
              <a:custGeom>
                <a:avLst/>
                <a:gdLst>
                  <a:gd name="T0" fmla="*/ 31 w 125"/>
                  <a:gd name="T1" fmla="*/ 92 h 93"/>
                  <a:gd name="T2" fmla="*/ 31 w 125"/>
                  <a:gd name="T3" fmla="*/ 92 h 93"/>
                  <a:gd name="T4" fmla="*/ 62 w 125"/>
                  <a:gd name="T5" fmla="*/ 62 h 93"/>
                  <a:gd name="T6" fmla="*/ 94 w 125"/>
                  <a:gd name="T7" fmla="*/ 62 h 93"/>
                  <a:gd name="T8" fmla="*/ 94 w 125"/>
                  <a:gd name="T9" fmla="*/ 62 h 93"/>
                  <a:gd name="T10" fmla="*/ 94 w 125"/>
                  <a:gd name="T11" fmla="*/ 62 h 93"/>
                  <a:gd name="T12" fmla="*/ 94 w 125"/>
                  <a:gd name="T13" fmla="*/ 31 h 93"/>
                  <a:gd name="T14" fmla="*/ 94 w 125"/>
                  <a:gd name="T15" fmla="*/ 31 h 93"/>
                  <a:gd name="T16" fmla="*/ 94 w 125"/>
                  <a:gd name="T17" fmla="*/ 31 h 93"/>
                  <a:gd name="T18" fmla="*/ 94 w 125"/>
                  <a:gd name="T19" fmla="*/ 0 h 93"/>
                  <a:gd name="T20" fmla="*/ 94 w 125"/>
                  <a:gd name="T21" fmla="*/ 0 h 93"/>
                  <a:gd name="T22" fmla="*/ 94 w 125"/>
                  <a:gd name="T23" fmla="*/ 0 h 93"/>
                  <a:gd name="T24" fmla="*/ 124 w 125"/>
                  <a:gd name="T25" fmla="*/ 0 h 93"/>
                  <a:gd name="T26" fmla="*/ 124 w 125"/>
                  <a:gd name="T27" fmla="*/ 0 h 93"/>
                  <a:gd name="T28" fmla="*/ 124 w 125"/>
                  <a:gd name="T29" fmla="*/ 0 h 93"/>
                  <a:gd name="T30" fmla="*/ 94 w 125"/>
                  <a:gd name="T31" fmla="*/ 0 h 93"/>
                  <a:gd name="T32" fmla="*/ 62 w 125"/>
                  <a:gd name="T33" fmla="*/ 0 h 93"/>
                  <a:gd name="T34" fmla="*/ 31 w 125"/>
                  <a:gd name="T35" fmla="*/ 0 h 93"/>
                  <a:gd name="T36" fmla="*/ 31 w 125"/>
                  <a:gd name="T37" fmla="*/ 0 h 93"/>
                  <a:gd name="T38" fmla="*/ 31 w 125"/>
                  <a:gd name="T39" fmla="*/ 0 h 93"/>
                  <a:gd name="T40" fmla="*/ 31 w 125"/>
                  <a:gd name="T41" fmla="*/ 31 h 93"/>
                  <a:gd name="T42" fmla="*/ 0 w 125"/>
                  <a:gd name="T43" fmla="*/ 31 h 93"/>
                  <a:gd name="T44" fmla="*/ 31 w 125"/>
                  <a:gd name="T45" fmla="*/ 62 h 93"/>
                  <a:gd name="T46" fmla="*/ 31 w 125"/>
                  <a:gd name="T4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93">
                    <a:moveTo>
                      <a:pt x="31" y="92"/>
                    </a:moveTo>
                    <a:lnTo>
                      <a:pt x="31" y="92"/>
                    </a:lnTo>
                    <a:lnTo>
                      <a:pt x="62" y="62"/>
                    </a:lnTo>
                    <a:cubicBezTo>
                      <a:pt x="62" y="62"/>
                      <a:pt x="62" y="62"/>
                      <a:pt x="94" y="62"/>
                    </a:cubicBezTo>
                    <a:lnTo>
                      <a:pt x="94" y="62"/>
                    </a:lnTo>
                    <a:lnTo>
                      <a:pt x="94" y="62"/>
                    </a:lnTo>
                    <a:lnTo>
                      <a:pt x="94" y="31"/>
                    </a:lnTo>
                    <a:lnTo>
                      <a:pt x="94" y="31"/>
                    </a:lnTo>
                    <a:lnTo>
                      <a:pt x="94" y="31"/>
                    </a:lnTo>
                    <a:cubicBezTo>
                      <a:pt x="94" y="31"/>
                      <a:pt x="94" y="31"/>
                      <a:pt x="94" y="0"/>
                    </a:cubicBezTo>
                    <a:lnTo>
                      <a:pt x="94" y="0"/>
                    </a:lnTo>
                    <a:lnTo>
                      <a:pt x="94" y="0"/>
                    </a:lnTo>
                    <a:cubicBezTo>
                      <a:pt x="124" y="0"/>
                      <a:pt x="124" y="0"/>
                      <a:pt x="124" y="0"/>
                    </a:cubicBezTo>
                    <a:lnTo>
                      <a:pt x="124" y="0"/>
                    </a:lnTo>
                    <a:lnTo>
                      <a:pt x="124" y="0"/>
                    </a:lnTo>
                    <a:lnTo>
                      <a:pt x="94" y="0"/>
                    </a:lnTo>
                    <a:cubicBezTo>
                      <a:pt x="94" y="0"/>
                      <a:pt x="94" y="0"/>
                      <a:pt x="62" y="0"/>
                    </a:cubicBezTo>
                    <a:cubicBezTo>
                      <a:pt x="62" y="0"/>
                      <a:pt x="62" y="0"/>
                      <a:pt x="31" y="0"/>
                    </a:cubicBezTo>
                    <a:lnTo>
                      <a:pt x="31" y="0"/>
                    </a:lnTo>
                    <a:lnTo>
                      <a:pt x="31" y="0"/>
                    </a:lnTo>
                    <a:cubicBezTo>
                      <a:pt x="31" y="0"/>
                      <a:pt x="31" y="0"/>
                      <a:pt x="31" y="31"/>
                    </a:cubicBezTo>
                    <a:cubicBezTo>
                      <a:pt x="31" y="31"/>
                      <a:pt x="31" y="31"/>
                      <a:pt x="0" y="31"/>
                    </a:cubicBezTo>
                    <a:cubicBezTo>
                      <a:pt x="31" y="62"/>
                      <a:pt x="31" y="62"/>
                      <a:pt x="31" y="62"/>
                    </a:cubicBezTo>
                    <a:lnTo>
                      <a:pt x="31" y="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19" name="Freeform 81">
                <a:extLst>
                  <a:ext uri="{FF2B5EF4-FFF2-40B4-BE49-F238E27FC236}">
                    <a16:creationId xmlns:a16="http://schemas.microsoft.com/office/drawing/2014/main" id="{1833248C-AA37-3E4F-8B10-91F7494CC38D}"/>
                  </a:ext>
                </a:extLst>
              </p:cNvPr>
              <p:cNvSpPr>
                <a:spLocks noChangeArrowheads="1"/>
              </p:cNvSpPr>
              <p:nvPr/>
            </p:nvSpPr>
            <p:spPr bwMode="auto">
              <a:xfrm>
                <a:off x="3579813" y="1479550"/>
                <a:ext cx="234950" cy="179388"/>
              </a:xfrm>
              <a:custGeom>
                <a:avLst/>
                <a:gdLst>
                  <a:gd name="T0" fmla="*/ 186 w 652"/>
                  <a:gd name="T1" fmla="*/ 465 h 497"/>
                  <a:gd name="T2" fmla="*/ 186 w 652"/>
                  <a:gd name="T3" fmla="*/ 465 h 497"/>
                  <a:gd name="T4" fmla="*/ 218 w 652"/>
                  <a:gd name="T5" fmla="*/ 465 h 497"/>
                  <a:gd name="T6" fmla="*/ 248 w 652"/>
                  <a:gd name="T7" fmla="*/ 496 h 497"/>
                  <a:gd name="T8" fmla="*/ 310 w 652"/>
                  <a:gd name="T9" fmla="*/ 496 h 497"/>
                  <a:gd name="T10" fmla="*/ 342 w 652"/>
                  <a:gd name="T11" fmla="*/ 496 h 497"/>
                  <a:gd name="T12" fmla="*/ 372 w 652"/>
                  <a:gd name="T13" fmla="*/ 496 h 497"/>
                  <a:gd name="T14" fmla="*/ 403 w 652"/>
                  <a:gd name="T15" fmla="*/ 465 h 497"/>
                  <a:gd name="T16" fmla="*/ 466 w 652"/>
                  <a:gd name="T17" fmla="*/ 433 h 497"/>
                  <a:gd name="T18" fmla="*/ 527 w 652"/>
                  <a:gd name="T19" fmla="*/ 465 h 497"/>
                  <a:gd name="T20" fmla="*/ 590 w 652"/>
                  <a:gd name="T21" fmla="*/ 465 h 497"/>
                  <a:gd name="T22" fmla="*/ 620 w 652"/>
                  <a:gd name="T23" fmla="*/ 433 h 497"/>
                  <a:gd name="T24" fmla="*/ 590 w 652"/>
                  <a:gd name="T25" fmla="*/ 403 h 497"/>
                  <a:gd name="T26" fmla="*/ 590 w 652"/>
                  <a:gd name="T27" fmla="*/ 372 h 497"/>
                  <a:gd name="T28" fmla="*/ 590 w 652"/>
                  <a:gd name="T29" fmla="*/ 341 h 497"/>
                  <a:gd name="T30" fmla="*/ 558 w 652"/>
                  <a:gd name="T31" fmla="*/ 309 h 497"/>
                  <a:gd name="T32" fmla="*/ 558 w 652"/>
                  <a:gd name="T33" fmla="*/ 248 h 497"/>
                  <a:gd name="T34" fmla="*/ 558 w 652"/>
                  <a:gd name="T35" fmla="*/ 248 h 497"/>
                  <a:gd name="T36" fmla="*/ 558 w 652"/>
                  <a:gd name="T37" fmla="*/ 248 h 497"/>
                  <a:gd name="T38" fmla="*/ 590 w 652"/>
                  <a:gd name="T39" fmla="*/ 217 h 497"/>
                  <a:gd name="T40" fmla="*/ 620 w 652"/>
                  <a:gd name="T41" fmla="*/ 185 h 497"/>
                  <a:gd name="T42" fmla="*/ 620 w 652"/>
                  <a:gd name="T43" fmla="*/ 185 h 497"/>
                  <a:gd name="T44" fmla="*/ 651 w 652"/>
                  <a:gd name="T45" fmla="*/ 124 h 497"/>
                  <a:gd name="T46" fmla="*/ 620 w 652"/>
                  <a:gd name="T47" fmla="*/ 124 h 497"/>
                  <a:gd name="T48" fmla="*/ 590 w 652"/>
                  <a:gd name="T49" fmla="*/ 124 h 497"/>
                  <a:gd name="T50" fmla="*/ 590 w 652"/>
                  <a:gd name="T51" fmla="*/ 124 h 497"/>
                  <a:gd name="T52" fmla="*/ 558 w 652"/>
                  <a:gd name="T53" fmla="*/ 124 h 497"/>
                  <a:gd name="T54" fmla="*/ 558 w 652"/>
                  <a:gd name="T55" fmla="*/ 124 h 497"/>
                  <a:gd name="T56" fmla="*/ 527 w 652"/>
                  <a:gd name="T57" fmla="*/ 93 h 497"/>
                  <a:gd name="T58" fmla="*/ 496 w 652"/>
                  <a:gd name="T59" fmla="*/ 93 h 497"/>
                  <a:gd name="T60" fmla="*/ 466 w 652"/>
                  <a:gd name="T61" fmla="*/ 93 h 497"/>
                  <a:gd name="T62" fmla="*/ 434 w 652"/>
                  <a:gd name="T63" fmla="*/ 61 h 497"/>
                  <a:gd name="T64" fmla="*/ 403 w 652"/>
                  <a:gd name="T65" fmla="*/ 31 h 497"/>
                  <a:gd name="T66" fmla="*/ 372 w 652"/>
                  <a:gd name="T67" fmla="*/ 0 h 497"/>
                  <a:gd name="T68" fmla="*/ 342 w 652"/>
                  <a:gd name="T69" fmla="*/ 0 h 497"/>
                  <a:gd name="T70" fmla="*/ 403 w 652"/>
                  <a:gd name="T71" fmla="*/ 61 h 497"/>
                  <a:gd name="T72" fmla="*/ 342 w 652"/>
                  <a:gd name="T73" fmla="*/ 61 h 497"/>
                  <a:gd name="T74" fmla="*/ 218 w 652"/>
                  <a:gd name="T75" fmla="*/ 124 h 497"/>
                  <a:gd name="T76" fmla="*/ 155 w 652"/>
                  <a:gd name="T77" fmla="*/ 93 h 497"/>
                  <a:gd name="T78" fmla="*/ 124 w 652"/>
                  <a:gd name="T79" fmla="*/ 155 h 497"/>
                  <a:gd name="T80" fmla="*/ 124 w 652"/>
                  <a:gd name="T81" fmla="*/ 155 h 497"/>
                  <a:gd name="T82" fmla="*/ 124 w 652"/>
                  <a:gd name="T83" fmla="*/ 155 h 497"/>
                  <a:gd name="T84" fmla="*/ 62 w 652"/>
                  <a:gd name="T85" fmla="*/ 124 h 497"/>
                  <a:gd name="T86" fmla="*/ 0 w 652"/>
                  <a:gd name="T87" fmla="*/ 155 h 497"/>
                  <a:gd name="T88" fmla="*/ 0 w 652"/>
                  <a:gd name="T89" fmla="*/ 155 h 497"/>
                  <a:gd name="T90" fmla="*/ 0 w 652"/>
                  <a:gd name="T91" fmla="*/ 155 h 497"/>
                  <a:gd name="T92" fmla="*/ 31 w 652"/>
                  <a:gd name="T93" fmla="*/ 155 h 497"/>
                  <a:gd name="T94" fmla="*/ 62 w 652"/>
                  <a:gd name="T95" fmla="*/ 185 h 497"/>
                  <a:gd name="T96" fmla="*/ 94 w 652"/>
                  <a:gd name="T97" fmla="*/ 185 h 497"/>
                  <a:gd name="T98" fmla="*/ 124 w 652"/>
                  <a:gd name="T99" fmla="*/ 217 h 497"/>
                  <a:gd name="T100" fmla="*/ 155 w 652"/>
                  <a:gd name="T101" fmla="*/ 248 h 497"/>
                  <a:gd name="T102" fmla="*/ 186 w 652"/>
                  <a:gd name="T103" fmla="*/ 403 h 497"/>
                  <a:gd name="T104" fmla="*/ 186 w 652"/>
                  <a:gd name="T105" fmla="*/ 46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2" h="497">
                    <a:moveTo>
                      <a:pt x="186" y="465"/>
                    </a:moveTo>
                    <a:lnTo>
                      <a:pt x="186" y="465"/>
                    </a:lnTo>
                    <a:lnTo>
                      <a:pt x="186" y="465"/>
                    </a:lnTo>
                    <a:lnTo>
                      <a:pt x="186" y="465"/>
                    </a:lnTo>
                    <a:lnTo>
                      <a:pt x="186" y="465"/>
                    </a:lnTo>
                    <a:lnTo>
                      <a:pt x="218" y="465"/>
                    </a:lnTo>
                    <a:cubicBezTo>
                      <a:pt x="218" y="496"/>
                      <a:pt x="218" y="496"/>
                      <a:pt x="248" y="496"/>
                    </a:cubicBezTo>
                    <a:lnTo>
                      <a:pt x="248" y="496"/>
                    </a:lnTo>
                    <a:lnTo>
                      <a:pt x="279" y="496"/>
                    </a:lnTo>
                    <a:lnTo>
                      <a:pt x="310" y="496"/>
                    </a:lnTo>
                    <a:lnTo>
                      <a:pt x="310" y="496"/>
                    </a:lnTo>
                    <a:lnTo>
                      <a:pt x="342" y="496"/>
                    </a:lnTo>
                    <a:cubicBezTo>
                      <a:pt x="342" y="496"/>
                      <a:pt x="342" y="496"/>
                      <a:pt x="372" y="496"/>
                    </a:cubicBezTo>
                    <a:lnTo>
                      <a:pt x="372" y="496"/>
                    </a:lnTo>
                    <a:lnTo>
                      <a:pt x="372" y="496"/>
                    </a:lnTo>
                    <a:cubicBezTo>
                      <a:pt x="403" y="465"/>
                      <a:pt x="403" y="465"/>
                      <a:pt x="403" y="465"/>
                    </a:cubicBezTo>
                    <a:cubicBezTo>
                      <a:pt x="434" y="433"/>
                      <a:pt x="434" y="433"/>
                      <a:pt x="434" y="433"/>
                    </a:cubicBezTo>
                    <a:cubicBezTo>
                      <a:pt x="466" y="433"/>
                      <a:pt x="466" y="433"/>
                      <a:pt x="466" y="433"/>
                    </a:cubicBezTo>
                    <a:cubicBezTo>
                      <a:pt x="466" y="433"/>
                      <a:pt x="496" y="433"/>
                      <a:pt x="527" y="465"/>
                    </a:cubicBezTo>
                    <a:lnTo>
                      <a:pt x="527" y="465"/>
                    </a:lnTo>
                    <a:cubicBezTo>
                      <a:pt x="558" y="465"/>
                      <a:pt x="558" y="465"/>
                      <a:pt x="558" y="465"/>
                    </a:cubicBezTo>
                    <a:cubicBezTo>
                      <a:pt x="558" y="465"/>
                      <a:pt x="558" y="465"/>
                      <a:pt x="590" y="465"/>
                    </a:cubicBezTo>
                    <a:lnTo>
                      <a:pt x="590" y="465"/>
                    </a:lnTo>
                    <a:lnTo>
                      <a:pt x="620" y="433"/>
                    </a:lnTo>
                    <a:cubicBezTo>
                      <a:pt x="590" y="433"/>
                      <a:pt x="590" y="433"/>
                      <a:pt x="590" y="403"/>
                    </a:cubicBezTo>
                    <a:lnTo>
                      <a:pt x="590" y="403"/>
                    </a:lnTo>
                    <a:lnTo>
                      <a:pt x="590" y="403"/>
                    </a:lnTo>
                    <a:lnTo>
                      <a:pt x="590" y="372"/>
                    </a:lnTo>
                    <a:lnTo>
                      <a:pt x="590" y="372"/>
                    </a:lnTo>
                    <a:cubicBezTo>
                      <a:pt x="590" y="341"/>
                      <a:pt x="590" y="341"/>
                      <a:pt x="590" y="341"/>
                    </a:cubicBezTo>
                    <a:lnTo>
                      <a:pt x="558" y="309"/>
                    </a:lnTo>
                    <a:lnTo>
                      <a:pt x="558" y="309"/>
                    </a:lnTo>
                    <a:lnTo>
                      <a:pt x="527" y="279"/>
                    </a:lnTo>
                    <a:cubicBezTo>
                      <a:pt x="527" y="279"/>
                      <a:pt x="527" y="279"/>
                      <a:pt x="558" y="248"/>
                    </a:cubicBezTo>
                    <a:lnTo>
                      <a:pt x="558" y="248"/>
                    </a:lnTo>
                    <a:lnTo>
                      <a:pt x="558" y="248"/>
                    </a:lnTo>
                    <a:lnTo>
                      <a:pt x="558" y="248"/>
                    </a:lnTo>
                    <a:lnTo>
                      <a:pt x="558" y="248"/>
                    </a:lnTo>
                    <a:cubicBezTo>
                      <a:pt x="590" y="217"/>
                      <a:pt x="590" y="217"/>
                      <a:pt x="590" y="217"/>
                    </a:cubicBezTo>
                    <a:lnTo>
                      <a:pt x="590" y="217"/>
                    </a:lnTo>
                    <a:cubicBezTo>
                      <a:pt x="590" y="217"/>
                      <a:pt x="590" y="217"/>
                      <a:pt x="590" y="185"/>
                    </a:cubicBezTo>
                    <a:cubicBezTo>
                      <a:pt x="620" y="185"/>
                      <a:pt x="620" y="185"/>
                      <a:pt x="620" y="185"/>
                    </a:cubicBezTo>
                    <a:lnTo>
                      <a:pt x="620" y="185"/>
                    </a:lnTo>
                    <a:lnTo>
                      <a:pt x="620" y="185"/>
                    </a:lnTo>
                    <a:lnTo>
                      <a:pt x="620" y="185"/>
                    </a:lnTo>
                    <a:cubicBezTo>
                      <a:pt x="620" y="155"/>
                      <a:pt x="620" y="155"/>
                      <a:pt x="651" y="124"/>
                    </a:cubicBezTo>
                    <a:cubicBezTo>
                      <a:pt x="620" y="124"/>
                      <a:pt x="620" y="124"/>
                      <a:pt x="620" y="124"/>
                    </a:cubicBezTo>
                    <a:lnTo>
                      <a:pt x="620" y="124"/>
                    </a:lnTo>
                    <a:lnTo>
                      <a:pt x="620" y="124"/>
                    </a:lnTo>
                    <a:cubicBezTo>
                      <a:pt x="590" y="124"/>
                      <a:pt x="590" y="124"/>
                      <a:pt x="590" y="124"/>
                    </a:cubicBezTo>
                    <a:lnTo>
                      <a:pt x="590" y="124"/>
                    </a:lnTo>
                    <a:lnTo>
                      <a:pt x="590" y="124"/>
                    </a:lnTo>
                    <a:lnTo>
                      <a:pt x="590" y="124"/>
                    </a:lnTo>
                    <a:lnTo>
                      <a:pt x="558" y="124"/>
                    </a:lnTo>
                    <a:lnTo>
                      <a:pt x="558" y="124"/>
                    </a:lnTo>
                    <a:lnTo>
                      <a:pt x="558" y="124"/>
                    </a:lnTo>
                    <a:lnTo>
                      <a:pt x="558" y="124"/>
                    </a:lnTo>
                    <a:cubicBezTo>
                      <a:pt x="527" y="124"/>
                      <a:pt x="527" y="93"/>
                      <a:pt x="527" y="93"/>
                    </a:cubicBezTo>
                    <a:lnTo>
                      <a:pt x="527" y="93"/>
                    </a:lnTo>
                    <a:cubicBezTo>
                      <a:pt x="496" y="93"/>
                      <a:pt x="496" y="93"/>
                      <a:pt x="496" y="93"/>
                    </a:cubicBezTo>
                    <a:lnTo>
                      <a:pt x="496" y="93"/>
                    </a:lnTo>
                    <a:lnTo>
                      <a:pt x="466" y="93"/>
                    </a:lnTo>
                    <a:lnTo>
                      <a:pt x="466" y="93"/>
                    </a:lnTo>
                    <a:lnTo>
                      <a:pt x="434" y="61"/>
                    </a:lnTo>
                    <a:cubicBezTo>
                      <a:pt x="434" y="61"/>
                      <a:pt x="403" y="61"/>
                      <a:pt x="403" y="31"/>
                    </a:cubicBezTo>
                    <a:lnTo>
                      <a:pt x="403" y="31"/>
                    </a:lnTo>
                    <a:lnTo>
                      <a:pt x="403" y="31"/>
                    </a:lnTo>
                    <a:cubicBezTo>
                      <a:pt x="372" y="31"/>
                      <a:pt x="372" y="31"/>
                      <a:pt x="372" y="0"/>
                    </a:cubicBezTo>
                    <a:lnTo>
                      <a:pt x="372" y="0"/>
                    </a:lnTo>
                    <a:cubicBezTo>
                      <a:pt x="342" y="0"/>
                      <a:pt x="342" y="0"/>
                      <a:pt x="342" y="0"/>
                    </a:cubicBezTo>
                    <a:lnTo>
                      <a:pt x="342" y="0"/>
                    </a:lnTo>
                    <a:cubicBezTo>
                      <a:pt x="403" y="61"/>
                      <a:pt x="403" y="61"/>
                      <a:pt x="403" y="61"/>
                    </a:cubicBezTo>
                    <a:cubicBezTo>
                      <a:pt x="342" y="61"/>
                      <a:pt x="342" y="61"/>
                      <a:pt x="342" y="61"/>
                    </a:cubicBezTo>
                    <a:lnTo>
                      <a:pt x="342" y="61"/>
                    </a:lnTo>
                    <a:cubicBezTo>
                      <a:pt x="310" y="61"/>
                      <a:pt x="310" y="61"/>
                      <a:pt x="310" y="61"/>
                    </a:cubicBezTo>
                    <a:cubicBezTo>
                      <a:pt x="279" y="93"/>
                      <a:pt x="218" y="124"/>
                      <a:pt x="218" y="124"/>
                    </a:cubicBezTo>
                    <a:cubicBezTo>
                      <a:pt x="186" y="124"/>
                      <a:pt x="186" y="93"/>
                      <a:pt x="155" y="93"/>
                    </a:cubicBezTo>
                    <a:lnTo>
                      <a:pt x="155" y="93"/>
                    </a:lnTo>
                    <a:cubicBezTo>
                      <a:pt x="186" y="124"/>
                      <a:pt x="186" y="124"/>
                      <a:pt x="155" y="155"/>
                    </a:cubicBezTo>
                    <a:cubicBezTo>
                      <a:pt x="155" y="155"/>
                      <a:pt x="155" y="155"/>
                      <a:pt x="124" y="155"/>
                    </a:cubicBezTo>
                    <a:lnTo>
                      <a:pt x="124" y="155"/>
                    </a:lnTo>
                    <a:lnTo>
                      <a:pt x="124" y="155"/>
                    </a:lnTo>
                    <a:lnTo>
                      <a:pt x="124" y="155"/>
                    </a:lnTo>
                    <a:lnTo>
                      <a:pt x="124" y="155"/>
                    </a:lnTo>
                    <a:lnTo>
                      <a:pt x="94" y="155"/>
                    </a:lnTo>
                    <a:cubicBezTo>
                      <a:pt x="94" y="155"/>
                      <a:pt x="62" y="155"/>
                      <a:pt x="62" y="124"/>
                    </a:cubicBezTo>
                    <a:lnTo>
                      <a:pt x="62" y="124"/>
                    </a:lnTo>
                    <a:cubicBezTo>
                      <a:pt x="31" y="155"/>
                      <a:pt x="31" y="155"/>
                      <a:pt x="0" y="155"/>
                    </a:cubicBezTo>
                    <a:lnTo>
                      <a:pt x="0" y="155"/>
                    </a:lnTo>
                    <a:lnTo>
                      <a:pt x="0" y="155"/>
                    </a:lnTo>
                    <a:lnTo>
                      <a:pt x="0" y="155"/>
                    </a:lnTo>
                    <a:lnTo>
                      <a:pt x="0" y="155"/>
                    </a:lnTo>
                    <a:lnTo>
                      <a:pt x="0" y="155"/>
                    </a:lnTo>
                    <a:cubicBezTo>
                      <a:pt x="31" y="155"/>
                      <a:pt x="31" y="155"/>
                      <a:pt x="31" y="155"/>
                    </a:cubicBezTo>
                    <a:cubicBezTo>
                      <a:pt x="31" y="155"/>
                      <a:pt x="31" y="155"/>
                      <a:pt x="62" y="155"/>
                    </a:cubicBezTo>
                    <a:cubicBezTo>
                      <a:pt x="62" y="155"/>
                      <a:pt x="62" y="155"/>
                      <a:pt x="62" y="185"/>
                    </a:cubicBezTo>
                    <a:lnTo>
                      <a:pt x="62" y="185"/>
                    </a:lnTo>
                    <a:lnTo>
                      <a:pt x="94" y="185"/>
                    </a:lnTo>
                    <a:cubicBezTo>
                      <a:pt x="94" y="185"/>
                      <a:pt x="124" y="185"/>
                      <a:pt x="124" y="217"/>
                    </a:cubicBezTo>
                    <a:lnTo>
                      <a:pt x="124" y="217"/>
                    </a:lnTo>
                    <a:lnTo>
                      <a:pt x="124" y="248"/>
                    </a:lnTo>
                    <a:lnTo>
                      <a:pt x="155" y="248"/>
                    </a:lnTo>
                    <a:lnTo>
                      <a:pt x="186" y="279"/>
                    </a:lnTo>
                    <a:cubicBezTo>
                      <a:pt x="218" y="309"/>
                      <a:pt x="218" y="309"/>
                      <a:pt x="186" y="403"/>
                    </a:cubicBezTo>
                    <a:lnTo>
                      <a:pt x="186" y="433"/>
                    </a:lnTo>
                    <a:cubicBezTo>
                      <a:pt x="186" y="433"/>
                      <a:pt x="186" y="433"/>
                      <a:pt x="186" y="46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0" name="Freeform 82">
                <a:extLst>
                  <a:ext uri="{FF2B5EF4-FFF2-40B4-BE49-F238E27FC236}">
                    <a16:creationId xmlns:a16="http://schemas.microsoft.com/office/drawing/2014/main" id="{AC15A1FD-F46C-A641-9B2C-D2811FFB9873}"/>
                  </a:ext>
                </a:extLst>
              </p:cNvPr>
              <p:cNvSpPr>
                <a:spLocks noChangeArrowheads="1"/>
              </p:cNvSpPr>
              <p:nvPr/>
            </p:nvSpPr>
            <p:spPr bwMode="auto">
              <a:xfrm>
                <a:off x="3802063" y="1557338"/>
                <a:ext cx="44450" cy="22225"/>
              </a:xfrm>
              <a:custGeom>
                <a:avLst/>
                <a:gdLst>
                  <a:gd name="T0" fmla="*/ 124 w 125"/>
                  <a:gd name="T1" fmla="*/ 0 h 63"/>
                  <a:gd name="T2" fmla="*/ 124 w 125"/>
                  <a:gd name="T3" fmla="*/ 0 h 63"/>
                  <a:gd name="T4" fmla="*/ 94 w 125"/>
                  <a:gd name="T5" fmla="*/ 0 h 63"/>
                  <a:gd name="T6" fmla="*/ 94 w 125"/>
                  <a:gd name="T7" fmla="*/ 0 h 63"/>
                  <a:gd name="T8" fmla="*/ 62 w 125"/>
                  <a:gd name="T9" fmla="*/ 31 h 63"/>
                  <a:gd name="T10" fmla="*/ 62 w 125"/>
                  <a:gd name="T11" fmla="*/ 31 h 63"/>
                  <a:gd name="T12" fmla="*/ 62 w 125"/>
                  <a:gd name="T13" fmla="*/ 31 h 63"/>
                  <a:gd name="T14" fmla="*/ 62 w 125"/>
                  <a:gd name="T15" fmla="*/ 31 h 63"/>
                  <a:gd name="T16" fmla="*/ 31 w 125"/>
                  <a:gd name="T17" fmla="*/ 31 h 63"/>
                  <a:gd name="T18" fmla="*/ 31 w 125"/>
                  <a:gd name="T19" fmla="*/ 31 h 63"/>
                  <a:gd name="T20" fmla="*/ 31 w 125"/>
                  <a:gd name="T21" fmla="*/ 31 h 63"/>
                  <a:gd name="T22" fmla="*/ 0 w 125"/>
                  <a:gd name="T23" fmla="*/ 31 h 63"/>
                  <a:gd name="T24" fmla="*/ 0 w 125"/>
                  <a:gd name="T25" fmla="*/ 62 h 63"/>
                  <a:gd name="T26" fmla="*/ 0 w 125"/>
                  <a:gd name="T27" fmla="*/ 62 h 63"/>
                  <a:gd name="T28" fmla="*/ 0 w 125"/>
                  <a:gd name="T29" fmla="*/ 62 h 63"/>
                  <a:gd name="T30" fmla="*/ 31 w 125"/>
                  <a:gd name="T31" fmla="*/ 62 h 63"/>
                  <a:gd name="T32" fmla="*/ 31 w 125"/>
                  <a:gd name="T33" fmla="*/ 62 h 63"/>
                  <a:gd name="T34" fmla="*/ 31 w 125"/>
                  <a:gd name="T35" fmla="*/ 62 h 63"/>
                  <a:gd name="T36" fmla="*/ 31 w 125"/>
                  <a:gd name="T37" fmla="*/ 62 h 63"/>
                  <a:gd name="T38" fmla="*/ 31 w 125"/>
                  <a:gd name="T39" fmla="*/ 62 h 63"/>
                  <a:gd name="T40" fmla="*/ 62 w 125"/>
                  <a:gd name="T41" fmla="*/ 62 h 63"/>
                  <a:gd name="T42" fmla="*/ 62 w 125"/>
                  <a:gd name="T43" fmla="*/ 62 h 63"/>
                  <a:gd name="T44" fmla="*/ 62 w 125"/>
                  <a:gd name="T45" fmla="*/ 31 h 63"/>
                  <a:gd name="T46" fmla="*/ 62 w 125"/>
                  <a:gd name="T47" fmla="*/ 31 h 63"/>
                  <a:gd name="T48" fmla="*/ 94 w 125"/>
                  <a:gd name="T49" fmla="*/ 31 h 63"/>
                  <a:gd name="T50" fmla="*/ 94 w 125"/>
                  <a:gd name="T51" fmla="*/ 62 h 63"/>
                  <a:gd name="T52" fmla="*/ 124 w 125"/>
                  <a:gd name="T53" fmla="*/ 31 h 63"/>
                  <a:gd name="T54" fmla="*/ 124 w 125"/>
                  <a:gd name="T55" fmla="*/ 31 h 63"/>
                  <a:gd name="T56" fmla="*/ 124 w 125"/>
                  <a:gd name="T57" fmla="*/ 31 h 63"/>
                  <a:gd name="T58" fmla="*/ 124 w 125"/>
                  <a:gd name="T59" fmla="*/ 31 h 63"/>
                  <a:gd name="T60" fmla="*/ 124 w 125"/>
                  <a:gd name="T6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63">
                    <a:moveTo>
                      <a:pt x="124" y="0"/>
                    </a:moveTo>
                    <a:lnTo>
                      <a:pt x="124" y="0"/>
                    </a:lnTo>
                    <a:cubicBezTo>
                      <a:pt x="94" y="0"/>
                      <a:pt x="94" y="0"/>
                      <a:pt x="94" y="0"/>
                    </a:cubicBezTo>
                    <a:lnTo>
                      <a:pt x="94" y="0"/>
                    </a:lnTo>
                    <a:lnTo>
                      <a:pt x="62" y="31"/>
                    </a:lnTo>
                    <a:lnTo>
                      <a:pt x="62" y="31"/>
                    </a:lnTo>
                    <a:lnTo>
                      <a:pt x="62" y="31"/>
                    </a:lnTo>
                    <a:lnTo>
                      <a:pt x="62" y="31"/>
                    </a:lnTo>
                    <a:cubicBezTo>
                      <a:pt x="31" y="31"/>
                      <a:pt x="31" y="31"/>
                      <a:pt x="31" y="31"/>
                    </a:cubicBezTo>
                    <a:lnTo>
                      <a:pt x="31" y="31"/>
                    </a:lnTo>
                    <a:lnTo>
                      <a:pt x="31" y="31"/>
                    </a:lnTo>
                    <a:lnTo>
                      <a:pt x="0" y="31"/>
                    </a:lnTo>
                    <a:lnTo>
                      <a:pt x="0" y="62"/>
                    </a:lnTo>
                    <a:lnTo>
                      <a:pt x="0" y="62"/>
                    </a:lnTo>
                    <a:lnTo>
                      <a:pt x="0" y="62"/>
                    </a:lnTo>
                    <a:lnTo>
                      <a:pt x="31" y="62"/>
                    </a:lnTo>
                    <a:lnTo>
                      <a:pt x="31" y="62"/>
                    </a:lnTo>
                    <a:lnTo>
                      <a:pt x="31" y="62"/>
                    </a:lnTo>
                    <a:lnTo>
                      <a:pt x="31" y="62"/>
                    </a:lnTo>
                    <a:lnTo>
                      <a:pt x="31" y="62"/>
                    </a:lnTo>
                    <a:cubicBezTo>
                      <a:pt x="31" y="62"/>
                      <a:pt x="31" y="62"/>
                      <a:pt x="62" y="62"/>
                    </a:cubicBezTo>
                    <a:lnTo>
                      <a:pt x="62" y="62"/>
                    </a:lnTo>
                    <a:cubicBezTo>
                      <a:pt x="62" y="31"/>
                      <a:pt x="62" y="31"/>
                      <a:pt x="62" y="31"/>
                    </a:cubicBezTo>
                    <a:lnTo>
                      <a:pt x="62" y="31"/>
                    </a:lnTo>
                    <a:cubicBezTo>
                      <a:pt x="94" y="31"/>
                      <a:pt x="94" y="31"/>
                      <a:pt x="94" y="31"/>
                    </a:cubicBezTo>
                    <a:cubicBezTo>
                      <a:pt x="94" y="31"/>
                      <a:pt x="94" y="31"/>
                      <a:pt x="94" y="62"/>
                    </a:cubicBezTo>
                    <a:cubicBezTo>
                      <a:pt x="124" y="31"/>
                      <a:pt x="124" y="31"/>
                      <a:pt x="124" y="31"/>
                    </a:cubicBezTo>
                    <a:lnTo>
                      <a:pt x="124" y="31"/>
                    </a:lnTo>
                    <a:lnTo>
                      <a:pt x="124" y="31"/>
                    </a:lnTo>
                    <a:lnTo>
                      <a:pt x="124" y="31"/>
                    </a:lnTo>
                    <a:lnTo>
                      <a:pt x="12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1" name="Freeform 83">
                <a:extLst>
                  <a:ext uri="{FF2B5EF4-FFF2-40B4-BE49-F238E27FC236}">
                    <a16:creationId xmlns:a16="http://schemas.microsoft.com/office/drawing/2014/main" id="{ECF17C36-E4A3-E54B-87E0-D6F0696DC659}"/>
                  </a:ext>
                </a:extLst>
              </p:cNvPr>
              <p:cNvSpPr>
                <a:spLocks noChangeArrowheads="1"/>
              </p:cNvSpPr>
              <p:nvPr/>
            </p:nvSpPr>
            <p:spPr bwMode="auto">
              <a:xfrm>
                <a:off x="3802063" y="1579563"/>
                <a:ext cx="190500" cy="144462"/>
              </a:xfrm>
              <a:custGeom>
                <a:avLst/>
                <a:gdLst>
                  <a:gd name="T0" fmla="*/ 31 w 527"/>
                  <a:gd name="T1" fmla="*/ 124 h 403"/>
                  <a:gd name="T2" fmla="*/ 62 w 527"/>
                  <a:gd name="T3" fmla="*/ 124 h 403"/>
                  <a:gd name="T4" fmla="*/ 94 w 527"/>
                  <a:gd name="T5" fmla="*/ 93 h 403"/>
                  <a:gd name="T6" fmla="*/ 155 w 527"/>
                  <a:gd name="T7" fmla="*/ 124 h 403"/>
                  <a:gd name="T8" fmla="*/ 218 w 527"/>
                  <a:gd name="T9" fmla="*/ 186 h 403"/>
                  <a:gd name="T10" fmla="*/ 218 w 527"/>
                  <a:gd name="T11" fmla="*/ 217 h 403"/>
                  <a:gd name="T12" fmla="*/ 247 w 527"/>
                  <a:gd name="T13" fmla="*/ 217 h 403"/>
                  <a:gd name="T14" fmla="*/ 247 w 527"/>
                  <a:gd name="T15" fmla="*/ 217 h 403"/>
                  <a:gd name="T16" fmla="*/ 309 w 527"/>
                  <a:gd name="T17" fmla="*/ 278 h 403"/>
                  <a:gd name="T18" fmla="*/ 340 w 527"/>
                  <a:gd name="T19" fmla="*/ 310 h 403"/>
                  <a:gd name="T20" fmla="*/ 340 w 527"/>
                  <a:gd name="T21" fmla="*/ 310 h 403"/>
                  <a:gd name="T22" fmla="*/ 402 w 527"/>
                  <a:gd name="T23" fmla="*/ 341 h 403"/>
                  <a:gd name="T24" fmla="*/ 433 w 527"/>
                  <a:gd name="T25" fmla="*/ 341 h 403"/>
                  <a:gd name="T26" fmla="*/ 464 w 527"/>
                  <a:gd name="T27" fmla="*/ 371 h 403"/>
                  <a:gd name="T28" fmla="*/ 464 w 527"/>
                  <a:gd name="T29" fmla="*/ 371 h 403"/>
                  <a:gd name="T30" fmla="*/ 495 w 527"/>
                  <a:gd name="T31" fmla="*/ 402 h 403"/>
                  <a:gd name="T32" fmla="*/ 526 w 527"/>
                  <a:gd name="T33" fmla="*/ 371 h 403"/>
                  <a:gd name="T34" fmla="*/ 495 w 527"/>
                  <a:gd name="T35" fmla="*/ 341 h 403"/>
                  <a:gd name="T36" fmla="*/ 433 w 527"/>
                  <a:gd name="T37" fmla="*/ 310 h 403"/>
                  <a:gd name="T38" fmla="*/ 402 w 527"/>
                  <a:gd name="T39" fmla="*/ 278 h 403"/>
                  <a:gd name="T40" fmla="*/ 371 w 527"/>
                  <a:gd name="T41" fmla="*/ 217 h 403"/>
                  <a:gd name="T42" fmla="*/ 340 w 527"/>
                  <a:gd name="T43" fmla="*/ 217 h 403"/>
                  <a:gd name="T44" fmla="*/ 278 w 527"/>
                  <a:gd name="T45" fmla="*/ 154 h 403"/>
                  <a:gd name="T46" fmla="*/ 278 w 527"/>
                  <a:gd name="T47" fmla="*/ 124 h 403"/>
                  <a:gd name="T48" fmla="*/ 278 w 527"/>
                  <a:gd name="T49" fmla="*/ 62 h 403"/>
                  <a:gd name="T50" fmla="*/ 309 w 527"/>
                  <a:gd name="T51" fmla="*/ 30 h 403"/>
                  <a:gd name="T52" fmla="*/ 340 w 527"/>
                  <a:gd name="T53" fmla="*/ 0 h 403"/>
                  <a:gd name="T54" fmla="*/ 309 w 527"/>
                  <a:gd name="T55" fmla="*/ 0 h 403"/>
                  <a:gd name="T56" fmla="*/ 278 w 527"/>
                  <a:gd name="T57" fmla="*/ 0 h 403"/>
                  <a:gd name="T58" fmla="*/ 247 w 527"/>
                  <a:gd name="T59" fmla="*/ 0 h 403"/>
                  <a:gd name="T60" fmla="*/ 247 w 527"/>
                  <a:gd name="T61" fmla="*/ 0 h 403"/>
                  <a:gd name="T62" fmla="*/ 218 w 527"/>
                  <a:gd name="T63" fmla="*/ 0 h 403"/>
                  <a:gd name="T64" fmla="*/ 218 w 527"/>
                  <a:gd name="T65" fmla="*/ 0 h 403"/>
                  <a:gd name="T66" fmla="*/ 186 w 527"/>
                  <a:gd name="T67" fmla="*/ 30 h 403"/>
                  <a:gd name="T68" fmla="*/ 186 w 527"/>
                  <a:gd name="T69" fmla="*/ 30 h 403"/>
                  <a:gd name="T70" fmla="*/ 155 w 527"/>
                  <a:gd name="T71" fmla="*/ 30 h 403"/>
                  <a:gd name="T72" fmla="*/ 155 w 527"/>
                  <a:gd name="T73" fmla="*/ 30 h 403"/>
                  <a:gd name="T74" fmla="*/ 155 w 527"/>
                  <a:gd name="T75" fmla="*/ 30 h 403"/>
                  <a:gd name="T76" fmla="*/ 124 w 527"/>
                  <a:gd name="T77" fmla="*/ 62 h 403"/>
                  <a:gd name="T78" fmla="*/ 94 w 527"/>
                  <a:gd name="T79" fmla="*/ 62 h 403"/>
                  <a:gd name="T80" fmla="*/ 62 w 527"/>
                  <a:gd name="T81" fmla="*/ 30 h 403"/>
                  <a:gd name="T82" fmla="*/ 31 w 527"/>
                  <a:gd name="T83" fmla="*/ 62 h 403"/>
                  <a:gd name="T84" fmla="*/ 31 w 527"/>
                  <a:gd name="T85" fmla="*/ 62 h 403"/>
                  <a:gd name="T86" fmla="*/ 31 w 527"/>
                  <a:gd name="T87" fmla="*/ 62 h 403"/>
                  <a:gd name="T88" fmla="*/ 0 w 527"/>
                  <a:gd name="T89" fmla="*/ 9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7" h="403">
                    <a:moveTo>
                      <a:pt x="31" y="124"/>
                    </a:moveTo>
                    <a:lnTo>
                      <a:pt x="31" y="124"/>
                    </a:lnTo>
                    <a:lnTo>
                      <a:pt x="31" y="124"/>
                    </a:lnTo>
                    <a:lnTo>
                      <a:pt x="62" y="124"/>
                    </a:lnTo>
                    <a:lnTo>
                      <a:pt x="62" y="124"/>
                    </a:lnTo>
                    <a:lnTo>
                      <a:pt x="94" y="93"/>
                    </a:lnTo>
                    <a:cubicBezTo>
                      <a:pt x="124" y="93"/>
                      <a:pt x="124" y="93"/>
                      <a:pt x="124" y="93"/>
                    </a:cubicBezTo>
                    <a:lnTo>
                      <a:pt x="155" y="124"/>
                    </a:lnTo>
                    <a:lnTo>
                      <a:pt x="155" y="124"/>
                    </a:lnTo>
                    <a:cubicBezTo>
                      <a:pt x="217" y="124"/>
                      <a:pt x="218" y="186"/>
                      <a:pt x="218" y="186"/>
                    </a:cubicBezTo>
                    <a:lnTo>
                      <a:pt x="218" y="186"/>
                    </a:lnTo>
                    <a:cubicBezTo>
                      <a:pt x="218" y="217"/>
                      <a:pt x="218" y="217"/>
                      <a:pt x="218" y="217"/>
                    </a:cubicBezTo>
                    <a:lnTo>
                      <a:pt x="247" y="217"/>
                    </a:lnTo>
                    <a:lnTo>
                      <a:pt x="247" y="217"/>
                    </a:lnTo>
                    <a:lnTo>
                      <a:pt x="247" y="217"/>
                    </a:lnTo>
                    <a:lnTo>
                      <a:pt x="247" y="217"/>
                    </a:lnTo>
                    <a:cubicBezTo>
                      <a:pt x="278" y="217"/>
                      <a:pt x="278" y="247"/>
                      <a:pt x="278" y="247"/>
                    </a:cubicBezTo>
                    <a:cubicBezTo>
                      <a:pt x="278" y="247"/>
                      <a:pt x="278" y="278"/>
                      <a:pt x="309" y="278"/>
                    </a:cubicBezTo>
                    <a:lnTo>
                      <a:pt x="309" y="278"/>
                    </a:lnTo>
                    <a:lnTo>
                      <a:pt x="340" y="310"/>
                    </a:lnTo>
                    <a:lnTo>
                      <a:pt x="340" y="310"/>
                    </a:lnTo>
                    <a:lnTo>
                      <a:pt x="340" y="310"/>
                    </a:lnTo>
                    <a:cubicBezTo>
                      <a:pt x="371" y="310"/>
                      <a:pt x="371" y="310"/>
                      <a:pt x="402" y="310"/>
                    </a:cubicBezTo>
                    <a:cubicBezTo>
                      <a:pt x="402" y="341"/>
                      <a:pt x="402" y="341"/>
                      <a:pt x="402" y="341"/>
                    </a:cubicBezTo>
                    <a:lnTo>
                      <a:pt x="402" y="341"/>
                    </a:lnTo>
                    <a:cubicBezTo>
                      <a:pt x="433" y="341"/>
                      <a:pt x="433" y="341"/>
                      <a:pt x="433" y="341"/>
                    </a:cubicBezTo>
                    <a:cubicBezTo>
                      <a:pt x="464" y="341"/>
                      <a:pt x="464" y="371"/>
                      <a:pt x="464" y="371"/>
                    </a:cubicBezTo>
                    <a:lnTo>
                      <a:pt x="464" y="371"/>
                    </a:lnTo>
                    <a:lnTo>
                      <a:pt x="464" y="371"/>
                    </a:lnTo>
                    <a:lnTo>
                      <a:pt x="464" y="371"/>
                    </a:lnTo>
                    <a:lnTo>
                      <a:pt x="464" y="371"/>
                    </a:lnTo>
                    <a:cubicBezTo>
                      <a:pt x="495" y="371"/>
                      <a:pt x="495" y="371"/>
                      <a:pt x="495" y="402"/>
                    </a:cubicBezTo>
                    <a:cubicBezTo>
                      <a:pt x="526" y="371"/>
                      <a:pt x="526" y="371"/>
                      <a:pt x="526" y="371"/>
                    </a:cubicBezTo>
                    <a:lnTo>
                      <a:pt x="526" y="371"/>
                    </a:lnTo>
                    <a:cubicBezTo>
                      <a:pt x="526" y="371"/>
                      <a:pt x="526" y="341"/>
                      <a:pt x="495" y="341"/>
                    </a:cubicBezTo>
                    <a:lnTo>
                      <a:pt x="495" y="341"/>
                    </a:lnTo>
                    <a:cubicBezTo>
                      <a:pt x="464" y="310"/>
                      <a:pt x="464" y="310"/>
                      <a:pt x="464" y="310"/>
                    </a:cubicBezTo>
                    <a:lnTo>
                      <a:pt x="433" y="310"/>
                    </a:lnTo>
                    <a:cubicBezTo>
                      <a:pt x="402" y="278"/>
                      <a:pt x="402" y="278"/>
                      <a:pt x="402" y="278"/>
                    </a:cubicBezTo>
                    <a:lnTo>
                      <a:pt x="402" y="278"/>
                    </a:lnTo>
                    <a:cubicBezTo>
                      <a:pt x="371" y="278"/>
                      <a:pt x="371" y="247"/>
                      <a:pt x="371" y="247"/>
                    </a:cubicBezTo>
                    <a:cubicBezTo>
                      <a:pt x="371" y="217"/>
                      <a:pt x="371" y="217"/>
                      <a:pt x="371" y="217"/>
                    </a:cubicBezTo>
                    <a:lnTo>
                      <a:pt x="340" y="217"/>
                    </a:lnTo>
                    <a:lnTo>
                      <a:pt x="340" y="217"/>
                    </a:lnTo>
                    <a:cubicBezTo>
                      <a:pt x="340" y="186"/>
                      <a:pt x="340" y="186"/>
                      <a:pt x="309" y="186"/>
                    </a:cubicBezTo>
                    <a:cubicBezTo>
                      <a:pt x="309" y="186"/>
                      <a:pt x="278" y="186"/>
                      <a:pt x="278" y="154"/>
                    </a:cubicBezTo>
                    <a:lnTo>
                      <a:pt x="278" y="124"/>
                    </a:lnTo>
                    <a:lnTo>
                      <a:pt x="278" y="124"/>
                    </a:lnTo>
                    <a:lnTo>
                      <a:pt x="278" y="93"/>
                    </a:lnTo>
                    <a:cubicBezTo>
                      <a:pt x="278" y="93"/>
                      <a:pt x="278" y="93"/>
                      <a:pt x="278" y="62"/>
                    </a:cubicBezTo>
                    <a:cubicBezTo>
                      <a:pt x="278" y="62"/>
                      <a:pt x="278" y="30"/>
                      <a:pt x="309" y="30"/>
                    </a:cubicBezTo>
                    <a:lnTo>
                      <a:pt x="309" y="30"/>
                    </a:lnTo>
                    <a:lnTo>
                      <a:pt x="340" y="30"/>
                    </a:lnTo>
                    <a:lnTo>
                      <a:pt x="340" y="0"/>
                    </a:lnTo>
                    <a:cubicBezTo>
                      <a:pt x="309" y="0"/>
                      <a:pt x="309" y="0"/>
                      <a:pt x="309" y="0"/>
                    </a:cubicBezTo>
                    <a:lnTo>
                      <a:pt x="309" y="0"/>
                    </a:lnTo>
                    <a:lnTo>
                      <a:pt x="309" y="0"/>
                    </a:lnTo>
                    <a:cubicBezTo>
                      <a:pt x="278" y="0"/>
                      <a:pt x="278" y="0"/>
                      <a:pt x="278" y="0"/>
                    </a:cubicBezTo>
                    <a:lnTo>
                      <a:pt x="278" y="0"/>
                    </a:lnTo>
                    <a:cubicBezTo>
                      <a:pt x="278" y="0"/>
                      <a:pt x="278" y="0"/>
                      <a:pt x="247" y="0"/>
                    </a:cubicBezTo>
                    <a:lnTo>
                      <a:pt x="247" y="0"/>
                    </a:lnTo>
                    <a:lnTo>
                      <a:pt x="247" y="0"/>
                    </a:lnTo>
                    <a:cubicBezTo>
                      <a:pt x="247" y="0"/>
                      <a:pt x="247" y="0"/>
                      <a:pt x="218" y="0"/>
                    </a:cubicBezTo>
                    <a:lnTo>
                      <a:pt x="218" y="0"/>
                    </a:lnTo>
                    <a:lnTo>
                      <a:pt x="218" y="0"/>
                    </a:lnTo>
                    <a:lnTo>
                      <a:pt x="218" y="0"/>
                    </a:lnTo>
                    <a:lnTo>
                      <a:pt x="186" y="0"/>
                    </a:lnTo>
                    <a:cubicBezTo>
                      <a:pt x="186" y="30"/>
                      <a:pt x="186" y="30"/>
                      <a:pt x="186" y="30"/>
                    </a:cubicBezTo>
                    <a:lnTo>
                      <a:pt x="186" y="30"/>
                    </a:lnTo>
                    <a:lnTo>
                      <a:pt x="186" y="30"/>
                    </a:lnTo>
                    <a:cubicBezTo>
                      <a:pt x="186" y="30"/>
                      <a:pt x="186" y="30"/>
                      <a:pt x="155" y="30"/>
                    </a:cubicBezTo>
                    <a:lnTo>
                      <a:pt x="155" y="30"/>
                    </a:lnTo>
                    <a:lnTo>
                      <a:pt x="155" y="30"/>
                    </a:lnTo>
                    <a:lnTo>
                      <a:pt x="155" y="30"/>
                    </a:lnTo>
                    <a:lnTo>
                      <a:pt x="155" y="30"/>
                    </a:lnTo>
                    <a:lnTo>
                      <a:pt x="155" y="30"/>
                    </a:lnTo>
                    <a:cubicBezTo>
                      <a:pt x="155" y="62"/>
                      <a:pt x="124" y="62"/>
                      <a:pt x="124" y="62"/>
                    </a:cubicBezTo>
                    <a:lnTo>
                      <a:pt x="124" y="62"/>
                    </a:lnTo>
                    <a:cubicBezTo>
                      <a:pt x="94" y="62"/>
                      <a:pt x="94" y="62"/>
                      <a:pt x="94" y="62"/>
                    </a:cubicBezTo>
                    <a:lnTo>
                      <a:pt x="94" y="62"/>
                    </a:lnTo>
                    <a:lnTo>
                      <a:pt x="94" y="62"/>
                    </a:lnTo>
                    <a:cubicBezTo>
                      <a:pt x="94" y="30"/>
                      <a:pt x="94" y="30"/>
                      <a:pt x="62" y="30"/>
                    </a:cubicBezTo>
                    <a:lnTo>
                      <a:pt x="62" y="30"/>
                    </a:lnTo>
                    <a:cubicBezTo>
                      <a:pt x="62" y="62"/>
                      <a:pt x="31" y="62"/>
                      <a:pt x="31" y="62"/>
                    </a:cubicBezTo>
                    <a:lnTo>
                      <a:pt x="31" y="62"/>
                    </a:lnTo>
                    <a:lnTo>
                      <a:pt x="31" y="62"/>
                    </a:lnTo>
                    <a:lnTo>
                      <a:pt x="31" y="62"/>
                    </a:lnTo>
                    <a:lnTo>
                      <a:pt x="31" y="62"/>
                    </a:lnTo>
                    <a:cubicBezTo>
                      <a:pt x="31" y="62"/>
                      <a:pt x="31" y="93"/>
                      <a:pt x="0" y="93"/>
                    </a:cubicBezTo>
                    <a:lnTo>
                      <a:pt x="0" y="93"/>
                    </a:lnTo>
                    <a:cubicBezTo>
                      <a:pt x="31" y="93"/>
                      <a:pt x="31" y="93"/>
                      <a:pt x="31"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2" name="Freeform 84">
                <a:extLst>
                  <a:ext uri="{FF2B5EF4-FFF2-40B4-BE49-F238E27FC236}">
                    <a16:creationId xmlns:a16="http://schemas.microsoft.com/office/drawing/2014/main" id="{DA14E251-54C9-0C40-BFB2-84E57F4F7BFE}"/>
                  </a:ext>
                </a:extLst>
              </p:cNvPr>
              <p:cNvSpPr>
                <a:spLocks noChangeArrowheads="1"/>
              </p:cNvSpPr>
              <p:nvPr/>
            </p:nvSpPr>
            <p:spPr bwMode="auto">
              <a:xfrm>
                <a:off x="3970338" y="1612900"/>
                <a:ext cx="11112" cy="22225"/>
              </a:xfrm>
              <a:custGeom>
                <a:avLst/>
                <a:gdLst>
                  <a:gd name="T0" fmla="*/ 0 w 32"/>
                  <a:gd name="T1" fmla="*/ 0 h 62"/>
                  <a:gd name="T2" fmla="*/ 0 w 32"/>
                  <a:gd name="T3" fmla="*/ 0 h 62"/>
                  <a:gd name="T4" fmla="*/ 0 w 32"/>
                  <a:gd name="T5" fmla="*/ 0 h 62"/>
                  <a:gd name="T6" fmla="*/ 0 w 32"/>
                  <a:gd name="T7" fmla="*/ 31 h 62"/>
                  <a:gd name="T8" fmla="*/ 0 w 32"/>
                  <a:gd name="T9" fmla="*/ 31 h 62"/>
                  <a:gd name="T10" fmla="*/ 0 w 32"/>
                  <a:gd name="T11" fmla="*/ 31 h 62"/>
                  <a:gd name="T12" fmla="*/ 31 w 32"/>
                  <a:gd name="T13" fmla="*/ 61 h 62"/>
                  <a:gd name="T14" fmla="*/ 31 w 32"/>
                  <a:gd name="T15" fmla="*/ 31 h 62"/>
                  <a:gd name="T16" fmla="*/ 31 w 32"/>
                  <a:gd name="T17" fmla="*/ 31 h 62"/>
                  <a:gd name="T18" fmla="*/ 0 w 32"/>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62">
                    <a:moveTo>
                      <a:pt x="0" y="0"/>
                    </a:moveTo>
                    <a:lnTo>
                      <a:pt x="0" y="0"/>
                    </a:lnTo>
                    <a:lnTo>
                      <a:pt x="0" y="0"/>
                    </a:lnTo>
                    <a:lnTo>
                      <a:pt x="0" y="31"/>
                    </a:lnTo>
                    <a:lnTo>
                      <a:pt x="0" y="31"/>
                    </a:lnTo>
                    <a:lnTo>
                      <a:pt x="0" y="31"/>
                    </a:lnTo>
                    <a:cubicBezTo>
                      <a:pt x="0" y="61"/>
                      <a:pt x="31" y="61"/>
                      <a:pt x="31" y="61"/>
                    </a:cubicBezTo>
                    <a:cubicBezTo>
                      <a:pt x="31" y="61"/>
                      <a:pt x="31" y="61"/>
                      <a:pt x="31" y="31"/>
                    </a:cubicBezTo>
                    <a:lnTo>
                      <a:pt x="31" y="31"/>
                    </a:lnTo>
                    <a:cubicBezTo>
                      <a:pt x="0" y="31"/>
                      <a:pt x="0" y="31"/>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3" name="Freeform 85">
                <a:extLst>
                  <a:ext uri="{FF2B5EF4-FFF2-40B4-BE49-F238E27FC236}">
                    <a16:creationId xmlns:a16="http://schemas.microsoft.com/office/drawing/2014/main" id="{F8E7EB47-E49E-0F45-81AA-1A1CAEAA90A3}"/>
                  </a:ext>
                </a:extLst>
              </p:cNvPr>
              <p:cNvSpPr>
                <a:spLocks noChangeArrowheads="1"/>
              </p:cNvSpPr>
              <p:nvPr/>
            </p:nvSpPr>
            <p:spPr bwMode="auto">
              <a:xfrm>
                <a:off x="3981450" y="1590675"/>
                <a:ext cx="22225" cy="11113"/>
              </a:xfrm>
              <a:custGeom>
                <a:avLst/>
                <a:gdLst>
                  <a:gd name="T0" fmla="*/ 62 w 63"/>
                  <a:gd name="T1" fmla="*/ 0 h 33"/>
                  <a:gd name="T2" fmla="*/ 62 w 63"/>
                  <a:gd name="T3" fmla="*/ 0 h 33"/>
                  <a:gd name="T4" fmla="*/ 31 w 63"/>
                  <a:gd name="T5" fmla="*/ 0 h 33"/>
                  <a:gd name="T6" fmla="*/ 31 w 63"/>
                  <a:gd name="T7" fmla="*/ 0 h 33"/>
                  <a:gd name="T8" fmla="*/ 0 w 63"/>
                  <a:gd name="T9" fmla="*/ 0 h 33"/>
                  <a:gd name="T10" fmla="*/ 0 w 63"/>
                  <a:gd name="T11" fmla="*/ 32 h 33"/>
                  <a:gd name="T12" fmla="*/ 0 w 63"/>
                  <a:gd name="T13" fmla="*/ 32 h 33"/>
                  <a:gd name="T14" fmla="*/ 0 w 63"/>
                  <a:gd name="T15" fmla="*/ 32 h 33"/>
                  <a:gd name="T16" fmla="*/ 31 w 63"/>
                  <a:gd name="T17" fmla="*/ 32 h 33"/>
                  <a:gd name="T18" fmla="*/ 31 w 63"/>
                  <a:gd name="T19" fmla="*/ 32 h 33"/>
                  <a:gd name="T20" fmla="*/ 31 w 63"/>
                  <a:gd name="T21" fmla="*/ 32 h 33"/>
                  <a:gd name="T22" fmla="*/ 31 w 63"/>
                  <a:gd name="T23" fmla="*/ 32 h 33"/>
                  <a:gd name="T24" fmla="*/ 31 w 63"/>
                  <a:gd name="T25" fmla="*/ 32 h 33"/>
                  <a:gd name="T26" fmla="*/ 62 w 63"/>
                  <a:gd name="T27" fmla="*/ 32 h 33"/>
                  <a:gd name="T28" fmla="*/ 62 w 63"/>
                  <a:gd name="T29" fmla="*/ 32 h 33"/>
                  <a:gd name="T30" fmla="*/ 62 w 63"/>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33">
                    <a:moveTo>
                      <a:pt x="62" y="0"/>
                    </a:moveTo>
                    <a:lnTo>
                      <a:pt x="62" y="0"/>
                    </a:lnTo>
                    <a:lnTo>
                      <a:pt x="31" y="0"/>
                    </a:lnTo>
                    <a:lnTo>
                      <a:pt x="31" y="0"/>
                    </a:lnTo>
                    <a:cubicBezTo>
                      <a:pt x="31" y="0"/>
                      <a:pt x="31" y="0"/>
                      <a:pt x="0" y="0"/>
                    </a:cubicBezTo>
                    <a:cubicBezTo>
                      <a:pt x="0" y="0"/>
                      <a:pt x="0" y="0"/>
                      <a:pt x="0" y="32"/>
                    </a:cubicBezTo>
                    <a:lnTo>
                      <a:pt x="0" y="32"/>
                    </a:lnTo>
                    <a:lnTo>
                      <a:pt x="0" y="32"/>
                    </a:lnTo>
                    <a:cubicBezTo>
                      <a:pt x="31" y="32"/>
                      <a:pt x="31" y="32"/>
                      <a:pt x="31" y="32"/>
                    </a:cubicBezTo>
                    <a:lnTo>
                      <a:pt x="31" y="32"/>
                    </a:lnTo>
                    <a:lnTo>
                      <a:pt x="31" y="32"/>
                    </a:lnTo>
                    <a:lnTo>
                      <a:pt x="31" y="32"/>
                    </a:lnTo>
                    <a:lnTo>
                      <a:pt x="31" y="32"/>
                    </a:lnTo>
                    <a:cubicBezTo>
                      <a:pt x="62" y="32"/>
                      <a:pt x="62" y="32"/>
                      <a:pt x="62" y="32"/>
                    </a:cubicBezTo>
                    <a:lnTo>
                      <a:pt x="62" y="32"/>
                    </a:lnTo>
                    <a:cubicBezTo>
                      <a:pt x="62" y="0"/>
                      <a:pt x="62" y="0"/>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4" name="Freeform 86">
                <a:extLst>
                  <a:ext uri="{FF2B5EF4-FFF2-40B4-BE49-F238E27FC236}">
                    <a16:creationId xmlns:a16="http://schemas.microsoft.com/office/drawing/2014/main" id="{73DABA36-63FD-3344-A719-113B8E3AD0DC}"/>
                  </a:ext>
                </a:extLst>
              </p:cNvPr>
              <p:cNvSpPr>
                <a:spLocks noChangeArrowheads="1"/>
              </p:cNvSpPr>
              <p:nvPr/>
            </p:nvSpPr>
            <p:spPr bwMode="auto">
              <a:xfrm>
                <a:off x="4371975" y="1914525"/>
                <a:ext cx="33338" cy="55563"/>
              </a:xfrm>
              <a:custGeom>
                <a:avLst/>
                <a:gdLst>
                  <a:gd name="T0" fmla="*/ 93 w 94"/>
                  <a:gd name="T1" fmla="*/ 61 h 156"/>
                  <a:gd name="T2" fmla="*/ 93 w 94"/>
                  <a:gd name="T3" fmla="*/ 61 h 156"/>
                  <a:gd name="T4" fmla="*/ 62 w 94"/>
                  <a:gd name="T5" fmla="*/ 31 h 156"/>
                  <a:gd name="T6" fmla="*/ 62 w 94"/>
                  <a:gd name="T7" fmla="*/ 31 h 156"/>
                  <a:gd name="T8" fmla="*/ 62 w 94"/>
                  <a:gd name="T9" fmla="*/ 0 h 156"/>
                  <a:gd name="T10" fmla="*/ 62 w 94"/>
                  <a:gd name="T11" fmla="*/ 0 h 156"/>
                  <a:gd name="T12" fmla="*/ 62 w 94"/>
                  <a:gd name="T13" fmla="*/ 0 h 156"/>
                  <a:gd name="T14" fmla="*/ 31 w 94"/>
                  <a:gd name="T15" fmla="*/ 0 h 156"/>
                  <a:gd name="T16" fmla="*/ 31 w 94"/>
                  <a:gd name="T17" fmla="*/ 0 h 156"/>
                  <a:gd name="T18" fmla="*/ 31 w 94"/>
                  <a:gd name="T19" fmla="*/ 0 h 156"/>
                  <a:gd name="T20" fmla="*/ 0 w 94"/>
                  <a:gd name="T21" fmla="*/ 31 h 156"/>
                  <a:gd name="T22" fmla="*/ 0 w 94"/>
                  <a:gd name="T23" fmla="*/ 31 h 156"/>
                  <a:gd name="T24" fmla="*/ 0 w 94"/>
                  <a:gd name="T25" fmla="*/ 61 h 156"/>
                  <a:gd name="T26" fmla="*/ 0 w 94"/>
                  <a:gd name="T27" fmla="*/ 61 h 156"/>
                  <a:gd name="T28" fmla="*/ 0 w 94"/>
                  <a:gd name="T29" fmla="*/ 61 h 156"/>
                  <a:gd name="T30" fmla="*/ 0 w 94"/>
                  <a:gd name="T31" fmla="*/ 92 h 156"/>
                  <a:gd name="T32" fmla="*/ 0 w 94"/>
                  <a:gd name="T33" fmla="*/ 124 h 156"/>
                  <a:gd name="T34" fmla="*/ 0 w 94"/>
                  <a:gd name="T35" fmla="*/ 124 h 156"/>
                  <a:gd name="T36" fmla="*/ 0 w 94"/>
                  <a:gd name="T37" fmla="*/ 124 h 156"/>
                  <a:gd name="T38" fmla="*/ 0 w 94"/>
                  <a:gd name="T39" fmla="*/ 155 h 156"/>
                  <a:gd name="T40" fmla="*/ 0 w 94"/>
                  <a:gd name="T41" fmla="*/ 155 h 156"/>
                  <a:gd name="T42" fmla="*/ 31 w 94"/>
                  <a:gd name="T43" fmla="*/ 155 h 156"/>
                  <a:gd name="T44" fmla="*/ 31 w 94"/>
                  <a:gd name="T45" fmla="*/ 124 h 156"/>
                  <a:gd name="T46" fmla="*/ 93 w 94"/>
                  <a:gd name="T47" fmla="*/ 92 h 156"/>
                  <a:gd name="T48" fmla="*/ 93 w 94"/>
                  <a:gd name="T49" fmla="*/ 92 h 156"/>
                  <a:gd name="T50" fmla="*/ 93 w 94"/>
                  <a:gd name="T51" fmla="*/ 92 h 156"/>
                  <a:gd name="T52" fmla="*/ 93 w 94"/>
                  <a:gd name="T53" fmla="*/ 92 h 156"/>
                  <a:gd name="T54" fmla="*/ 93 w 94"/>
                  <a:gd name="T55" fmla="*/ 6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156">
                    <a:moveTo>
                      <a:pt x="93" y="61"/>
                    </a:moveTo>
                    <a:lnTo>
                      <a:pt x="93" y="61"/>
                    </a:lnTo>
                    <a:cubicBezTo>
                      <a:pt x="62" y="61"/>
                      <a:pt x="62" y="61"/>
                      <a:pt x="62" y="31"/>
                    </a:cubicBezTo>
                    <a:lnTo>
                      <a:pt x="62" y="31"/>
                    </a:lnTo>
                    <a:cubicBezTo>
                      <a:pt x="62" y="31"/>
                      <a:pt x="62" y="31"/>
                      <a:pt x="62" y="0"/>
                    </a:cubicBezTo>
                    <a:lnTo>
                      <a:pt x="62" y="0"/>
                    </a:lnTo>
                    <a:lnTo>
                      <a:pt x="62" y="0"/>
                    </a:lnTo>
                    <a:lnTo>
                      <a:pt x="31" y="0"/>
                    </a:lnTo>
                    <a:lnTo>
                      <a:pt x="31" y="0"/>
                    </a:lnTo>
                    <a:lnTo>
                      <a:pt x="31" y="0"/>
                    </a:lnTo>
                    <a:cubicBezTo>
                      <a:pt x="31" y="31"/>
                      <a:pt x="31" y="31"/>
                      <a:pt x="0" y="31"/>
                    </a:cubicBezTo>
                    <a:lnTo>
                      <a:pt x="0" y="31"/>
                    </a:lnTo>
                    <a:cubicBezTo>
                      <a:pt x="0" y="31"/>
                      <a:pt x="0" y="31"/>
                      <a:pt x="0" y="61"/>
                    </a:cubicBezTo>
                    <a:lnTo>
                      <a:pt x="0" y="61"/>
                    </a:lnTo>
                    <a:lnTo>
                      <a:pt x="0" y="61"/>
                    </a:lnTo>
                    <a:cubicBezTo>
                      <a:pt x="31" y="61"/>
                      <a:pt x="0" y="92"/>
                      <a:pt x="0" y="92"/>
                    </a:cubicBezTo>
                    <a:lnTo>
                      <a:pt x="0" y="124"/>
                    </a:lnTo>
                    <a:lnTo>
                      <a:pt x="0" y="124"/>
                    </a:lnTo>
                    <a:lnTo>
                      <a:pt x="0" y="124"/>
                    </a:lnTo>
                    <a:cubicBezTo>
                      <a:pt x="0" y="124"/>
                      <a:pt x="0" y="124"/>
                      <a:pt x="0" y="155"/>
                    </a:cubicBezTo>
                    <a:lnTo>
                      <a:pt x="0" y="155"/>
                    </a:lnTo>
                    <a:cubicBezTo>
                      <a:pt x="0" y="155"/>
                      <a:pt x="0" y="155"/>
                      <a:pt x="31" y="155"/>
                    </a:cubicBezTo>
                    <a:lnTo>
                      <a:pt x="31" y="124"/>
                    </a:lnTo>
                    <a:cubicBezTo>
                      <a:pt x="31" y="124"/>
                      <a:pt x="62" y="92"/>
                      <a:pt x="93" y="92"/>
                    </a:cubicBezTo>
                    <a:lnTo>
                      <a:pt x="93" y="92"/>
                    </a:lnTo>
                    <a:lnTo>
                      <a:pt x="93" y="92"/>
                    </a:lnTo>
                    <a:lnTo>
                      <a:pt x="93" y="92"/>
                    </a:lnTo>
                    <a:lnTo>
                      <a:pt x="93" y="6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5" name="Freeform 87">
                <a:extLst>
                  <a:ext uri="{FF2B5EF4-FFF2-40B4-BE49-F238E27FC236}">
                    <a16:creationId xmlns:a16="http://schemas.microsoft.com/office/drawing/2014/main" id="{8424082A-E601-5F40-9A7E-956FECADD7EB}"/>
                  </a:ext>
                </a:extLst>
              </p:cNvPr>
              <p:cNvSpPr>
                <a:spLocks noChangeArrowheads="1"/>
              </p:cNvSpPr>
              <p:nvPr/>
            </p:nvSpPr>
            <p:spPr bwMode="auto">
              <a:xfrm>
                <a:off x="4383088" y="1801813"/>
                <a:ext cx="100012" cy="88900"/>
              </a:xfrm>
              <a:custGeom>
                <a:avLst/>
                <a:gdLst>
                  <a:gd name="T0" fmla="*/ 31 w 280"/>
                  <a:gd name="T1" fmla="*/ 94 h 249"/>
                  <a:gd name="T2" fmla="*/ 31 w 280"/>
                  <a:gd name="T3" fmla="*/ 94 h 249"/>
                  <a:gd name="T4" fmla="*/ 31 w 280"/>
                  <a:gd name="T5" fmla="*/ 94 h 249"/>
                  <a:gd name="T6" fmla="*/ 31 w 280"/>
                  <a:gd name="T7" fmla="*/ 124 h 249"/>
                  <a:gd name="T8" fmla="*/ 62 w 280"/>
                  <a:gd name="T9" fmla="*/ 155 h 249"/>
                  <a:gd name="T10" fmla="*/ 62 w 280"/>
                  <a:gd name="T11" fmla="*/ 187 h 249"/>
                  <a:gd name="T12" fmla="*/ 62 w 280"/>
                  <a:gd name="T13" fmla="*/ 187 h 249"/>
                  <a:gd name="T14" fmla="*/ 31 w 280"/>
                  <a:gd name="T15" fmla="*/ 187 h 249"/>
                  <a:gd name="T16" fmla="*/ 31 w 280"/>
                  <a:gd name="T17" fmla="*/ 187 h 249"/>
                  <a:gd name="T18" fmla="*/ 31 w 280"/>
                  <a:gd name="T19" fmla="*/ 187 h 249"/>
                  <a:gd name="T20" fmla="*/ 31 w 280"/>
                  <a:gd name="T21" fmla="*/ 218 h 249"/>
                  <a:gd name="T22" fmla="*/ 0 w 280"/>
                  <a:gd name="T23" fmla="*/ 248 h 249"/>
                  <a:gd name="T24" fmla="*/ 31 w 280"/>
                  <a:gd name="T25" fmla="*/ 248 h 249"/>
                  <a:gd name="T26" fmla="*/ 31 w 280"/>
                  <a:gd name="T27" fmla="*/ 248 h 249"/>
                  <a:gd name="T28" fmla="*/ 31 w 280"/>
                  <a:gd name="T29" fmla="*/ 248 h 249"/>
                  <a:gd name="T30" fmla="*/ 62 w 280"/>
                  <a:gd name="T31" fmla="*/ 248 h 249"/>
                  <a:gd name="T32" fmla="*/ 62 w 280"/>
                  <a:gd name="T33" fmla="*/ 248 h 249"/>
                  <a:gd name="T34" fmla="*/ 124 w 280"/>
                  <a:gd name="T35" fmla="*/ 218 h 249"/>
                  <a:gd name="T36" fmla="*/ 124 w 280"/>
                  <a:gd name="T37" fmla="*/ 187 h 249"/>
                  <a:gd name="T38" fmla="*/ 124 w 280"/>
                  <a:gd name="T39" fmla="*/ 187 h 249"/>
                  <a:gd name="T40" fmla="*/ 216 w 280"/>
                  <a:gd name="T41" fmla="*/ 155 h 249"/>
                  <a:gd name="T42" fmla="*/ 248 w 280"/>
                  <a:gd name="T43" fmla="*/ 94 h 249"/>
                  <a:gd name="T44" fmla="*/ 279 w 280"/>
                  <a:gd name="T45" fmla="*/ 94 h 249"/>
                  <a:gd name="T46" fmla="*/ 248 w 280"/>
                  <a:gd name="T47" fmla="*/ 63 h 249"/>
                  <a:gd name="T48" fmla="*/ 248 w 280"/>
                  <a:gd name="T49" fmla="*/ 31 h 249"/>
                  <a:gd name="T50" fmla="*/ 248 w 280"/>
                  <a:gd name="T51" fmla="*/ 31 h 249"/>
                  <a:gd name="T52" fmla="*/ 248 w 280"/>
                  <a:gd name="T53" fmla="*/ 31 h 249"/>
                  <a:gd name="T54" fmla="*/ 248 w 280"/>
                  <a:gd name="T55" fmla="*/ 31 h 249"/>
                  <a:gd name="T56" fmla="*/ 248 w 280"/>
                  <a:gd name="T57" fmla="*/ 0 h 249"/>
                  <a:gd name="T58" fmla="*/ 248 w 280"/>
                  <a:gd name="T59" fmla="*/ 0 h 249"/>
                  <a:gd name="T60" fmla="*/ 248 w 280"/>
                  <a:gd name="T61" fmla="*/ 0 h 249"/>
                  <a:gd name="T62" fmla="*/ 216 w 280"/>
                  <a:gd name="T63" fmla="*/ 31 h 249"/>
                  <a:gd name="T64" fmla="*/ 186 w 280"/>
                  <a:gd name="T65" fmla="*/ 31 h 249"/>
                  <a:gd name="T66" fmla="*/ 186 w 280"/>
                  <a:gd name="T67" fmla="*/ 31 h 249"/>
                  <a:gd name="T68" fmla="*/ 155 w 280"/>
                  <a:gd name="T69" fmla="*/ 31 h 249"/>
                  <a:gd name="T70" fmla="*/ 124 w 280"/>
                  <a:gd name="T71" fmla="*/ 31 h 249"/>
                  <a:gd name="T72" fmla="*/ 124 w 280"/>
                  <a:gd name="T73" fmla="*/ 31 h 249"/>
                  <a:gd name="T74" fmla="*/ 124 w 280"/>
                  <a:gd name="T75" fmla="*/ 31 h 249"/>
                  <a:gd name="T76" fmla="*/ 93 w 280"/>
                  <a:gd name="T77" fmla="*/ 31 h 249"/>
                  <a:gd name="T78" fmla="*/ 93 w 280"/>
                  <a:gd name="T79" fmla="*/ 31 h 249"/>
                  <a:gd name="T80" fmla="*/ 93 w 280"/>
                  <a:gd name="T81" fmla="*/ 31 h 249"/>
                  <a:gd name="T82" fmla="*/ 62 w 280"/>
                  <a:gd name="T83" fmla="*/ 31 h 249"/>
                  <a:gd name="T84" fmla="*/ 62 w 280"/>
                  <a:gd name="T85" fmla="*/ 31 h 249"/>
                  <a:gd name="T86" fmla="*/ 62 w 280"/>
                  <a:gd name="T87" fmla="*/ 31 h 249"/>
                  <a:gd name="T88" fmla="*/ 31 w 280"/>
                  <a:gd name="T89" fmla="*/ 63 h 249"/>
                  <a:gd name="T90" fmla="*/ 31 w 280"/>
                  <a:gd name="T91" fmla="*/ 63 h 249"/>
                  <a:gd name="T92" fmla="*/ 31 w 280"/>
                  <a:gd name="T93" fmla="*/ 63 h 249"/>
                  <a:gd name="T94" fmla="*/ 0 w 280"/>
                  <a:gd name="T95" fmla="*/ 63 h 249"/>
                  <a:gd name="T96" fmla="*/ 0 w 280"/>
                  <a:gd name="T97" fmla="*/ 63 h 249"/>
                  <a:gd name="T98" fmla="*/ 0 w 280"/>
                  <a:gd name="T99" fmla="*/ 94 h 249"/>
                  <a:gd name="T100" fmla="*/ 31 w 280"/>
                  <a:gd name="T101" fmla="*/ 9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249">
                    <a:moveTo>
                      <a:pt x="31" y="94"/>
                    </a:moveTo>
                    <a:lnTo>
                      <a:pt x="31" y="94"/>
                    </a:lnTo>
                    <a:lnTo>
                      <a:pt x="31" y="94"/>
                    </a:lnTo>
                    <a:cubicBezTo>
                      <a:pt x="31" y="94"/>
                      <a:pt x="31" y="94"/>
                      <a:pt x="31" y="124"/>
                    </a:cubicBezTo>
                    <a:cubicBezTo>
                      <a:pt x="62" y="124"/>
                      <a:pt x="62" y="124"/>
                      <a:pt x="62" y="155"/>
                    </a:cubicBezTo>
                    <a:cubicBezTo>
                      <a:pt x="62" y="155"/>
                      <a:pt x="62" y="155"/>
                      <a:pt x="62" y="187"/>
                    </a:cubicBezTo>
                    <a:lnTo>
                      <a:pt x="62" y="187"/>
                    </a:lnTo>
                    <a:lnTo>
                      <a:pt x="31" y="187"/>
                    </a:lnTo>
                    <a:lnTo>
                      <a:pt x="31" y="187"/>
                    </a:lnTo>
                    <a:lnTo>
                      <a:pt x="31" y="187"/>
                    </a:lnTo>
                    <a:cubicBezTo>
                      <a:pt x="31" y="218"/>
                      <a:pt x="31" y="218"/>
                      <a:pt x="31" y="218"/>
                    </a:cubicBezTo>
                    <a:lnTo>
                      <a:pt x="0" y="248"/>
                    </a:lnTo>
                    <a:cubicBezTo>
                      <a:pt x="0" y="248"/>
                      <a:pt x="0" y="248"/>
                      <a:pt x="31" y="248"/>
                    </a:cubicBezTo>
                    <a:lnTo>
                      <a:pt x="31" y="248"/>
                    </a:lnTo>
                    <a:lnTo>
                      <a:pt x="31" y="248"/>
                    </a:lnTo>
                    <a:lnTo>
                      <a:pt x="62" y="248"/>
                    </a:lnTo>
                    <a:lnTo>
                      <a:pt x="62" y="248"/>
                    </a:lnTo>
                    <a:cubicBezTo>
                      <a:pt x="62" y="218"/>
                      <a:pt x="93" y="218"/>
                      <a:pt x="124" y="218"/>
                    </a:cubicBezTo>
                    <a:lnTo>
                      <a:pt x="124" y="187"/>
                    </a:lnTo>
                    <a:lnTo>
                      <a:pt x="124" y="187"/>
                    </a:lnTo>
                    <a:cubicBezTo>
                      <a:pt x="155" y="187"/>
                      <a:pt x="216" y="155"/>
                      <a:pt x="216" y="155"/>
                    </a:cubicBezTo>
                    <a:cubicBezTo>
                      <a:pt x="248" y="124"/>
                      <a:pt x="248" y="124"/>
                      <a:pt x="248" y="94"/>
                    </a:cubicBezTo>
                    <a:cubicBezTo>
                      <a:pt x="279" y="94"/>
                      <a:pt x="279" y="94"/>
                      <a:pt x="279" y="94"/>
                    </a:cubicBezTo>
                    <a:cubicBezTo>
                      <a:pt x="248" y="94"/>
                      <a:pt x="248" y="63"/>
                      <a:pt x="248" y="63"/>
                    </a:cubicBezTo>
                    <a:lnTo>
                      <a:pt x="248" y="31"/>
                    </a:lnTo>
                    <a:lnTo>
                      <a:pt x="248" y="31"/>
                    </a:lnTo>
                    <a:lnTo>
                      <a:pt x="248" y="31"/>
                    </a:lnTo>
                    <a:lnTo>
                      <a:pt x="248" y="31"/>
                    </a:lnTo>
                    <a:lnTo>
                      <a:pt x="248" y="0"/>
                    </a:lnTo>
                    <a:lnTo>
                      <a:pt x="248" y="0"/>
                    </a:lnTo>
                    <a:lnTo>
                      <a:pt x="248" y="0"/>
                    </a:lnTo>
                    <a:cubicBezTo>
                      <a:pt x="248" y="0"/>
                      <a:pt x="248" y="0"/>
                      <a:pt x="216" y="31"/>
                    </a:cubicBezTo>
                    <a:cubicBezTo>
                      <a:pt x="216" y="31"/>
                      <a:pt x="216" y="31"/>
                      <a:pt x="186" y="31"/>
                    </a:cubicBezTo>
                    <a:lnTo>
                      <a:pt x="186" y="31"/>
                    </a:lnTo>
                    <a:cubicBezTo>
                      <a:pt x="155" y="31"/>
                      <a:pt x="155" y="31"/>
                      <a:pt x="155" y="31"/>
                    </a:cubicBezTo>
                    <a:cubicBezTo>
                      <a:pt x="155" y="31"/>
                      <a:pt x="155" y="31"/>
                      <a:pt x="124" y="31"/>
                    </a:cubicBezTo>
                    <a:lnTo>
                      <a:pt x="124" y="31"/>
                    </a:lnTo>
                    <a:lnTo>
                      <a:pt x="124" y="31"/>
                    </a:lnTo>
                    <a:cubicBezTo>
                      <a:pt x="93" y="31"/>
                      <a:pt x="93" y="31"/>
                      <a:pt x="93" y="31"/>
                    </a:cubicBezTo>
                    <a:lnTo>
                      <a:pt x="93" y="31"/>
                    </a:lnTo>
                    <a:lnTo>
                      <a:pt x="93" y="31"/>
                    </a:lnTo>
                    <a:cubicBezTo>
                      <a:pt x="62" y="31"/>
                      <a:pt x="62" y="31"/>
                      <a:pt x="62" y="31"/>
                    </a:cubicBezTo>
                    <a:lnTo>
                      <a:pt x="62" y="31"/>
                    </a:lnTo>
                    <a:lnTo>
                      <a:pt x="62" y="31"/>
                    </a:lnTo>
                    <a:cubicBezTo>
                      <a:pt x="62" y="63"/>
                      <a:pt x="31" y="63"/>
                      <a:pt x="31" y="63"/>
                    </a:cubicBezTo>
                    <a:lnTo>
                      <a:pt x="31" y="63"/>
                    </a:lnTo>
                    <a:lnTo>
                      <a:pt x="31" y="63"/>
                    </a:lnTo>
                    <a:cubicBezTo>
                      <a:pt x="31" y="63"/>
                      <a:pt x="31" y="63"/>
                      <a:pt x="0" y="63"/>
                    </a:cubicBezTo>
                    <a:lnTo>
                      <a:pt x="0" y="63"/>
                    </a:lnTo>
                    <a:cubicBezTo>
                      <a:pt x="0" y="94"/>
                      <a:pt x="0" y="94"/>
                      <a:pt x="0" y="94"/>
                    </a:cubicBezTo>
                    <a:cubicBezTo>
                      <a:pt x="0" y="94"/>
                      <a:pt x="0" y="94"/>
                      <a:pt x="31" y="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6" name="Freeform 88">
                <a:extLst>
                  <a:ext uri="{FF2B5EF4-FFF2-40B4-BE49-F238E27FC236}">
                    <a16:creationId xmlns:a16="http://schemas.microsoft.com/office/drawing/2014/main" id="{972A88AA-4953-4745-97DB-D0568A6811DD}"/>
                  </a:ext>
                </a:extLst>
              </p:cNvPr>
              <p:cNvSpPr>
                <a:spLocks noChangeArrowheads="1"/>
              </p:cNvSpPr>
              <p:nvPr/>
            </p:nvSpPr>
            <p:spPr bwMode="auto">
              <a:xfrm>
                <a:off x="3924300" y="1490663"/>
                <a:ext cx="100013" cy="22225"/>
              </a:xfrm>
              <a:custGeom>
                <a:avLst/>
                <a:gdLst>
                  <a:gd name="T0" fmla="*/ 0 w 280"/>
                  <a:gd name="T1" fmla="*/ 30 h 63"/>
                  <a:gd name="T2" fmla="*/ 0 w 280"/>
                  <a:gd name="T3" fmla="*/ 30 h 63"/>
                  <a:gd name="T4" fmla="*/ 0 w 280"/>
                  <a:gd name="T5" fmla="*/ 30 h 63"/>
                  <a:gd name="T6" fmla="*/ 31 w 280"/>
                  <a:gd name="T7" fmla="*/ 62 h 63"/>
                  <a:gd name="T8" fmla="*/ 31 w 280"/>
                  <a:gd name="T9" fmla="*/ 62 h 63"/>
                  <a:gd name="T10" fmla="*/ 62 w 280"/>
                  <a:gd name="T11" fmla="*/ 62 h 63"/>
                  <a:gd name="T12" fmla="*/ 62 w 280"/>
                  <a:gd name="T13" fmla="*/ 62 h 63"/>
                  <a:gd name="T14" fmla="*/ 62 w 280"/>
                  <a:gd name="T15" fmla="*/ 62 h 63"/>
                  <a:gd name="T16" fmla="*/ 93 w 280"/>
                  <a:gd name="T17" fmla="*/ 62 h 63"/>
                  <a:gd name="T18" fmla="*/ 93 w 280"/>
                  <a:gd name="T19" fmla="*/ 62 h 63"/>
                  <a:gd name="T20" fmla="*/ 124 w 280"/>
                  <a:gd name="T21" fmla="*/ 62 h 63"/>
                  <a:gd name="T22" fmla="*/ 124 w 280"/>
                  <a:gd name="T23" fmla="*/ 62 h 63"/>
                  <a:gd name="T24" fmla="*/ 186 w 280"/>
                  <a:gd name="T25" fmla="*/ 62 h 63"/>
                  <a:gd name="T26" fmla="*/ 186 w 280"/>
                  <a:gd name="T27" fmla="*/ 62 h 63"/>
                  <a:gd name="T28" fmla="*/ 186 w 280"/>
                  <a:gd name="T29" fmla="*/ 62 h 63"/>
                  <a:gd name="T30" fmla="*/ 186 w 280"/>
                  <a:gd name="T31" fmla="*/ 62 h 63"/>
                  <a:gd name="T32" fmla="*/ 186 w 280"/>
                  <a:gd name="T33" fmla="*/ 62 h 63"/>
                  <a:gd name="T34" fmla="*/ 217 w 280"/>
                  <a:gd name="T35" fmla="*/ 62 h 63"/>
                  <a:gd name="T36" fmla="*/ 248 w 280"/>
                  <a:gd name="T37" fmla="*/ 62 h 63"/>
                  <a:gd name="T38" fmla="*/ 248 w 280"/>
                  <a:gd name="T39" fmla="*/ 62 h 63"/>
                  <a:gd name="T40" fmla="*/ 248 w 280"/>
                  <a:gd name="T41" fmla="*/ 62 h 63"/>
                  <a:gd name="T42" fmla="*/ 279 w 280"/>
                  <a:gd name="T43" fmla="*/ 30 h 63"/>
                  <a:gd name="T44" fmla="*/ 279 w 280"/>
                  <a:gd name="T45" fmla="*/ 30 h 63"/>
                  <a:gd name="T46" fmla="*/ 279 w 280"/>
                  <a:gd name="T47" fmla="*/ 30 h 63"/>
                  <a:gd name="T48" fmla="*/ 248 w 280"/>
                  <a:gd name="T49" fmla="*/ 30 h 63"/>
                  <a:gd name="T50" fmla="*/ 217 w 280"/>
                  <a:gd name="T51" fmla="*/ 30 h 63"/>
                  <a:gd name="T52" fmla="*/ 217 w 280"/>
                  <a:gd name="T53" fmla="*/ 30 h 63"/>
                  <a:gd name="T54" fmla="*/ 217 w 280"/>
                  <a:gd name="T55" fmla="*/ 30 h 63"/>
                  <a:gd name="T56" fmla="*/ 217 w 280"/>
                  <a:gd name="T57" fmla="*/ 30 h 63"/>
                  <a:gd name="T58" fmla="*/ 217 w 280"/>
                  <a:gd name="T59" fmla="*/ 30 h 63"/>
                  <a:gd name="T60" fmla="*/ 217 w 280"/>
                  <a:gd name="T61" fmla="*/ 30 h 63"/>
                  <a:gd name="T62" fmla="*/ 186 w 280"/>
                  <a:gd name="T63" fmla="*/ 30 h 63"/>
                  <a:gd name="T64" fmla="*/ 186 w 280"/>
                  <a:gd name="T65" fmla="*/ 30 h 63"/>
                  <a:gd name="T66" fmla="*/ 186 w 280"/>
                  <a:gd name="T67" fmla="*/ 30 h 63"/>
                  <a:gd name="T68" fmla="*/ 155 w 280"/>
                  <a:gd name="T69" fmla="*/ 0 h 63"/>
                  <a:gd name="T70" fmla="*/ 155 w 280"/>
                  <a:gd name="T71" fmla="*/ 0 h 63"/>
                  <a:gd name="T72" fmla="*/ 124 w 280"/>
                  <a:gd name="T73" fmla="*/ 0 h 63"/>
                  <a:gd name="T74" fmla="*/ 124 w 280"/>
                  <a:gd name="T75" fmla="*/ 0 h 63"/>
                  <a:gd name="T76" fmla="*/ 124 w 280"/>
                  <a:gd name="T77" fmla="*/ 0 h 63"/>
                  <a:gd name="T78" fmla="*/ 93 w 280"/>
                  <a:gd name="T79" fmla="*/ 0 h 63"/>
                  <a:gd name="T80" fmla="*/ 93 w 280"/>
                  <a:gd name="T81" fmla="*/ 0 h 63"/>
                  <a:gd name="T82" fmla="*/ 93 w 280"/>
                  <a:gd name="T83" fmla="*/ 0 h 63"/>
                  <a:gd name="T84" fmla="*/ 62 w 280"/>
                  <a:gd name="T85" fmla="*/ 0 h 63"/>
                  <a:gd name="T86" fmla="*/ 31 w 280"/>
                  <a:gd name="T87" fmla="*/ 0 h 63"/>
                  <a:gd name="T88" fmla="*/ 31 w 280"/>
                  <a:gd name="T89" fmla="*/ 0 h 63"/>
                  <a:gd name="T90" fmla="*/ 0 w 280"/>
                  <a:gd name="T91" fmla="*/ 0 h 63"/>
                  <a:gd name="T92" fmla="*/ 0 w 280"/>
                  <a:gd name="T93"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0" h="63">
                    <a:moveTo>
                      <a:pt x="0" y="30"/>
                    </a:moveTo>
                    <a:lnTo>
                      <a:pt x="0" y="30"/>
                    </a:lnTo>
                    <a:lnTo>
                      <a:pt x="0" y="30"/>
                    </a:lnTo>
                    <a:cubicBezTo>
                      <a:pt x="0" y="30"/>
                      <a:pt x="31" y="30"/>
                      <a:pt x="31" y="62"/>
                    </a:cubicBezTo>
                    <a:lnTo>
                      <a:pt x="31" y="62"/>
                    </a:lnTo>
                    <a:cubicBezTo>
                      <a:pt x="62" y="62"/>
                      <a:pt x="62" y="62"/>
                      <a:pt x="62" y="62"/>
                    </a:cubicBezTo>
                    <a:lnTo>
                      <a:pt x="62" y="62"/>
                    </a:lnTo>
                    <a:lnTo>
                      <a:pt x="62" y="62"/>
                    </a:lnTo>
                    <a:lnTo>
                      <a:pt x="93" y="62"/>
                    </a:lnTo>
                    <a:lnTo>
                      <a:pt x="93" y="62"/>
                    </a:lnTo>
                    <a:lnTo>
                      <a:pt x="124" y="62"/>
                    </a:lnTo>
                    <a:lnTo>
                      <a:pt x="124" y="62"/>
                    </a:lnTo>
                    <a:cubicBezTo>
                      <a:pt x="155" y="62"/>
                      <a:pt x="155" y="62"/>
                      <a:pt x="186" y="62"/>
                    </a:cubicBezTo>
                    <a:lnTo>
                      <a:pt x="186" y="62"/>
                    </a:lnTo>
                    <a:lnTo>
                      <a:pt x="186" y="62"/>
                    </a:lnTo>
                    <a:lnTo>
                      <a:pt x="186" y="62"/>
                    </a:lnTo>
                    <a:lnTo>
                      <a:pt x="186" y="62"/>
                    </a:lnTo>
                    <a:cubicBezTo>
                      <a:pt x="186" y="62"/>
                      <a:pt x="186" y="62"/>
                      <a:pt x="217" y="62"/>
                    </a:cubicBezTo>
                    <a:cubicBezTo>
                      <a:pt x="217" y="62"/>
                      <a:pt x="217" y="62"/>
                      <a:pt x="248" y="62"/>
                    </a:cubicBezTo>
                    <a:lnTo>
                      <a:pt x="248" y="62"/>
                    </a:lnTo>
                    <a:lnTo>
                      <a:pt x="248" y="62"/>
                    </a:lnTo>
                    <a:lnTo>
                      <a:pt x="279" y="30"/>
                    </a:lnTo>
                    <a:lnTo>
                      <a:pt x="279" y="30"/>
                    </a:lnTo>
                    <a:lnTo>
                      <a:pt x="279" y="30"/>
                    </a:lnTo>
                    <a:lnTo>
                      <a:pt x="248" y="30"/>
                    </a:lnTo>
                    <a:cubicBezTo>
                      <a:pt x="248" y="30"/>
                      <a:pt x="248" y="30"/>
                      <a:pt x="217" y="30"/>
                    </a:cubicBezTo>
                    <a:lnTo>
                      <a:pt x="217" y="30"/>
                    </a:lnTo>
                    <a:lnTo>
                      <a:pt x="217" y="30"/>
                    </a:lnTo>
                    <a:lnTo>
                      <a:pt x="217" y="30"/>
                    </a:lnTo>
                    <a:lnTo>
                      <a:pt x="217" y="30"/>
                    </a:lnTo>
                    <a:lnTo>
                      <a:pt x="217" y="30"/>
                    </a:lnTo>
                    <a:cubicBezTo>
                      <a:pt x="217" y="30"/>
                      <a:pt x="217" y="30"/>
                      <a:pt x="186" y="30"/>
                    </a:cubicBezTo>
                    <a:lnTo>
                      <a:pt x="186" y="30"/>
                    </a:lnTo>
                    <a:lnTo>
                      <a:pt x="186" y="30"/>
                    </a:lnTo>
                    <a:cubicBezTo>
                      <a:pt x="155" y="30"/>
                      <a:pt x="155" y="0"/>
                      <a:pt x="155" y="0"/>
                    </a:cubicBezTo>
                    <a:lnTo>
                      <a:pt x="155" y="0"/>
                    </a:lnTo>
                    <a:lnTo>
                      <a:pt x="124" y="0"/>
                    </a:lnTo>
                    <a:lnTo>
                      <a:pt x="124" y="0"/>
                    </a:lnTo>
                    <a:lnTo>
                      <a:pt x="124" y="0"/>
                    </a:lnTo>
                    <a:cubicBezTo>
                      <a:pt x="93" y="0"/>
                      <a:pt x="93" y="0"/>
                      <a:pt x="93" y="0"/>
                    </a:cubicBezTo>
                    <a:lnTo>
                      <a:pt x="93" y="0"/>
                    </a:lnTo>
                    <a:lnTo>
                      <a:pt x="93" y="0"/>
                    </a:lnTo>
                    <a:lnTo>
                      <a:pt x="62" y="0"/>
                    </a:lnTo>
                    <a:lnTo>
                      <a:pt x="31" y="0"/>
                    </a:lnTo>
                    <a:lnTo>
                      <a:pt x="31" y="0"/>
                    </a:lnTo>
                    <a:lnTo>
                      <a:pt x="0" y="0"/>
                    </a:lnTo>
                    <a:lnTo>
                      <a:pt x="0" y="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7" name="Freeform 89">
                <a:extLst>
                  <a:ext uri="{FF2B5EF4-FFF2-40B4-BE49-F238E27FC236}">
                    <a16:creationId xmlns:a16="http://schemas.microsoft.com/office/drawing/2014/main" id="{0DED71FC-D515-1D4C-BBA4-9CF825931C96}"/>
                  </a:ext>
                </a:extLst>
              </p:cNvPr>
              <p:cNvSpPr>
                <a:spLocks noChangeArrowheads="1"/>
              </p:cNvSpPr>
              <p:nvPr/>
            </p:nvSpPr>
            <p:spPr bwMode="auto">
              <a:xfrm>
                <a:off x="3913188" y="1535113"/>
                <a:ext cx="77787" cy="33337"/>
              </a:xfrm>
              <a:custGeom>
                <a:avLst/>
                <a:gdLst>
                  <a:gd name="T0" fmla="*/ 62 w 218"/>
                  <a:gd name="T1" fmla="*/ 30 h 94"/>
                  <a:gd name="T2" fmla="*/ 62 w 218"/>
                  <a:gd name="T3" fmla="*/ 30 h 94"/>
                  <a:gd name="T4" fmla="*/ 62 w 218"/>
                  <a:gd name="T5" fmla="*/ 30 h 94"/>
                  <a:gd name="T6" fmla="*/ 31 w 218"/>
                  <a:gd name="T7" fmla="*/ 30 h 94"/>
                  <a:gd name="T8" fmla="*/ 31 w 218"/>
                  <a:gd name="T9" fmla="*/ 62 h 94"/>
                  <a:gd name="T10" fmla="*/ 0 w 218"/>
                  <a:gd name="T11" fmla="*/ 62 h 94"/>
                  <a:gd name="T12" fmla="*/ 0 w 218"/>
                  <a:gd name="T13" fmla="*/ 62 h 94"/>
                  <a:gd name="T14" fmla="*/ 0 w 218"/>
                  <a:gd name="T15" fmla="*/ 62 h 94"/>
                  <a:gd name="T16" fmla="*/ 0 w 218"/>
                  <a:gd name="T17" fmla="*/ 93 h 94"/>
                  <a:gd name="T18" fmla="*/ 0 w 218"/>
                  <a:gd name="T19" fmla="*/ 93 h 94"/>
                  <a:gd name="T20" fmla="*/ 31 w 218"/>
                  <a:gd name="T21" fmla="*/ 93 h 94"/>
                  <a:gd name="T22" fmla="*/ 31 w 218"/>
                  <a:gd name="T23" fmla="*/ 93 h 94"/>
                  <a:gd name="T24" fmla="*/ 62 w 218"/>
                  <a:gd name="T25" fmla="*/ 62 h 94"/>
                  <a:gd name="T26" fmla="*/ 62 w 218"/>
                  <a:gd name="T27" fmla="*/ 93 h 94"/>
                  <a:gd name="T28" fmla="*/ 62 w 218"/>
                  <a:gd name="T29" fmla="*/ 93 h 94"/>
                  <a:gd name="T30" fmla="*/ 62 w 218"/>
                  <a:gd name="T31" fmla="*/ 93 h 94"/>
                  <a:gd name="T32" fmla="*/ 62 w 218"/>
                  <a:gd name="T33" fmla="*/ 93 h 94"/>
                  <a:gd name="T34" fmla="*/ 93 w 218"/>
                  <a:gd name="T35" fmla="*/ 93 h 94"/>
                  <a:gd name="T36" fmla="*/ 93 w 218"/>
                  <a:gd name="T37" fmla="*/ 93 h 94"/>
                  <a:gd name="T38" fmla="*/ 93 w 218"/>
                  <a:gd name="T39" fmla="*/ 93 h 94"/>
                  <a:gd name="T40" fmla="*/ 93 w 218"/>
                  <a:gd name="T41" fmla="*/ 93 h 94"/>
                  <a:gd name="T42" fmla="*/ 93 w 218"/>
                  <a:gd name="T43" fmla="*/ 93 h 94"/>
                  <a:gd name="T44" fmla="*/ 93 w 218"/>
                  <a:gd name="T45" fmla="*/ 93 h 94"/>
                  <a:gd name="T46" fmla="*/ 93 w 218"/>
                  <a:gd name="T47" fmla="*/ 93 h 94"/>
                  <a:gd name="T48" fmla="*/ 93 w 218"/>
                  <a:gd name="T49" fmla="*/ 93 h 94"/>
                  <a:gd name="T50" fmla="*/ 93 w 218"/>
                  <a:gd name="T51" fmla="*/ 93 h 94"/>
                  <a:gd name="T52" fmla="*/ 124 w 218"/>
                  <a:gd name="T53" fmla="*/ 62 h 94"/>
                  <a:gd name="T54" fmla="*/ 124 w 218"/>
                  <a:gd name="T55" fmla="*/ 62 h 94"/>
                  <a:gd name="T56" fmla="*/ 124 w 218"/>
                  <a:gd name="T57" fmla="*/ 93 h 94"/>
                  <a:gd name="T58" fmla="*/ 155 w 218"/>
                  <a:gd name="T59" fmla="*/ 93 h 94"/>
                  <a:gd name="T60" fmla="*/ 155 w 218"/>
                  <a:gd name="T61" fmla="*/ 93 h 94"/>
                  <a:gd name="T62" fmla="*/ 155 w 218"/>
                  <a:gd name="T63" fmla="*/ 62 h 94"/>
                  <a:gd name="T64" fmla="*/ 186 w 218"/>
                  <a:gd name="T65" fmla="*/ 62 h 94"/>
                  <a:gd name="T66" fmla="*/ 186 w 218"/>
                  <a:gd name="T67" fmla="*/ 62 h 94"/>
                  <a:gd name="T68" fmla="*/ 186 w 218"/>
                  <a:gd name="T69" fmla="*/ 62 h 94"/>
                  <a:gd name="T70" fmla="*/ 186 w 218"/>
                  <a:gd name="T71" fmla="*/ 30 h 94"/>
                  <a:gd name="T72" fmla="*/ 186 w 218"/>
                  <a:gd name="T73" fmla="*/ 30 h 94"/>
                  <a:gd name="T74" fmla="*/ 217 w 218"/>
                  <a:gd name="T75" fmla="*/ 30 h 94"/>
                  <a:gd name="T76" fmla="*/ 217 w 218"/>
                  <a:gd name="T77" fmla="*/ 30 h 94"/>
                  <a:gd name="T78" fmla="*/ 217 w 218"/>
                  <a:gd name="T79" fmla="*/ 30 h 94"/>
                  <a:gd name="T80" fmla="*/ 217 w 218"/>
                  <a:gd name="T81" fmla="*/ 30 h 94"/>
                  <a:gd name="T82" fmla="*/ 217 w 218"/>
                  <a:gd name="T83" fmla="*/ 30 h 94"/>
                  <a:gd name="T84" fmla="*/ 217 w 218"/>
                  <a:gd name="T85" fmla="*/ 0 h 94"/>
                  <a:gd name="T86" fmla="*/ 217 w 218"/>
                  <a:gd name="T87" fmla="*/ 0 h 94"/>
                  <a:gd name="T88" fmla="*/ 217 w 218"/>
                  <a:gd name="T89" fmla="*/ 0 h 94"/>
                  <a:gd name="T90" fmla="*/ 217 w 218"/>
                  <a:gd name="T91" fmla="*/ 0 h 94"/>
                  <a:gd name="T92" fmla="*/ 186 w 218"/>
                  <a:gd name="T93" fmla="*/ 0 h 94"/>
                  <a:gd name="T94" fmla="*/ 186 w 218"/>
                  <a:gd name="T95" fmla="*/ 0 h 94"/>
                  <a:gd name="T96" fmla="*/ 186 w 218"/>
                  <a:gd name="T97" fmla="*/ 0 h 94"/>
                  <a:gd name="T98" fmla="*/ 155 w 218"/>
                  <a:gd name="T99" fmla="*/ 0 h 94"/>
                  <a:gd name="T100" fmla="*/ 155 w 218"/>
                  <a:gd name="T101" fmla="*/ 0 h 94"/>
                  <a:gd name="T102" fmla="*/ 155 w 218"/>
                  <a:gd name="T103" fmla="*/ 0 h 94"/>
                  <a:gd name="T104" fmla="*/ 93 w 218"/>
                  <a:gd name="T105" fmla="*/ 0 h 94"/>
                  <a:gd name="T106" fmla="*/ 93 w 218"/>
                  <a:gd name="T107" fmla="*/ 0 h 94"/>
                  <a:gd name="T108" fmla="*/ 93 w 218"/>
                  <a:gd name="T109" fmla="*/ 0 h 94"/>
                  <a:gd name="T110" fmla="*/ 62 w 218"/>
                  <a:gd name="T111" fmla="*/ 0 h 94"/>
                  <a:gd name="T112" fmla="*/ 62 w 218"/>
                  <a:gd name="T113" fmla="*/ 0 h 94"/>
                  <a:gd name="T114" fmla="*/ 62 w 218"/>
                  <a:gd name="T115" fmla="*/ 0 h 94"/>
                  <a:gd name="T116" fmla="*/ 62 w 218"/>
                  <a:gd name="T117" fmla="*/ 3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 h="94">
                    <a:moveTo>
                      <a:pt x="62" y="30"/>
                    </a:moveTo>
                    <a:lnTo>
                      <a:pt x="62" y="30"/>
                    </a:lnTo>
                    <a:lnTo>
                      <a:pt x="62" y="30"/>
                    </a:lnTo>
                    <a:lnTo>
                      <a:pt x="31" y="30"/>
                    </a:lnTo>
                    <a:cubicBezTo>
                      <a:pt x="31" y="62"/>
                      <a:pt x="31" y="62"/>
                      <a:pt x="31" y="62"/>
                    </a:cubicBezTo>
                    <a:cubicBezTo>
                      <a:pt x="0" y="62"/>
                      <a:pt x="0" y="62"/>
                      <a:pt x="0" y="62"/>
                    </a:cubicBezTo>
                    <a:lnTo>
                      <a:pt x="0" y="62"/>
                    </a:lnTo>
                    <a:lnTo>
                      <a:pt x="0" y="62"/>
                    </a:lnTo>
                    <a:cubicBezTo>
                      <a:pt x="0" y="62"/>
                      <a:pt x="0" y="62"/>
                      <a:pt x="0" y="93"/>
                    </a:cubicBezTo>
                    <a:lnTo>
                      <a:pt x="0" y="93"/>
                    </a:lnTo>
                    <a:cubicBezTo>
                      <a:pt x="31" y="93"/>
                      <a:pt x="31" y="93"/>
                      <a:pt x="31" y="93"/>
                    </a:cubicBezTo>
                    <a:lnTo>
                      <a:pt x="31" y="93"/>
                    </a:lnTo>
                    <a:cubicBezTo>
                      <a:pt x="62" y="62"/>
                      <a:pt x="62" y="62"/>
                      <a:pt x="62" y="62"/>
                    </a:cubicBezTo>
                    <a:cubicBezTo>
                      <a:pt x="62" y="93"/>
                      <a:pt x="62" y="93"/>
                      <a:pt x="62" y="93"/>
                    </a:cubicBezTo>
                    <a:lnTo>
                      <a:pt x="62" y="93"/>
                    </a:lnTo>
                    <a:lnTo>
                      <a:pt x="62" y="93"/>
                    </a:lnTo>
                    <a:lnTo>
                      <a:pt x="62" y="93"/>
                    </a:lnTo>
                    <a:lnTo>
                      <a:pt x="93" y="93"/>
                    </a:lnTo>
                    <a:lnTo>
                      <a:pt x="93" y="93"/>
                    </a:lnTo>
                    <a:lnTo>
                      <a:pt x="93" y="93"/>
                    </a:lnTo>
                    <a:lnTo>
                      <a:pt x="93" y="93"/>
                    </a:lnTo>
                    <a:lnTo>
                      <a:pt x="93" y="93"/>
                    </a:lnTo>
                    <a:lnTo>
                      <a:pt x="93" y="93"/>
                    </a:lnTo>
                    <a:lnTo>
                      <a:pt x="93" y="93"/>
                    </a:lnTo>
                    <a:lnTo>
                      <a:pt x="93" y="93"/>
                    </a:lnTo>
                    <a:lnTo>
                      <a:pt x="93" y="93"/>
                    </a:lnTo>
                    <a:lnTo>
                      <a:pt x="124" y="62"/>
                    </a:lnTo>
                    <a:lnTo>
                      <a:pt x="124" y="62"/>
                    </a:lnTo>
                    <a:lnTo>
                      <a:pt x="124" y="93"/>
                    </a:lnTo>
                    <a:cubicBezTo>
                      <a:pt x="155" y="93"/>
                      <a:pt x="155" y="93"/>
                      <a:pt x="155" y="93"/>
                    </a:cubicBezTo>
                    <a:lnTo>
                      <a:pt x="155" y="93"/>
                    </a:lnTo>
                    <a:cubicBezTo>
                      <a:pt x="155" y="62"/>
                      <a:pt x="155" y="62"/>
                      <a:pt x="155" y="62"/>
                    </a:cubicBezTo>
                    <a:cubicBezTo>
                      <a:pt x="186" y="62"/>
                      <a:pt x="186" y="62"/>
                      <a:pt x="186" y="62"/>
                    </a:cubicBezTo>
                    <a:lnTo>
                      <a:pt x="186" y="62"/>
                    </a:lnTo>
                    <a:lnTo>
                      <a:pt x="186" y="62"/>
                    </a:lnTo>
                    <a:cubicBezTo>
                      <a:pt x="186" y="30"/>
                      <a:pt x="186" y="30"/>
                      <a:pt x="186" y="30"/>
                    </a:cubicBezTo>
                    <a:lnTo>
                      <a:pt x="186" y="30"/>
                    </a:lnTo>
                    <a:cubicBezTo>
                      <a:pt x="186" y="30"/>
                      <a:pt x="186" y="30"/>
                      <a:pt x="217" y="30"/>
                    </a:cubicBezTo>
                    <a:lnTo>
                      <a:pt x="217" y="30"/>
                    </a:lnTo>
                    <a:lnTo>
                      <a:pt x="217" y="30"/>
                    </a:lnTo>
                    <a:lnTo>
                      <a:pt x="217" y="30"/>
                    </a:lnTo>
                    <a:lnTo>
                      <a:pt x="217" y="30"/>
                    </a:lnTo>
                    <a:cubicBezTo>
                      <a:pt x="217" y="0"/>
                      <a:pt x="217" y="0"/>
                      <a:pt x="217" y="0"/>
                    </a:cubicBezTo>
                    <a:lnTo>
                      <a:pt x="217" y="0"/>
                    </a:lnTo>
                    <a:lnTo>
                      <a:pt x="217" y="0"/>
                    </a:lnTo>
                    <a:lnTo>
                      <a:pt x="217" y="0"/>
                    </a:lnTo>
                    <a:cubicBezTo>
                      <a:pt x="217" y="0"/>
                      <a:pt x="217" y="0"/>
                      <a:pt x="186" y="0"/>
                    </a:cubicBezTo>
                    <a:lnTo>
                      <a:pt x="186" y="0"/>
                    </a:lnTo>
                    <a:lnTo>
                      <a:pt x="186" y="0"/>
                    </a:lnTo>
                    <a:lnTo>
                      <a:pt x="155" y="0"/>
                    </a:lnTo>
                    <a:lnTo>
                      <a:pt x="155" y="0"/>
                    </a:lnTo>
                    <a:lnTo>
                      <a:pt x="155" y="0"/>
                    </a:lnTo>
                    <a:cubicBezTo>
                      <a:pt x="124" y="0"/>
                      <a:pt x="124" y="0"/>
                      <a:pt x="93" y="0"/>
                    </a:cubicBezTo>
                    <a:lnTo>
                      <a:pt x="93" y="0"/>
                    </a:lnTo>
                    <a:lnTo>
                      <a:pt x="93" y="0"/>
                    </a:lnTo>
                    <a:cubicBezTo>
                      <a:pt x="62" y="0"/>
                      <a:pt x="62" y="0"/>
                      <a:pt x="62" y="0"/>
                    </a:cubicBezTo>
                    <a:lnTo>
                      <a:pt x="62" y="0"/>
                    </a:lnTo>
                    <a:lnTo>
                      <a:pt x="62" y="0"/>
                    </a:lnTo>
                    <a:lnTo>
                      <a:pt x="62" y="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8" name="Freeform 90">
                <a:extLst>
                  <a:ext uri="{FF2B5EF4-FFF2-40B4-BE49-F238E27FC236}">
                    <a16:creationId xmlns:a16="http://schemas.microsoft.com/office/drawing/2014/main" id="{C49D90C6-9085-1541-BABA-8A86056F7540}"/>
                  </a:ext>
                </a:extLst>
              </p:cNvPr>
              <p:cNvSpPr>
                <a:spLocks noChangeArrowheads="1"/>
              </p:cNvSpPr>
              <p:nvPr/>
            </p:nvSpPr>
            <p:spPr bwMode="auto">
              <a:xfrm>
                <a:off x="3948113" y="1579563"/>
                <a:ext cx="22225" cy="22225"/>
              </a:xfrm>
              <a:custGeom>
                <a:avLst/>
                <a:gdLst>
                  <a:gd name="T0" fmla="*/ 31 w 63"/>
                  <a:gd name="T1" fmla="*/ 30 h 63"/>
                  <a:gd name="T2" fmla="*/ 31 w 63"/>
                  <a:gd name="T3" fmla="*/ 30 h 63"/>
                  <a:gd name="T4" fmla="*/ 31 w 63"/>
                  <a:gd name="T5" fmla="*/ 30 h 63"/>
                  <a:gd name="T6" fmla="*/ 31 w 63"/>
                  <a:gd name="T7" fmla="*/ 30 h 63"/>
                  <a:gd name="T8" fmla="*/ 62 w 63"/>
                  <a:gd name="T9" fmla="*/ 30 h 63"/>
                  <a:gd name="T10" fmla="*/ 62 w 63"/>
                  <a:gd name="T11" fmla="*/ 30 h 63"/>
                  <a:gd name="T12" fmla="*/ 62 w 63"/>
                  <a:gd name="T13" fmla="*/ 30 h 63"/>
                  <a:gd name="T14" fmla="*/ 62 w 63"/>
                  <a:gd name="T15" fmla="*/ 0 h 63"/>
                  <a:gd name="T16" fmla="*/ 31 w 63"/>
                  <a:gd name="T17" fmla="*/ 0 h 63"/>
                  <a:gd name="T18" fmla="*/ 31 w 63"/>
                  <a:gd name="T19" fmla="*/ 0 h 63"/>
                  <a:gd name="T20" fmla="*/ 31 w 63"/>
                  <a:gd name="T21" fmla="*/ 30 h 63"/>
                  <a:gd name="T22" fmla="*/ 31 w 63"/>
                  <a:gd name="T23" fmla="*/ 30 h 63"/>
                  <a:gd name="T24" fmla="*/ 0 w 63"/>
                  <a:gd name="T25" fmla="*/ 30 h 63"/>
                  <a:gd name="T26" fmla="*/ 0 w 63"/>
                  <a:gd name="T27" fmla="*/ 30 h 63"/>
                  <a:gd name="T28" fmla="*/ 0 w 63"/>
                  <a:gd name="T29" fmla="*/ 30 h 63"/>
                  <a:gd name="T30" fmla="*/ 0 w 63"/>
                  <a:gd name="T31" fmla="*/ 30 h 63"/>
                  <a:gd name="T32" fmla="*/ 0 w 63"/>
                  <a:gd name="T33" fmla="*/ 30 h 63"/>
                  <a:gd name="T34" fmla="*/ 0 w 63"/>
                  <a:gd name="T35" fmla="*/ 30 h 63"/>
                  <a:gd name="T36" fmla="*/ 0 w 63"/>
                  <a:gd name="T37" fmla="*/ 30 h 63"/>
                  <a:gd name="T38" fmla="*/ 0 w 63"/>
                  <a:gd name="T39" fmla="*/ 62 h 63"/>
                  <a:gd name="T40" fmla="*/ 31 w 63"/>
                  <a:gd name="T41"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63">
                    <a:moveTo>
                      <a:pt x="31" y="30"/>
                    </a:moveTo>
                    <a:lnTo>
                      <a:pt x="31" y="30"/>
                    </a:lnTo>
                    <a:lnTo>
                      <a:pt x="31" y="30"/>
                    </a:lnTo>
                    <a:lnTo>
                      <a:pt x="31" y="30"/>
                    </a:lnTo>
                    <a:cubicBezTo>
                      <a:pt x="31" y="30"/>
                      <a:pt x="31" y="30"/>
                      <a:pt x="62" y="30"/>
                    </a:cubicBezTo>
                    <a:lnTo>
                      <a:pt x="62" y="30"/>
                    </a:lnTo>
                    <a:lnTo>
                      <a:pt x="62" y="30"/>
                    </a:lnTo>
                    <a:lnTo>
                      <a:pt x="62" y="0"/>
                    </a:lnTo>
                    <a:cubicBezTo>
                      <a:pt x="62" y="0"/>
                      <a:pt x="62" y="0"/>
                      <a:pt x="31" y="0"/>
                    </a:cubicBezTo>
                    <a:lnTo>
                      <a:pt x="31" y="0"/>
                    </a:lnTo>
                    <a:cubicBezTo>
                      <a:pt x="31" y="30"/>
                      <a:pt x="31" y="30"/>
                      <a:pt x="31" y="30"/>
                    </a:cubicBezTo>
                    <a:lnTo>
                      <a:pt x="31" y="30"/>
                    </a:lnTo>
                    <a:cubicBezTo>
                      <a:pt x="0" y="30"/>
                      <a:pt x="0" y="30"/>
                      <a:pt x="0" y="30"/>
                    </a:cubicBezTo>
                    <a:lnTo>
                      <a:pt x="0" y="30"/>
                    </a:lnTo>
                    <a:lnTo>
                      <a:pt x="0" y="30"/>
                    </a:lnTo>
                    <a:lnTo>
                      <a:pt x="0" y="30"/>
                    </a:lnTo>
                    <a:lnTo>
                      <a:pt x="0" y="30"/>
                    </a:lnTo>
                    <a:lnTo>
                      <a:pt x="0" y="30"/>
                    </a:lnTo>
                    <a:lnTo>
                      <a:pt x="0" y="30"/>
                    </a:lnTo>
                    <a:cubicBezTo>
                      <a:pt x="0" y="62"/>
                      <a:pt x="0" y="62"/>
                      <a:pt x="0" y="62"/>
                    </a:cubicBezTo>
                    <a:cubicBezTo>
                      <a:pt x="0" y="62"/>
                      <a:pt x="0" y="30"/>
                      <a:pt x="31" y="3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29" name="Freeform 91">
                <a:extLst>
                  <a:ext uri="{FF2B5EF4-FFF2-40B4-BE49-F238E27FC236}">
                    <a16:creationId xmlns:a16="http://schemas.microsoft.com/office/drawing/2014/main" id="{BDDA388A-2CCF-CC44-9637-84D40A7438F9}"/>
                  </a:ext>
                </a:extLst>
              </p:cNvPr>
              <p:cNvSpPr>
                <a:spLocks noChangeArrowheads="1"/>
              </p:cNvSpPr>
              <p:nvPr/>
            </p:nvSpPr>
            <p:spPr bwMode="auto">
              <a:xfrm>
                <a:off x="4037013" y="1590675"/>
                <a:ext cx="66675" cy="77788"/>
              </a:xfrm>
              <a:custGeom>
                <a:avLst/>
                <a:gdLst>
                  <a:gd name="T0" fmla="*/ 186 w 187"/>
                  <a:gd name="T1" fmla="*/ 156 h 218"/>
                  <a:gd name="T2" fmla="*/ 186 w 187"/>
                  <a:gd name="T3" fmla="*/ 156 h 218"/>
                  <a:gd name="T4" fmla="*/ 186 w 187"/>
                  <a:gd name="T5" fmla="*/ 124 h 218"/>
                  <a:gd name="T6" fmla="*/ 186 w 187"/>
                  <a:gd name="T7" fmla="*/ 124 h 218"/>
                  <a:gd name="T8" fmla="*/ 186 w 187"/>
                  <a:gd name="T9" fmla="*/ 124 h 218"/>
                  <a:gd name="T10" fmla="*/ 155 w 187"/>
                  <a:gd name="T11" fmla="*/ 124 h 218"/>
                  <a:gd name="T12" fmla="*/ 155 w 187"/>
                  <a:gd name="T13" fmla="*/ 124 h 218"/>
                  <a:gd name="T14" fmla="*/ 124 w 187"/>
                  <a:gd name="T15" fmla="*/ 63 h 218"/>
                  <a:gd name="T16" fmla="*/ 93 w 187"/>
                  <a:gd name="T17" fmla="*/ 32 h 218"/>
                  <a:gd name="T18" fmla="*/ 62 w 187"/>
                  <a:gd name="T19" fmla="*/ 0 h 218"/>
                  <a:gd name="T20" fmla="*/ 62 w 187"/>
                  <a:gd name="T21" fmla="*/ 0 h 218"/>
                  <a:gd name="T22" fmla="*/ 62 w 187"/>
                  <a:gd name="T23" fmla="*/ 32 h 218"/>
                  <a:gd name="T24" fmla="*/ 62 w 187"/>
                  <a:gd name="T25" fmla="*/ 32 h 218"/>
                  <a:gd name="T26" fmla="*/ 62 w 187"/>
                  <a:gd name="T27" fmla="*/ 63 h 218"/>
                  <a:gd name="T28" fmla="*/ 62 w 187"/>
                  <a:gd name="T29" fmla="*/ 63 h 218"/>
                  <a:gd name="T30" fmla="*/ 62 w 187"/>
                  <a:gd name="T31" fmla="*/ 94 h 218"/>
                  <a:gd name="T32" fmla="*/ 62 w 187"/>
                  <a:gd name="T33" fmla="*/ 94 h 218"/>
                  <a:gd name="T34" fmla="*/ 62 w 187"/>
                  <a:gd name="T35" fmla="*/ 94 h 218"/>
                  <a:gd name="T36" fmla="*/ 62 w 187"/>
                  <a:gd name="T37" fmla="*/ 94 h 218"/>
                  <a:gd name="T38" fmla="*/ 62 w 187"/>
                  <a:gd name="T39" fmla="*/ 124 h 218"/>
                  <a:gd name="T40" fmla="*/ 62 w 187"/>
                  <a:gd name="T41" fmla="*/ 124 h 218"/>
                  <a:gd name="T42" fmla="*/ 62 w 187"/>
                  <a:gd name="T43" fmla="*/ 124 h 218"/>
                  <a:gd name="T44" fmla="*/ 62 w 187"/>
                  <a:gd name="T45" fmla="*/ 124 h 218"/>
                  <a:gd name="T46" fmla="*/ 31 w 187"/>
                  <a:gd name="T47" fmla="*/ 187 h 218"/>
                  <a:gd name="T48" fmla="*/ 0 w 187"/>
                  <a:gd name="T49" fmla="*/ 187 h 218"/>
                  <a:gd name="T50" fmla="*/ 0 w 187"/>
                  <a:gd name="T51" fmla="*/ 187 h 218"/>
                  <a:gd name="T52" fmla="*/ 31 w 187"/>
                  <a:gd name="T53" fmla="*/ 217 h 218"/>
                  <a:gd name="T54" fmla="*/ 0 w 187"/>
                  <a:gd name="T55" fmla="*/ 217 h 218"/>
                  <a:gd name="T56" fmla="*/ 31 w 187"/>
                  <a:gd name="T57" fmla="*/ 217 h 218"/>
                  <a:gd name="T58" fmla="*/ 31 w 187"/>
                  <a:gd name="T59" fmla="*/ 187 h 218"/>
                  <a:gd name="T60" fmla="*/ 62 w 187"/>
                  <a:gd name="T61" fmla="*/ 187 h 218"/>
                  <a:gd name="T62" fmla="*/ 62 w 187"/>
                  <a:gd name="T63" fmla="*/ 187 h 218"/>
                  <a:gd name="T64" fmla="*/ 93 w 187"/>
                  <a:gd name="T65" fmla="*/ 217 h 218"/>
                  <a:gd name="T66" fmla="*/ 93 w 187"/>
                  <a:gd name="T67" fmla="*/ 217 h 218"/>
                  <a:gd name="T68" fmla="*/ 93 w 187"/>
                  <a:gd name="T69" fmla="*/ 217 h 218"/>
                  <a:gd name="T70" fmla="*/ 93 w 187"/>
                  <a:gd name="T71" fmla="*/ 217 h 218"/>
                  <a:gd name="T72" fmla="*/ 93 w 187"/>
                  <a:gd name="T73" fmla="*/ 217 h 218"/>
                  <a:gd name="T74" fmla="*/ 93 w 187"/>
                  <a:gd name="T75" fmla="*/ 217 h 218"/>
                  <a:gd name="T76" fmla="*/ 124 w 187"/>
                  <a:gd name="T77" fmla="*/ 217 h 218"/>
                  <a:gd name="T78" fmla="*/ 124 w 187"/>
                  <a:gd name="T79" fmla="*/ 217 h 218"/>
                  <a:gd name="T80" fmla="*/ 155 w 187"/>
                  <a:gd name="T81" fmla="*/ 217 h 218"/>
                  <a:gd name="T82" fmla="*/ 186 w 187"/>
                  <a:gd name="T83" fmla="*/ 187 h 218"/>
                  <a:gd name="T84" fmla="*/ 186 w 187"/>
                  <a:gd name="T85" fmla="*/ 217 h 218"/>
                  <a:gd name="T86" fmla="*/ 186 w 187"/>
                  <a:gd name="T87" fmla="*/ 187 h 218"/>
                  <a:gd name="T88" fmla="*/ 186 w 187"/>
                  <a:gd name="T89" fmla="*/ 187 h 218"/>
                  <a:gd name="T90" fmla="*/ 186 w 187"/>
                  <a:gd name="T91" fmla="*/ 187 h 218"/>
                  <a:gd name="T92" fmla="*/ 186 w 187"/>
                  <a:gd name="T93" fmla="*/ 187 h 218"/>
                  <a:gd name="T94" fmla="*/ 186 w 187"/>
                  <a:gd name="T95" fmla="*/ 15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218">
                    <a:moveTo>
                      <a:pt x="186" y="156"/>
                    </a:moveTo>
                    <a:lnTo>
                      <a:pt x="186" y="156"/>
                    </a:lnTo>
                    <a:lnTo>
                      <a:pt x="186" y="124"/>
                    </a:lnTo>
                    <a:lnTo>
                      <a:pt x="186" y="124"/>
                    </a:lnTo>
                    <a:lnTo>
                      <a:pt x="186" y="124"/>
                    </a:lnTo>
                    <a:cubicBezTo>
                      <a:pt x="155" y="124"/>
                      <a:pt x="155" y="124"/>
                      <a:pt x="155" y="124"/>
                    </a:cubicBezTo>
                    <a:lnTo>
                      <a:pt x="155" y="124"/>
                    </a:lnTo>
                    <a:cubicBezTo>
                      <a:pt x="155" y="94"/>
                      <a:pt x="124" y="94"/>
                      <a:pt x="124" y="63"/>
                    </a:cubicBezTo>
                    <a:cubicBezTo>
                      <a:pt x="93" y="63"/>
                      <a:pt x="93" y="32"/>
                      <a:pt x="93" y="32"/>
                    </a:cubicBezTo>
                    <a:cubicBezTo>
                      <a:pt x="93" y="32"/>
                      <a:pt x="62" y="32"/>
                      <a:pt x="62" y="0"/>
                    </a:cubicBezTo>
                    <a:lnTo>
                      <a:pt x="62" y="0"/>
                    </a:lnTo>
                    <a:cubicBezTo>
                      <a:pt x="62" y="32"/>
                      <a:pt x="62" y="32"/>
                      <a:pt x="62" y="32"/>
                    </a:cubicBezTo>
                    <a:lnTo>
                      <a:pt x="62" y="32"/>
                    </a:lnTo>
                    <a:cubicBezTo>
                      <a:pt x="62" y="63"/>
                      <a:pt x="62" y="63"/>
                      <a:pt x="62" y="63"/>
                    </a:cubicBezTo>
                    <a:lnTo>
                      <a:pt x="62" y="63"/>
                    </a:lnTo>
                    <a:lnTo>
                      <a:pt x="62" y="94"/>
                    </a:lnTo>
                    <a:lnTo>
                      <a:pt x="62" y="94"/>
                    </a:lnTo>
                    <a:lnTo>
                      <a:pt x="62" y="94"/>
                    </a:lnTo>
                    <a:lnTo>
                      <a:pt x="62" y="94"/>
                    </a:lnTo>
                    <a:lnTo>
                      <a:pt x="62" y="124"/>
                    </a:lnTo>
                    <a:lnTo>
                      <a:pt x="62" y="124"/>
                    </a:lnTo>
                    <a:lnTo>
                      <a:pt x="62" y="124"/>
                    </a:lnTo>
                    <a:lnTo>
                      <a:pt x="62" y="124"/>
                    </a:lnTo>
                    <a:cubicBezTo>
                      <a:pt x="62" y="156"/>
                      <a:pt x="31" y="187"/>
                      <a:pt x="31" y="187"/>
                    </a:cubicBezTo>
                    <a:cubicBezTo>
                      <a:pt x="0" y="187"/>
                      <a:pt x="0" y="187"/>
                      <a:pt x="0" y="187"/>
                    </a:cubicBezTo>
                    <a:lnTo>
                      <a:pt x="0" y="187"/>
                    </a:lnTo>
                    <a:cubicBezTo>
                      <a:pt x="31" y="217"/>
                      <a:pt x="31" y="217"/>
                      <a:pt x="31" y="217"/>
                    </a:cubicBezTo>
                    <a:cubicBezTo>
                      <a:pt x="0" y="217"/>
                      <a:pt x="0" y="217"/>
                      <a:pt x="0" y="217"/>
                    </a:cubicBezTo>
                    <a:cubicBezTo>
                      <a:pt x="31" y="217"/>
                      <a:pt x="31" y="217"/>
                      <a:pt x="31" y="217"/>
                    </a:cubicBezTo>
                    <a:cubicBezTo>
                      <a:pt x="31" y="217"/>
                      <a:pt x="31" y="217"/>
                      <a:pt x="31" y="187"/>
                    </a:cubicBezTo>
                    <a:cubicBezTo>
                      <a:pt x="31" y="187"/>
                      <a:pt x="31" y="187"/>
                      <a:pt x="62" y="187"/>
                    </a:cubicBezTo>
                    <a:lnTo>
                      <a:pt x="62" y="187"/>
                    </a:lnTo>
                    <a:lnTo>
                      <a:pt x="93" y="217"/>
                    </a:lnTo>
                    <a:lnTo>
                      <a:pt x="93" y="217"/>
                    </a:lnTo>
                    <a:lnTo>
                      <a:pt x="93" y="217"/>
                    </a:lnTo>
                    <a:lnTo>
                      <a:pt x="93" y="217"/>
                    </a:lnTo>
                    <a:lnTo>
                      <a:pt x="93" y="217"/>
                    </a:lnTo>
                    <a:lnTo>
                      <a:pt x="93" y="217"/>
                    </a:lnTo>
                    <a:cubicBezTo>
                      <a:pt x="93" y="217"/>
                      <a:pt x="93" y="217"/>
                      <a:pt x="124" y="217"/>
                    </a:cubicBezTo>
                    <a:lnTo>
                      <a:pt x="124" y="217"/>
                    </a:lnTo>
                    <a:cubicBezTo>
                      <a:pt x="124" y="217"/>
                      <a:pt x="124" y="217"/>
                      <a:pt x="155" y="217"/>
                    </a:cubicBezTo>
                    <a:cubicBezTo>
                      <a:pt x="155" y="217"/>
                      <a:pt x="155" y="187"/>
                      <a:pt x="186" y="187"/>
                    </a:cubicBezTo>
                    <a:cubicBezTo>
                      <a:pt x="186" y="187"/>
                      <a:pt x="186" y="187"/>
                      <a:pt x="186" y="217"/>
                    </a:cubicBezTo>
                    <a:cubicBezTo>
                      <a:pt x="186" y="187"/>
                      <a:pt x="186" y="187"/>
                      <a:pt x="186" y="187"/>
                    </a:cubicBezTo>
                    <a:lnTo>
                      <a:pt x="186" y="187"/>
                    </a:lnTo>
                    <a:lnTo>
                      <a:pt x="186" y="187"/>
                    </a:lnTo>
                    <a:lnTo>
                      <a:pt x="186" y="187"/>
                    </a:lnTo>
                    <a:cubicBezTo>
                      <a:pt x="186" y="156"/>
                      <a:pt x="186" y="156"/>
                      <a:pt x="186" y="15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0" name="Freeform 92">
                <a:extLst>
                  <a:ext uri="{FF2B5EF4-FFF2-40B4-BE49-F238E27FC236}">
                    <a16:creationId xmlns:a16="http://schemas.microsoft.com/office/drawing/2014/main" id="{65A0B40E-29D9-F340-8C0C-D5E27D850446}"/>
                  </a:ext>
                </a:extLst>
              </p:cNvPr>
              <p:cNvSpPr>
                <a:spLocks noChangeArrowheads="1"/>
              </p:cNvSpPr>
              <p:nvPr/>
            </p:nvSpPr>
            <p:spPr bwMode="auto">
              <a:xfrm>
                <a:off x="3992563" y="1612900"/>
                <a:ext cx="44450" cy="44450"/>
              </a:xfrm>
              <a:custGeom>
                <a:avLst/>
                <a:gdLst>
                  <a:gd name="T0" fmla="*/ 124 w 125"/>
                  <a:gd name="T1" fmla="*/ 31 h 125"/>
                  <a:gd name="T2" fmla="*/ 124 w 125"/>
                  <a:gd name="T3" fmla="*/ 31 h 125"/>
                  <a:gd name="T4" fmla="*/ 124 w 125"/>
                  <a:gd name="T5" fmla="*/ 31 h 125"/>
                  <a:gd name="T6" fmla="*/ 124 w 125"/>
                  <a:gd name="T7" fmla="*/ 31 h 125"/>
                  <a:gd name="T8" fmla="*/ 124 w 125"/>
                  <a:gd name="T9" fmla="*/ 31 h 125"/>
                  <a:gd name="T10" fmla="*/ 124 w 125"/>
                  <a:gd name="T11" fmla="*/ 31 h 125"/>
                  <a:gd name="T12" fmla="*/ 93 w 125"/>
                  <a:gd name="T13" fmla="*/ 31 h 125"/>
                  <a:gd name="T14" fmla="*/ 93 w 125"/>
                  <a:gd name="T15" fmla="*/ 31 h 125"/>
                  <a:gd name="T16" fmla="*/ 93 w 125"/>
                  <a:gd name="T17" fmla="*/ 31 h 125"/>
                  <a:gd name="T18" fmla="*/ 93 w 125"/>
                  <a:gd name="T19" fmla="*/ 31 h 125"/>
                  <a:gd name="T20" fmla="*/ 0 w 125"/>
                  <a:gd name="T21" fmla="*/ 0 h 125"/>
                  <a:gd name="T22" fmla="*/ 0 w 125"/>
                  <a:gd name="T23" fmla="*/ 0 h 125"/>
                  <a:gd name="T24" fmla="*/ 0 w 125"/>
                  <a:gd name="T25" fmla="*/ 31 h 125"/>
                  <a:gd name="T26" fmla="*/ 0 w 125"/>
                  <a:gd name="T27" fmla="*/ 31 h 125"/>
                  <a:gd name="T28" fmla="*/ 31 w 125"/>
                  <a:gd name="T29" fmla="*/ 31 h 125"/>
                  <a:gd name="T30" fmla="*/ 62 w 125"/>
                  <a:gd name="T31" fmla="*/ 61 h 125"/>
                  <a:gd name="T32" fmla="*/ 62 w 125"/>
                  <a:gd name="T33" fmla="*/ 93 h 125"/>
                  <a:gd name="T34" fmla="*/ 62 w 125"/>
                  <a:gd name="T35" fmla="*/ 93 h 125"/>
                  <a:gd name="T36" fmla="*/ 62 w 125"/>
                  <a:gd name="T37" fmla="*/ 93 h 125"/>
                  <a:gd name="T38" fmla="*/ 93 w 125"/>
                  <a:gd name="T39" fmla="*/ 124 h 125"/>
                  <a:gd name="T40" fmla="*/ 124 w 125"/>
                  <a:gd name="T41" fmla="*/ 93 h 125"/>
                  <a:gd name="T42" fmla="*/ 124 w 125"/>
                  <a:gd name="T43" fmla="*/ 61 h 125"/>
                  <a:gd name="T44" fmla="*/ 124 w 125"/>
                  <a:gd name="T45"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5">
                    <a:moveTo>
                      <a:pt x="124" y="31"/>
                    </a:moveTo>
                    <a:lnTo>
                      <a:pt x="124" y="31"/>
                    </a:lnTo>
                    <a:lnTo>
                      <a:pt x="124" y="31"/>
                    </a:lnTo>
                    <a:lnTo>
                      <a:pt x="124" y="31"/>
                    </a:lnTo>
                    <a:lnTo>
                      <a:pt x="124" y="31"/>
                    </a:lnTo>
                    <a:lnTo>
                      <a:pt x="124" y="31"/>
                    </a:lnTo>
                    <a:cubicBezTo>
                      <a:pt x="93" y="31"/>
                      <a:pt x="93" y="31"/>
                      <a:pt x="93" y="31"/>
                    </a:cubicBezTo>
                    <a:lnTo>
                      <a:pt x="93" y="31"/>
                    </a:lnTo>
                    <a:lnTo>
                      <a:pt x="93" y="31"/>
                    </a:lnTo>
                    <a:lnTo>
                      <a:pt x="93" y="31"/>
                    </a:lnTo>
                    <a:cubicBezTo>
                      <a:pt x="62" y="31"/>
                      <a:pt x="31" y="0"/>
                      <a:pt x="0" y="0"/>
                    </a:cubicBezTo>
                    <a:lnTo>
                      <a:pt x="0" y="0"/>
                    </a:lnTo>
                    <a:cubicBezTo>
                      <a:pt x="0" y="0"/>
                      <a:pt x="0" y="0"/>
                      <a:pt x="0" y="31"/>
                    </a:cubicBezTo>
                    <a:lnTo>
                      <a:pt x="0" y="31"/>
                    </a:lnTo>
                    <a:cubicBezTo>
                      <a:pt x="0" y="31"/>
                      <a:pt x="0" y="31"/>
                      <a:pt x="31" y="31"/>
                    </a:cubicBezTo>
                    <a:cubicBezTo>
                      <a:pt x="31" y="61"/>
                      <a:pt x="31" y="61"/>
                      <a:pt x="62" y="61"/>
                    </a:cubicBezTo>
                    <a:cubicBezTo>
                      <a:pt x="62" y="93"/>
                      <a:pt x="62" y="93"/>
                      <a:pt x="62" y="93"/>
                    </a:cubicBezTo>
                    <a:lnTo>
                      <a:pt x="62" y="93"/>
                    </a:lnTo>
                    <a:lnTo>
                      <a:pt x="62" y="93"/>
                    </a:lnTo>
                    <a:cubicBezTo>
                      <a:pt x="93" y="93"/>
                      <a:pt x="93" y="124"/>
                      <a:pt x="93" y="124"/>
                    </a:cubicBezTo>
                    <a:cubicBezTo>
                      <a:pt x="93" y="93"/>
                      <a:pt x="93" y="93"/>
                      <a:pt x="124" y="93"/>
                    </a:cubicBezTo>
                    <a:cubicBezTo>
                      <a:pt x="124" y="61"/>
                      <a:pt x="124" y="61"/>
                      <a:pt x="124" y="61"/>
                    </a:cubicBezTo>
                    <a:cubicBezTo>
                      <a:pt x="124" y="61"/>
                      <a:pt x="124" y="61"/>
                      <a:pt x="124"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1" name="Freeform 93">
                <a:extLst>
                  <a:ext uri="{FF2B5EF4-FFF2-40B4-BE49-F238E27FC236}">
                    <a16:creationId xmlns:a16="http://schemas.microsoft.com/office/drawing/2014/main" id="{20440B55-5295-3543-82D9-54040C369647}"/>
                  </a:ext>
                </a:extLst>
              </p:cNvPr>
              <p:cNvSpPr>
                <a:spLocks noChangeArrowheads="1"/>
              </p:cNvSpPr>
              <p:nvPr/>
            </p:nvSpPr>
            <p:spPr bwMode="auto">
              <a:xfrm>
                <a:off x="4081463" y="1712913"/>
                <a:ext cx="33337" cy="44450"/>
              </a:xfrm>
              <a:custGeom>
                <a:avLst/>
                <a:gdLst>
                  <a:gd name="T0" fmla="*/ 62 w 94"/>
                  <a:gd name="T1" fmla="*/ 0 h 125"/>
                  <a:gd name="T2" fmla="*/ 62 w 94"/>
                  <a:gd name="T3" fmla="*/ 0 h 125"/>
                  <a:gd name="T4" fmla="*/ 31 w 94"/>
                  <a:gd name="T5" fmla="*/ 0 h 125"/>
                  <a:gd name="T6" fmla="*/ 31 w 94"/>
                  <a:gd name="T7" fmla="*/ 0 h 125"/>
                  <a:gd name="T8" fmla="*/ 31 w 94"/>
                  <a:gd name="T9" fmla="*/ 0 h 125"/>
                  <a:gd name="T10" fmla="*/ 31 w 94"/>
                  <a:gd name="T11" fmla="*/ 0 h 125"/>
                  <a:gd name="T12" fmla="*/ 31 w 94"/>
                  <a:gd name="T13" fmla="*/ 0 h 125"/>
                  <a:gd name="T14" fmla="*/ 0 w 94"/>
                  <a:gd name="T15" fmla="*/ 31 h 125"/>
                  <a:gd name="T16" fmla="*/ 0 w 94"/>
                  <a:gd name="T17" fmla="*/ 31 h 125"/>
                  <a:gd name="T18" fmla="*/ 0 w 94"/>
                  <a:gd name="T19" fmla="*/ 63 h 125"/>
                  <a:gd name="T20" fmla="*/ 0 w 94"/>
                  <a:gd name="T21" fmla="*/ 63 h 125"/>
                  <a:gd name="T22" fmla="*/ 0 w 94"/>
                  <a:gd name="T23" fmla="*/ 63 h 125"/>
                  <a:gd name="T24" fmla="*/ 0 w 94"/>
                  <a:gd name="T25" fmla="*/ 124 h 125"/>
                  <a:gd name="T26" fmla="*/ 0 w 94"/>
                  <a:gd name="T27" fmla="*/ 124 h 125"/>
                  <a:gd name="T28" fmla="*/ 31 w 94"/>
                  <a:gd name="T29" fmla="*/ 124 h 125"/>
                  <a:gd name="T30" fmla="*/ 31 w 94"/>
                  <a:gd name="T31" fmla="*/ 124 h 125"/>
                  <a:gd name="T32" fmla="*/ 62 w 94"/>
                  <a:gd name="T33" fmla="*/ 124 h 125"/>
                  <a:gd name="T34" fmla="*/ 62 w 94"/>
                  <a:gd name="T35" fmla="*/ 124 h 125"/>
                  <a:gd name="T36" fmla="*/ 62 w 94"/>
                  <a:gd name="T37" fmla="*/ 124 h 125"/>
                  <a:gd name="T38" fmla="*/ 62 w 94"/>
                  <a:gd name="T39" fmla="*/ 94 h 125"/>
                  <a:gd name="T40" fmla="*/ 93 w 94"/>
                  <a:gd name="T41" fmla="*/ 63 h 125"/>
                  <a:gd name="T42" fmla="*/ 62 w 9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125">
                    <a:moveTo>
                      <a:pt x="62" y="0"/>
                    </a:moveTo>
                    <a:lnTo>
                      <a:pt x="62" y="0"/>
                    </a:lnTo>
                    <a:cubicBezTo>
                      <a:pt x="62" y="0"/>
                      <a:pt x="62" y="0"/>
                      <a:pt x="31" y="0"/>
                    </a:cubicBezTo>
                    <a:lnTo>
                      <a:pt x="31" y="0"/>
                    </a:lnTo>
                    <a:lnTo>
                      <a:pt x="31" y="0"/>
                    </a:lnTo>
                    <a:lnTo>
                      <a:pt x="31" y="0"/>
                    </a:lnTo>
                    <a:lnTo>
                      <a:pt x="31" y="0"/>
                    </a:lnTo>
                    <a:cubicBezTo>
                      <a:pt x="31" y="31"/>
                      <a:pt x="31" y="31"/>
                      <a:pt x="0" y="31"/>
                    </a:cubicBezTo>
                    <a:lnTo>
                      <a:pt x="0" y="31"/>
                    </a:lnTo>
                    <a:lnTo>
                      <a:pt x="0" y="63"/>
                    </a:lnTo>
                    <a:lnTo>
                      <a:pt x="0" y="63"/>
                    </a:lnTo>
                    <a:lnTo>
                      <a:pt x="0" y="63"/>
                    </a:lnTo>
                    <a:cubicBezTo>
                      <a:pt x="0" y="94"/>
                      <a:pt x="0" y="94"/>
                      <a:pt x="0" y="124"/>
                    </a:cubicBezTo>
                    <a:lnTo>
                      <a:pt x="0" y="124"/>
                    </a:lnTo>
                    <a:lnTo>
                      <a:pt x="31" y="124"/>
                    </a:lnTo>
                    <a:lnTo>
                      <a:pt x="31" y="124"/>
                    </a:lnTo>
                    <a:cubicBezTo>
                      <a:pt x="31" y="124"/>
                      <a:pt x="31" y="124"/>
                      <a:pt x="62" y="124"/>
                    </a:cubicBezTo>
                    <a:lnTo>
                      <a:pt x="62" y="124"/>
                    </a:lnTo>
                    <a:lnTo>
                      <a:pt x="62" y="124"/>
                    </a:lnTo>
                    <a:cubicBezTo>
                      <a:pt x="62" y="94"/>
                      <a:pt x="62" y="94"/>
                      <a:pt x="62" y="94"/>
                    </a:cubicBezTo>
                    <a:cubicBezTo>
                      <a:pt x="62" y="94"/>
                      <a:pt x="62" y="63"/>
                      <a:pt x="93" y="63"/>
                    </a:cubicBezTo>
                    <a:cubicBezTo>
                      <a:pt x="62" y="63"/>
                      <a:pt x="62" y="31"/>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2" name="Freeform 94">
                <a:extLst>
                  <a:ext uri="{FF2B5EF4-FFF2-40B4-BE49-F238E27FC236}">
                    <a16:creationId xmlns:a16="http://schemas.microsoft.com/office/drawing/2014/main" id="{92E033E9-A485-1243-87A9-FD780AEF381B}"/>
                  </a:ext>
                </a:extLst>
              </p:cNvPr>
              <p:cNvSpPr>
                <a:spLocks noChangeArrowheads="1"/>
              </p:cNvSpPr>
              <p:nvPr/>
            </p:nvSpPr>
            <p:spPr bwMode="auto">
              <a:xfrm>
                <a:off x="4148138" y="1322388"/>
                <a:ext cx="68262" cy="34925"/>
              </a:xfrm>
              <a:custGeom>
                <a:avLst/>
                <a:gdLst>
                  <a:gd name="T0" fmla="*/ 187 w 188"/>
                  <a:gd name="T1" fmla="*/ 63 h 95"/>
                  <a:gd name="T2" fmla="*/ 187 w 188"/>
                  <a:gd name="T3" fmla="*/ 63 h 95"/>
                  <a:gd name="T4" fmla="*/ 187 w 188"/>
                  <a:gd name="T5" fmla="*/ 63 h 95"/>
                  <a:gd name="T6" fmla="*/ 187 w 188"/>
                  <a:gd name="T7" fmla="*/ 63 h 95"/>
                  <a:gd name="T8" fmla="*/ 156 w 188"/>
                  <a:gd name="T9" fmla="*/ 32 h 95"/>
                  <a:gd name="T10" fmla="*/ 156 w 188"/>
                  <a:gd name="T11" fmla="*/ 32 h 95"/>
                  <a:gd name="T12" fmla="*/ 156 w 188"/>
                  <a:gd name="T13" fmla="*/ 32 h 95"/>
                  <a:gd name="T14" fmla="*/ 156 w 188"/>
                  <a:gd name="T15" fmla="*/ 32 h 95"/>
                  <a:gd name="T16" fmla="*/ 156 w 188"/>
                  <a:gd name="T17" fmla="*/ 32 h 95"/>
                  <a:gd name="T18" fmla="*/ 156 w 188"/>
                  <a:gd name="T19" fmla="*/ 32 h 95"/>
                  <a:gd name="T20" fmla="*/ 125 w 188"/>
                  <a:gd name="T21" fmla="*/ 32 h 95"/>
                  <a:gd name="T22" fmla="*/ 125 w 188"/>
                  <a:gd name="T23" fmla="*/ 32 h 95"/>
                  <a:gd name="T24" fmla="*/ 63 w 188"/>
                  <a:gd name="T25" fmla="*/ 0 h 95"/>
                  <a:gd name="T26" fmla="*/ 63 w 188"/>
                  <a:gd name="T27" fmla="*/ 0 h 95"/>
                  <a:gd name="T28" fmla="*/ 32 w 188"/>
                  <a:gd name="T29" fmla="*/ 0 h 95"/>
                  <a:gd name="T30" fmla="*/ 32 w 188"/>
                  <a:gd name="T31" fmla="*/ 0 h 95"/>
                  <a:gd name="T32" fmla="*/ 32 w 188"/>
                  <a:gd name="T33" fmla="*/ 0 h 95"/>
                  <a:gd name="T34" fmla="*/ 32 w 188"/>
                  <a:gd name="T35" fmla="*/ 0 h 95"/>
                  <a:gd name="T36" fmla="*/ 0 w 188"/>
                  <a:gd name="T37" fmla="*/ 32 h 95"/>
                  <a:gd name="T38" fmla="*/ 32 w 188"/>
                  <a:gd name="T39" fmla="*/ 32 h 95"/>
                  <a:gd name="T40" fmla="*/ 32 w 188"/>
                  <a:gd name="T41" fmla="*/ 32 h 95"/>
                  <a:gd name="T42" fmla="*/ 32 w 188"/>
                  <a:gd name="T43" fmla="*/ 32 h 95"/>
                  <a:gd name="T44" fmla="*/ 63 w 188"/>
                  <a:gd name="T45" fmla="*/ 63 h 95"/>
                  <a:gd name="T46" fmla="*/ 63 w 188"/>
                  <a:gd name="T47" fmla="*/ 63 h 95"/>
                  <a:gd name="T48" fmla="*/ 63 w 188"/>
                  <a:gd name="T49" fmla="*/ 63 h 95"/>
                  <a:gd name="T50" fmla="*/ 125 w 188"/>
                  <a:gd name="T51" fmla="*/ 94 h 95"/>
                  <a:gd name="T52" fmla="*/ 125 w 188"/>
                  <a:gd name="T53" fmla="*/ 94 h 95"/>
                  <a:gd name="T54" fmla="*/ 125 w 188"/>
                  <a:gd name="T55" fmla="*/ 94 h 95"/>
                  <a:gd name="T56" fmla="*/ 125 w 188"/>
                  <a:gd name="T57" fmla="*/ 94 h 95"/>
                  <a:gd name="T58" fmla="*/ 125 w 188"/>
                  <a:gd name="T59" fmla="*/ 94 h 95"/>
                  <a:gd name="T60" fmla="*/ 125 w 188"/>
                  <a:gd name="T61" fmla="*/ 94 h 95"/>
                  <a:gd name="T62" fmla="*/ 156 w 188"/>
                  <a:gd name="T63" fmla="*/ 94 h 95"/>
                  <a:gd name="T64" fmla="*/ 187 w 188"/>
                  <a:gd name="T65"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95">
                    <a:moveTo>
                      <a:pt x="187" y="63"/>
                    </a:moveTo>
                    <a:lnTo>
                      <a:pt x="187" y="63"/>
                    </a:lnTo>
                    <a:lnTo>
                      <a:pt x="187" y="63"/>
                    </a:lnTo>
                    <a:lnTo>
                      <a:pt x="187" y="63"/>
                    </a:lnTo>
                    <a:cubicBezTo>
                      <a:pt x="156" y="63"/>
                      <a:pt x="156" y="63"/>
                      <a:pt x="156" y="32"/>
                    </a:cubicBezTo>
                    <a:lnTo>
                      <a:pt x="156" y="32"/>
                    </a:lnTo>
                    <a:lnTo>
                      <a:pt x="156" y="32"/>
                    </a:lnTo>
                    <a:lnTo>
                      <a:pt x="156" y="32"/>
                    </a:lnTo>
                    <a:lnTo>
                      <a:pt x="156" y="32"/>
                    </a:lnTo>
                    <a:lnTo>
                      <a:pt x="156" y="32"/>
                    </a:lnTo>
                    <a:cubicBezTo>
                      <a:pt x="125" y="32"/>
                      <a:pt x="125" y="32"/>
                      <a:pt x="125" y="32"/>
                    </a:cubicBezTo>
                    <a:lnTo>
                      <a:pt x="125" y="32"/>
                    </a:lnTo>
                    <a:cubicBezTo>
                      <a:pt x="94" y="32"/>
                      <a:pt x="94" y="0"/>
                      <a:pt x="63" y="0"/>
                    </a:cubicBezTo>
                    <a:lnTo>
                      <a:pt x="63" y="0"/>
                    </a:lnTo>
                    <a:cubicBezTo>
                      <a:pt x="63" y="0"/>
                      <a:pt x="63" y="0"/>
                      <a:pt x="32" y="0"/>
                    </a:cubicBezTo>
                    <a:lnTo>
                      <a:pt x="32" y="0"/>
                    </a:lnTo>
                    <a:lnTo>
                      <a:pt x="32" y="0"/>
                    </a:lnTo>
                    <a:lnTo>
                      <a:pt x="32" y="0"/>
                    </a:lnTo>
                    <a:cubicBezTo>
                      <a:pt x="32" y="32"/>
                      <a:pt x="32" y="32"/>
                      <a:pt x="0" y="32"/>
                    </a:cubicBezTo>
                    <a:cubicBezTo>
                      <a:pt x="0" y="32"/>
                      <a:pt x="0" y="32"/>
                      <a:pt x="32" y="32"/>
                    </a:cubicBezTo>
                    <a:lnTo>
                      <a:pt x="32" y="32"/>
                    </a:lnTo>
                    <a:lnTo>
                      <a:pt x="32" y="32"/>
                    </a:lnTo>
                    <a:lnTo>
                      <a:pt x="63" y="63"/>
                    </a:lnTo>
                    <a:lnTo>
                      <a:pt x="63" y="63"/>
                    </a:lnTo>
                    <a:lnTo>
                      <a:pt x="63" y="63"/>
                    </a:lnTo>
                    <a:cubicBezTo>
                      <a:pt x="94" y="63"/>
                      <a:pt x="125" y="63"/>
                      <a:pt x="125" y="94"/>
                    </a:cubicBezTo>
                    <a:lnTo>
                      <a:pt x="125" y="94"/>
                    </a:lnTo>
                    <a:lnTo>
                      <a:pt x="125" y="94"/>
                    </a:lnTo>
                    <a:lnTo>
                      <a:pt x="125" y="94"/>
                    </a:lnTo>
                    <a:lnTo>
                      <a:pt x="125" y="94"/>
                    </a:lnTo>
                    <a:lnTo>
                      <a:pt x="125" y="94"/>
                    </a:lnTo>
                    <a:cubicBezTo>
                      <a:pt x="156" y="94"/>
                      <a:pt x="156" y="94"/>
                      <a:pt x="156" y="94"/>
                    </a:cubicBezTo>
                    <a:cubicBezTo>
                      <a:pt x="156" y="63"/>
                      <a:pt x="187" y="63"/>
                      <a:pt x="187"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3" name="Freeform 95">
                <a:extLst>
                  <a:ext uri="{FF2B5EF4-FFF2-40B4-BE49-F238E27FC236}">
                    <a16:creationId xmlns:a16="http://schemas.microsoft.com/office/drawing/2014/main" id="{3E073C64-E455-5245-99A2-F47E4D6B6590}"/>
                  </a:ext>
                </a:extLst>
              </p:cNvPr>
              <p:cNvSpPr>
                <a:spLocks noChangeArrowheads="1"/>
              </p:cNvSpPr>
              <p:nvPr/>
            </p:nvSpPr>
            <p:spPr bwMode="auto">
              <a:xfrm>
                <a:off x="4148138" y="1277938"/>
                <a:ext cx="57150" cy="34925"/>
              </a:xfrm>
              <a:custGeom>
                <a:avLst/>
                <a:gdLst>
                  <a:gd name="T0" fmla="*/ 125 w 157"/>
                  <a:gd name="T1" fmla="*/ 32 h 95"/>
                  <a:gd name="T2" fmla="*/ 125 w 157"/>
                  <a:gd name="T3" fmla="*/ 32 h 95"/>
                  <a:gd name="T4" fmla="*/ 63 w 157"/>
                  <a:gd name="T5" fmla="*/ 0 h 95"/>
                  <a:gd name="T6" fmla="*/ 63 w 157"/>
                  <a:gd name="T7" fmla="*/ 0 h 95"/>
                  <a:gd name="T8" fmla="*/ 32 w 157"/>
                  <a:gd name="T9" fmla="*/ 0 h 95"/>
                  <a:gd name="T10" fmla="*/ 0 w 157"/>
                  <a:gd name="T11" fmla="*/ 32 h 95"/>
                  <a:gd name="T12" fmla="*/ 0 w 157"/>
                  <a:gd name="T13" fmla="*/ 32 h 95"/>
                  <a:gd name="T14" fmla="*/ 0 w 157"/>
                  <a:gd name="T15" fmla="*/ 32 h 95"/>
                  <a:gd name="T16" fmla="*/ 0 w 157"/>
                  <a:gd name="T17" fmla="*/ 32 h 95"/>
                  <a:gd name="T18" fmla="*/ 32 w 157"/>
                  <a:gd name="T19" fmla="*/ 63 h 95"/>
                  <a:gd name="T20" fmla="*/ 32 w 157"/>
                  <a:gd name="T21" fmla="*/ 63 h 95"/>
                  <a:gd name="T22" fmla="*/ 94 w 157"/>
                  <a:gd name="T23" fmla="*/ 94 h 95"/>
                  <a:gd name="T24" fmla="*/ 125 w 157"/>
                  <a:gd name="T25" fmla="*/ 94 h 95"/>
                  <a:gd name="T26" fmla="*/ 125 w 157"/>
                  <a:gd name="T27" fmla="*/ 94 h 95"/>
                  <a:gd name="T28" fmla="*/ 156 w 157"/>
                  <a:gd name="T29" fmla="*/ 94 h 95"/>
                  <a:gd name="T30" fmla="*/ 156 w 157"/>
                  <a:gd name="T31" fmla="*/ 63 h 95"/>
                  <a:gd name="T32" fmla="*/ 156 w 157"/>
                  <a:gd name="T33" fmla="*/ 63 h 95"/>
                  <a:gd name="T34" fmla="*/ 156 w 157"/>
                  <a:gd name="T35" fmla="*/ 32 h 95"/>
                  <a:gd name="T36" fmla="*/ 156 w 157"/>
                  <a:gd name="T37" fmla="*/ 32 h 95"/>
                  <a:gd name="T38" fmla="*/ 125 w 157"/>
                  <a:gd name="T39" fmla="*/ 3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95">
                    <a:moveTo>
                      <a:pt x="125" y="32"/>
                    </a:moveTo>
                    <a:lnTo>
                      <a:pt x="125" y="32"/>
                    </a:lnTo>
                    <a:cubicBezTo>
                      <a:pt x="94" y="32"/>
                      <a:pt x="94" y="32"/>
                      <a:pt x="63" y="0"/>
                    </a:cubicBezTo>
                    <a:lnTo>
                      <a:pt x="63" y="0"/>
                    </a:lnTo>
                    <a:lnTo>
                      <a:pt x="32" y="0"/>
                    </a:lnTo>
                    <a:cubicBezTo>
                      <a:pt x="32" y="0"/>
                      <a:pt x="32" y="0"/>
                      <a:pt x="0" y="32"/>
                    </a:cubicBezTo>
                    <a:lnTo>
                      <a:pt x="0" y="32"/>
                    </a:lnTo>
                    <a:lnTo>
                      <a:pt x="0" y="32"/>
                    </a:lnTo>
                    <a:lnTo>
                      <a:pt x="0" y="32"/>
                    </a:lnTo>
                    <a:cubicBezTo>
                      <a:pt x="0" y="32"/>
                      <a:pt x="0" y="63"/>
                      <a:pt x="32" y="63"/>
                    </a:cubicBezTo>
                    <a:lnTo>
                      <a:pt x="32" y="63"/>
                    </a:lnTo>
                    <a:cubicBezTo>
                      <a:pt x="63" y="63"/>
                      <a:pt x="94" y="63"/>
                      <a:pt x="94" y="94"/>
                    </a:cubicBezTo>
                    <a:lnTo>
                      <a:pt x="125" y="94"/>
                    </a:lnTo>
                    <a:lnTo>
                      <a:pt x="125" y="94"/>
                    </a:lnTo>
                    <a:lnTo>
                      <a:pt x="156" y="94"/>
                    </a:lnTo>
                    <a:lnTo>
                      <a:pt x="156" y="63"/>
                    </a:lnTo>
                    <a:lnTo>
                      <a:pt x="156" y="63"/>
                    </a:lnTo>
                    <a:lnTo>
                      <a:pt x="156" y="32"/>
                    </a:lnTo>
                    <a:lnTo>
                      <a:pt x="156" y="32"/>
                    </a:lnTo>
                    <a:lnTo>
                      <a:pt x="125"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4" name="Freeform 96">
                <a:extLst>
                  <a:ext uri="{FF2B5EF4-FFF2-40B4-BE49-F238E27FC236}">
                    <a16:creationId xmlns:a16="http://schemas.microsoft.com/office/drawing/2014/main" id="{66DD3EF1-720E-C94A-980F-4094C9E65FF3}"/>
                  </a:ext>
                </a:extLst>
              </p:cNvPr>
              <p:cNvSpPr>
                <a:spLocks noChangeArrowheads="1"/>
              </p:cNvSpPr>
              <p:nvPr/>
            </p:nvSpPr>
            <p:spPr bwMode="auto">
              <a:xfrm>
                <a:off x="4092575" y="1044575"/>
                <a:ext cx="190500" cy="212725"/>
              </a:xfrm>
              <a:custGeom>
                <a:avLst/>
                <a:gdLst>
                  <a:gd name="T0" fmla="*/ 372 w 528"/>
                  <a:gd name="T1" fmla="*/ 93 h 590"/>
                  <a:gd name="T2" fmla="*/ 372 w 528"/>
                  <a:gd name="T3" fmla="*/ 62 h 590"/>
                  <a:gd name="T4" fmla="*/ 372 w 528"/>
                  <a:gd name="T5" fmla="*/ 31 h 590"/>
                  <a:gd name="T6" fmla="*/ 372 w 528"/>
                  <a:gd name="T7" fmla="*/ 0 h 590"/>
                  <a:gd name="T8" fmla="*/ 372 w 528"/>
                  <a:gd name="T9" fmla="*/ 0 h 590"/>
                  <a:gd name="T10" fmla="*/ 310 w 528"/>
                  <a:gd name="T11" fmla="*/ 0 h 590"/>
                  <a:gd name="T12" fmla="*/ 310 w 528"/>
                  <a:gd name="T13" fmla="*/ 0 h 590"/>
                  <a:gd name="T14" fmla="*/ 279 w 528"/>
                  <a:gd name="T15" fmla="*/ 0 h 590"/>
                  <a:gd name="T16" fmla="*/ 248 w 528"/>
                  <a:gd name="T17" fmla="*/ 62 h 590"/>
                  <a:gd name="T18" fmla="*/ 217 w 528"/>
                  <a:gd name="T19" fmla="*/ 93 h 590"/>
                  <a:gd name="T20" fmla="*/ 154 w 528"/>
                  <a:gd name="T21" fmla="*/ 93 h 590"/>
                  <a:gd name="T22" fmla="*/ 124 w 528"/>
                  <a:gd name="T23" fmla="*/ 93 h 590"/>
                  <a:gd name="T24" fmla="*/ 154 w 528"/>
                  <a:gd name="T25" fmla="*/ 124 h 590"/>
                  <a:gd name="T26" fmla="*/ 154 w 528"/>
                  <a:gd name="T27" fmla="*/ 124 h 590"/>
                  <a:gd name="T28" fmla="*/ 154 w 528"/>
                  <a:gd name="T29" fmla="*/ 155 h 590"/>
                  <a:gd name="T30" fmla="*/ 186 w 528"/>
                  <a:gd name="T31" fmla="*/ 186 h 590"/>
                  <a:gd name="T32" fmla="*/ 186 w 528"/>
                  <a:gd name="T33" fmla="*/ 186 h 590"/>
                  <a:gd name="T34" fmla="*/ 154 w 528"/>
                  <a:gd name="T35" fmla="*/ 217 h 590"/>
                  <a:gd name="T36" fmla="*/ 248 w 528"/>
                  <a:gd name="T37" fmla="*/ 279 h 590"/>
                  <a:gd name="T38" fmla="*/ 217 w 528"/>
                  <a:gd name="T39" fmla="*/ 341 h 590"/>
                  <a:gd name="T40" fmla="*/ 186 w 528"/>
                  <a:gd name="T41" fmla="*/ 310 h 590"/>
                  <a:gd name="T42" fmla="*/ 124 w 528"/>
                  <a:gd name="T43" fmla="*/ 372 h 590"/>
                  <a:gd name="T44" fmla="*/ 93 w 528"/>
                  <a:gd name="T45" fmla="*/ 402 h 590"/>
                  <a:gd name="T46" fmla="*/ 62 w 528"/>
                  <a:gd name="T47" fmla="*/ 402 h 590"/>
                  <a:gd name="T48" fmla="*/ 31 w 528"/>
                  <a:gd name="T49" fmla="*/ 496 h 590"/>
                  <a:gd name="T50" fmla="*/ 31 w 528"/>
                  <a:gd name="T51" fmla="*/ 558 h 590"/>
                  <a:gd name="T52" fmla="*/ 31 w 528"/>
                  <a:gd name="T53" fmla="*/ 558 h 590"/>
                  <a:gd name="T54" fmla="*/ 62 w 528"/>
                  <a:gd name="T55" fmla="*/ 589 h 590"/>
                  <a:gd name="T56" fmla="*/ 93 w 528"/>
                  <a:gd name="T57" fmla="*/ 589 h 590"/>
                  <a:gd name="T58" fmla="*/ 154 w 528"/>
                  <a:gd name="T59" fmla="*/ 589 h 590"/>
                  <a:gd name="T60" fmla="*/ 186 w 528"/>
                  <a:gd name="T61" fmla="*/ 589 h 590"/>
                  <a:gd name="T62" fmla="*/ 217 w 528"/>
                  <a:gd name="T63" fmla="*/ 558 h 590"/>
                  <a:gd name="T64" fmla="*/ 279 w 528"/>
                  <a:gd name="T65" fmla="*/ 558 h 590"/>
                  <a:gd name="T66" fmla="*/ 279 w 528"/>
                  <a:gd name="T67" fmla="*/ 558 h 590"/>
                  <a:gd name="T68" fmla="*/ 310 w 528"/>
                  <a:gd name="T69" fmla="*/ 558 h 590"/>
                  <a:gd name="T70" fmla="*/ 341 w 528"/>
                  <a:gd name="T71" fmla="*/ 558 h 590"/>
                  <a:gd name="T72" fmla="*/ 372 w 528"/>
                  <a:gd name="T73" fmla="*/ 526 h 590"/>
                  <a:gd name="T74" fmla="*/ 403 w 528"/>
                  <a:gd name="T75" fmla="*/ 526 h 590"/>
                  <a:gd name="T76" fmla="*/ 434 w 528"/>
                  <a:gd name="T77" fmla="*/ 496 h 590"/>
                  <a:gd name="T78" fmla="*/ 527 w 528"/>
                  <a:gd name="T79" fmla="*/ 434 h 590"/>
                  <a:gd name="T80" fmla="*/ 527 w 528"/>
                  <a:gd name="T81" fmla="*/ 434 h 590"/>
                  <a:gd name="T82" fmla="*/ 527 w 528"/>
                  <a:gd name="T83" fmla="*/ 434 h 590"/>
                  <a:gd name="T84" fmla="*/ 496 w 528"/>
                  <a:gd name="T85" fmla="*/ 434 h 590"/>
                  <a:gd name="T86" fmla="*/ 465 w 528"/>
                  <a:gd name="T87" fmla="*/ 402 h 590"/>
                  <a:gd name="T88" fmla="*/ 434 w 528"/>
                  <a:gd name="T89" fmla="*/ 372 h 590"/>
                  <a:gd name="T90" fmla="*/ 465 w 528"/>
                  <a:gd name="T91" fmla="*/ 341 h 590"/>
                  <a:gd name="T92" fmla="*/ 434 w 528"/>
                  <a:gd name="T93" fmla="*/ 310 h 590"/>
                  <a:gd name="T94" fmla="*/ 434 w 528"/>
                  <a:gd name="T95" fmla="*/ 248 h 590"/>
                  <a:gd name="T96" fmla="*/ 434 w 528"/>
                  <a:gd name="T97" fmla="*/ 217 h 590"/>
                  <a:gd name="T98" fmla="*/ 434 w 528"/>
                  <a:gd name="T99" fmla="*/ 217 h 590"/>
                  <a:gd name="T100" fmla="*/ 403 w 528"/>
                  <a:gd name="T101" fmla="*/ 186 h 590"/>
                  <a:gd name="T102" fmla="*/ 403 w 528"/>
                  <a:gd name="T103" fmla="*/ 155 h 590"/>
                  <a:gd name="T104" fmla="*/ 403 w 528"/>
                  <a:gd name="T105" fmla="*/ 124 h 590"/>
                  <a:gd name="T106" fmla="*/ 403 w 528"/>
                  <a:gd name="T107" fmla="*/ 124 h 590"/>
                  <a:gd name="T108" fmla="*/ 403 w 528"/>
                  <a:gd name="T109" fmla="*/ 12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8" h="590">
                    <a:moveTo>
                      <a:pt x="372" y="93"/>
                    </a:moveTo>
                    <a:lnTo>
                      <a:pt x="372" y="93"/>
                    </a:lnTo>
                    <a:lnTo>
                      <a:pt x="372" y="93"/>
                    </a:lnTo>
                    <a:lnTo>
                      <a:pt x="372" y="62"/>
                    </a:lnTo>
                    <a:lnTo>
                      <a:pt x="372" y="62"/>
                    </a:lnTo>
                    <a:cubicBezTo>
                      <a:pt x="372" y="31"/>
                      <a:pt x="372" y="31"/>
                      <a:pt x="372" y="31"/>
                    </a:cubicBezTo>
                    <a:lnTo>
                      <a:pt x="372" y="31"/>
                    </a:lnTo>
                    <a:cubicBezTo>
                      <a:pt x="372" y="31"/>
                      <a:pt x="372" y="31"/>
                      <a:pt x="372" y="0"/>
                    </a:cubicBezTo>
                    <a:lnTo>
                      <a:pt x="372" y="0"/>
                    </a:lnTo>
                    <a:lnTo>
                      <a:pt x="372" y="0"/>
                    </a:lnTo>
                    <a:cubicBezTo>
                      <a:pt x="341" y="0"/>
                      <a:pt x="341" y="0"/>
                      <a:pt x="341" y="0"/>
                    </a:cubicBezTo>
                    <a:cubicBezTo>
                      <a:pt x="341" y="0"/>
                      <a:pt x="341" y="0"/>
                      <a:pt x="310" y="0"/>
                    </a:cubicBezTo>
                    <a:lnTo>
                      <a:pt x="310" y="0"/>
                    </a:lnTo>
                    <a:lnTo>
                      <a:pt x="310" y="0"/>
                    </a:lnTo>
                    <a:cubicBezTo>
                      <a:pt x="279" y="0"/>
                      <a:pt x="279" y="0"/>
                      <a:pt x="279" y="0"/>
                    </a:cubicBezTo>
                    <a:lnTo>
                      <a:pt x="279" y="0"/>
                    </a:lnTo>
                    <a:cubicBezTo>
                      <a:pt x="279" y="31"/>
                      <a:pt x="248" y="62"/>
                      <a:pt x="248" y="62"/>
                    </a:cubicBezTo>
                    <a:lnTo>
                      <a:pt x="248" y="62"/>
                    </a:lnTo>
                    <a:cubicBezTo>
                      <a:pt x="248" y="62"/>
                      <a:pt x="248" y="62"/>
                      <a:pt x="217" y="62"/>
                    </a:cubicBezTo>
                    <a:lnTo>
                      <a:pt x="217" y="93"/>
                    </a:lnTo>
                    <a:lnTo>
                      <a:pt x="186" y="93"/>
                    </a:lnTo>
                    <a:lnTo>
                      <a:pt x="154" y="93"/>
                    </a:lnTo>
                    <a:lnTo>
                      <a:pt x="154" y="93"/>
                    </a:lnTo>
                    <a:lnTo>
                      <a:pt x="124" y="93"/>
                    </a:lnTo>
                    <a:lnTo>
                      <a:pt x="124" y="93"/>
                    </a:lnTo>
                    <a:cubicBezTo>
                      <a:pt x="124" y="93"/>
                      <a:pt x="154" y="93"/>
                      <a:pt x="154" y="124"/>
                    </a:cubicBezTo>
                    <a:lnTo>
                      <a:pt x="154" y="124"/>
                    </a:lnTo>
                    <a:lnTo>
                      <a:pt x="154" y="124"/>
                    </a:lnTo>
                    <a:cubicBezTo>
                      <a:pt x="154" y="155"/>
                      <a:pt x="154" y="155"/>
                      <a:pt x="154" y="155"/>
                    </a:cubicBezTo>
                    <a:lnTo>
                      <a:pt x="154" y="155"/>
                    </a:lnTo>
                    <a:lnTo>
                      <a:pt x="154" y="155"/>
                    </a:lnTo>
                    <a:cubicBezTo>
                      <a:pt x="154" y="155"/>
                      <a:pt x="154" y="155"/>
                      <a:pt x="186" y="186"/>
                    </a:cubicBezTo>
                    <a:lnTo>
                      <a:pt x="186" y="186"/>
                    </a:lnTo>
                    <a:lnTo>
                      <a:pt x="186" y="186"/>
                    </a:lnTo>
                    <a:cubicBezTo>
                      <a:pt x="154" y="186"/>
                      <a:pt x="154" y="217"/>
                      <a:pt x="154" y="217"/>
                    </a:cubicBezTo>
                    <a:lnTo>
                      <a:pt x="154" y="217"/>
                    </a:lnTo>
                    <a:lnTo>
                      <a:pt x="186" y="217"/>
                    </a:lnTo>
                    <a:cubicBezTo>
                      <a:pt x="217" y="217"/>
                      <a:pt x="248" y="248"/>
                      <a:pt x="248" y="279"/>
                    </a:cubicBezTo>
                    <a:lnTo>
                      <a:pt x="248" y="310"/>
                    </a:lnTo>
                    <a:lnTo>
                      <a:pt x="217" y="341"/>
                    </a:lnTo>
                    <a:lnTo>
                      <a:pt x="186" y="310"/>
                    </a:lnTo>
                    <a:lnTo>
                      <a:pt x="186" y="310"/>
                    </a:lnTo>
                    <a:cubicBezTo>
                      <a:pt x="186" y="341"/>
                      <a:pt x="154" y="341"/>
                      <a:pt x="154" y="341"/>
                    </a:cubicBezTo>
                    <a:cubicBezTo>
                      <a:pt x="154" y="341"/>
                      <a:pt x="154" y="372"/>
                      <a:pt x="124" y="372"/>
                    </a:cubicBezTo>
                    <a:lnTo>
                      <a:pt x="124" y="372"/>
                    </a:lnTo>
                    <a:cubicBezTo>
                      <a:pt x="93" y="402"/>
                      <a:pt x="93" y="402"/>
                      <a:pt x="93" y="402"/>
                    </a:cubicBezTo>
                    <a:cubicBezTo>
                      <a:pt x="62" y="402"/>
                      <a:pt x="62" y="402"/>
                      <a:pt x="62" y="402"/>
                    </a:cubicBezTo>
                    <a:lnTo>
                      <a:pt x="62" y="402"/>
                    </a:lnTo>
                    <a:cubicBezTo>
                      <a:pt x="62" y="434"/>
                      <a:pt x="0" y="465"/>
                      <a:pt x="0" y="465"/>
                    </a:cubicBezTo>
                    <a:cubicBezTo>
                      <a:pt x="0" y="465"/>
                      <a:pt x="0" y="465"/>
                      <a:pt x="31" y="496"/>
                    </a:cubicBezTo>
                    <a:lnTo>
                      <a:pt x="31" y="496"/>
                    </a:lnTo>
                    <a:cubicBezTo>
                      <a:pt x="31" y="526"/>
                      <a:pt x="31" y="526"/>
                      <a:pt x="31" y="558"/>
                    </a:cubicBezTo>
                    <a:lnTo>
                      <a:pt x="31" y="558"/>
                    </a:lnTo>
                    <a:lnTo>
                      <a:pt x="31" y="558"/>
                    </a:lnTo>
                    <a:cubicBezTo>
                      <a:pt x="62" y="558"/>
                      <a:pt x="62" y="589"/>
                      <a:pt x="62" y="589"/>
                    </a:cubicBezTo>
                    <a:lnTo>
                      <a:pt x="62" y="589"/>
                    </a:lnTo>
                    <a:lnTo>
                      <a:pt x="62" y="589"/>
                    </a:lnTo>
                    <a:lnTo>
                      <a:pt x="93" y="589"/>
                    </a:lnTo>
                    <a:cubicBezTo>
                      <a:pt x="93" y="589"/>
                      <a:pt x="93" y="589"/>
                      <a:pt x="124" y="589"/>
                    </a:cubicBezTo>
                    <a:cubicBezTo>
                      <a:pt x="124" y="589"/>
                      <a:pt x="124" y="589"/>
                      <a:pt x="154" y="589"/>
                    </a:cubicBezTo>
                    <a:lnTo>
                      <a:pt x="154" y="589"/>
                    </a:lnTo>
                    <a:cubicBezTo>
                      <a:pt x="186" y="589"/>
                      <a:pt x="186" y="589"/>
                      <a:pt x="186" y="589"/>
                    </a:cubicBezTo>
                    <a:cubicBezTo>
                      <a:pt x="186" y="589"/>
                      <a:pt x="217" y="589"/>
                      <a:pt x="217" y="558"/>
                    </a:cubicBezTo>
                    <a:lnTo>
                      <a:pt x="217" y="558"/>
                    </a:lnTo>
                    <a:cubicBezTo>
                      <a:pt x="248" y="558"/>
                      <a:pt x="248" y="558"/>
                      <a:pt x="248" y="558"/>
                    </a:cubicBezTo>
                    <a:lnTo>
                      <a:pt x="279" y="558"/>
                    </a:lnTo>
                    <a:lnTo>
                      <a:pt x="279" y="558"/>
                    </a:lnTo>
                    <a:lnTo>
                      <a:pt x="279" y="558"/>
                    </a:lnTo>
                    <a:cubicBezTo>
                      <a:pt x="310" y="558"/>
                      <a:pt x="310" y="558"/>
                      <a:pt x="310" y="558"/>
                    </a:cubicBezTo>
                    <a:lnTo>
                      <a:pt x="310" y="558"/>
                    </a:lnTo>
                    <a:cubicBezTo>
                      <a:pt x="341" y="558"/>
                      <a:pt x="341" y="558"/>
                      <a:pt x="341" y="558"/>
                    </a:cubicBezTo>
                    <a:lnTo>
                      <a:pt x="341" y="558"/>
                    </a:lnTo>
                    <a:lnTo>
                      <a:pt x="341" y="558"/>
                    </a:lnTo>
                    <a:lnTo>
                      <a:pt x="372" y="526"/>
                    </a:lnTo>
                    <a:lnTo>
                      <a:pt x="372" y="526"/>
                    </a:lnTo>
                    <a:cubicBezTo>
                      <a:pt x="372" y="526"/>
                      <a:pt x="372" y="526"/>
                      <a:pt x="403" y="526"/>
                    </a:cubicBezTo>
                    <a:cubicBezTo>
                      <a:pt x="403" y="526"/>
                      <a:pt x="403" y="526"/>
                      <a:pt x="434" y="496"/>
                    </a:cubicBezTo>
                    <a:lnTo>
                      <a:pt x="434" y="496"/>
                    </a:lnTo>
                    <a:cubicBezTo>
                      <a:pt x="434" y="496"/>
                      <a:pt x="434" y="496"/>
                      <a:pt x="465" y="465"/>
                    </a:cubicBezTo>
                    <a:cubicBezTo>
                      <a:pt x="465" y="465"/>
                      <a:pt x="496" y="434"/>
                      <a:pt x="527" y="434"/>
                    </a:cubicBezTo>
                    <a:lnTo>
                      <a:pt x="527" y="434"/>
                    </a:lnTo>
                    <a:lnTo>
                      <a:pt x="527" y="434"/>
                    </a:lnTo>
                    <a:lnTo>
                      <a:pt x="527" y="434"/>
                    </a:lnTo>
                    <a:lnTo>
                      <a:pt x="527" y="434"/>
                    </a:lnTo>
                    <a:lnTo>
                      <a:pt x="527" y="434"/>
                    </a:lnTo>
                    <a:lnTo>
                      <a:pt x="496" y="434"/>
                    </a:lnTo>
                    <a:lnTo>
                      <a:pt x="496" y="402"/>
                    </a:lnTo>
                    <a:cubicBezTo>
                      <a:pt x="465" y="402"/>
                      <a:pt x="465" y="402"/>
                      <a:pt x="465" y="402"/>
                    </a:cubicBezTo>
                    <a:cubicBezTo>
                      <a:pt x="434" y="372"/>
                      <a:pt x="434" y="372"/>
                      <a:pt x="434" y="372"/>
                    </a:cubicBezTo>
                    <a:lnTo>
                      <a:pt x="434" y="372"/>
                    </a:lnTo>
                    <a:cubicBezTo>
                      <a:pt x="434" y="372"/>
                      <a:pt x="434" y="341"/>
                      <a:pt x="465" y="341"/>
                    </a:cubicBezTo>
                    <a:lnTo>
                      <a:pt x="465" y="341"/>
                    </a:lnTo>
                    <a:cubicBezTo>
                      <a:pt x="434" y="341"/>
                      <a:pt x="434" y="310"/>
                      <a:pt x="434" y="310"/>
                    </a:cubicBezTo>
                    <a:lnTo>
                      <a:pt x="434" y="310"/>
                    </a:lnTo>
                    <a:lnTo>
                      <a:pt x="434" y="279"/>
                    </a:lnTo>
                    <a:lnTo>
                      <a:pt x="434" y="248"/>
                    </a:lnTo>
                    <a:lnTo>
                      <a:pt x="434" y="248"/>
                    </a:lnTo>
                    <a:lnTo>
                      <a:pt x="434" y="217"/>
                    </a:lnTo>
                    <a:lnTo>
                      <a:pt x="434" y="217"/>
                    </a:lnTo>
                    <a:lnTo>
                      <a:pt x="434" y="217"/>
                    </a:lnTo>
                    <a:cubicBezTo>
                      <a:pt x="434" y="217"/>
                      <a:pt x="403" y="217"/>
                      <a:pt x="403" y="186"/>
                    </a:cubicBezTo>
                    <a:lnTo>
                      <a:pt x="403" y="186"/>
                    </a:lnTo>
                    <a:lnTo>
                      <a:pt x="403" y="186"/>
                    </a:lnTo>
                    <a:cubicBezTo>
                      <a:pt x="403" y="186"/>
                      <a:pt x="403" y="186"/>
                      <a:pt x="403" y="155"/>
                    </a:cubicBezTo>
                    <a:cubicBezTo>
                      <a:pt x="403" y="155"/>
                      <a:pt x="403" y="155"/>
                      <a:pt x="403" y="124"/>
                    </a:cubicBezTo>
                    <a:lnTo>
                      <a:pt x="403" y="124"/>
                    </a:lnTo>
                    <a:lnTo>
                      <a:pt x="403" y="124"/>
                    </a:lnTo>
                    <a:lnTo>
                      <a:pt x="403" y="124"/>
                    </a:lnTo>
                    <a:lnTo>
                      <a:pt x="403" y="124"/>
                    </a:lnTo>
                    <a:lnTo>
                      <a:pt x="403" y="124"/>
                    </a:lnTo>
                    <a:lnTo>
                      <a:pt x="372"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5" name="Freeform 97">
                <a:extLst>
                  <a:ext uri="{FF2B5EF4-FFF2-40B4-BE49-F238E27FC236}">
                    <a16:creationId xmlns:a16="http://schemas.microsoft.com/office/drawing/2014/main" id="{94C2AE06-561F-F04D-B0CC-A53FB10B4FB7}"/>
                  </a:ext>
                </a:extLst>
              </p:cNvPr>
              <p:cNvSpPr>
                <a:spLocks noChangeArrowheads="1"/>
              </p:cNvSpPr>
              <p:nvPr/>
            </p:nvSpPr>
            <p:spPr bwMode="auto">
              <a:xfrm>
                <a:off x="4114800" y="1457325"/>
                <a:ext cx="334963" cy="157163"/>
              </a:xfrm>
              <a:custGeom>
                <a:avLst/>
                <a:gdLst>
                  <a:gd name="T0" fmla="*/ 682 w 931"/>
                  <a:gd name="T1" fmla="*/ 63 h 436"/>
                  <a:gd name="T2" fmla="*/ 682 w 931"/>
                  <a:gd name="T3" fmla="*/ 63 h 436"/>
                  <a:gd name="T4" fmla="*/ 620 w 931"/>
                  <a:gd name="T5" fmla="*/ 63 h 436"/>
                  <a:gd name="T6" fmla="*/ 589 w 931"/>
                  <a:gd name="T7" fmla="*/ 0 h 436"/>
                  <a:gd name="T8" fmla="*/ 527 w 931"/>
                  <a:gd name="T9" fmla="*/ 0 h 436"/>
                  <a:gd name="T10" fmla="*/ 496 w 931"/>
                  <a:gd name="T11" fmla="*/ 0 h 436"/>
                  <a:gd name="T12" fmla="*/ 465 w 931"/>
                  <a:gd name="T13" fmla="*/ 32 h 436"/>
                  <a:gd name="T14" fmla="*/ 434 w 931"/>
                  <a:gd name="T15" fmla="*/ 63 h 436"/>
                  <a:gd name="T16" fmla="*/ 372 w 931"/>
                  <a:gd name="T17" fmla="*/ 63 h 436"/>
                  <a:gd name="T18" fmla="*/ 341 w 931"/>
                  <a:gd name="T19" fmla="*/ 32 h 436"/>
                  <a:gd name="T20" fmla="*/ 310 w 931"/>
                  <a:gd name="T21" fmla="*/ 32 h 436"/>
                  <a:gd name="T22" fmla="*/ 279 w 931"/>
                  <a:gd name="T23" fmla="*/ 32 h 436"/>
                  <a:gd name="T24" fmla="*/ 248 w 931"/>
                  <a:gd name="T25" fmla="*/ 32 h 436"/>
                  <a:gd name="T26" fmla="*/ 186 w 931"/>
                  <a:gd name="T27" fmla="*/ 0 h 436"/>
                  <a:gd name="T28" fmla="*/ 92 w 931"/>
                  <a:gd name="T29" fmla="*/ 32 h 436"/>
                  <a:gd name="T30" fmla="*/ 92 w 931"/>
                  <a:gd name="T31" fmla="*/ 32 h 436"/>
                  <a:gd name="T32" fmla="*/ 92 w 931"/>
                  <a:gd name="T33" fmla="*/ 63 h 436"/>
                  <a:gd name="T34" fmla="*/ 62 w 931"/>
                  <a:gd name="T35" fmla="*/ 124 h 436"/>
                  <a:gd name="T36" fmla="*/ 31 w 931"/>
                  <a:gd name="T37" fmla="*/ 124 h 436"/>
                  <a:gd name="T38" fmla="*/ 31 w 931"/>
                  <a:gd name="T39" fmla="*/ 156 h 436"/>
                  <a:gd name="T40" fmla="*/ 0 w 931"/>
                  <a:gd name="T41" fmla="*/ 187 h 436"/>
                  <a:gd name="T42" fmla="*/ 0 w 931"/>
                  <a:gd name="T43" fmla="*/ 218 h 436"/>
                  <a:gd name="T44" fmla="*/ 0 w 931"/>
                  <a:gd name="T45" fmla="*/ 218 h 436"/>
                  <a:gd name="T46" fmla="*/ 92 w 931"/>
                  <a:gd name="T47" fmla="*/ 218 h 436"/>
                  <a:gd name="T48" fmla="*/ 155 w 931"/>
                  <a:gd name="T49" fmla="*/ 218 h 436"/>
                  <a:gd name="T50" fmla="*/ 217 w 931"/>
                  <a:gd name="T51" fmla="*/ 218 h 436"/>
                  <a:gd name="T52" fmla="*/ 217 w 931"/>
                  <a:gd name="T53" fmla="*/ 187 h 436"/>
                  <a:gd name="T54" fmla="*/ 248 w 931"/>
                  <a:gd name="T55" fmla="*/ 187 h 436"/>
                  <a:gd name="T56" fmla="*/ 248 w 931"/>
                  <a:gd name="T57" fmla="*/ 187 h 436"/>
                  <a:gd name="T58" fmla="*/ 310 w 931"/>
                  <a:gd name="T59" fmla="*/ 187 h 436"/>
                  <a:gd name="T60" fmla="*/ 341 w 931"/>
                  <a:gd name="T61" fmla="*/ 218 h 436"/>
                  <a:gd name="T62" fmla="*/ 403 w 931"/>
                  <a:gd name="T63" fmla="*/ 248 h 436"/>
                  <a:gd name="T64" fmla="*/ 434 w 931"/>
                  <a:gd name="T65" fmla="*/ 311 h 436"/>
                  <a:gd name="T66" fmla="*/ 496 w 931"/>
                  <a:gd name="T67" fmla="*/ 280 h 436"/>
                  <a:gd name="T68" fmla="*/ 527 w 931"/>
                  <a:gd name="T69" fmla="*/ 342 h 436"/>
                  <a:gd name="T70" fmla="*/ 589 w 931"/>
                  <a:gd name="T71" fmla="*/ 311 h 436"/>
                  <a:gd name="T72" fmla="*/ 651 w 931"/>
                  <a:gd name="T73" fmla="*/ 342 h 436"/>
                  <a:gd name="T74" fmla="*/ 620 w 931"/>
                  <a:gd name="T75" fmla="*/ 404 h 436"/>
                  <a:gd name="T76" fmla="*/ 651 w 931"/>
                  <a:gd name="T77" fmla="*/ 435 h 436"/>
                  <a:gd name="T78" fmla="*/ 682 w 931"/>
                  <a:gd name="T79" fmla="*/ 435 h 436"/>
                  <a:gd name="T80" fmla="*/ 682 w 931"/>
                  <a:gd name="T81" fmla="*/ 404 h 436"/>
                  <a:gd name="T82" fmla="*/ 651 w 931"/>
                  <a:gd name="T83" fmla="*/ 311 h 436"/>
                  <a:gd name="T84" fmla="*/ 713 w 931"/>
                  <a:gd name="T85" fmla="*/ 311 h 436"/>
                  <a:gd name="T86" fmla="*/ 775 w 931"/>
                  <a:gd name="T87" fmla="*/ 311 h 436"/>
                  <a:gd name="T88" fmla="*/ 837 w 931"/>
                  <a:gd name="T89" fmla="*/ 280 h 436"/>
                  <a:gd name="T90" fmla="*/ 868 w 931"/>
                  <a:gd name="T91" fmla="*/ 218 h 436"/>
                  <a:gd name="T92" fmla="*/ 930 w 931"/>
                  <a:gd name="T93" fmla="*/ 218 h 436"/>
                  <a:gd name="T94" fmla="*/ 930 w 931"/>
                  <a:gd name="T95" fmla="*/ 218 h 436"/>
                  <a:gd name="T96" fmla="*/ 930 w 931"/>
                  <a:gd name="T97" fmla="*/ 156 h 436"/>
                  <a:gd name="T98" fmla="*/ 930 w 931"/>
                  <a:gd name="T99" fmla="*/ 156 h 436"/>
                  <a:gd name="T100" fmla="*/ 868 w 931"/>
                  <a:gd name="T101" fmla="*/ 124 h 436"/>
                  <a:gd name="T102" fmla="*/ 837 w 931"/>
                  <a:gd name="T103" fmla="*/ 124 h 436"/>
                  <a:gd name="T104" fmla="*/ 806 w 931"/>
                  <a:gd name="T105" fmla="*/ 124 h 436"/>
                  <a:gd name="T106" fmla="*/ 775 w 931"/>
                  <a:gd name="T107" fmla="*/ 124 h 436"/>
                  <a:gd name="T108" fmla="*/ 744 w 931"/>
                  <a:gd name="T109" fmla="*/ 124 h 436"/>
                  <a:gd name="T110" fmla="*/ 713 w 931"/>
                  <a:gd name="T111" fmla="*/ 12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1" h="436">
                    <a:moveTo>
                      <a:pt x="682" y="94"/>
                    </a:moveTo>
                    <a:lnTo>
                      <a:pt x="682" y="94"/>
                    </a:lnTo>
                    <a:lnTo>
                      <a:pt x="682" y="63"/>
                    </a:lnTo>
                    <a:lnTo>
                      <a:pt x="682" y="63"/>
                    </a:lnTo>
                    <a:lnTo>
                      <a:pt x="682" y="63"/>
                    </a:lnTo>
                    <a:lnTo>
                      <a:pt x="682" y="63"/>
                    </a:lnTo>
                    <a:cubicBezTo>
                      <a:pt x="651" y="63"/>
                      <a:pt x="651" y="63"/>
                      <a:pt x="651" y="63"/>
                    </a:cubicBezTo>
                    <a:lnTo>
                      <a:pt x="620" y="63"/>
                    </a:lnTo>
                    <a:lnTo>
                      <a:pt x="620" y="63"/>
                    </a:lnTo>
                    <a:cubicBezTo>
                      <a:pt x="620" y="32"/>
                      <a:pt x="620" y="32"/>
                      <a:pt x="620" y="32"/>
                    </a:cubicBezTo>
                    <a:cubicBezTo>
                      <a:pt x="620" y="0"/>
                      <a:pt x="620" y="0"/>
                      <a:pt x="620" y="0"/>
                    </a:cubicBezTo>
                    <a:cubicBezTo>
                      <a:pt x="620" y="0"/>
                      <a:pt x="620" y="0"/>
                      <a:pt x="589" y="0"/>
                    </a:cubicBezTo>
                    <a:lnTo>
                      <a:pt x="589" y="0"/>
                    </a:lnTo>
                    <a:cubicBezTo>
                      <a:pt x="558" y="0"/>
                      <a:pt x="558" y="0"/>
                      <a:pt x="558" y="0"/>
                    </a:cubicBezTo>
                    <a:lnTo>
                      <a:pt x="527" y="0"/>
                    </a:lnTo>
                    <a:lnTo>
                      <a:pt x="527" y="0"/>
                    </a:lnTo>
                    <a:lnTo>
                      <a:pt x="527" y="0"/>
                    </a:lnTo>
                    <a:cubicBezTo>
                      <a:pt x="496" y="0"/>
                      <a:pt x="496" y="0"/>
                      <a:pt x="496" y="0"/>
                    </a:cubicBezTo>
                    <a:cubicBezTo>
                      <a:pt x="496" y="0"/>
                      <a:pt x="496" y="0"/>
                      <a:pt x="465" y="0"/>
                    </a:cubicBezTo>
                    <a:lnTo>
                      <a:pt x="465" y="0"/>
                    </a:lnTo>
                    <a:cubicBezTo>
                      <a:pt x="465" y="32"/>
                      <a:pt x="465" y="32"/>
                      <a:pt x="465" y="32"/>
                    </a:cubicBezTo>
                    <a:lnTo>
                      <a:pt x="465" y="32"/>
                    </a:lnTo>
                    <a:cubicBezTo>
                      <a:pt x="465" y="63"/>
                      <a:pt x="434" y="63"/>
                      <a:pt x="434" y="63"/>
                    </a:cubicBezTo>
                    <a:lnTo>
                      <a:pt x="434" y="63"/>
                    </a:lnTo>
                    <a:lnTo>
                      <a:pt x="434" y="63"/>
                    </a:lnTo>
                    <a:cubicBezTo>
                      <a:pt x="403" y="63"/>
                      <a:pt x="403" y="63"/>
                      <a:pt x="403" y="32"/>
                    </a:cubicBezTo>
                    <a:cubicBezTo>
                      <a:pt x="403" y="63"/>
                      <a:pt x="403" y="63"/>
                      <a:pt x="372" y="63"/>
                    </a:cubicBezTo>
                    <a:lnTo>
                      <a:pt x="372" y="63"/>
                    </a:lnTo>
                    <a:lnTo>
                      <a:pt x="372" y="32"/>
                    </a:lnTo>
                    <a:lnTo>
                      <a:pt x="341" y="32"/>
                    </a:lnTo>
                    <a:lnTo>
                      <a:pt x="341" y="32"/>
                    </a:lnTo>
                    <a:cubicBezTo>
                      <a:pt x="310" y="32"/>
                      <a:pt x="310" y="32"/>
                      <a:pt x="310" y="32"/>
                    </a:cubicBezTo>
                    <a:lnTo>
                      <a:pt x="310" y="32"/>
                    </a:lnTo>
                    <a:lnTo>
                      <a:pt x="310" y="32"/>
                    </a:lnTo>
                    <a:lnTo>
                      <a:pt x="279" y="32"/>
                    </a:lnTo>
                    <a:lnTo>
                      <a:pt x="279" y="32"/>
                    </a:lnTo>
                    <a:lnTo>
                      <a:pt x="279" y="32"/>
                    </a:lnTo>
                    <a:lnTo>
                      <a:pt x="248" y="32"/>
                    </a:lnTo>
                    <a:lnTo>
                      <a:pt x="248" y="32"/>
                    </a:lnTo>
                    <a:cubicBezTo>
                      <a:pt x="248" y="32"/>
                      <a:pt x="217" y="0"/>
                      <a:pt x="186" y="0"/>
                    </a:cubicBezTo>
                    <a:lnTo>
                      <a:pt x="186" y="0"/>
                    </a:lnTo>
                    <a:lnTo>
                      <a:pt x="186" y="0"/>
                    </a:lnTo>
                    <a:cubicBezTo>
                      <a:pt x="186" y="0"/>
                      <a:pt x="186" y="0"/>
                      <a:pt x="155" y="0"/>
                    </a:cubicBezTo>
                    <a:cubicBezTo>
                      <a:pt x="155" y="0"/>
                      <a:pt x="124" y="0"/>
                      <a:pt x="124" y="32"/>
                    </a:cubicBezTo>
                    <a:lnTo>
                      <a:pt x="92" y="32"/>
                    </a:lnTo>
                    <a:lnTo>
                      <a:pt x="92" y="32"/>
                    </a:lnTo>
                    <a:lnTo>
                      <a:pt x="92" y="32"/>
                    </a:lnTo>
                    <a:lnTo>
                      <a:pt x="92" y="32"/>
                    </a:lnTo>
                    <a:lnTo>
                      <a:pt x="92" y="63"/>
                    </a:lnTo>
                    <a:lnTo>
                      <a:pt x="92" y="63"/>
                    </a:lnTo>
                    <a:lnTo>
                      <a:pt x="92" y="63"/>
                    </a:lnTo>
                    <a:cubicBezTo>
                      <a:pt x="92" y="94"/>
                      <a:pt x="92" y="124"/>
                      <a:pt x="62" y="124"/>
                    </a:cubicBezTo>
                    <a:lnTo>
                      <a:pt x="62" y="124"/>
                    </a:lnTo>
                    <a:lnTo>
                      <a:pt x="62" y="124"/>
                    </a:lnTo>
                    <a:lnTo>
                      <a:pt x="62" y="124"/>
                    </a:lnTo>
                    <a:lnTo>
                      <a:pt x="31" y="124"/>
                    </a:lnTo>
                    <a:lnTo>
                      <a:pt x="31" y="124"/>
                    </a:lnTo>
                    <a:lnTo>
                      <a:pt x="31" y="124"/>
                    </a:lnTo>
                    <a:lnTo>
                      <a:pt x="31" y="156"/>
                    </a:lnTo>
                    <a:lnTo>
                      <a:pt x="31" y="156"/>
                    </a:lnTo>
                    <a:lnTo>
                      <a:pt x="31" y="156"/>
                    </a:lnTo>
                    <a:lnTo>
                      <a:pt x="31" y="187"/>
                    </a:lnTo>
                    <a:lnTo>
                      <a:pt x="0" y="187"/>
                    </a:lnTo>
                    <a:lnTo>
                      <a:pt x="0" y="187"/>
                    </a:lnTo>
                    <a:cubicBezTo>
                      <a:pt x="0" y="187"/>
                      <a:pt x="0" y="187"/>
                      <a:pt x="0" y="218"/>
                    </a:cubicBezTo>
                    <a:lnTo>
                      <a:pt x="0" y="218"/>
                    </a:lnTo>
                    <a:lnTo>
                      <a:pt x="0" y="218"/>
                    </a:lnTo>
                    <a:lnTo>
                      <a:pt x="0" y="218"/>
                    </a:lnTo>
                    <a:lnTo>
                      <a:pt x="0" y="218"/>
                    </a:lnTo>
                    <a:cubicBezTo>
                      <a:pt x="31" y="218"/>
                      <a:pt x="31" y="218"/>
                      <a:pt x="31" y="218"/>
                    </a:cubicBezTo>
                    <a:cubicBezTo>
                      <a:pt x="31" y="218"/>
                      <a:pt x="31" y="218"/>
                      <a:pt x="62" y="218"/>
                    </a:cubicBezTo>
                    <a:lnTo>
                      <a:pt x="92" y="218"/>
                    </a:lnTo>
                    <a:lnTo>
                      <a:pt x="92" y="218"/>
                    </a:lnTo>
                    <a:lnTo>
                      <a:pt x="124" y="218"/>
                    </a:lnTo>
                    <a:cubicBezTo>
                      <a:pt x="124" y="218"/>
                      <a:pt x="124" y="218"/>
                      <a:pt x="155" y="218"/>
                    </a:cubicBezTo>
                    <a:lnTo>
                      <a:pt x="155" y="218"/>
                    </a:lnTo>
                    <a:cubicBezTo>
                      <a:pt x="155" y="218"/>
                      <a:pt x="155" y="218"/>
                      <a:pt x="186" y="218"/>
                    </a:cubicBezTo>
                    <a:lnTo>
                      <a:pt x="217" y="218"/>
                    </a:lnTo>
                    <a:lnTo>
                      <a:pt x="217" y="218"/>
                    </a:lnTo>
                    <a:lnTo>
                      <a:pt x="217" y="218"/>
                    </a:lnTo>
                    <a:cubicBezTo>
                      <a:pt x="217" y="218"/>
                      <a:pt x="217" y="218"/>
                      <a:pt x="217" y="187"/>
                    </a:cubicBezTo>
                    <a:lnTo>
                      <a:pt x="217" y="187"/>
                    </a:lnTo>
                    <a:lnTo>
                      <a:pt x="217" y="187"/>
                    </a:lnTo>
                    <a:lnTo>
                      <a:pt x="248" y="187"/>
                    </a:lnTo>
                    <a:lnTo>
                      <a:pt x="248" y="187"/>
                    </a:lnTo>
                    <a:lnTo>
                      <a:pt x="248" y="187"/>
                    </a:lnTo>
                    <a:lnTo>
                      <a:pt x="248" y="187"/>
                    </a:lnTo>
                    <a:lnTo>
                      <a:pt x="248" y="187"/>
                    </a:lnTo>
                    <a:lnTo>
                      <a:pt x="279" y="187"/>
                    </a:lnTo>
                    <a:lnTo>
                      <a:pt x="310" y="187"/>
                    </a:lnTo>
                    <a:cubicBezTo>
                      <a:pt x="310" y="187"/>
                      <a:pt x="341" y="187"/>
                      <a:pt x="341" y="218"/>
                    </a:cubicBezTo>
                    <a:lnTo>
                      <a:pt x="341" y="218"/>
                    </a:lnTo>
                    <a:lnTo>
                      <a:pt x="341" y="218"/>
                    </a:lnTo>
                    <a:cubicBezTo>
                      <a:pt x="372" y="218"/>
                      <a:pt x="403" y="218"/>
                      <a:pt x="403" y="248"/>
                    </a:cubicBezTo>
                    <a:lnTo>
                      <a:pt x="403" y="248"/>
                    </a:lnTo>
                    <a:lnTo>
                      <a:pt x="403" y="248"/>
                    </a:lnTo>
                    <a:cubicBezTo>
                      <a:pt x="403" y="248"/>
                      <a:pt x="403" y="248"/>
                      <a:pt x="403" y="280"/>
                    </a:cubicBezTo>
                    <a:lnTo>
                      <a:pt x="403" y="280"/>
                    </a:lnTo>
                    <a:cubicBezTo>
                      <a:pt x="434" y="280"/>
                      <a:pt x="434" y="311"/>
                      <a:pt x="434" y="311"/>
                    </a:cubicBezTo>
                    <a:lnTo>
                      <a:pt x="434" y="311"/>
                    </a:lnTo>
                    <a:lnTo>
                      <a:pt x="434" y="311"/>
                    </a:lnTo>
                    <a:cubicBezTo>
                      <a:pt x="465" y="311"/>
                      <a:pt x="465" y="280"/>
                      <a:pt x="496" y="280"/>
                    </a:cubicBezTo>
                    <a:lnTo>
                      <a:pt x="496" y="280"/>
                    </a:lnTo>
                    <a:cubicBezTo>
                      <a:pt x="527" y="280"/>
                      <a:pt x="527" y="311"/>
                      <a:pt x="527" y="311"/>
                    </a:cubicBezTo>
                    <a:cubicBezTo>
                      <a:pt x="527" y="311"/>
                      <a:pt x="527" y="311"/>
                      <a:pt x="527" y="342"/>
                    </a:cubicBezTo>
                    <a:lnTo>
                      <a:pt x="527" y="342"/>
                    </a:lnTo>
                    <a:cubicBezTo>
                      <a:pt x="527" y="342"/>
                      <a:pt x="558" y="342"/>
                      <a:pt x="558" y="311"/>
                    </a:cubicBezTo>
                    <a:lnTo>
                      <a:pt x="589" y="311"/>
                    </a:lnTo>
                    <a:lnTo>
                      <a:pt x="589" y="311"/>
                    </a:lnTo>
                    <a:lnTo>
                      <a:pt x="620" y="342"/>
                    </a:lnTo>
                    <a:cubicBezTo>
                      <a:pt x="651" y="342"/>
                      <a:pt x="651" y="342"/>
                      <a:pt x="651" y="342"/>
                    </a:cubicBezTo>
                    <a:cubicBezTo>
                      <a:pt x="620" y="404"/>
                      <a:pt x="620" y="404"/>
                      <a:pt x="620" y="404"/>
                    </a:cubicBezTo>
                    <a:lnTo>
                      <a:pt x="620" y="404"/>
                    </a:lnTo>
                    <a:lnTo>
                      <a:pt x="620" y="404"/>
                    </a:lnTo>
                    <a:lnTo>
                      <a:pt x="620" y="404"/>
                    </a:lnTo>
                    <a:lnTo>
                      <a:pt x="620" y="435"/>
                    </a:lnTo>
                    <a:lnTo>
                      <a:pt x="651" y="435"/>
                    </a:lnTo>
                    <a:lnTo>
                      <a:pt x="651" y="435"/>
                    </a:lnTo>
                    <a:lnTo>
                      <a:pt x="651" y="435"/>
                    </a:lnTo>
                    <a:lnTo>
                      <a:pt x="682" y="435"/>
                    </a:lnTo>
                    <a:lnTo>
                      <a:pt x="682" y="435"/>
                    </a:lnTo>
                    <a:cubicBezTo>
                      <a:pt x="682" y="404"/>
                      <a:pt x="682" y="404"/>
                      <a:pt x="682" y="404"/>
                    </a:cubicBezTo>
                    <a:lnTo>
                      <a:pt x="682" y="404"/>
                    </a:lnTo>
                    <a:cubicBezTo>
                      <a:pt x="651" y="404"/>
                      <a:pt x="651" y="372"/>
                      <a:pt x="651" y="372"/>
                    </a:cubicBezTo>
                    <a:cubicBezTo>
                      <a:pt x="651" y="342"/>
                      <a:pt x="651" y="342"/>
                      <a:pt x="651" y="342"/>
                    </a:cubicBezTo>
                    <a:cubicBezTo>
                      <a:pt x="651" y="311"/>
                      <a:pt x="651" y="311"/>
                      <a:pt x="651" y="311"/>
                    </a:cubicBezTo>
                    <a:lnTo>
                      <a:pt x="651" y="311"/>
                    </a:lnTo>
                    <a:cubicBezTo>
                      <a:pt x="682" y="311"/>
                      <a:pt x="682" y="311"/>
                      <a:pt x="713" y="311"/>
                    </a:cubicBezTo>
                    <a:lnTo>
                      <a:pt x="713" y="311"/>
                    </a:lnTo>
                    <a:lnTo>
                      <a:pt x="744" y="311"/>
                    </a:lnTo>
                    <a:cubicBezTo>
                      <a:pt x="744" y="311"/>
                      <a:pt x="744" y="311"/>
                      <a:pt x="775" y="311"/>
                    </a:cubicBezTo>
                    <a:lnTo>
                      <a:pt x="775" y="311"/>
                    </a:lnTo>
                    <a:cubicBezTo>
                      <a:pt x="775" y="311"/>
                      <a:pt x="775" y="311"/>
                      <a:pt x="775" y="280"/>
                    </a:cubicBezTo>
                    <a:cubicBezTo>
                      <a:pt x="806" y="280"/>
                      <a:pt x="806" y="280"/>
                      <a:pt x="806" y="280"/>
                    </a:cubicBezTo>
                    <a:cubicBezTo>
                      <a:pt x="837" y="280"/>
                      <a:pt x="837" y="280"/>
                      <a:pt x="837" y="280"/>
                    </a:cubicBezTo>
                    <a:lnTo>
                      <a:pt x="837" y="280"/>
                    </a:lnTo>
                    <a:cubicBezTo>
                      <a:pt x="837" y="248"/>
                      <a:pt x="868" y="218"/>
                      <a:pt x="868" y="218"/>
                    </a:cubicBezTo>
                    <a:lnTo>
                      <a:pt x="868" y="218"/>
                    </a:lnTo>
                    <a:cubicBezTo>
                      <a:pt x="899" y="218"/>
                      <a:pt x="899" y="218"/>
                      <a:pt x="899" y="218"/>
                    </a:cubicBezTo>
                    <a:lnTo>
                      <a:pt x="930" y="218"/>
                    </a:lnTo>
                    <a:lnTo>
                      <a:pt x="930" y="218"/>
                    </a:lnTo>
                    <a:lnTo>
                      <a:pt x="930" y="218"/>
                    </a:lnTo>
                    <a:lnTo>
                      <a:pt x="930" y="218"/>
                    </a:lnTo>
                    <a:lnTo>
                      <a:pt x="930" y="218"/>
                    </a:lnTo>
                    <a:lnTo>
                      <a:pt x="930" y="187"/>
                    </a:lnTo>
                    <a:lnTo>
                      <a:pt x="930" y="187"/>
                    </a:lnTo>
                    <a:lnTo>
                      <a:pt x="930" y="156"/>
                    </a:lnTo>
                    <a:lnTo>
                      <a:pt x="930" y="156"/>
                    </a:lnTo>
                    <a:lnTo>
                      <a:pt x="930" y="156"/>
                    </a:lnTo>
                    <a:lnTo>
                      <a:pt x="930" y="156"/>
                    </a:lnTo>
                    <a:lnTo>
                      <a:pt x="930" y="156"/>
                    </a:lnTo>
                    <a:cubicBezTo>
                      <a:pt x="899" y="156"/>
                      <a:pt x="899" y="156"/>
                      <a:pt x="899" y="124"/>
                    </a:cubicBezTo>
                    <a:lnTo>
                      <a:pt x="868" y="124"/>
                    </a:lnTo>
                    <a:lnTo>
                      <a:pt x="868" y="124"/>
                    </a:lnTo>
                    <a:cubicBezTo>
                      <a:pt x="837" y="124"/>
                      <a:pt x="837" y="124"/>
                      <a:pt x="837" y="124"/>
                    </a:cubicBezTo>
                    <a:lnTo>
                      <a:pt x="837" y="124"/>
                    </a:lnTo>
                    <a:cubicBezTo>
                      <a:pt x="806" y="124"/>
                      <a:pt x="806" y="124"/>
                      <a:pt x="806" y="124"/>
                    </a:cubicBezTo>
                    <a:lnTo>
                      <a:pt x="806" y="124"/>
                    </a:lnTo>
                    <a:lnTo>
                      <a:pt x="806" y="124"/>
                    </a:lnTo>
                    <a:lnTo>
                      <a:pt x="806" y="124"/>
                    </a:lnTo>
                    <a:cubicBezTo>
                      <a:pt x="806" y="124"/>
                      <a:pt x="806" y="124"/>
                      <a:pt x="775" y="124"/>
                    </a:cubicBezTo>
                    <a:lnTo>
                      <a:pt x="775" y="124"/>
                    </a:lnTo>
                    <a:lnTo>
                      <a:pt x="775" y="124"/>
                    </a:lnTo>
                    <a:cubicBezTo>
                      <a:pt x="775" y="124"/>
                      <a:pt x="775" y="124"/>
                      <a:pt x="744" y="124"/>
                    </a:cubicBezTo>
                    <a:lnTo>
                      <a:pt x="744" y="124"/>
                    </a:lnTo>
                    <a:lnTo>
                      <a:pt x="744" y="124"/>
                    </a:lnTo>
                    <a:lnTo>
                      <a:pt x="744" y="124"/>
                    </a:lnTo>
                    <a:cubicBezTo>
                      <a:pt x="713" y="124"/>
                      <a:pt x="713" y="124"/>
                      <a:pt x="713" y="124"/>
                    </a:cubicBezTo>
                    <a:lnTo>
                      <a:pt x="713" y="124"/>
                    </a:lnTo>
                    <a:cubicBezTo>
                      <a:pt x="682" y="124"/>
                      <a:pt x="682" y="94"/>
                      <a:pt x="682" y="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6" name="Freeform 98">
                <a:extLst>
                  <a:ext uri="{FF2B5EF4-FFF2-40B4-BE49-F238E27FC236}">
                    <a16:creationId xmlns:a16="http://schemas.microsoft.com/office/drawing/2014/main" id="{318BDFAD-F279-FD46-8D4D-2AFCC2029F5D}"/>
                  </a:ext>
                </a:extLst>
              </p:cNvPr>
              <p:cNvSpPr>
                <a:spLocks noChangeArrowheads="1"/>
              </p:cNvSpPr>
              <p:nvPr/>
            </p:nvSpPr>
            <p:spPr bwMode="auto">
              <a:xfrm>
                <a:off x="4148138" y="1366838"/>
                <a:ext cx="146050" cy="88900"/>
              </a:xfrm>
              <a:custGeom>
                <a:avLst/>
                <a:gdLst>
                  <a:gd name="T0" fmla="*/ 373 w 405"/>
                  <a:gd name="T1" fmla="*/ 94 h 249"/>
                  <a:gd name="T2" fmla="*/ 342 w 405"/>
                  <a:gd name="T3" fmla="*/ 63 h 249"/>
                  <a:gd name="T4" fmla="*/ 342 w 405"/>
                  <a:gd name="T5" fmla="*/ 63 h 249"/>
                  <a:gd name="T6" fmla="*/ 342 w 405"/>
                  <a:gd name="T7" fmla="*/ 31 h 249"/>
                  <a:gd name="T8" fmla="*/ 311 w 405"/>
                  <a:gd name="T9" fmla="*/ 0 h 249"/>
                  <a:gd name="T10" fmla="*/ 280 w 405"/>
                  <a:gd name="T11" fmla="*/ 31 h 249"/>
                  <a:gd name="T12" fmla="*/ 249 w 405"/>
                  <a:gd name="T13" fmla="*/ 0 h 249"/>
                  <a:gd name="T14" fmla="*/ 218 w 405"/>
                  <a:gd name="T15" fmla="*/ 0 h 249"/>
                  <a:gd name="T16" fmla="*/ 218 w 405"/>
                  <a:gd name="T17" fmla="*/ 0 h 249"/>
                  <a:gd name="T18" fmla="*/ 156 w 405"/>
                  <a:gd name="T19" fmla="*/ 31 h 249"/>
                  <a:gd name="T20" fmla="*/ 156 w 405"/>
                  <a:gd name="T21" fmla="*/ 63 h 249"/>
                  <a:gd name="T22" fmla="*/ 94 w 405"/>
                  <a:gd name="T23" fmla="*/ 63 h 249"/>
                  <a:gd name="T24" fmla="*/ 94 w 405"/>
                  <a:gd name="T25" fmla="*/ 63 h 249"/>
                  <a:gd name="T26" fmla="*/ 94 w 405"/>
                  <a:gd name="T27" fmla="*/ 94 h 249"/>
                  <a:gd name="T28" fmla="*/ 63 w 405"/>
                  <a:gd name="T29" fmla="*/ 124 h 249"/>
                  <a:gd name="T30" fmla="*/ 32 w 405"/>
                  <a:gd name="T31" fmla="*/ 124 h 249"/>
                  <a:gd name="T32" fmla="*/ 0 w 405"/>
                  <a:gd name="T33" fmla="*/ 156 h 249"/>
                  <a:gd name="T34" fmla="*/ 0 w 405"/>
                  <a:gd name="T35" fmla="*/ 156 h 249"/>
                  <a:gd name="T36" fmla="*/ 0 w 405"/>
                  <a:gd name="T37" fmla="*/ 187 h 249"/>
                  <a:gd name="T38" fmla="*/ 0 w 405"/>
                  <a:gd name="T39" fmla="*/ 218 h 249"/>
                  <a:gd name="T40" fmla="*/ 0 w 405"/>
                  <a:gd name="T41" fmla="*/ 218 h 249"/>
                  <a:gd name="T42" fmla="*/ 0 w 405"/>
                  <a:gd name="T43" fmla="*/ 218 h 249"/>
                  <a:gd name="T44" fmla="*/ 94 w 405"/>
                  <a:gd name="T45" fmla="*/ 218 h 249"/>
                  <a:gd name="T46" fmla="*/ 187 w 405"/>
                  <a:gd name="T47" fmla="*/ 218 h 249"/>
                  <a:gd name="T48" fmla="*/ 187 w 405"/>
                  <a:gd name="T49" fmla="*/ 218 h 249"/>
                  <a:gd name="T50" fmla="*/ 218 w 405"/>
                  <a:gd name="T51" fmla="*/ 218 h 249"/>
                  <a:gd name="T52" fmla="*/ 249 w 405"/>
                  <a:gd name="T53" fmla="*/ 218 h 249"/>
                  <a:gd name="T54" fmla="*/ 249 w 405"/>
                  <a:gd name="T55" fmla="*/ 218 h 249"/>
                  <a:gd name="T56" fmla="*/ 280 w 405"/>
                  <a:gd name="T57" fmla="*/ 248 h 249"/>
                  <a:gd name="T58" fmla="*/ 280 w 405"/>
                  <a:gd name="T59" fmla="*/ 248 h 249"/>
                  <a:gd name="T60" fmla="*/ 311 w 405"/>
                  <a:gd name="T61" fmla="*/ 248 h 249"/>
                  <a:gd name="T62" fmla="*/ 311 w 405"/>
                  <a:gd name="T63" fmla="*/ 248 h 249"/>
                  <a:gd name="T64" fmla="*/ 342 w 405"/>
                  <a:gd name="T65" fmla="*/ 248 h 249"/>
                  <a:gd name="T66" fmla="*/ 342 w 405"/>
                  <a:gd name="T67" fmla="*/ 187 h 249"/>
                  <a:gd name="T68" fmla="*/ 373 w 405"/>
                  <a:gd name="T69" fmla="*/ 187 h 249"/>
                  <a:gd name="T70" fmla="*/ 373 w 405"/>
                  <a:gd name="T71" fmla="*/ 156 h 249"/>
                  <a:gd name="T72" fmla="*/ 373 w 405"/>
                  <a:gd name="T73" fmla="*/ 156 h 249"/>
                  <a:gd name="T74" fmla="*/ 373 w 405"/>
                  <a:gd name="T75" fmla="*/ 124 h 249"/>
                  <a:gd name="T76" fmla="*/ 404 w 405"/>
                  <a:gd name="T77" fmla="*/ 124 h 249"/>
                  <a:gd name="T78" fmla="*/ 373 w 405"/>
                  <a:gd name="T79" fmla="*/ 9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5" h="249">
                    <a:moveTo>
                      <a:pt x="373" y="94"/>
                    </a:moveTo>
                    <a:lnTo>
                      <a:pt x="373" y="94"/>
                    </a:lnTo>
                    <a:lnTo>
                      <a:pt x="373" y="94"/>
                    </a:lnTo>
                    <a:cubicBezTo>
                      <a:pt x="373" y="94"/>
                      <a:pt x="342" y="94"/>
                      <a:pt x="342" y="63"/>
                    </a:cubicBezTo>
                    <a:lnTo>
                      <a:pt x="342" y="63"/>
                    </a:lnTo>
                    <a:lnTo>
                      <a:pt x="342" y="63"/>
                    </a:lnTo>
                    <a:cubicBezTo>
                      <a:pt x="342" y="31"/>
                      <a:pt x="342" y="31"/>
                      <a:pt x="342" y="31"/>
                    </a:cubicBezTo>
                    <a:lnTo>
                      <a:pt x="342" y="31"/>
                    </a:lnTo>
                    <a:cubicBezTo>
                      <a:pt x="342" y="31"/>
                      <a:pt x="342" y="31"/>
                      <a:pt x="342" y="0"/>
                    </a:cubicBezTo>
                    <a:cubicBezTo>
                      <a:pt x="342" y="0"/>
                      <a:pt x="342" y="0"/>
                      <a:pt x="311" y="0"/>
                    </a:cubicBezTo>
                    <a:cubicBezTo>
                      <a:pt x="311" y="31"/>
                      <a:pt x="311" y="31"/>
                      <a:pt x="311" y="31"/>
                    </a:cubicBezTo>
                    <a:cubicBezTo>
                      <a:pt x="311" y="31"/>
                      <a:pt x="311" y="31"/>
                      <a:pt x="280" y="31"/>
                    </a:cubicBezTo>
                    <a:cubicBezTo>
                      <a:pt x="280" y="31"/>
                      <a:pt x="280" y="0"/>
                      <a:pt x="249" y="0"/>
                    </a:cubicBezTo>
                    <a:lnTo>
                      <a:pt x="249" y="0"/>
                    </a:lnTo>
                    <a:cubicBezTo>
                      <a:pt x="218" y="0"/>
                      <a:pt x="218" y="0"/>
                      <a:pt x="218" y="0"/>
                    </a:cubicBezTo>
                    <a:lnTo>
                      <a:pt x="218" y="0"/>
                    </a:lnTo>
                    <a:lnTo>
                      <a:pt x="218" y="0"/>
                    </a:lnTo>
                    <a:lnTo>
                      <a:pt x="218" y="0"/>
                    </a:lnTo>
                    <a:cubicBezTo>
                      <a:pt x="187" y="0"/>
                      <a:pt x="187" y="0"/>
                      <a:pt x="187" y="0"/>
                    </a:cubicBezTo>
                    <a:cubicBezTo>
                      <a:pt x="187" y="0"/>
                      <a:pt x="156" y="0"/>
                      <a:pt x="156" y="31"/>
                    </a:cubicBezTo>
                    <a:lnTo>
                      <a:pt x="156" y="31"/>
                    </a:lnTo>
                    <a:cubicBezTo>
                      <a:pt x="156" y="31"/>
                      <a:pt x="156" y="31"/>
                      <a:pt x="156" y="63"/>
                    </a:cubicBezTo>
                    <a:cubicBezTo>
                      <a:pt x="125" y="63"/>
                      <a:pt x="125" y="63"/>
                      <a:pt x="125" y="63"/>
                    </a:cubicBezTo>
                    <a:lnTo>
                      <a:pt x="94" y="63"/>
                    </a:lnTo>
                    <a:lnTo>
                      <a:pt x="94" y="63"/>
                    </a:lnTo>
                    <a:lnTo>
                      <a:pt x="94" y="63"/>
                    </a:lnTo>
                    <a:lnTo>
                      <a:pt x="94" y="94"/>
                    </a:lnTo>
                    <a:lnTo>
                      <a:pt x="94" y="94"/>
                    </a:lnTo>
                    <a:cubicBezTo>
                      <a:pt x="94" y="124"/>
                      <a:pt x="63" y="124"/>
                      <a:pt x="63" y="124"/>
                    </a:cubicBezTo>
                    <a:lnTo>
                      <a:pt x="63" y="124"/>
                    </a:lnTo>
                    <a:cubicBezTo>
                      <a:pt x="63" y="124"/>
                      <a:pt x="63" y="124"/>
                      <a:pt x="32" y="124"/>
                    </a:cubicBezTo>
                    <a:lnTo>
                      <a:pt x="32" y="124"/>
                    </a:lnTo>
                    <a:lnTo>
                      <a:pt x="32" y="124"/>
                    </a:lnTo>
                    <a:lnTo>
                      <a:pt x="0" y="156"/>
                    </a:lnTo>
                    <a:lnTo>
                      <a:pt x="0" y="156"/>
                    </a:lnTo>
                    <a:lnTo>
                      <a:pt x="0" y="156"/>
                    </a:lnTo>
                    <a:lnTo>
                      <a:pt x="0" y="156"/>
                    </a:lnTo>
                    <a:lnTo>
                      <a:pt x="0" y="187"/>
                    </a:lnTo>
                    <a:lnTo>
                      <a:pt x="0" y="218"/>
                    </a:lnTo>
                    <a:lnTo>
                      <a:pt x="0" y="218"/>
                    </a:lnTo>
                    <a:lnTo>
                      <a:pt x="0" y="218"/>
                    </a:lnTo>
                    <a:lnTo>
                      <a:pt x="0" y="218"/>
                    </a:lnTo>
                    <a:lnTo>
                      <a:pt x="0" y="218"/>
                    </a:lnTo>
                    <a:lnTo>
                      <a:pt x="0" y="218"/>
                    </a:lnTo>
                    <a:cubicBezTo>
                      <a:pt x="32" y="218"/>
                      <a:pt x="32" y="218"/>
                      <a:pt x="63" y="218"/>
                    </a:cubicBezTo>
                    <a:cubicBezTo>
                      <a:pt x="94" y="218"/>
                      <a:pt x="94" y="218"/>
                      <a:pt x="94" y="218"/>
                    </a:cubicBezTo>
                    <a:lnTo>
                      <a:pt x="94" y="218"/>
                    </a:lnTo>
                    <a:cubicBezTo>
                      <a:pt x="125" y="218"/>
                      <a:pt x="156" y="218"/>
                      <a:pt x="187" y="218"/>
                    </a:cubicBezTo>
                    <a:lnTo>
                      <a:pt x="187" y="218"/>
                    </a:lnTo>
                    <a:lnTo>
                      <a:pt x="187" y="218"/>
                    </a:lnTo>
                    <a:lnTo>
                      <a:pt x="187" y="218"/>
                    </a:lnTo>
                    <a:lnTo>
                      <a:pt x="218" y="218"/>
                    </a:lnTo>
                    <a:cubicBezTo>
                      <a:pt x="218" y="218"/>
                      <a:pt x="218" y="218"/>
                      <a:pt x="249" y="218"/>
                    </a:cubicBezTo>
                    <a:lnTo>
                      <a:pt x="249" y="218"/>
                    </a:lnTo>
                    <a:lnTo>
                      <a:pt x="249" y="218"/>
                    </a:lnTo>
                    <a:lnTo>
                      <a:pt x="249" y="218"/>
                    </a:lnTo>
                    <a:lnTo>
                      <a:pt x="249" y="218"/>
                    </a:lnTo>
                    <a:cubicBezTo>
                      <a:pt x="280" y="218"/>
                      <a:pt x="280" y="218"/>
                      <a:pt x="280" y="248"/>
                    </a:cubicBezTo>
                    <a:lnTo>
                      <a:pt x="280" y="248"/>
                    </a:lnTo>
                    <a:lnTo>
                      <a:pt x="280" y="248"/>
                    </a:lnTo>
                    <a:cubicBezTo>
                      <a:pt x="280" y="248"/>
                      <a:pt x="280" y="248"/>
                      <a:pt x="311" y="248"/>
                    </a:cubicBezTo>
                    <a:lnTo>
                      <a:pt x="311" y="248"/>
                    </a:lnTo>
                    <a:lnTo>
                      <a:pt x="311" y="248"/>
                    </a:lnTo>
                    <a:lnTo>
                      <a:pt x="311" y="248"/>
                    </a:lnTo>
                    <a:lnTo>
                      <a:pt x="311" y="248"/>
                    </a:lnTo>
                    <a:cubicBezTo>
                      <a:pt x="311" y="248"/>
                      <a:pt x="311" y="248"/>
                      <a:pt x="342" y="248"/>
                    </a:cubicBezTo>
                    <a:cubicBezTo>
                      <a:pt x="342" y="218"/>
                      <a:pt x="342" y="218"/>
                      <a:pt x="342" y="218"/>
                    </a:cubicBezTo>
                    <a:lnTo>
                      <a:pt x="342" y="187"/>
                    </a:lnTo>
                    <a:lnTo>
                      <a:pt x="373" y="187"/>
                    </a:lnTo>
                    <a:lnTo>
                      <a:pt x="373" y="187"/>
                    </a:lnTo>
                    <a:lnTo>
                      <a:pt x="373" y="187"/>
                    </a:lnTo>
                    <a:cubicBezTo>
                      <a:pt x="373" y="187"/>
                      <a:pt x="373" y="187"/>
                      <a:pt x="373" y="156"/>
                    </a:cubicBezTo>
                    <a:lnTo>
                      <a:pt x="373" y="156"/>
                    </a:lnTo>
                    <a:lnTo>
                      <a:pt x="373" y="156"/>
                    </a:lnTo>
                    <a:lnTo>
                      <a:pt x="373" y="156"/>
                    </a:lnTo>
                    <a:lnTo>
                      <a:pt x="373" y="124"/>
                    </a:lnTo>
                    <a:lnTo>
                      <a:pt x="373" y="124"/>
                    </a:lnTo>
                    <a:cubicBezTo>
                      <a:pt x="404" y="124"/>
                      <a:pt x="404" y="124"/>
                      <a:pt x="404" y="124"/>
                    </a:cubicBezTo>
                    <a:lnTo>
                      <a:pt x="404" y="124"/>
                    </a:lnTo>
                    <a:cubicBezTo>
                      <a:pt x="404" y="124"/>
                      <a:pt x="373" y="124"/>
                      <a:pt x="373" y="9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7" name="Freeform 99">
                <a:extLst>
                  <a:ext uri="{FF2B5EF4-FFF2-40B4-BE49-F238E27FC236}">
                    <a16:creationId xmlns:a16="http://schemas.microsoft.com/office/drawing/2014/main" id="{A36C3338-07DE-F64C-910C-77956F9ACFB5}"/>
                  </a:ext>
                </a:extLst>
              </p:cNvPr>
              <p:cNvSpPr>
                <a:spLocks noChangeArrowheads="1"/>
              </p:cNvSpPr>
              <p:nvPr/>
            </p:nvSpPr>
            <p:spPr bwMode="auto">
              <a:xfrm>
                <a:off x="3948113" y="809625"/>
                <a:ext cx="100012" cy="66675"/>
              </a:xfrm>
              <a:custGeom>
                <a:avLst/>
                <a:gdLst>
                  <a:gd name="T0" fmla="*/ 155 w 280"/>
                  <a:gd name="T1" fmla="*/ 31 h 187"/>
                  <a:gd name="T2" fmla="*/ 155 w 280"/>
                  <a:gd name="T3" fmla="*/ 31 h 187"/>
                  <a:gd name="T4" fmla="*/ 155 w 280"/>
                  <a:gd name="T5" fmla="*/ 62 h 187"/>
                  <a:gd name="T6" fmla="*/ 155 w 280"/>
                  <a:gd name="T7" fmla="*/ 93 h 187"/>
                  <a:gd name="T8" fmla="*/ 155 w 280"/>
                  <a:gd name="T9" fmla="*/ 124 h 187"/>
                  <a:gd name="T10" fmla="*/ 124 w 280"/>
                  <a:gd name="T11" fmla="*/ 124 h 187"/>
                  <a:gd name="T12" fmla="*/ 93 w 280"/>
                  <a:gd name="T13" fmla="*/ 124 h 187"/>
                  <a:gd name="T14" fmla="*/ 93 w 280"/>
                  <a:gd name="T15" fmla="*/ 124 h 187"/>
                  <a:gd name="T16" fmla="*/ 62 w 280"/>
                  <a:gd name="T17" fmla="*/ 124 h 187"/>
                  <a:gd name="T18" fmla="*/ 62 w 280"/>
                  <a:gd name="T19" fmla="*/ 124 h 187"/>
                  <a:gd name="T20" fmla="*/ 31 w 280"/>
                  <a:gd name="T21" fmla="*/ 155 h 187"/>
                  <a:gd name="T22" fmla="*/ 0 w 280"/>
                  <a:gd name="T23" fmla="*/ 155 h 187"/>
                  <a:gd name="T24" fmla="*/ 0 w 280"/>
                  <a:gd name="T25" fmla="*/ 155 h 187"/>
                  <a:gd name="T26" fmla="*/ 31 w 280"/>
                  <a:gd name="T27" fmla="*/ 155 h 187"/>
                  <a:gd name="T28" fmla="*/ 93 w 280"/>
                  <a:gd name="T29" fmla="*/ 186 h 187"/>
                  <a:gd name="T30" fmla="*/ 124 w 280"/>
                  <a:gd name="T31" fmla="*/ 186 h 187"/>
                  <a:gd name="T32" fmla="*/ 155 w 280"/>
                  <a:gd name="T33" fmla="*/ 155 h 187"/>
                  <a:gd name="T34" fmla="*/ 155 w 280"/>
                  <a:gd name="T35" fmla="*/ 155 h 187"/>
                  <a:gd name="T36" fmla="*/ 217 w 280"/>
                  <a:gd name="T37" fmla="*/ 124 h 187"/>
                  <a:gd name="T38" fmla="*/ 217 w 280"/>
                  <a:gd name="T39" fmla="*/ 124 h 187"/>
                  <a:gd name="T40" fmla="*/ 217 w 280"/>
                  <a:gd name="T41" fmla="*/ 93 h 187"/>
                  <a:gd name="T42" fmla="*/ 248 w 280"/>
                  <a:gd name="T43" fmla="*/ 93 h 187"/>
                  <a:gd name="T44" fmla="*/ 248 w 280"/>
                  <a:gd name="T45" fmla="*/ 93 h 187"/>
                  <a:gd name="T46" fmla="*/ 279 w 280"/>
                  <a:gd name="T47" fmla="*/ 62 h 187"/>
                  <a:gd name="T48" fmla="*/ 279 w 280"/>
                  <a:gd name="T49" fmla="*/ 62 h 187"/>
                  <a:gd name="T50" fmla="*/ 279 w 280"/>
                  <a:gd name="T51" fmla="*/ 62 h 187"/>
                  <a:gd name="T52" fmla="*/ 217 w 280"/>
                  <a:gd name="T53" fmla="*/ 31 h 187"/>
                  <a:gd name="T54" fmla="*/ 217 w 280"/>
                  <a:gd name="T55" fmla="*/ 31 h 187"/>
                  <a:gd name="T56" fmla="*/ 217 w 280"/>
                  <a:gd name="T57" fmla="*/ 31 h 187"/>
                  <a:gd name="T58" fmla="*/ 217 w 280"/>
                  <a:gd name="T59" fmla="*/ 31 h 187"/>
                  <a:gd name="T60" fmla="*/ 186 w 280"/>
                  <a:gd name="T61" fmla="*/ 0 h 187"/>
                  <a:gd name="T62" fmla="*/ 186 w 280"/>
                  <a:gd name="T63" fmla="*/ 0 h 187"/>
                  <a:gd name="T64" fmla="*/ 124 w 280"/>
                  <a:gd name="T65" fmla="*/ 0 h 187"/>
                  <a:gd name="T66" fmla="*/ 155 w 280"/>
                  <a:gd name="T67" fmla="*/ 3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87">
                    <a:moveTo>
                      <a:pt x="155" y="31"/>
                    </a:moveTo>
                    <a:lnTo>
                      <a:pt x="155" y="31"/>
                    </a:lnTo>
                    <a:lnTo>
                      <a:pt x="155" y="62"/>
                    </a:lnTo>
                    <a:cubicBezTo>
                      <a:pt x="155" y="62"/>
                      <a:pt x="155" y="62"/>
                      <a:pt x="155" y="93"/>
                    </a:cubicBezTo>
                    <a:lnTo>
                      <a:pt x="155" y="124"/>
                    </a:lnTo>
                    <a:cubicBezTo>
                      <a:pt x="124" y="124"/>
                      <a:pt x="124" y="124"/>
                      <a:pt x="124" y="124"/>
                    </a:cubicBezTo>
                    <a:cubicBezTo>
                      <a:pt x="93" y="124"/>
                      <a:pt x="93" y="124"/>
                      <a:pt x="93" y="124"/>
                    </a:cubicBezTo>
                    <a:lnTo>
                      <a:pt x="93" y="124"/>
                    </a:lnTo>
                    <a:cubicBezTo>
                      <a:pt x="62" y="124"/>
                      <a:pt x="62" y="124"/>
                      <a:pt x="62" y="124"/>
                    </a:cubicBezTo>
                    <a:lnTo>
                      <a:pt x="62" y="124"/>
                    </a:lnTo>
                    <a:cubicBezTo>
                      <a:pt x="62" y="155"/>
                      <a:pt x="31" y="155"/>
                      <a:pt x="31" y="155"/>
                    </a:cubicBezTo>
                    <a:lnTo>
                      <a:pt x="0" y="155"/>
                    </a:lnTo>
                    <a:lnTo>
                      <a:pt x="0" y="155"/>
                    </a:lnTo>
                    <a:lnTo>
                      <a:pt x="31" y="155"/>
                    </a:lnTo>
                    <a:cubicBezTo>
                      <a:pt x="62" y="155"/>
                      <a:pt x="93" y="155"/>
                      <a:pt x="93" y="186"/>
                    </a:cubicBezTo>
                    <a:lnTo>
                      <a:pt x="124" y="186"/>
                    </a:lnTo>
                    <a:cubicBezTo>
                      <a:pt x="124" y="186"/>
                      <a:pt x="124" y="186"/>
                      <a:pt x="155" y="155"/>
                    </a:cubicBezTo>
                    <a:lnTo>
                      <a:pt x="155" y="155"/>
                    </a:lnTo>
                    <a:cubicBezTo>
                      <a:pt x="155" y="155"/>
                      <a:pt x="186" y="124"/>
                      <a:pt x="217" y="124"/>
                    </a:cubicBezTo>
                    <a:lnTo>
                      <a:pt x="217" y="124"/>
                    </a:lnTo>
                    <a:lnTo>
                      <a:pt x="217" y="93"/>
                    </a:lnTo>
                    <a:lnTo>
                      <a:pt x="248" y="93"/>
                    </a:lnTo>
                    <a:lnTo>
                      <a:pt x="248" y="93"/>
                    </a:lnTo>
                    <a:lnTo>
                      <a:pt x="279" y="62"/>
                    </a:lnTo>
                    <a:lnTo>
                      <a:pt x="279" y="62"/>
                    </a:lnTo>
                    <a:lnTo>
                      <a:pt x="279" y="62"/>
                    </a:lnTo>
                    <a:cubicBezTo>
                      <a:pt x="248" y="62"/>
                      <a:pt x="248" y="62"/>
                      <a:pt x="217" y="31"/>
                    </a:cubicBezTo>
                    <a:lnTo>
                      <a:pt x="217" y="31"/>
                    </a:lnTo>
                    <a:lnTo>
                      <a:pt x="217" y="31"/>
                    </a:lnTo>
                    <a:lnTo>
                      <a:pt x="217" y="31"/>
                    </a:lnTo>
                    <a:cubicBezTo>
                      <a:pt x="186" y="31"/>
                      <a:pt x="186" y="31"/>
                      <a:pt x="186" y="0"/>
                    </a:cubicBezTo>
                    <a:lnTo>
                      <a:pt x="186" y="0"/>
                    </a:lnTo>
                    <a:cubicBezTo>
                      <a:pt x="155" y="0"/>
                      <a:pt x="155" y="0"/>
                      <a:pt x="124" y="0"/>
                    </a:cubicBezTo>
                    <a:cubicBezTo>
                      <a:pt x="124" y="31"/>
                      <a:pt x="155" y="31"/>
                      <a:pt x="155"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8" name="Freeform 100">
                <a:extLst>
                  <a:ext uri="{FF2B5EF4-FFF2-40B4-BE49-F238E27FC236}">
                    <a16:creationId xmlns:a16="http://schemas.microsoft.com/office/drawing/2014/main" id="{C7DBF18A-07C4-2645-AFED-02F247DA8CA7}"/>
                  </a:ext>
                </a:extLst>
              </p:cNvPr>
              <p:cNvSpPr>
                <a:spLocks noChangeArrowheads="1"/>
              </p:cNvSpPr>
              <p:nvPr/>
            </p:nvSpPr>
            <p:spPr bwMode="auto">
              <a:xfrm>
                <a:off x="3890963" y="820738"/>
                <a:ext cx="77787" cy="11112"/>
              </a:xfrm>
              <a:custGeom>
                <a:avLst/>
                <a:gdLst>
                  <a:gd name="T0" fmla="*/ 31 w 218"/>
                  <a:gd name="T1" fmla="*/ 0 h 32"/>
                  <a:gd name="T2" fmla="*/ 31 w 218"/>
                  <a:gd name="T3" fmla="*/ 0 h 32"/>
                  <a:gd name="T4" fmla="*/ 62 w 218"/>
                  <a:gd name="T5" fmla="*/ 31 h 32"/>
                  <a:gd name="T6" fmla="*/ 93 w 218"/>
                  <a:gd name="T7" fmla="*/ 31 h 32"/>
                  <a:gd name="T8" fmla="*/ 93 w 218"/>
                  <a:gd name="T9" fmla="*/ 31 h 32"/>
                  <a:gd name="T10" fmla="*/ 93 w 218"/>
                  <a:gd name="T11" fmla="*/ 31 h 32"/>
                  <a:gd name="T12" fmla="*/ 124 w 218"/>
                  <a:gd name="T13" fmla="*/ 31 h 32"/>
                  <a:gd name="T14" fmla="*/ 124 w 218"/>
                  <a:gd name="T15" fmla="*/ 31 h 32"/>
                  <a:gd name="T16" fmla="*/ 186 w 218"/>
                  <a:gd name="T17" fmla="*/ 31 h 32"/>
                  <a:gd name="T18" fmla="*/ 186 w 218"/>
                  <a:gd name="T19" fmla="*/ 31 h 32"/>
                  <a:gd name="T20" fmla="*/ 217 w 218"/>
                  <a:gd name="T21" fmla="*/ 0 h 32"/>
                  <a:gd name="T22" fmla="*/ 217 w 218"/>
                  <a:gd name="T23" fmla="*/ 0 h 32"/>
                  <a:gd name="T24" fmla="*/ 186 w 218"/>
                  <a:gd name="T25" fmla="*/ 0 h 32"/>
                  <a:gd name="T26" fmla="*/ 186 w 218"/>
                  <a:gd name="T27" fmla="*/ 0 h 32"/>
                  <a:gd name="T28" fmla="*/ 124 w 218"/>
                  <a:gd name="T29" fmla="*/ 31 h 32"/>
                  <a:gd name="T30" fmla="*/ 93 w 218"/>
                  <a:gd name="T31" fmla="*/ 0 h 32"/>
                  <a:gd name="T32" fmla="*/ 93 w 218"/>
                  <a:gd name="T33" fmla="*/ 0 h 32"/>
                  <a:gd name="T34" fmla="*/ 93 w 218"/>
                  <a:gd name="T35" fmla="*/ 0 h 32"/>
                  <a:gd name="T36" fmla="*/ 62 w 218"/>
                  <a:gd name="T37" fmla="*/ 0 h 32"/>
                  <a:gd name="T38" fmla="*/ 31 w 218"/>
                  <a:gd name="T39" fmla="*/ 0 h 32"/>
                  <a:gd name="T40" fmla="*/ 0 w 218"/>
                  <a:gd name="T41" fmla="*/ 0 h 32"/>
                  <a:gd name="T42" fmla="*/ 0 w 218"/>
                  <a:gd name="T43" fmla="*/ 0 h 32"/>
                  <a:gd name="T44" fmla="*/ 31 w 218"/>
                  <a:gd name="T4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32">
                    <a:moveTo>
                      <a:pt x="31" y="0"/>
                    </a:moveTo>
                    <a:lnTo>
                      <a:pt x="31" y="0"/>
                    </a:lnTo>
                    <a:lnTo>
                      <a:pt x="62" y="31"/>
                    </a:lnTo>
                    <a:cubicBezTo>
                      <a:pt x="93" y="31"/>
                      <a:pt x="93" y="31"/>
                      <a:pt x="93" y="31"/>
                    </a:cubicBezTo>
                    <a:lnTo>
                      <a:pt x="93" y="31"/>
                    </a:lnTo>
                    <a:lnTo>
                      <a:pt x="93" y="31"/>
                    </a:lnTo>
                    <a:lnTo>
                      <a:pt x="124" y="31"/>
                    </a:lnTo>
                    <a:lnTo>
                      <a:pt x="124" y="31"/>
                    </a:lnTo>
                    <a:cubicBezTo>
                      <a:pt x="124" y="31"/>
                      <a:pt x="155" y="31"/>
                      <a:pt x="186" y="31"/>
                    </a:cubicBezTo>
                    <a:lnTo>
                      <a:pt x="186" y="31"/>
                    </a:lnTo>
                    <a:cubicBezTo>
                      <a:pt x="186" y="31"/>
                      <a:pt x="186" y="0"/>
                      <a:pt x="217" y="0"/>
                    </a:cubicBezTo>
                    <a:lnTo>
                      <a:pt x="217" y="0"/>
                    </a:lnTo>
                    <a:cubicBezTo>
                      <a:pt x="186" y="0"/>
                      <a:pt x="186" y="0"/>
                      <a:pt x="186" y="0"/>
                    </a:cubicBezTo>
                    <a:lnTo>
                      <a:pt x="186" y="0"/>
                    </a:lnTo>
                    <a:cubicBezTo>
                      <a:pt x="155" y="0"/>
                      <a:pt x="155" y="31"/>
                      <a:pt x="124" y="31"/>
                    </a:cubicBezTo>
                    <a:cubicBezTo>
                      <a:pt x="124" y="31"/>
                      <a:pt x="124" y="31"/>
                      <a:pt x="93" y="0"/>
                    </a:cubicBezTo>
                    <a:lnTo>
                      <a:pt x="93" y="0"/>
                    </a:lnTo>
                    <a:lnTo>
                      <a:pt x="93" y="0"/>
                    </a:lnTo>
                    <a:lnTo>
                      <a:pt x="62" y="0"/>
                    </a:lnTo>
                    <a:cubicBezTo>
                      <a:pt x="62" y="0"/>
                      <a:pt x="62" y="0"/>
                      <a:pt x="31" y="0"/>
                    </a:cubicBezTo>
                    <a:cubicBezTo>
                      <a:pt x="0" y="0"/>
                      <a:pt x="0" y="0"/>
                      <a:pt x="0" y="0"/>
                    </a:cubicBezTo>
                    <a:lnTo>
                      <a:pt x="0" y="0"/>
                    </a:lnTo>
                    <a:cubicBezTo>
                      <a:pt x="0" y="0"/>
                      <a:pt x="0" y="0"/>
                      <a:pt x="3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39" name="Freeform 101">
                <a:extLst>
                  <a:ext uri="{FF2B5EF4-FFF2-40B4-BE49-F238E27FC236}">
                    <a16:creationId xmlns:a16="http://schemas.microsoft.com/office/drawing/2014/main" id="{3AEEB51E-5E53-A643-9C4B-CBBA6271A6B1}"/>
                  </a:ext>
                </a:extLst>
              </p:cNvPr>
              <p:cNvSpPr>
                <a:spLocks noChangeArrowheads="1"/>
              </p:cNvSpPr>
              <p:nvPr/>
            </p:nvSpPr>
            <p:spPr bwMode="auto">
              <a:xfrm>
                <a:off x="6469063" y="2728913"/>
                <a:ext cx="168275" cy="157162"/>
              </a:xfrm>
              <a:custGeom>
                <a:avLst/>
                <a:gdLst>
                  <a:gd name="T0" fmla="*/ 0 w 466"/>
                  <a:gd name="T1" fmla="*/ 217 h 435"/>
                  <a:gd name="T2" fmla="*/ 0 w 466"/>
                  <a:gd name="T3" fmla="*/ 248 h 435"/>
                  <a:gd name="T4" fmla="*/ 0 w 466"/>
                  <a:gd name="T5" fmla="*/ 372 h 435"/>
                  <a:gd name="T6" fmla="*/ 31 w 466"/>
                  <a:gd name="T7" fmla="*/ 372 h 435"/>
                  <a:gd name="T8" fmla="*/ 31 w 466"/>
                  <a:gd name="T9" fmla="*/ 372 h 435"/>
                  <a:gd name="T10" fmla="*/ 93 w 466"/>
                  <a:gd name="T11" fmla="*/ 372 h 435"/>
                  <a:gd name="T12" fmla="*/ 93 w 466"/>
                  <a:gd name="T13" fmla="*/ 372 h 435"/>
                  <a:gd name="T14" fmla="*/ 124 w 466"/>
                  <a:gd name="T15" fmla="*/ 341 h 435"/>
                  <a:gd name="T16" fmla="*/ 186 w 466"/>
                  <a:gd name="T17" fmla="*/ 279 h 435"/>
                  <a:gd name="T18" fmla="*/ 217 w 466"/>
                  <a:gd name="T19" fmla="*/ 279 h 435"/>
                  <a:gd name="T20" fmla="*/ 279 w 466"/>
                  <a:gd name="T21" fmla="*/ 279 h 435"/>
                  <a:gd name="T22" fmla="*/ 310 w 466"/>
                  <a:gd name="T23" fmla="*/ 341 h 435"/>
                  <a:gd name="T24" fmla="*/ 341 w 466"/>
                  <a:gd name="T25" fmla="*/ 372 h 435"/>
                  <a:gd name="T26" fmla="*/ 341 w 466"/>
                  <a:gd name="T27" fmla="*/ 372 h 435"/>
                  <a:gd name="T28" fmla="*/ 372 w 466"/>
                  <a:gd name="T29" fmla="*/ 403 h 435"/>
                  <a:gd name="T30" fmla="*/ 403 w 466"/>
                  <a:gd name="T31" fmla="*/ 403 h 435"/>
                  <a:gd name="T32" fmla="*/ 434 w 466"/>
                  <a:gd name="T33" fmla="*/ 434 h 435"/>
                  <a:gd name="T34" fmla="*/ 434 w 466"/>
                  <a:gd name="T35" fmla="*/ 403 h 435"/>
                  <a:gd name="T36" fmla="*/ 403 w 466"/>
                  <a:gd name="T37" fmla="*/ 372 h 435"/>
                  <a:gd name="T38" fmla="*/ 372 w 466"/>
                  <a:gd name="T39" fmla="*/ 341 h 435"/>
                  <a:gd name="T40" fmla="*/ 341 w 466"/>
                  <a:gd name="T41" fmla="*/ 279 h 435"/>
                  <a:gd name="T42" fmla="*/ 310 w 466"/>
                  <a:gd name="T43" fmla="*/ 217 h 435"/>
                  <a:gd name="T44" fmla="*/ 310 w 466"/>
                  <a:gd name="T45" fmla="*/ 186 h 435"/>
                  <a:gd name="T46" fmla="*/ 248 w 466"/>
                  <a:gd name="T47" fmla="*/ 155 h 435"/>
                  <a:gd name="T48" fmla="*/ 248 w 466"/>
                  <a:gd name="T49" fmla="*/ 93 h 435"/>
                  <a:gd name="T50" fmla="*/ 217 w 466"/>
                  <a:gd name="T51" fmla="*/ 62 h 435"/>
                  <a:gd name="T52" fmla="*/ 186 w 466"/>
                  <a:gd name="T53" fmla="*/ 62 h 435"/>
                  <a:gd name="T54" fmla="*/ 186 w 466"/>
                  <a:gd name="T55" fmla="*/ 62 h 435"/>
                  <a:gd name="T56" fmla="*/ 124 w 466"/>
                  <a:gd name="T57" fmla="*/ 31 h 435"/>
                  <a:gd name="T58" fmla="*/ 124 w 466"/>
                  <a:gd name="T59" fmla="*/ 31 h 435"/>
                  <a:gd name="T60" fmla="*/ 62 w 466"/>
                  <a:gd name="T61" fmla="*/ 0 h 435"/>
                  <a:gd name="T62" fmla="*/ 0 w 466"/>
                  <a:gd name="T63" fmla="*/ 186 h 435"/>
                  <a:gd name="T64" fmla="*/ 0 w 466"/>
                  <a:gd name="T65" fmla="*/ 18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6" h="435">
                    <a:moveTo>
                      <a:pt x="0" y="217"/>
                    </a:moveTo>
                    <a:lnTo>
                      <a:pt x="0" y="217"/>
                    </a:lnTo>
                    <a:cubicBezTo>
                      <a:pt x="0" y="217"/>
                      <a:pt x="0" y="217"/>
                      <a:pt x="0" y="248"/>
                    </a:cubicBezTo>
                    <a:lnTo>
                      <a:pt x="0" y="248"/>
                    </a:lnTo>
                    <a:cubicBezTo>
                      <a:pt x="0" y="248"/>
                      <a:pt x="0" y="248"/>
                      <a:pt x="0" y="310"/>
                    </a:cubicBezTo>
                    <a:cubicBezTo>
                      <a:pt x="0" y="310"/>
                      <a:pt x="0" y="341"/>
                      <a:pt x="0" y="372"/>
                    </a:cubicBezTo>
                    <a:lnTo>
                      <a:pt x="31" y="372"/>
                    </a:lnTo>
                    <a:lnTo>
                      <a:pt x="31" y="372"/>
                    </a:lnTo>
                    <a:lnTo>
                      <a:pt x="31" y="372"/>
                    </a:lnTo>
                    <a:lnTo>
                      <a:pt x="31" y="372"/>
                    </a:lnTo>
                    <a:cubicBezTo>
                      <a:pt x="62" y="372"/>
                      <a:pt x="62" y="372"/>
                      <a:pt x="62" y="372"/>
                    </a:cubicBezTo>
                    <a:lnTo>
                      <a:pt x="93" y="372"/>
                    </a:lnTo>
                    <a:lnTo>
                      <a:pt x="93" y="372"/>
                    </a:lnTo>
                    <a:lnTo>
                      <a:pt x="93" y="372"/>
                    </a:lnTo>
                    <a:lnTo>
                      <a:pt x="93" y="372"/>
                    </a:lnTo>
                    <a:cubicBezTo>
                      <a:pt x="93" y="341"/>
                      <a:pt x="124" y="341"/>
                      <a:pt x="124" y="341"/>
                    </a:cubicBezTo>
                    <a:cubicBezTo>
                      <a:pt x="124" y="341"/>
                      <a:pt x="124" y="341"/>
                      <a:pt x="124" y="310"/>
                    </a:cubicBezTo>
                    <a:cubicBezTo>
                      <a:pt x="155" y="279"/>
                      <a:pt x="186" y="279"/>
                      <a:pt x="186" y="279"/>
                    </a:cubicBezTo>
                    <a:cubicBezTo>
                      <a:pt x="186" y="279"/>
                      <a:pt x="186" y="279"/>
                      <a:pt x="217" y="279"/>
                    </a:cubicBezTo>
                    <a:lnTo>
                      <a:pt x="217" y="279"/>
                    </a:lnTo>
                    <a:cubicBezTo>
                      <a:pt x="248" y="279"/>
                      <a:pt x="248" y="279"/>
                      <a:pt x="248" y="279"/>
                    </a:cubicBezTo>
                    <a:lnTo>
                      <a:pt x="279" y="279"/>
                    </a:lnTo>
                    <a:cubicBezTo>
                      <a:pt x="310" y="310"/>
                      <a:pt x="310" y="310"/>
                      <a:pt x="310" y="310"/>
                    </a:cubicBezTo>
                    <a:lnTo>
                      <a:pt x="310" y="341"/>
                    </a:lnTo>
                    <a:lnTo>
                      <a:pt x="310" y="341"/>
                    </a:lnTo>
                    <a:cubicBezTo>
                      <a:pt x="341" y="341"/>
                      <a:pt x="341" y="341"/>
                      <a:pt x="341" y="372"/>
                    </a:cubicBezTo>
                    <a:lnTo>
                      <a:pt x="341" y="372"/>
                    </a:lnTo>
                    <a:lnTo>
                      <a:pt x="341" y="372"/>
                    </a:lnTo>
                    <a:cubicBezTo>
                      <a:pt x="372" y="372"/>
                      <a:pt x="372" y="403"/>
                      <a:pt x="372" y="403"/>
                    </a:cubicBezTo>
                    <a:lnTo>
                      <a:pt x="372" y="403"/>
                    </a:lnTo>
                    <a:lnTo>
                      <a:pt x="403" y="403"/>
                    </a:lnTo>
                    <a:lnTo>
                      <a:pt x="403" y="403"/>
                    </a:lnTo>
                    <a:lnTo>
                      <a:pt x="403" y="403"/>
                    </a:lnTo>
                    <a:lnTo>
                      <a:pt x="434" y="434"/>
                    </a:lnTo>
                    <a:cubicBezTo>
                      <a:pt x="465" y="434"/>
                      <a:pt x="465" y="434"/>
                      <a:pt x="465" y="434"/>
                    </a:cubicBezTo>
                    <a:cubicBezTo>
                      <a:pt x="434" y="434"/>
                      <a:pt x="434" y="403"/>
                      <a:pt x="434" y="403"/>
                    </a:cubicBezTo>
                    <a:lnTo>
                      <a:pt x="434" y="403"/>
                    </a:lnTo>
                    <a:cubicBezTo>
                      <a:pt x="434" y="403"/>
                      <a:pt x="403" y="403"/>
                      <a:pt x="403" y="372"/>
                    </a:cubicBezTo>
                    <a:lnTo>
                      <a:pt x="372" y="372"/>
                    </a:lnTo>
                    <a:cubicBezTo>
                      <a:pt x="372" y="341"/>
                      <a:pt x="372" y="341"/>
                      <a:pt x="372" y="341"/>
                    </a:cubicBezTo>
                    <a:cubicBezTo>
                      <a:pt x="372" y="310"/>
                      <a:pt x="341" y="310"/>
                      <a:pt x="341" y="310"/>
                    </a:cubicBezTo>
                    <a:lnTo>
                      <a:pt x="341" y="279"/>
                    </a:lnTo>
                    <a:cubicBezTo>
                      <a:pt x="310" y="279"/>
                      <a:pt x="310" y="248"/>
                      <a:pt x="310" y="248"/>
                    </a:cubicBezTo>
                    <a:cubicBezTo>
                      <a:pt x="310" y="217"/>
                      <a:pt x="310" y="217"/>
                      <a:pt x="310" y="217"/>
                    </a:cubicBezTo>
                    <a:cubicBezTo>
                      <a:pt x="310" y="186"/>
                      <a:pt x="310" y="186"/>
                      <a:pt x="341" y="186"/>
                    </a:cubicBezTo>
                    <a:cubicBezTo>
                      <a:pt x="310" y="186"/>
                      <a:pt x="310" y="186"/>
                      <a:pt x="310" y="186"/>
                    </a:cubicBezTo>
                    <a:cubicBezTo>
                      <a:pt x="310" y="186"/>
                      <a:pt x="310" y="186"/>
                      <a:pt x="279" y="186"/>
                    </a:cubicBezTo>
                    <a:cubicBezTo>
                      <a:pt x="279" y="186"/>
                      <a:pt x="248" y="186"/>
                      <a:pt x="248" y="155"/>
                    </a:cubicBezTo>
                    <a:lnTo>
                      <a:pt x="248" y="124"/>
                    </a:lnTo>
                    <a:cubicBezTo>
                      <a:pt x="248" y="124"/>
                      <a:pt x="248" y="124"/>
                      <a:pt x="248" y="93"/>
                    </a:cubicBezTo>
                    <a:lnTo>
                      <a:pt x="248" y="93"/>
                    </a:lnTo>
                    <a:cubicBezTo>
                      <a:pt x="217" y="93"/>
                      <a:pt x="217" y="93"/>
                      <a:pt x="217" y="62"/>
                    </a:cubicBezTo>
                    <a:cubicBezTo>
                      <a:pt x="186" y="62"/>
                      <a:pt x="186" y="62"/>
                      <a:pt x="186" y="62"/>
                    </a:cubicBezTo>
                    <a:lnTo>
                      <a:pt x="186" y="62"/>
                    </a:lnTo>
                    <a:lnTo>
                      <a:pt x="186" y="62"/>
                    </a:lnTo>
                    <a:lnTo>
                      <a:pt x="186" y="62"/>
                    </a:lnTo>
                    <a:lnTo>
                      <a:pt x="186" y="62"/>
                    </a:lnTo>
                    <a:cubicBezTo>
                      <a:pt x="155" y="62"/>
                      <a:pt x="155" y="62"/>
                      <a:pt x="124" y="31"/>
                    </a:cubicBezTo>
                    <a:lnTo>
                      <a:pt x="124" y="31"/>
                    </a:lnTo>
                    <a:lnTo>
                      <a:pt x="124" y="31"/>
                    </a:lnTo>
                    <a:cubicBezTo>
                      <a:pt x="93" y="31"/>
                      <a:pt x="93" y="31"/>
                      <a:pt x="93" y="31"/>
                    </a:cubicBezTo>
                    <a:lnTo>
                      <a:pt x="62" y="0"/>
                    </a:lnTo>
                    <a:cubicBezTo>
                      <a:pt x="62" y="0"/>
                      <a:pt x="31" y="0"/>
                      <a:pt x="0" y="0"/>
                    </a:cubicBezTo>
                    <a:cubicBezTo>
                      <a:pt x="0" y="186"/>
                      <a:pt x="0" y="186"/>
                      <a:pt x="0" y="186"/>
                    </a:cubicBezTo>
                    <a:cubicBezTo>
                      <a:pt x="31" y="186"/>
                      <a:pt x="31" y="186"/>
                      <a:pt x="31" y="186"/>
                    </a:cubicBezTo>
                    <a:cubicBezTo>
                      <a:pt x="0" y="186"/>
                      <a:pt x="0" y="186"/>
                      <a:pt x="0" y="186"/>
                    </a:cubicBezTo>
                    <a:lnTo>
                      <a:pt x="0" y="2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0" name="Freeform 102">
                <a:extLst>
                  <a:ext uri="{FF2B5EF4-FFF2-40B4-BE49-F238E27FC236}">
                    <a16:creationId xmlns:a16="http://schemas.microsoft.com/office/drawing/2014/main" id="{EE3BE90B-CB9A-414C-86A3-DE13070B232E}"/>
                  </a:ext>
                </a:extLst>
              </p:cNvPr>
              <p:cNvSpPr>
                <a:spLocks noChangeArrowheads="1"/>
              </p:cNvSpPr>
              <p:nvPr/>
            </p:nvSpPr>
            <p:spPr bwMode="auto">
              <a:xfrm>
                <a:off x="4605338" y="1377950"/>
                <a:ext cx="781050" cy="323850"/>
              </a:xfrm>
              <a:custGeom>
                <a:avLst/>
                <a:gdLst>
                  <a:gd name="T0" fmla="*/ 61 w 2170"/>
                  <a:gd name="T1" fmla="*/ 497 h 901"/>
                  <a:gd name="T2" fmla="*/ 185 w 2170"/>
                  <a:gd name="T3" fmla="*/ 497 h 901"/>
                  <a:gd name="T4" fmla="*/ 309 w 2170"/>
                  <a:gd name="T5" fmla="*/ 497 h 901"/>
                  <a:gd name="T6" fmla="*/ 309 w 2170"/>
                  <a:gd name="T7" fmla="*/ 652 h 901"/>
                  <a:gd name="T8" fmla="*/ 248 w 2170"/>
                  <a:gd name="T9" fmla="*/ 745 h 901"/>
                  <a:gd name="T10" fmla="*/ 341 w 2170"/>
                  <a:gd name="T11" fmla="*/ 806 h 901"/>
                  <a:gd name="T12" fmla="*/ 620 w 2170"/>
                  <a:gd name="T13" fmla="*/ 589 h 901"/>
                  <a:gd name="T14" fmla="*/ 775 w 2170"/>
                  <a:gd name="T15" fmla="*/ 589 h 901"/>
                  <a:gd name="T16" fmla="*/ 805 w 2170"/>
                  <a:gd name="T17" fmla="*/ 713 h 901"/>
                  <a:gd name="T18" fmla="*/ 929 w 2170"/>
                  <a:gd name="T19" fmla="*/ 713 h 901"/>
                  <a:gd name="T20" fmla="*/ 1023 w 2170"/>
                  <a:gd name="T21" fmla="*/ 745 h 901"/>
                  <a:gd name="T22" fmla="*/ 1116 w 2170"/>
                  <a:gd name="T23" fmla="*/ 869 h 901"/>
                  <a:gd name="T24" fmla="*/ 1177 w 2170"/>
                  <a:gd name="T25" fmla="*/ 900 h 901"/>
                  <a:gd name="T26" fmla="*/ 1177 w 2170"/>
                  <a:gd name="T27" fmla="*/ 869 h 901"/>
                  <a:gd name="T28" fmla="*/ 1271 w 2170"/>
                  <a:gd name="T29" fmla="*/ 806 h 901"/>
                  <a:gd name="T30" fmla="*/ 1425 w 2170"/>
                  <a:gd name="T31" fmla="*/ 745 h 901"/>
                  <a:gd name="T32" fmla="*/ 1581 w 2170"/>
                  <a:gd name="T33" fmla="*/ 745 h 901"/>
                  <a:gd name="T34" fmla="*/ 1673 w 2170"/>
                  <a:gd name="T35" fmla="*/ 745 h 901"/>
                  <a:gd name="T36" fmla="*/ 1797 w 2170"/>
                  <a:gd name="T37" fmla="*/ 776 h 901"/>
                  <a:gd name="T38" fmla="*/ 1829 w 2170"/>
                  <a:gd name="T39" fmla="*/ 745 h 901"/>
                  <a:gd name="T40" fmla="*/ 1766 w 2170"/>
                  <a:gd name="T41" fmla="*/ 652 h 901"/>
                  <a:gd name="T42" fmla="*/ 1860 w 2170"/>
                  <a:gd name="T43" fmla="*/ 621 h 901"/>
                  <a:gd name="T44" fmla="*/ 1921 w 2170"/>
                  <a:gd name="T45" fmla="*/ 559 h 901"/>
                  <a:gd name="T46" fmla="*/ 2014 w 2170"/>
                  <a:gd name="T47" fmla="*/ 497 h 901"/>
                  <a:gd name="T48" fmla="*/ 2108 w 2170"/>
                  <a:gd name="T49" fmla="*/ 497 h 901"/>
                  <a:gd name="T50" fmla="*/ 2169 w 2170"/>
                  <a:gd name="T51" fmla="*/ 373 h 901"/>
                  <a:gd name="T52" fmla="*/ 2077 w 2170"/>
                  <a:gd name="T53" fmla="*/ 373 h 901"/>
                  <a:gd name="T54" fmla="*/ 2014 w 2170"/>
                  <a:gd name="T55" fmla="*/ 311 h 901"/>
                  <a:gd name="T56" fmla="*/ 1921 w 2170"/>
                  <a:gd name="T57" fmla="*/ 311 h 901"/>
                  <a:gd name="T58" fmla="*/ 1860 w 2170"/>
                  <a:gd name="T59" fmla="*/ 280 h 901"/>
                  <a:gd name="T60" fmla="*/ 1766 w 2170"/>
                  <a:gd name="T61" fmla="*/ 280 h 901"/>
                  <a:gd name="T62" fmla="*/ 1642 w 2170"/>
                  <a:gd name="T63" fmla="*/ 125 h 901"/>
                  <a:gd name="T64" fmla="*/ 1549 w 2170"/>
                  <a:gd name="T65" fmla="*/ 93 h 901"/>
                  <a:gd name="T66" fmla="*/ 1457 w 2170"/>
                  <a:gd name="T67" fmla="*/ 125 h 901"/>
                  <a:gd name="T68" fmla="*/ 1394 w 2170"/>
                  <a:gd name="T69" fmla="*/ 93 h 901"/>
                  <a:gd name="T70" fmla="*/ 1364 w 2170"/>
                  <a:gd name="T71" fmla="*/ 93 h 901"/>
                  <a:gd name="T72" fmla="*/ 1271 w 2170"/>
                  <a:gd name="T73" fmla="*/ 32 h 901"/>
                  <a:gd name="T74" fmla="*/ 1208 w 2170"/>
                  <a:gd name="T75" fmla="*/ 0 h 901"/>
                  <a:gd name="T76" fmla="*/ 1053 w 2170"/>
                  <a:gd name="T77" fmla="*/ 63 h 901"/>
                  <a:gd name="T78" fmla="*/ 992 w 2170"/>
                  <a:gd name="T79" fmla="*/ 93 h 901"/>
                  <a:gd name="T80" fmla="*/ 837 w 2170"/>
                  <a:gd name="T81" fmla="*/ 93 h 901"/>
                  <a:gd name="T82" fmla="*/ 805 w 2170"/>
                  <a:gd name="T83" fmla="*/ 125 h 901"/>
                  <a:gd name="T84" fmla="*/ 775 w 2170"/>
                  <a:gd name="T85" fmla="*/ 187 h 901"/>
                  <a:gd name="T86" fmla="*/ 775 w 2170"/>
                  <a:gd name="T87" fmla="*/ 311 h 901"/>
                  <a:gd name="T88" fmla="*/ 713 w 2170"/>
                  <a:gd name="T89" fmla="*/ 311 h 901"/>
                  <a:gd name="T90" fmla="*/ 620 w 2170"/>
                  <a:gd name="T91" fmla="*/ 280 h 901"/>
                  <a:gd name="T92" fmla="*/ 557 w 2170"/>
                  <a:gd name="T93" fmla="*/ 311 h 901"/>
                  <a:gd name="T94" fmla="*/ 465 w 2170"/>
                  <a:gd name="T95" fmla="*/ 311 h 901"/>
                  <a:gd name="T96" fmla="*/ 403 w 2170"/>
                  <a:gd name="T97" fmla="*/ 311 h 901"/>
                  <a:gd name="T98" fmla="*/ 341 w 2170"/>
                  <a:gd name="T99" fmla="*/ 249 h 901"/>
                  <a:gd name="T100" fmla="*/ 279 w 2170"/>
                  <a:gd name="T101" fmla="*/ 249 h 901"/>
                  <a:gd name="T102" fmla="*/ 217 w 2170"/>
                  <a:gd name="T103" fmla="*/ 249 h 901"/>
                  <a:gd name="T104" fmla="*/ 185 w 2170"/>
                  <a:gd name="T105" fmla="*/ 249 h 901"/>
                  <a:gd name="T106" fmla="*/ 124 w 2170"/>
                  <a:gd name="T107" fmla="*/ 280 h 901"/>
                  <a:gd name="T108" fmla="*/ 93 w 2170"/>
                  <a:gd name="T109" fmla="*/ 341 h 901"/>
                  <a:gd name="T110" fmla="*/ 31 w 2170"/>
                  <a:gd name="T111" fmla="*/ 341 h 901"/>
                  <a:gd name="T112" fmla="*/ 0 w 2170"/>
                  <a:gd name="T113" fmla="*/ 373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70" h="901">
                    <a:moveTo>
                      <a:pt x="0" y="404"/>
                    </a:moveTo>
                    <a:lnTo>
                      <a:pt x="0" y="404"/>
                    </a:lnTo>
                    <a:cubicBezTo>
                      <a:pt x="0" y="435"/>
                      <a:pt x="0" y="435"/>
                      <a:pt x="0" y="435"/>
                    </a:cubicBezTo>
                    <a:lnTo>
                      <a:pt x="0" y="435"/>
                    </a:lnTo>
                    <a:cubicBezTo>
                      <a:pt x="31" y="435"/>
                      <a:pt x="31" y="435"/>
                      <a:pt x="31" y="435"/>
                    </a:cubicBezTo>
                    <a:lnTo>
                      <a:pt x="61" y="465"/>
                    </a:lnTo>
                    <a:cubicBezTo>
                      <a:pt x="61" y="465"/>
                      <a:pt x="61" y="465"/>
                      <a:pt x="61" y="497"/>
                    </a:cubicBezTo>
                    <a:lnTo>
                      <a:pt x="93" y="497"/>
                    </a:lnTo>
                    <a:cubicBezTo>
                      <a:pt x="124" y="497"/>
                      <a:pt x="124" y="528"/>
                      <a:pt x="124" y="528"/>
                    </a:cubicBezTo>
                    <a:lnTo>
                      <a:pt x="124" y="528"/>
                    </a:lnTo>
                    <a:lnTo>
                      <a:pt x="124" y="528"/>
                    </a:lnTo>
                    <a:lnTo>
                      <a:pt x="155" y="528"/>
                    </a:lnTo>
                    <a:lnTo>
                      <a:pt x="155" y="528"/>
                    </a:lnTo>
                    <a:cubicBezTo>
                      <a:pt x="155" y="497"/>
                      <a:pt x="185" y="497"/>
                      <a:pt x="185" y="497"/>
                    </a:cubicBezTo>
                    <a:lnTo>
                      <a:pt x="217" y="497"/>
                    </a:lnTo>
                    <a:lnTo>
                      <a:pt x="217" y="497"/>
                    </a:lnTo>
                    <a:cubicBezTo>
                      <a:pt x="217" y="497"/>
                      <a:pt x="217" y="497"/>
                      <a:pt x="248" y="497"/>
                    </a:cubicBezTo>
                    <a:lnTo>
                      <a:pt x="248" y="497"/>
                    </a:lnTo>
                    <a:lnTo>
                      <a:pt x="248" y="497"/>
                    </a:lnTo>
                    <a:lnTo>
                      <a:pt x="279" y="497"/>
                    </a:lnTo>
                    <a:lnTo>
                      <a:pt x="309" y="497"/>
                    </a:lnTo>
                    <a:lnTo>
                      <a:pt x="341" y="497"/>
                    </a:lnTo>
                    <a:cubicBezTo>
                      <a:pt x="341" y="528"/>
                      <a:pt x="341" y="528"/>
                      <a:pt x="341" y="528"/>
                    </a:cubicBezTo>
                    <a:lnTo>
                      <a:pt x="341" y="528"/>
                    </a:lnTo>
                    <a:cubicBezTo>
                      <a:pt x="341" y="528"/>
                      <a:pt x="341" y="528"/>
                      <a:pt x="341" y="559"/>
                    </a:cubicBezTo>
                    <a:lnTo>
                      <a:pt x="341" y="589"/>
                    </a:lnTo>
                    <a:cubicBezTo>
                      <a:pt x="341" y="621"/>
                      <a:pt x="341" y="652"/>
                      <a:pt x="309" y="652"/>
                    </a:cubicBezTo>
                    <a:lnTo>
                      <a:pt x="309" y="652"/>
                    </a:lnTo>
                    <a:cubicBezTo>
                      <a:pt x="309" y="652"/>
                      <a:pt x="309" y="652"/>
                      <a:pt x="279" y="652"/>
                    </a:cubicBezTo>
                    <a:lnTo>
                      <a:pt x="248" y="652"/>
                    </a:lnTo>
                    <a:lnTo>
                      <a:pt x="248" y="652"/>
                    </a:lnTo>
                    <a:lnTo>
                      <a:pt x="248" y="652"/>
                    </a:lnTo>
                    <a:lnTo>
                      <a:pt x="248" y="683"/>
                    </a:lnTo>
                    <a:cubicBezTo>
                      <a:pt x="248" y="683"/>
                      <a:pt x="248" y="713"/>
                      <a:pt x="217" y="713"/>
                    </a:cubicBezTo>
                    <a:cubicBezTo>
                      <a:pt x="248" y="713"/>
                      <a:pt x="248" y="745"/>
                      <a:pt x="248" y="745"/>
                    </a:cubicBezTo>
                    <a:lnTo>
                      <a:pt x="248" y="745"/>
                    </a:lnTo>
                    <a:cubicBezTo>
                      <a:pt x="248" y="745"/>
                      <a:pt x="248" y="745"/>
                      <a:pt x="279" y="745"/>
                    </a:cubicBezTo>
                    <a:lnTo>
                      <a:pt x="279" y="745"/>
                    </a:lnTo>
                    <a:cubicBezTo>
                      <a:pt x="279" y="776"/>
                      <a:pt x="309" y="776"/>
                      <a:pt x="309" y="776"/>
                    </a:cubicBezTo>
                    <a:cubicBezTo>
                      <a:pt x="309" y="806"/>
                      <a:pt x="309" y="806"/>
                      <a:pt x="309" y="806"/>
                    </a:cubicBezTo>
                    <a:lnTo>
                      <a:pt x="341" y="806"/>
                    </a:lnTo>
                    <a:lnTo>
                      <a:pt x="341" y="806"/>
                    </a:lnTo>
                    <a:cubicBezTo>
                      <a:pt x="372" y="806"/>
                      <a:pt x="372" y="776"/>
                      <a:pt x="372" y="776"/>
                    </a:cubicBezTo>
                    <a:lnTo>
                      <a:pt x="372" y="776"/>
                    </a:lnTo>
                    <a:lnTo>
                      <a:pt x="403" y="806"/>
                    </a:lnTo>
                    <a:cubicBezTo>
                      <a:pt x="433" y="806"/>
                      <a:pt x="433" y="837"/>
                      <a:pt x="465" y="837"/>
                    </a:cubicBezTo>
                    <a:cubicBezTo>
                      <a:pt x="465" y="869"/>
                      <a:pt x="465" y="869"/>
                      <a:pt x="465" y="869"/>
                    </a:cubicBezTo>
                    <a:cubicBezTo>
                      <a:pt x="465" y="621"/>
                      <a:pt x="465" y="621"/>
                      <a:pt x="465" y="621"/>
                    </a:cubicBezTo>
                    <a:cubicBezTo>
                      <a:pt x="620" y="589"/>
                      <a:pt x="620" y="589"/>
                      <a:pt x="620" y="589"/>
                    </a:cubicBezTo>
                    <a:cubicBezTo>
                      <a:pt x="651" y="589"/>
                      <a:pt x="651" y="589"/>
                      <a:pt x="651" y="589"/>
                    </a:cubicBezTo>
                    <a:lnTo>
                      <a:pt x="681" y="559"/>
                    </a:lnTo>
                    <a:lnTo>
                      <a:pt x="681" y="559"/>
                    </a:lnTo>
                    <a:cubicBezTo>
                      <a:pt x="713" y="559"/>
                      <a:pt x="713" y="559"/>
                      <a:pt x="713" y="559"/>
                    </a:cubicBezTo>
                    <a:cubicBezTo>
                      <a:pt x="713" y="559"/>
                      <a:pt x="713" y="559"/>
                      <a:pt x="744" y="559"/>
                    </a:cubicBezTo>
                    <a:lnTo>
                      <a:pt x="744" y="559"/>
                    </a:lnTo>
                    <a:cubicBezTo>
                      <a:pt x="744" y="559"/>
                      <a:pt x="744" y="559"/>
                      <a:pt x="775" y="589"/>
                    </a:cubicBezTo>
                    <a:lnTo>
                      <a:pt x="775" y="589"/>
                    </a:lnTo>
                    <a:lnTo>
                      <a:pt x="775" y="621"/>
                    </a:lnTo>
                    <a:cubicBezTo>
                      <a:pt x="775" y="652"/>
                      <a:pt x="775" y="652"/>
                      <a:pt x="775" y="683"/>
                    </a:cubicBezTo>
                    <a:lnTo>
                      <a:pt x="775" y="683"/>
                    </a:lnTo>
                    <a:lnTo>
                      <a:pt x="775" y="683"/>
                    </a:lnTo>
                    <a:cubicBezTo>
                      <a:pt x="775" y="683"/>
                      <a:pt x="805" y="683"/>
                      <a:pt x="805" y="713"/>
                    </a:cubicBezTo>
                    <a:lnTo>
                      <a:pt x="805" y="713"/>
                    </a:lnTo>
                    <a:lnTo>
                      <a:pt x="837" y="713"/>
                    </a:lnTo>
                    <a:lnTo>
                      <a:pt x="837" y="713"/>
                    </a:lnTo>
                    <a:lnTo>
                      <a:pt x="837" y="713"/>
                    </a:lnTo>
                    <a:cubicBezTo>
                      <a:pt x="868" y="713"/>
                      <a:pt x="868" y="713"/>
                      <a:pt x="868" y="713"/>
                    </a:cubicBezTo>
                    <a:cubicBezTo>
                      <a:pt x="899" y="713"/>
                      <a:pt x="899" y="713"/>
                      <a:pt x="929" y="713"/>
                    </a:cubicBezTo>
                    <a:lnTo>
                      <a:pt x="929" y="713"/>
                    </a:lnTo>
                    <a:lnTo>
                      <a:pt x="929" y="713"/>
                    </a:lnTo>
                    <a:lnTo>
                      <a:pt x="961" y="713"/>
                    </a:lnTo>
                    <a:lnTo>
                      <a:pt x="961" y="713"/>
                    </a:lnTo>
                    <a:lnTo>
                      <a:pt x="961" y="713"/>
                    </a:lnTo>
                    <a:cubicBezTo>
                      <a:pt x="992" y="713"/>
                      <a:pt x="992" y="713"/>
                      <a:pt x="992" y="713"/>
                    </a:cubicBezTo>
                    <a:lnTo>
                      <a:pt x="992" y="713"/>
                    </a:lnTo>
                    <a:cubicBezTo>
                      <a:pt x="1023" y="713"/>
                      <a:pt x="1023" y="713"/>
                      <a:pt x="1023" y="713"/>
                    </a:cubicBezTo>
                    <a:cubicBezTo>
                      <a:pt x="1023" y="745"/>
                      <a:pt x="1023" y="745"/>
                      <a:pt x="1023" y="745"/>
                    </a:cubicBezTo>
                    <a:cubicBezTo>
                      <a:pt x="1053" y="745"/>
                      <a:pt x="1053" y="745"/>
                      <a:pt x="1053" y="776"/>
                    </a:cubicBezTo>
                    <a:cubicBezTo>
                      <a:pt x="1053" y="776"/>
                      <a:pt x="1053" y="776"/>
                      <a:pt x="1053" y="806"/>
                    </a:cubicBezTo>
                    <a:lnTo>
                      <a:pt x="1053" y="806"/>
                    </a:lnTo>
                    <a:cubicBezTo>
                      <a:pt x="1053" y="806"/>
                      <a:pt x="1053" y="806"/>
                      <a:pt x="1085" y="806"/>
                    </a:cubicBezTo>
                    <a:cubicBezTo>
                      <a:pt x="1085" y="837"/>
                      <a:pt x="1085" y="837"/>
                      <a:pt x="1085" y="869"/>
                    </a:cubicBezTo>
                    <a:lnTo>
                      <a:pt x="1116" y="869"/>
                    </a:lnTo>
                    <a:lnTo>
                      <a:pt x="1116" y="869"/>
                    </a:lnTo>
                    <a:lnTo>
                      <a:pt x="1116" y="869"/>
                    </a:lnTo>
                    <a:lnTo>
                      <a:pt x="1116" y="869"/>
                    </a:lnTo>
                    <a:lnTo>
                      <a:pt x="1116" y="869"/>
                    </a:lnTo>
                    <a:lnTo>
                      <a:pt x="1116" y="869"/>
                    </a:lnTo>
                    <a:cubicBezTo>
                      <a:pt x="1116" y="869"/>
                      <a:pt x="1116" y="869"/>
                      <a:pt x="1147" y="869"/>
                    </a:cubicBezTo>
                    <a:lnTo>
                      <a:pt x="1147" y="869"/>
                    </a:lnTo>
                    <a:cubicBezTo>
                      <a:pt x="1147" y="869"/>
                      <a:pt x="1177" y="869"/>
                      <a:pt x="1177" y="900"/>
                    </a:cubicBezTo>
                    <a:lnTo>
                      <a:pt x="1177" y="900"/>
                    </a:lnTo>
                    <a:lnTo>
                      <a:pt x="1177" y="900"/>
                    </a:lnTo>
                    <a:lnTo>
                      <a:pt x="1177" y="900"/>
                    </a:lnTo>
                    <a:lnTo>
                      <a:pt x="1177" y="869"/>
                    </a:lnTo>
                    <a:lnTo>
                      <a:pt x="1177" y="869"/>
                    </a:lnTo>
                    <a:lnTo>
                      <a:pt x="1177" y="869"/>
                    </a:lnTo>
                    <a:lnTo>
                      <a:pt x="1177" y="869"/>
                    </a:lnTo>
                    <a:cubicBezTo>
                      <a:pt x="1177" y="837"/>
                      <a:pt x="1177" y="837"/>
                      <a:pt x="1177" y="837"/>
                    </a:cubicBezTo>
                    <a:cubicBezTo>
                      <a:pt x="1177" y="869"/>
                      <a:pt x="1177" y="869"/>
                      <a:pt x="1177" y="869"/>
                    </a:cubicBezTo>
                    <a:cubicBezTo>
                      <a:pt x="1177" y="869"/>
                      <a:pt x="1177" y="837"/>
                      <a:pt x="1208" y="837"/>
                    </a:cubicBezTo>
                    <a:lnTo>
                      <a:pt x="1208" y="837"/>
                    </a:lnTo>
                    <a:cubicBezTo>
                      <a:pt x="1240" y="837"/>
                      <a:pt x="1240" y="837"/>
                      <a:pt x="1271" y="837"/>
                    </a:cubicBezTo>
                    <a:cubicBezTo>
                      <a:pt x="1271" y="806"/>
                      <a:pt x="1271" y="806"/>
                      <a:pt x="1271" y="806"/>
                    </a:cubicBezTo>
                    <a:lnTo>
                      <a:pt x="1271" y="806"/>
                    </a:lnTo>
                    <a:lnTo>
                      <a:pt x="1271" y="806"/>
                    </a:lnTo>
                    <a:cubicBezTo>
                      <a:pt x="1301" y="806"/>
                      <a:pt x="1301" y="806"/>
                      <a:pt x="1301" y="806"/>
                    </a:cubicBezTo>
                    <a:cubicBezTo>
                      <a:pt x="1301" y="776"/>
                      <a:pt x="1301" y="776"/>
                      <a:pt x="1333" y="745"/>
                    </a:cubicBezTo>
                    <a:lnTo>
                      <a:pt x="1364" y="745"/>
                    </a:lnTo>
                    <a:lnTo>
                      <a:pt x="1394" y="776"/>
                    </a:lnTo>
                    <a:cubicBezTo>
                      <a:pt x="1425" y="776"/>
                      <a:pt x="1425" y="776"/>
                      <a:pt x="1425" y="776"/>
                    </a:cubicBezTo>
                    <a:cubicBezTo>
                      <a:pt x="1425" y="776"/>
                      <a:pt x="1425" y="776"/>
                      <a:pt x="1425" y="745"/>
                    </a:cubicBezTo>
                    <a:lnTo>
                      <a:pt x="1457" y="745"/>
                    </a:lnTo>
                    <a:cubicBezTo>
                      <a:pt x="1488" y="745"/>
                      <a:pt x="1488" y="745"/>
                      <a:pt x="1488" y="745"/>
                    </a:cubicBezTo>
                    <a:cubicBezTo>
                      <a:pt x="1488" y="745"/>
                      <a:pt x="1488" y="745"/>
                      <a:pt x="1518" y="745"/>
                    </a:cubicBezTo>
                    <a:lnTo>
                      <a:pt x="1518" y="745"/>
                    </a:lnTo>
                    <a:cubicBezTo>
                      <a:pt x="1549" y="745"/>
                      <a:pt x="1549" y="745"/>
                      <a:pt x="1549" y="745"/>
                    </a:cubicBezTo>
                    <a:lnTo>
                      <a:pt x="1549" y="745"/>
                    </a:lnTo>
                    <a:lnTo>
                      <a:pt x="1581" y="745"/>
                    </a:lnTo>
                    <a:lnTo>
                      <a:pt x="1581" y="745"/>
                    </a:lnTo>
                    <a:lnTo>
                      <a:pt x="1612" y="745"/>
                    </a:lnTo>
                    <a:lnTo>
                      <a:pt x="1612" y="745"/>
                    </a:lnTo>
                    <a:lnTo>
                      <a:pt x="1642" y="745"/>
                    </a:lnTo>
                    <a:lnTo>
                      <a:pt x="1642" y="745"/>
                    </a:lnTo>
                    <a:cubicBezTo>
                      <a:pt x="1642" y="745"/>
                      <a:pt x="1642" y="745"/>
                      <a:pt x="1673" y="745"/>
                    </a:cubicBezTo>
                    <a:lnTo>
                      <a:pt x="1673" y="745"/>
                    </a:lnTo>
                    <a:cubicBezTo>
                      <a:pt x="1673" y="745"/>
                      <a:pt x="1673" y="745"/>
                      <a:pt x="1705" y="745"/>
                    </a:cubicBezTo>
                    <a:lnTo>
                      <a:pt x="1705" y="745"/>
                    </a:lnTo>
                    <a:lnTo>
                      <a:pt x="1705" y="745"/>
                    </a:lnTo>
                    <a:cubicBezTo>
                      <a:pt x="1736" y="745"/>
                      <a:pt x="1736" y="745"/>
                      <a:pt x="1736" y="745"/>
                    </a:cubicBezTo>
                    <a:lnTo>
                      <a:pt x="1736" y="745"/>
                    </a:lnTo>
                    <a:cubicBezTo>
                      <a:pt x="1766" y="745"/>
                      <a:pt x="1766" y="776"/>
                      <a:pt x="1766" y="776"/>
                    </a:cubicBezTo>
                    <a:cubicBezTo>
                      <a:pt x="1797" y="776"/>
                      <a:pt x="1797" y="776"/>
                      <a:pt x="1797" y="776"/>
                    </a:cubicBezTo>
                    <a:lnTo>
                      <a:pt x="1797" y="776"/>
                    </a:lnTo>
                    <a:lnTo>
                      <a:pt x="1797" y="776"/>
                    </a:lnTo>
                    <a:cubicBezTo>
                      <a:pt x="1797" y="776"/>
                      <a:pt x="1797" y="776"/>
                      <a:pt x="1829" y="745"/>
                    </a:cubicBezTo>
                    <a:lnTo>
                      <a:pt x="1829" y="745"/>
                    </a:lnTo>
                    <a:lnTo>
                      <a:pt x="1829" y="745"/>
                    </a:lnTo>
                    <a:lnTo>
                      <a:pt x="1829" y="745"/>
                    </a:lnTo>
                    <a:lnTo>
                      <a:pt x="1829" y="745"/>
                    </a:lnTo>
                    <a:cubicBezTo>
                      <a:pt x="1797" y="713"/>
                      <a:pt x="1797" y="713"/>
                      <a:pt x="1797" y="683"/>
                    </a:cubicBezTo>
                    <a:cubicBezTo>
                      <a:pt x="1797" y="683"/>
                      <a:pt x="1766" y="683"/>
                      <a:pt x="1766" y="652"/>
                    </a:cubicBezTo>
                    <a:lnTo>
                      <a:pt x="1766" y="652"/>
                    </a:lnTo>
                    <a:lnTo>
                      <a:pt x="1766" y="652"/>
                    </a:lnTo>
                    <a:lnTo>
                      <a:pt x="1766" y="652"/>
                    </a:lnTo>
                    <a:lnTo>
                      <a:pt x="1766" y="652"/>
                    </a:lnTo>
                    <a:lnTo>
                      <a:pt x="1766" y="652"/>
                    </a:lnTo>
                    <a:cubicBezTo>
                      <a:pt x="1766" y="652"/>
                      <a:pt x="1797" y="652"/>
                      <a:pt x="1797" y="621"/>
                    </a:cubicBezTo>
                    <a:lnTo>
                      <a:pt x="1797" y="621"/>
                    </a:lnTo>
                    <a:lnTo>
                      <a:pt x="1797" y="621"/>
                    </a:lnTo>
                    <a:lnTo>
                      <a:pt x="1797" y="621"/>
                    </a:lnTo>
                    <a:lnTo>
                      <a:pt x="1829" y="621"/>
                    </a:lnTo>
                    <a:lnTo>
                      <a:pt x="1860" y="621"/>
                    </a:lnTo>
                    <a:lnTo>
                      <a:pt x="1860" y="621"/>
                    </a:lnTo>
                    <a:lnTo>
                      <a:pt x="1860" y="621"/>
                    </a:lnTo>
                    <a:cubicBezTo>
                      <a:pt x="1860" y="589"/>
                      <a:pt x="1890" y="589"/>
                      <a:pt x="1890" y="589"/>
                    </a:cubicBezTo>
                    <a:lnTo>
                      <a:pt x="1890" y="589"/>
                    </a:lnTo>
                    <a:lnTo>
                      <a:pt x="1921" y="589"/>
                    </a:lnTo>
                    <a:lnTo>
                      <a:pt x="1921" y="589"/>
                    </a:lnTo>
                    <a:cubicBezTo>
                      <a:pt x="1921" y="589"/>
                      <a:pt x="1921" y="589"/>
                      <a:pt x="1921" y="559"/>
                    </a:cubicBezTo>
                    <a:lnTo>
                      <a:pt x="1921" y="559"/>
                    </a:lnTo>
                    <a:lnTo>
                      <a:pt x="1921" y="559"/>
                    </a:lnTo>
                    <a:cubicBezTo>
                      <a:pt x="1921" y="528"/>
                      <a:pt x="1921" y="528"/>
                      <a:pt x="1921" y="528"/>
                    </a:cubicBezTo>
                    <a:cubicBezTo>
                      <a:pt x="1921" y="528"/>
                      <a:pt x="1921" y="497"/>
                      <a:pt x="1953" y="497"/>
                    </a:cubicBezTo>
                    <a:lnTo>
                      <a:pt x="1953" y="497"/>
                    </a:lnTo>
                    <a:lnTo>
                      <a:pt x="1984" y="497"/>
                    </a:lnTo>
                    <a:cubicBezTo>
                      <a:pt x="1984" y="497"/>
                      <a:pt x="1984" y="497"/>
                      <a:pt x="2014" y="497"/>
                    </a:cubicBezTo>
                    <a:lnTo>
                      <a:pt x="2014" y="497"/>
                    </a:lnTo>
                    <a:lnTo>
                      <a:pt x="2014" y="497"/>
                    </a:lnTo>
                    <a:lnTo>
                      <a:pt x="2045" y="497"/>
                    </a:lnTo>
                    <a:lnTo>
                      <a:pt x="2045" y="497"/>
                    </a:lnTo>
                    <a:lnTo>
                      <a:pt x="2045" y="497"/>
                    </a:lnTo>
                    <a:cubicBezTo>
                      <a:pt x="2077" y="497"/>
                      <a:pt x="2077" y="497"/>
                      <a:pt x="2077" y="497"/>
                    </a:cubicBezTo>
                    <a:cubicBezTo>
                      <a:pt x="2077" y="497"/>
                      <a:pt x="2077" y="497"/>
                      <a:pt x="2108" y="497"/>
                    </a:cubicBezTo>
                    <a:lnTo>
                      <a:pt x="2108" y="497"/>
                    </a:lnTo>
                    <a:cubicBezTo>
                      <a:pt x="2077" y="465"/>
                      <a:pt x="2077" y="465"/>
                      <a:pt x="2077" y="465"/>
                    </a:cubicBezTo>
                    <a:lnTo>
                      <a:pt x="2077" y="465"/>
                    </a:lnTo>
                    <a:cubicBezTo>
                      <a:pt x="2077" y="435"/>
                      <a:pt x="2108" y="435"/>
                      <a:pt x="2108" y="404"/>
                    </a:cubicBezTo>
                    <a:cubicBezTo>
                      <a:pt x="2108" y="404"/>
                      <a:pt x="2108" y="404"/>
                      <a:pt x="2138" y="404"/>
                    </a:cubicBezTo>
                    <a:lnTo>
                      <a:pt x="2138" y="404"/>
                    </a:lnTo>
                    <a:cubicBezTo>
                      <a:pt x="2138" y="404"/>
                      <a:pt x="2138" y="404"/>
                      <a:pt x="2169" y="404"/>
                    </a:cubicBezTo>
                    <a:lnTo>
                      <a:pt x="2169" y="373"/>
                    </a:lnTo>
                    <a:lnTo>
                      <a:pt x="2169" y="373"/>
                    </a:lnTo>
                    <a:lnTo>
                      <a:pt x="2169" y="373"/>
                    </a:lnTo>
                    <a:lnTo>
                      <a:pt x="2169" y="373"/>
                    </a:lnTo>
                    <a:cubicBezTo>
                      <a:pt x="2169" y="373"/>
                      <a:pt x="2169" y="373"/>
                      <a:pt x="2138" y="373"/>
                    </a:cubicBezTo>
                    <a:lnTo>
                      <a:pt x="2138" y="373"/>
                    </a:lnTo>
                    <a:cubicBezTo>
                      <a:pt x="2108" y="373"/>
                      <a:pt x="2108" y="373"/>
                      <a:pt x="2077" y="373"/>
                    </a:cubicBezTo>
                    <a:lnTo>
                      <a:pt x="2077" y="373"/>
                    </a:lnTo>
                    <a:lnTo>
                      <a:pt x="2045" y="341"/>
                    </a:lnTo>
                    <a:lnTo>
                      <a:pt x="2045" y="341"/>
                    </a:lnTo>
                    <a:lnTo>
                      <a:pt x="2045" y="341"/>
                    </a:lnTo>
                    <a:lnTo>
                      <a:pt x="2045" y="341"/>
                    </a:lnTo>
                    <a:cubicBezTo>
                      <a:pt x="2014" y="341"/>
                      <a:pt x="2014" y="311"/>
                      <a:pt x="2014" y="311"/>
                    </a:cubicBezTo>
                    <a:lnTo>
                      <a:pt x="2014" y="311"/>
                    </a:lnTo>
                    <a:lnTo>
                      <a:pt x="2014" y="311"/>
                    </a:lnTo>
                    <a:cubicBezTo>
                      <a:pt x="1984" y="311"/>
                      <a:pt x="1984" y="280"/>
                      <a:pt x="1984" y="280"/>
                    </a:cubicBezTo>
                    <a:cubicBezTo>
                      <a:pt x="1984" y="311"/>
                      <a:pt x="1953" y="311"/>
                      <a:pt x="1953" y="311"/>
                    </a:cubicBezTo>
                    <a:lnTo>
                      <a:pt x="1953" y="311"/>
                    </a:lnTo>
                    <a:lnTo>
                      <a:pt x="1953" y="311"/>
                    </a:lnTo>
                    <a:lnTo>
                      <a:pt x="1953" y="311"/>
                    </a:lnTo>
                    <a:lnTo>
                      <a:pt x="1953" y="311"/>
                    </a:lnTo>
                    <a:cubicBezTo>
                      <a:pt x="1921" y="311"/>
                      <a:pt x="1921" y="311"/>
                      <a:pt x="1921" y="311"/>
                    </a:cubicBezTo>
                    <a:cubicBezTo>
                      <a:pt x="1921" y="311"/>
                      <a:pt x="1921" y="311"/>
                      <a:pt x="1890" y="311"/>
                    </a:cubicBezTo>
                    <a:lnTo>
                      <a:pt x="1890" y="311"/>
                    </a:lnTo>
                    <a:lnTo>
                      <a:pt x="1890" y="311"/>
                    </a:lnTo>
                    <a:lnTo>
                      <a:pt x="1890" y="311"/>
                    </a:lnTo>
                    <a:lnTo>
                      <a:pt x="1890" y="311"/>
                    </a:lnTo>
                    <a:cubicBezTo>
                      <a:pt x="1860" y="311"/>
                      <a:pt x="1860" y="280"/>
                      <a:pt x="1860" y="280"/>
                    </a:cubicBezTo>
                    <a:lnTo>
                      <a:pt x="1860" y="280"/>
                    </a:lnTo>
                    <a:cubicBezTo>
                      <a:pt x="1829" y="280"/>
                      <a:pt x="1829" y="311"/>
                      <a:pt x="1829" y="311"/>
                    </a:cubicBezTo>
                    <a:lnTo>
                      <a:pt x="1829" y="311"/>
                    </a:lnTo>
                    <a:lnTo>
                      <a:pt x="1829" y="311"/>
                    </a:lnTo>
                    <a:lnTo>
                      <a:pt x="1797" y="311"/>
                    </a:lnTo>
                    <a:lnTo>
                      <a:pt x="1797" y="311"/>
                    </a:lnTo>
                    <a:cubicBezTo>
                      <a:pt x="1797" y="311"/>
                      <a:pt x="1766" y="311"/>
                      <a:pt x="1766" y="280"/>
                    </a:cubicBezTo>
                    <a:lnTo>
                      <a:pt x="1766" y="280"/>
                    </a:lnTo>
                    <a:cubicBezTo>
                      <a:pt x="1766" y="249"/>
                      <a:pt x="1736" y="249"/>
                      <a:pt x="1736" y="217"/>
                    </a:cubicBezTo>
                    <a:lnTo>
                      <a:pt x="1736" y="217"/>
                    </a:lnTo>
                    <a:cubicBezTo>
                      <a:pt x="1736" y="217"/>
                      <a:pt x="1736" y="217"/>
                      <a:pt x="1705" y="187"/>
                    </a:cubicBezTo>
                    <a:lnTo>
                      <a:pt x="1673" y="156"/>
                    </a:lnTo>
                    <a:lnTo>
                      <a:pt x="1642" y="125"/>
                    </a:lnTo>
                    <a:lnTo>
                      <a:pt x="1642" y="125"/>
                    </a:lnTo>
                    <a:lnTo>
                      <a:pt x="1642" y="125"/>
                    </a:lnTo>
                    <a:lnTo>
                      <a:pt x="1612" y="125"/>
                    </a:lnTo>
                    <a:cubicBezTo>
                      <a:pt x="1612" y="93"/>
                      <a:pt x="1612" y="93"/>
                      <a:pt x="1612" y="93"/>
                    </a:cubicBezTo>
                    <a:lnTo>
                      <a:pt x="1612" y="93"/>
                    </a:lnTo>
                    <a:cubicBezTo>
                      <a:pt x="1581" y="93"/>
                      <a:pt x="1581" y="93"/>
                      <a:pt x="1581" y="93"/>
                    </a:cubicBezTo>
                    <a:lnTo>
                      <a:pt x="1581" y="93"/>
                    </a:lnTo>
                    <a:lnTo>
                      <a:pt x="1549" y="93"/>
                    </a:lnTo>
                    <a:lnTo>
                      <a:pt x="1549" y="93"/>
                    </a:lnTo>
                    <a:cubicBezTo>
                      <a:pt x="1549" y="93"/>
                      <a:pt x="1549" y="125"/>
                      <a:pt x="1518" y="125"/>
                    </a:cubicBezTo>
                    <a:lnTo>
                      <a:pt x="1518" y="125"/>
                    </a:lnTo>
                    <a:cubicBezTo>
                      <a:pt x="1518" y="125"/>
                      <a:pt x="1518" y="156"/>
                      <a:pt x="1488" y="156"/>
                    </a:cubicBezTo>
                    <a:lnTo>
                      <a:pt x="1488" y="156"/>
                    </a:lnTo>
                    <a:lnTo>
                      <a:pt x="1488" y="156"/>
                    </a:lnTo>
                    <a:cubicBezTo>
                      <a:pt x="1488" y="156"/>
                      <a:pt x="1488" y="125"/>
                      <a:pt x="1457" y="125"/>
                    </a:cubicBezTo>
                    <a:lnTo>
                      <a:pt x="1457" y="125"/>
                    </a:lnTo>
                    <a:lnTo>
                      <a:pt x="1457" y="125"/>
                    </a:lnTo>
                    <a:cubicBezTo>
                      <a:pt x="1425" y="125"/>
                      <a:pt x="1425" y="125"/>
                      <a:pt x="1425" y="125"/>
                    </a:cubicBezTo>
                    <a:lnTo>
                      <a:pt x="1425" y="125"/>
                    </a:lnTo>
                    <a:cubicBezTo>
                      <a:pt x="1425" y="125"/>
                      <a:pt x="1425" y="93"/>
                      <a:pt x="1394" y="93"/>
                    </a:cubicBezTo>
                    <a:lnTo>
                      <a:pt x="1394" y="93"/>
                    </a:lnTo>
                    <a:lnTo>
                      <a:pt x="1394" y="93"/>
                    </a:lnTo>
                    <a:lnTo>
                      <a:pt x="1394" y="93"/>
                    </a:lnTo>
                    <a:lnTo>
                      <a:pt x="1394" y="93"/>
                    </a:lnTo>
                    <a:lnTo>
                      <a:pt x="1364" y="93"/>
                    </a:lnTo>
                    <a:lnTo>
                      <a:pt x="1364" y="93"/>
                    </a:lnTo>
                    <a:lnTo>
                      <a:pt x="1364" y="93"/>
                    </a:lnTo>
                    <a:lnTo>
                      <a:pt x="1364" y="93"/>
                    </a:lnTo>
                    <a:lnTo>
                      <a:pt x="1364" y="93"/>
                    </a:lnTo>
                    <a:lnTo>
                      <a:pt x="1364" y="93"/>
                    </a:lnTo>
                    <a:lnTo>
                      <a:pt x="1333" y="93"/>
                    </a:lnTo>
                    <a:lnTo>
                      <a:pt x="1333" y="93"/>
                    </a:lnTo>
                    <a:cubicBezTo>
                      <a:pt x="1301" y="93"/>
                      <a:pt x="1301" y="93"/>
                      <a:pt x="1301" y="63"/>
                    </a:cubicBezTo>
                    <a:lnTo>
                      <a:pt x="1301" y="63"/>
                    </a:lnTo>
                    <a:lnTo>
                      <a:pt x="1301" y="63"/>
                    </a:lnTo>
                    <a:lnTo>
                      <a:pt x="1271" y="32"/>
                    </a:lnTo>
                    <a:lnTo>
                      <a:pt x="1271" y="32"/>
                    </a:lnTo>
                    <a:lnTo>
                      <a:pt x="1271" y="32"/>
                    </a:lnTo>
                    <a:cubicBezTo>
                      <a:pt x="1271" y="32"/>
                      <a:pt x="1271" y="32"/>
                      <a:pt x="1271" y="0"/>
                    </a:cubicBezTo>
                    <a:cubicBezTo>
                      <a:pt x="1271" y="32"/>
                      <a:pt x="1271" y="32"/>
                      <a:pt x="1271" y="32"/>
                    </a:cubicBezTo>
                    <a:lnTo>
                      <a:pt x="1271" y="32"/>
                    </a:lnTo>
                    <a:cubicBezTo>
                      <a:pt x="1240" y="32"/>
                      <a:pt x="1240" y="0"/>
                      <a:pt x="1240" y="0"/>
                    </a:cubicBezTo>
                    <a:lnTo>
                      <a:pt x="1208" y="0"/>
                    </a:lnTo>
                    <a:lnTo>
                      <a:pt x="1208" y="0"/>
                    </a:lnTo>
                    <a:cubicBezTo>
                      <a:pt x="1177" y="0"/>
                      <a:pt x="1177" y="32"/>
                      <a:pt x="1177" y="32"/>
                    </a:cubicBezTo>
                    <a:lnTo>
                      <a:pt x="1177" y="32"/>
                    </a:lnTo>
                    <a:cubicBezTo>
                      <a:pt x="1147" y="63"/>
                      <a:pt x="1147" y="63"/>
                      <a:pt x="1147" y="63"/>
                    </a:cubicBezTo>
                    <a:cubicBezTo>
                      <a:pt x="1116" y="63"/>
                      <a:pt x="1116" y="32"/>
                      <a:pt x="1116" y="32"/>
                    </a:cubicBezTo>
                    <a:lnTo>
                      <a:pt x="1116" y="32"/>
                    </a:lnTo>
                    <a:cubicBezTo>
                      <a:pt x="1085" y="32"/>
                      <a:pt x="1085" y="63"/>
                      <a:pt x="1085" y="63"/>
                    </a:cubicBezTo>
                    <a:lnTo>
                      <a:pt x="1053" y="63"/>
                    </a:lnTo>
                    <a:lnTo>
                      <a:pt x="1053" y="63"/>
                    </a:lnTo>
                    <a:cubicBezTo>
                      <a:pt x="1023" y="63"/>
                      <a:pt x="1023" y="63"/>
                      <a:pt x="1023" y="63"/>
                    </a:cubicBezTo>
                    <a:lnTo>
                      <a:pt x="1023" y="63"/>
                    </a:lnTo>
                    <a:lnTo>
                      <a:pt x="1023" y="63"/>
                    </a:lnTo>
                    <a:lnTo>
                      <a:pt x="1023" y="63"/>
                    </a:lnTo>
                    <a:lnTo>
                      <a:pt x="1023" y="63"/>
                    </a:lnTo>
                    <a:cubicBezTo>
                      <a:pt x="992" y="63"/>
                      <a:pt x="992" y="93"/>
                      <a:pt x="992" y="93"/>
                    </a:cubicBezTo>
                    <a:lnTo>
                      <a:pt x="992" y="93"/>
                    </a:lnTo>
                    <a:cubicBezTo>
                      <a:pt x="961" y="93"/>
                      <a:pt x="961" y="93"/>
                      <a:pt x="961" y="93"/>
                    </a:cubicBezTo>
                    <a:lnTo>
                      <a:pt x="961" y="93"/>
                    </a:lnTo>
                    <a:cubicBezTo>
                      <a:pt x="929" y="93"/>
                      <a:pt x="929" y="93"/>
                      <a:pt x="899" y="93"/>
                    </a:cubicBezTo>
                    <a:cubicBezTo>
                      <a:pt x="868" y="93"/>
                      <a:pt x="868" y="93"/>
                      <a:pt x="868" y="93"/>
                    </a:cubicBezTo>
                    <a:cubicBezTo>
                      <a:pt x="837" y="93"/>
                      <a:pt x="837" y="93"/>
                      <a:pt x="837" y="93"/>
                    </a:cubicBezTo>
                    <a:lnTo>
                      <a:pt x="837" y="93"/>
                    </a:lnTo>
                    <a:cubicBezTo>
                      <a:pt x="805" y="93"/>
                      <a:pt x="805" y="93"/>
                      <a:pt x="805" y="93"/>
                    </a:cubicBezTo>
                    <a:lnTo>
                      <a:pt x="805" y="93"/>
                    </a:lnTo>
                    <a:lnTo>
                      <a:pt x="805" y="125"/>
                    </a:lnTo>
                    <a:lnTo>
                      <a:pt x="805" y="125"/>
                    </a:lnTo>
                    <a:lnTo>
                      <a:pt x="805" y="125"/>
                    </a:lnTo>
                    <a:lnTo>
                      <a:pt x="805" y="125"/>
                    </a:lnTo>
                    <a:lnTo>
                      <a:pt x="805" y="125"/>
                    </a:lnTo>
                    <a:lnTo>
                      <a:pt x="805" y="125"/>
                    </a:lnTo>
                    <a:cubicBezTo>
                      <a:pt x="805" y="156"/>
                      <a:pt x="805" y="156"/>
                      <a:pt x="805" y="156"/>
                    </a:cubicBezTo>
                    <a:lnTo>
                      <a:pt x="805" y="156"/>
                    </a:lnTo>
                    <a:lnTo>
                      <a:pt x="805" y="156"/>
                    </a:lnTo>
                    <a:cubicBezTo>
                      <a:pt x="805" y="156"/>
                      <a:pt x="805" y="156"/>
                      <a:pt x="775" y="156"/>
                    </a:cubicBezTo>
                    <a:lnTo>
                      <a:pt x="775" y="187"/>
                    </a:lnTo>
                    <a:lnTo>
                      <a:pt x="775" y="187"/>
                    </a:lnTo>
                    <a:lnTo>
                      <a:pt x="775" y="187"/>
                    </a:lnTo>
                    <a:lnTo>
                      <a:pt x="775" y="187"/>
                    </a:lnTo>
                    <a:lnTo>
                      <a:pt x="775" y="217"/>
                    </a:lnTo>
                    <a:lnTo>
                      <a:pt x="805" y="217"/>
                    </a:lnTo>
                    <a:cubicBezTo>
                      <a:pt x="805" y="249"/>
                      <a:pt x="805" y="249"/>
                      <a:pt x="805" y="249"/>
                    </a:cubicBezTo>
                    <a:lnTo>
                      <a:pt x="805" y="249"/>
                    </a:lnTo>
                    <a:cubicBezTo>
                      <a:pt x="805" y="280"/>
                      <a:pt x="805" y="311"/>
                      <a:pt x="775" y="311"/>
                    </a:cubicBezTo>
                    <a:lnTo>
                      <a:pt x="775" y="311"/>
                    </a:lnTo>
                    <a:lnTo>
                      <a:pt x="775" y="311"/>
                    </a:lnTo>
                    <a:lnTo>
                      <a:pt x="775" y="311"/>
                    </a:lnTo>
                    <a:lnTo>
                      <a:pt x="775" y="311"/>
                    </a:lnTo>
                    <a:lnTo>
                      <a:pt x="744" y="311"/>
                    </a:lnTo>
                    <a:cubicBezTo>
                      <a:pt x="744" y="311"/>
                      <a:pt x="744" y="311"/>
                      <a:pt x="713" y="311"/>
                    </a:cubicBezTo>
                    <a:lnTo>
                      <a:pt x="713" y="311"/>
                    </a:lnTo>
                    <a:lnTo>
                      <a:pt x="713" y="311"/>
                    </a:lnTo>
                    <a:lnTo>
                      <a:pt x="713" y="311"/>
                    </a:lnTo>
                    <a:lnTo>
                      <a:pt x="681" y="311"/>
                    </a:lnTo>
                    <a:lnTo>
                      <a:pt x="681" y="311"/>
                    </a:lnTo>
                    <a:lnTo>
                      <a:pt x="651" y="311"/>
                    </a:lnTo>
                    <a:lnTo>
                      <a:pt x="651" y="311"/>
                    </a:lnTo>
                    <a:cubicBezTo>
                      <a:pt x="620" y="311"/>
                      <a:pt x="620" y="311"/>
                      <a:pt x="620" y="280"/>
                    </a:cubicBezTo>
                    <a:lnTo>
                      <a:pt x="620" y="280"/>
                    </a:lnTo>
                    <a:lnTo>
                      <a:pt x="620" y="280"/>
                    </a:lnTo>
                    <a:cubicBezTo>
                      <a:pt x="589" y="280"/>
                      <a:pt x="589" y="280"/>
                      <a:pt x="589" y="280"/>
                    </a:cubicBezTo>
                    <a:cubicBezTo>
                      <a:pt x="589" y="280"/>
                      <a:pt x="589" y="311"/>
                      <a:pt x="557" y="311"/>
                    </a:cubicBezTo>
                    <a:lnTo>
                      <a:pt x="557" y="311"/>
                    </a:lnTo>
                    <a:lnTo>
                      <a:pt x="557" y="311"/>
                    </a:lnTo>
                    <a:lnTo>
                      <a:pt x="557" y="311"/>
                    </a:lnTo>
                    <a:cubicBezTo>
                      <a:pt x="527" y="311"/>
                      <a:pt x="527" y="280"/>
                      <a:pt x="527" y="280"/>
                    </a:cubicBezTo>
                    <a:lnTo>
                      <a:pt x="527" y="280"/>
                    </a:lnTo>
                    <a:cubicBezTo>
                      <a:pt x="527" y="280"/>
                      <a:pt x="496" y="280"/>
                      <a:pt x="496" y="311"/>
                    </a:cubicBezTo>
                    <a:lnTo>
                      <a:pt x="496" y="311"/>
                    </a:lnTo>
                    <a:lnTo>
                      <a:pt x="465" y="311"/>
                    </a:lnTo>
                    <a:lnTo>
                      <a:pt x="465" y="311"/>
                    </a:lnTo>
                    <a:lnTo>
                      <a:pt x="465" y="311"/>
                    </a:lnTo>
                    <a:lnTo>
                      <a:pt x="465" y="311"/>
                    </a:lnTo>
                    <a:cubicBezTo>
                      <a:pt x="433" y="311"/>
                      <a:pt x="433" y="311"/>
                      <a:pt x="433" y="280"/>
                    </a:cubicBezTo>
                    <a:lnTo>
                      <a:pt x="433" y="280"/>
                    </a:lnTo>
                    <a:lnTo>
                      <a:pt x="433" y="280"/>
                    </a:lnTo>
                    <a:cubicBezTo>
                      <a:pt x="433" y="311"/>
                      <a:pt x="403" y="311"/>
                      <a:pt x="403" y="311"/>
                    </a:cubicBezTo>
                    <a:lnTo>
                      <a:pt x="403" y="311"/>
                    </a:lnTo>
                    <a:lnTo>
                      <a:pt x="403" y="311"/>
                    </a:lnTo>
                    <a:lnTo>
                      <a:pt x="403" y="311"/>
                    </a:lnTo>
                    <a:cubicBezTo>
                      <a:pt x="372" y="311"/>
                      <a:pt x="372" y="311"/>
                      <a:pt x="372" y="280"/>
                    </a:cubicBezTo>
                    <a:lnTo>
                      <a:pt x="372" y="280"/>
                    </a:lnTo>
                    <a:lnTo>
                      <a:pt x="372" y="280"/>
                    </a:lnTo>
                    <a:lnTo>
                      <a:pt x="341" y="280"/>
                    </a:lnTo>
                    <a:lnTo>
                      <a:pt x="341" y="280"/>
                    </a:lnTo>
                    <a:cubicBezTo>
                      <a:pt x="341" y="249"/>
                      <a:pt x="341" y="249"/>
                      <a:pt x="341" y="249"/>
                    </a:cubicBezTo>
                    <a:lnTo>
                      <a:pt x="309" y="249"/>
                    </a:lnTo>
                    <a:cubicBezTo>
                      <a:pt x="309" y="249"/>
                      <a:pt x="309" y="249"/>
                      <a:pt x="309" y="280"/>
                    </a:cubicBezTo>
                    <a:lnTo>
                      <a:pt x="309" y="280"/>
                    </a:lnTo>
                    <a:lnTo>
                      <a:pt x="309" y="280"/>
                    </a:lnTo>
                    <a:lnTo>
                      <a:pt x="309" y="280"/>
                    </a:lnTo>
                    <a:cubicBezTo>
                      <a:pt x="279" y="280"/>
                      <a:pt x="279" y="249"/>
                      <a:pt x="279" y="249"/>
                    </a:cubicBezTo>
                    <a:lnTo>
                      <a:pt x="279" y="249"/>
                    </a:lnTo>
                    <a:lnTo>
                      <a:pt x="279" y="249"/>
                    </a:lnTo>
                    <a:lnTo>
                      <a:pt x="279" y="249"/>
                    </a:lnTo>
                    <a:cubicBezTo>
                      <a:pt x="248" y="249"/>
                      <a:pt x="248" y="249"/>
                      <a:pt x="248" y="249"/>
                    </a:cubicBezTo>
                    <a:lnTo>
                      <a:pt x="248" y="249"/>
                    </a:lnTo>
                    <a:lnTo>
                      <a:pt x="248" y="249"/>
                    </a:lnTo>
                    <a:lnTo>
                      <a:pt x="217" y="249"/>
                    </a:lnTo>
                    <a:lnTo>
                      <a:pt x="217" y="249"/>
                    </a:lnTo>
                    <a:lnTo>
                      <a:pt x="217" y="249"/>
                    </a:lnTo>
                    <a:lnTo>
                      <a:pt x="217" y="249"/>
                    </a:lnTo>
                    <a:lnTo>
                      <a:pt x="217" y="249"/>
                    </a:lnTo>
                    <a:lnTo>
                      <a:pt x="185" y="249"/>
                    </a:lnTo>
                    <a:lnTo>
                      <a:pt x="185" y="249"/>
                    </a:lnTo>
                    <a:lnTo>
                      <a:pt x="185" y="249"/>
                    </a:lnTo>
                    <a:lnTo>
                      <a:pt x="185" y="249"/>
                    </a:lnTo>
                    <a:lnTo>
                      <a:pt x="185" y="249"/>
                    </a:lnTo>
                    <a:lnTo>
                      <a:pt x="185" y="249"/>
                    </a:lnTo>
                    <a:lnTo>
                      <a:pt x="185" y="249"/>
                    </a:lnTo>
                    <a:cubicBezTo>
                      <a:pt x="185" y="249"/>
                      <a:pt x="185" y="280"/>
                      <a:pt x="155" y="280"/>
                    </a:cubicBezTo>
                    <a:lnTo>
                      <a:pt x="155" y="280"/>
                    </a:lnTo>
                    <a:lnTo>
                      <a:pt x="155" y="280"/>
                    </a:lnTo>
                    <a:cubicBezTo>
                      <a:pt x="124" y="280"/>
                      <a:pt x="124" y="280"/>
                      <a:pt x="124" y="280"/>
                    </a:cubicBezTo>
                    <a:lnTo>
                      <a:pt x="124" y="280"/>
                    </a:lnTo>
                    <a:lnTo>
                      <a:pt x="124" y="280"/>
                    </a:lnTo>
                    <a:cubicBezTo>
                      <a:pt x="93" y="311"/>
                      <a:pt x="93" y="311"/>
                      <a:pt x="93" y="311"/>
                    </a:cubicBezTo>
                    <a:lnTo>
                      <a:pt x="93" y="311"/>
                    </a:lnTo>
                    <a:cubicBezTo>
                      <a:pt x="93" y="311"/>
                      <a:pt x="93" y="311"/>
                      <a:pt x="93" y="341"/>
                    </a:cubicBezTo>
                    <a:lnTo>
                      <a:pt x="93" y="341"/>
                    </a:lnTo>
                    <a:lnTo>
                      <a:pt x="93" y="341"/>
                    </a:lnTo>
                    <a:cubicBezTo>
                      <a:pt x="93" y="341"/>
                      <a:pt x="93" y="341"/>
                      <a:pt x="93" y="373"/>
                    </a:cubicBezTo>
                    <a:cubicBezTo>
                      <a:pt x="61" y="373"/>
                      <a:pt x="61" y="373"/>
                      <a:pt x="61" y="373"/>
                    </a:cubicBezTo>
                    <a:lnTo>
                      <a:pt x="61" y="373"/>
                    </a:lnTo>
                    <a:lnTo>
                      <a:pt x="61" y="373"/>
                    </a:lnTo>
                    <a:lnTo>
                      <a:pt x="61" y="373"/>
                    </a:lnTo>
                    <a:lnTo>
                      <a:pt x="61" y="373"/>
                    </a:lnTo>
                    <a:cubicBezTo>
                      <a:pt x="31" y="373"/>
                      <a:pt x="31" y="373"/>
                      <a:pt x="31" y="341"/>
                    </a:cubicBezTo>
                    <a:lnTo>
                      <a:pt x="31" y="341"/>
                    </a:lnTo>
                    <a:lnTo>
                      <a:pt x="31" y="341"/>
                    </a:lnTo>
                    <a:cubicBezTo>
                      <a:pt x="31" y="341"/>
                      <a:pt x="31" y="341"/>
                      <a:pt x="0" y="341"/>
                    </a:cubicBezTo>
                    <a:cubicBezTo>
                      <a:pt x="0" y="341"/>
                      <a:pt x="0" y="341"/>
                      <a:pt x="0" y="311"/>
                    </a:cubicBezTo>
                    <a:lnTo>
                      <a:pt x="0" y="311"/>
                    </a:lnTo>
                    <a:lnTo>
                      <a:pt x="0" y="311"/>
                    </a:lnTo>
                    <a:cubicBezTo>
                      <a:pt x="0" y="341"/>
                      <a:pt x="0" y="341"/>
                      <a:pt x="0" y="373"/>
                    </a:cubicBezTo>
                    <a:lnTo>
                      <a:pt x="0" y="373"/>
                    </a:lnTo>
                    <a:lnTo>
                      <a:pt x="0" y="373"/>
                    </a:lnTo>
                    <a:lnTo>
                      <a:pt x="0" y="373"/>
                    </a:lnTo>
                    <a:lnTo>
                      <a:pt x="0" y="373"/>
                    </a:lnTo>
                    <a:cubicBezTo>
                      <a:pt x="0" y="373"/>
                      <a:pt x="0" y="373"/>
                      <a:pt x="0" y="40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1" name="Freeform 103">
                <a:extLst>
                  <a:ext uri="{FF2B5EF4-FFF2-40B4-BE49-F238E27FC236}">
                    <a16:creationId xmlns:a16="http://schemas.microsoft.com/office/drawing/2014/main" id="{736C2898-D659-DA46-8BCA-65E83D19839B}"/>
                  </a:ext>
                </a:extLst>
              </p:cNvPr>
              <p:cNvSpPr>
                <a:spLocks noChangeArrowheads="1"/>
              </p:cNvSpPr>
              <p:nvPr/>
            </p:nvSpPr>
            <p:spPr bwMode="auto">
              <a:xfrm>
                <a:off x="6469063" y="1624013"/>
                <a:ext cx="77787" cy="44450"/>
              </a:xfrm>
              <a:custGeom>
                <a:avLst/>
                <a:gdLst>
                  <a:gd name="T0" fmla="*/ 62 w 218"/>
                  <a:gd name="T1" fmla="*/ 0 h 124"/>
                  <a:gd name="T2" fmla="*/ 62 w 218"/>
                  <a:gd name="T3" fmla="*/ 0 h 124"/>
                  <a:gd name="T4" fmla="*/ 62 w 218"/>
                  <a:gd name="T5" fmla="*/ 0 h 124"/>
                  <a:gd name="T6" fmla="*/ 62 w 218"/>
                  <a:gd name="T7" fmla="*/ 0 h 124"/>
                  <a:gd name="T8" fmla="*/ 62 w 218"/>
                  <a:gd name="T9" fmla="*/ 30 h 124"/>
                  <a:gd name="T10" fmla="*/ 62 w 218"/>
                  <a:gd name="T11" fmla="*/ 62 h 124"/>
                  <a:gd name="T12" fmla="*/ 62 w 218"/>
                  <a:gd name="T13" fmla="*/ 62 h 124"/>
                  <a:gd name="T14" fmla="*/ 31 w 218"/>
                  <a:gd name="T15" fmla="*/ 93 h 124"/>
                  <a:gd name="T16" fmla="*/ 31 w 218"/>
                  <a:gd name="T17" fmla="*/ 93 h 124"/>
                  <a:gd name="T18" fmla="*/ 0 w 218"/>
                  <a:gd name="T19" fmla="*/ 93 h 124"/>
                  <a:gd name="T20" fmla="*/ 0 w 218"/>
                  <a:gd name="T21" fmla="*/ 93 h 124"/>
                  <a:gd name="T22" fmla="*/ 0 w 218"/>
                  <a:gd name="T23" fmla="*/ 93 h 124"/>
                  <a:gd name="T24" fmla="*/ 31 w 218"/>
                  <a:gd name="T25" fmla="*/ 93 h 124"/>
                  <a:gd name="T26" fmla="*/ 31 w 218"/>
                  <a:gd name="T27" fmla="*/ 93 h 124"/>
                  <a:gd name="T28" fmla="*/ 62 w 218"/>
                  <a:gd name="T29" fmla="*/ 93 h 124"/>
                  <a:gd name="T30" fmla="*/ 62 w 218"/>
                  <a:gd name="T31" fmla="*/ 93 h 124"/>
                  <a:gd name="T32" fmla="*/ 93 w 218"/>
                  <a:gd name="T33" fmla="*/ 123 h 124"/>
                  <a:gd name="T34" fmla="*/ 124 w 218"/>
                  <a:gd name="T35" fmla="*/ 123 h 124"/>
                  <a:gd name="T36" fmla="*/ 124 w 218"/>
                  <a:gd name="T37" fmla="*/ 123 h 124"/>
                  <a:gd name="T38" fmla="*/ 155 w 218"/>
                  <a:gd name="T39" fmla="*/ 93 h 124"/>
                  <a:gd name="T40" fmla="*/ 186 w 218"/>
                  <a:gd name="T41" fmla="*/ 62 h 124"/>
                  <a:gd name="T42" fmla="*/ 186 w 218"/>
                  <a:gd name="T43" fmla="*/ 62 h 124"/>
                  <a:gd name="T44" fmla="*/ 186 w 218"/>
                  <a:gd name="T45" fmla="*/ 62 h 124"/>
                  <a:gd name="T46" fmla="*/ 186 w 218"/>
                  <a:gd name="T47" fmla="*/ 62 h 124"/>
                  <a:gd name="T48" fmla="*/ 217 w 218"/>
                  <a:gd name="T49" fmla="*/ 62 h 124"/>
                  <a:gd name="T50" fmla="*/ 217 w 218"/>
                  <a:gd name="T51" fmla="*/ 62 h 124"/>
                  <a:gd name="T52" fmla="*/ 217 w 218"/>
                  <a:gd name="T53" fmla="*/ 62 h 124"/>
                  <a:gd name="T54" fmla="*/ 217 w 218"/>
                  <a:gd name="T55" fmla="*/ 62 h 124"/>
                  <a:gd name="T56" fmla="*/ 186 w 218"/>
                  <a:gd name="T57" fmla="*/ 30 h 124"/>
                  <a:gd name="T58" fmla="*/ 155 w 218"/>
                  <a:gd name="T59" fmla="*/ 30 h 124"/>
                  <a:gd name="T60" fmla="*/ 93 w 218"/>
                  <a:gd name="T61" fmla="*/ 0 h 124"/>
                  <a:gd name="T62" fmla="*/ 93 w 218"/>
                  <a:gd name="T63" fmla="*/ 0 h 124"/>
                  <a:gd name="T64" fmla="*/ 62 w 218"/>
                  <a:gd name="T6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24">
                    <a:moveTo>
                      <a:pt x="62" y="0"/>
                    </a:moveTo>
                    <a:lnTo>
                      <a:pt x="62" y="0"/>
                    </a:lnTo>
                    <a:lnTo>
                      <a:pt x="62" y="0"/>
                    </a:lnTo>
                    <a:lnTo>
                      <a:pt x="62" y="0"/>
                    </a:lnTo>
                    <a:lnTo>
                      <a:pt x="62" y="30"/>
                    </a:lnTo>
                    <a:cubicBezTo>
                      <a:pt x="62" y="30"/>
                      <a:pt x="62" y="30"/>
                      <a:pt x="62" y="62"/>
                    </a:cubicBezTo>
                    <a:lnTo>
                      <a:pt x="62" y="62"/>
                    </a:lnTo>
                    <a:lnTo>
                      <a:pt x="31" y="93"/>
                    </a:lnTo>
                    <a:lnTo>
                      <a:pt x="31" y="93"/>
                    </a:lnTo>
                    <a:cubicBezTo>
                      <a:pt x="0" y="93"/>
                      <a:pt x="0" y="93"/>
                      <a:pt x="0" y="93"/>
                    </a:cubicBezTo>
                    <a:lnTo>
                      <a:pt x="0" y="93"/>
                    </a:lnTo>
                    <a:lnTo>
                      <a:pt x="0" y="93"/>
                    </a:lnTo>
                    <a:cubicBezTo>
                      <a:pt x="31" y="93"/>
                      <a:pt x="31" y="93"/>
                      <a:pt x="31" y="93"/>
                    </a:cubicBezTo>
                    <a:lnTo>
                      <a:pt x="31" y="93"/>
                    </a:lnTo>
                    <a:cubicBezTo>
                      <a:pt x="62" y="93"/>
                      <a:pt x="62" y="93"/>
                      <a:pt x="62" y="93"/>
                    </a:cubicBezTo>
                    <a:lnTo>
                      <a:pt x="62" y="93"/>
                    </a:lnTo>
                    <a:lnTo>
                      <a:pt x="93" y="123"/>
                    </a:lnTo>
                    <a:cubicBezTo>
                      <a:pt x="124" y="123"/>
                      <a:pt x="124" y="123"/>
                      <a:pt x="124" y="123"/>
                    </a:cubicBezTo>
                    <a:lnTo>
                      <a:pt x="124" y="123"/>
                    </a:lnTo>
                    <a:cubicBezTo>
                      <a:pt x="124" y="93"/>
                      <a:pt x="124" y="93"/>
                      <a:pt x="155" y="93"/>
                    </a:cubicBezTo>
                    <a:cubicBezTo>
                      <a:pt x="155" y="62"/>
                      <a:pt x="155" y="62"/>
                      <a:pt x="186" y="62"/>
                    </a:cubicBezTo>
                    <a:lnTo>
                      <a:pt x="186" y="62"/>
                    </a:lnTo>
                    <a:lnTo>
                      <a:pt x="186" y="62"/>
                    </a:lnTo>
                    <a:lnTo>
                      <a:pt x="186" y="62"/>
                    </a:lnTo>
                    <a:cubicBezTo>
                      <a:pt x="217" y="62"/>
                      <a:pt x="217" y="62"/>
                      <a:pt x="217" y="62"/>
                    </a:cubicBezTo>
                    <a:lnTo>
                      <a:pt x="217" y="62"/>
                    </a:lnTo>
                    <a:lnTo>
                      <a:pt x="217" y="62"/>
                    </a:lnTo>
                    <a:lnTo>
                      <a:pt x="217" y="62"/>
                    </a:lnTo>
                    <a:cubicBezTo>
                      <a:pt x="186" y="62"/>
                      <a:pt x="186" y="62"/>
                      <a:pt x="186" y="30"/>
                    </a:cubicBezTo>
                    <a:lnTo>
                      <a:pt x="155" y="30"/>
                    </a:lnTo>
                    <a:cubicBezTo>
                      <a:pt x="124" y="30"/>
                      <a:pt x="124" y="30"/>
                      <a:pt x="93" y="0"/>
                    </a:cubicBezTo>
                    <a:lnTo>
                      <a:pt x="93" y="0"/>
                    </a:lnTo>
                    <a:cubicBezTo>
                      <a:pt x="93" y="0"/>
                      <a:pt x="93" y="0"/>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2" name="Freeform 104">
                <a:extLst>
                  <a:ext uri="{FF2B5EF4-FFF2-40B4-BE49-F238E27FC236}">
                    <a16:creationId xmlns:a16="http://schemas.microsoft.com/office/drawing/2014/main" id="{029C5A98-DCC4-004F-AAAE-1EAFDB4A6285}"/>
                  </a:ext>
                </a:extLst>
              </p:cNvPr>
              <p:cNvSpPr>
                <a:spLocks noChangeArrowheads="1"/>
              </p:cNvSpPr>
              <p:nvPr/>
            </p:nvSpPr>
            <p:spPr bwMode="auto">
              <a:xfrm>
                <a:off x="6491288" y="1423988"/>
                <a:ext cx="33337" cy="100012"/>
              </a:xfrm>
              <a:custGeom>
                <a:avLst/>
                <a:gdLst>
                  <a:gd name="T0" fmla="*/ 0 w 94"/>
                  <a:gd name="T1" fmla="*/ 62 h 280"/>
                  <a:gd name="T2" fmla="*/ 0 w 94"/>
                  <a:gd name="T3" fmla="*/ 62 h 280"/>
                  <a:gd name="T4" fmla="*/ 0 w 94"/>
                  <a:gd name="T5" fmla="*/ 92 h 280"/>
                  <a:gd name="T6" fmla="*/ 31 w 94"/>
                  <a:gd name="T7" fmla="*/ 92 h 280"/>
                  <a:gd name="T8" fmla="*/ 31 w 94"/>
                  <a:gd name="T9" fmla="*/ 92 h 280"/>
                  <a:gd name="T10" fmla="*/ 31 w 94"/>
                  <a:gd name="T11" fmla="*/ 124 h 280"/>
                  <a:gd name="T12" fmla="*/ 31 w 94"/>
                  <a:gd name="T13" fmla="*/ 155 h 280"/>
                  <a:gd name="T14" fmla="*/ 31 w 94"/>
                  <a:gd name="T15" fmla="*/ 155 h 280"/>
                  <a:gd name="T16" fmla="*/ 31 w 94"/>
                  <a:gd name="T17" fmla="*/ 155 h 280"/>
                  <a:gd name="T18" fmla="*/ 31 w 94"/>
                  <a:gd name="T19" fmla="*/ 216 h 280"/>
                  <a:gd name="T20" fmla="*/ 31 w 94"/>
                  <a:gd name="T21" fmla="*/ 248 h 280"/>
                  <a:gd name="T22" fmla="*/ 31 w 94"/>
                  <a:gd name="T23" fmla="*/ 279 h 280"/>
                  <a:gd name="T24" fmla="*/ 31 w 94"/>
                  <a:gd name="T25" fmla="*/ 279 h 280"/>
                  <a:gd name="T26" fmla="*/ 31 w 94"/>
                  <a:gd name="T27" fmla="*/ 279 h 280"/>
                  <a:gd name="T28" fmla="*/ 31 w 94"/>
                  <a:gd name="T29" fmla="*/ 279 h 280"/>
                  <a:gd name="T30" fmla="*/ 31 w 94"/>
                  <a:gd name="T31" fmla="*/ 279 h 280"/>
                  <a:gd name="T32" fmla="*/ 31 w 94"/>
                  <a:gd name="T33" fmla="*/ 248 h 280"/>
                  <a:gd name="T34" fmla="*/ 31 w 94"/>
                  <a:gd name="T35" fmla="*/ 216 h 280"/>
                  <a:gd name="T36" fmla="*/ 62 w 94"/>
                  <a:gd name="T37" fmla="*/ 216 h 280"/>
                  <a:gd name="T38" fmla="*/ 62 w 94"/>
                  <a:gd name="T39" fmla="*/ 216 h 280"/>
                  <a:gd name="T40" fmla="*/ 93 w 94"/>
                  <a:gd name="T41" fmla="*/ 216 h 280"/>
                  <a:gd name="T42" fmla="*/ 93 w 94"/>
                  <a:gd name="T43" fmla="*/ 216 h 280"/>
                  <a:gd name="T44" fmla="*/ 93 w 94"/>
                  <a:gd name="T45" fmla="*/ 216 h 280"/>
                  <a:gd name="T46" fmla="*/ 93 w 94"/>
                  <a:gd name="T47" fmla="*/ 186 h 280"/>
                  <a:gd name="T48" fmla="*/ 93 w 94"/>
                  <a:gd name="T49" fmla="*/ 186 h 280"/>
                  <a:gd name="T50" fmla="*/ 62 w 94"/>
                  <a:gd name="T51" fmla="*/ 155 h 280"/>
                  <a:gd name="T52" fmla="*/ 62 w 94"/>
                  <a:gd name="T53" fmla="*/ 155 h 280"/>
                  <a:gd name="T54" fmla="*/ 62 w 94"/>
                  <a:gd name="T55" fmla="*/ 124 h 280"/>
                  <a:gd name="T56" fmla="*/ 31 w 94"/>
                  <a:gd name="T57" fmla="*/ 92 h 280"/>
                  <a:gd name="T58" fmla="*/ 62 w 94"/>
                  <a:gd name="T59" fmla="*/ 31 h 280"/>
                  <a:gd name="T60" fmla="*/ 62 w 94"/>
                  <a:gd name="T61" fmla="*/ 31 h 280"/>
                  <a:gd name="T62" fmla="*/ 62 w 94"/>
                  <a:gd name="T63" fmla="*/ 31 h 280"/>
                  <a:gd name="T64" fmla="*/ 62 w 94"/>
                  <a:gd name="T65" fmla="*/ 0 h 280"/>
                  <a:gd name="T66" fmla="*/ 62 w 94"/>
                  <a:gd name="T67" fmla="*/ 0 h 280"/>
                  <a:gd name="T68" fmla="*/ 62 w 94"/>
                  <a:gd name="T69" fmla="*/ 0 h 280"/>
                  <a:gd name="T70" fmla="*/ 31 w 94"/>
                  <a:gd name="T71" fmla="*/ 0 h 280"/>
                  <a:gd name="T72" fmla="*/ 31 w 94"/>
                  <a:gd name="T73" fmla="*/ 0 h 280"/>
                  <a:gd name="T74" fmla="*/ 31 w 94"/>
                  <a:gd name="T75" fmla="*/ 0 h 280"/>
                  <a:gd name="T76" fmla="*/ 0 w 94"/>
                  <a:gd name="T77" fmla="*/ 6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280">
                    <a:moveTo>
                      <a:pt x="0" y="62"/>
                    </a:moveTo>
                    <a:lnTo>
                      <a:pt x="0" y="62"/>
                    </a:lnTo>
                    <a:cubicBezTo>
                      <a:pt x="0" y="92"/>
                      <a:pt x="0" y="92"/>
                      <a:pt x="0" y="92"/>
                    </a:cubicBezTo>
                    <a:cubicBezTo>
                      <a:pt x="0" y="92"/>
                      <a:pt x="0" y="92"/>
                      <a:pt x="31" y="92"/>
                    </a:cubicBezTo>
                    <a:lnTo>
                      <a:pt x="31" y="92"/>
                    </a:lnTo>
                    <a:lnTo>
                      <a:pt x="31" y="124"/>
                    </a:lnTo>
                    <a:cubicBezTo>
                      <a:pt x="31" y="155"/>
                      <a:pt x="31" y="155"/>
                      <a:pt x="31" y="155"/>
                    </a:cubicBezTo>
                    <a:lnTo>
                      <a:pt x="31" y="155"/>
                    </a:lnTo>
                    <a:lnTo>
                      <a:pt x="31" y="155"/>
                    </a:lnTo>
                    <a:cubicBezTo>
                      <a:pt x="31" y="186"/>
                      <a:pt x="31" y="216"/>
                      <a:pt x="31" y="216"/>
                    </a:cubicBezTo>
                    <a:cubicBezTo>
                      <a:pt x="31" y="248"/>
                      <a:pt x="31" y="248"/>
                      <a:pt x="31" y="248"/>
                    </a:cubicBezTo>
                    <a:lnTo>
                      <a:pt x="31" y="279"/>
                    </a:lnTo>
                    <a:lnTo>
                      <a:pt x="31" y="279"/>
                    </a:lnTo>
                    <a:lnTo>
                      <a:pt x="31" y="279"/>
                    </a:lnTo>
                    <a:lnTo>
                      <a:pt x="31" y="279"/>
                    </a:lnTo>
                    <a:lnTo>
                      <a:pt x="31" y="279"/>
                    </a:lnTo>
                    <a:cubicBezTo>
                      <a:pt x="31" y="279"/>
                      <a:pt x="31" y="279"/>
                      <a:pt x="31" y="248"/>
                    </a:cubicBezTo>
                    <a:cubicBezTo>
                      <a:pt x="31" y="248"/>
                      <a:pt x="31" y="248"/>
                      <a:pt x="31" y="216"/>
                    </a:cubicBezTo>
                    <a:lnTo>
                      <a:pt x="62" y="216"/>
                    </a:lnTo>
                    <a:lnTo>
                      <a:pt x="62" y="216"/>
                    </a:lnTo>
                    <a:cubicBezTo>
                      <a:pt x="93" y="216"/>
                      <a:pt x="93" y="216"/>
                      <a:pt x="93" y="216"/>
                    </a:cubicBezTo>
                    <a:lnTo>
                      <a:pt x="93" y="216"/>
                    </a:lnTo>
                    <a:lnTo>
                      <a:pt x="93" y="216"/>
                    </a:lnTo>
                    <a:cubicBezTo>
                      <a:pt x="93" y="186"/>
                      <a:pt x="62" y="186"/>
                      <a:pt x="93" y="186"/>
                    </a:cubicBezTo>
                    <a:lnTo>
                      <a:pt x="93" y="186"/>
                    </a:lnTo>
                    <a:cubicBezTo>
                      <a:pt x="93" y="186"/>
                      <a:pt x="93" y="186"/>
                      <a:pt x="62" y="155"/>
                    </a:cubicBezTo>
                    <a:lnTo>
                      <a:pt x="62" y="155"/>
                    </a:lnTo>
                    <a:lnTo>
                      <a:pt x="62" y="124"/>
                    </a:lnTo>
                    <a:cubicBezTo>
                      <a:pt x="62" y="124"/>
                      <a:pt x="62" y="92"/>
                      <a:pt x="31" y="92"/>
                    </a:cubicBezTo>
                    <a:cubicBezTo>
                      <a:pt x="31" y="62"/>
                      <a:pt x="31" y="31"/>
                      <a:pt x="62" y="31"/>
                    </a:cubicBezTo>
                    <a:lnTo>
                      <a:pt x="62" y="31"/>
                    </a:lnTo>
                    <a:lnTo>
                      <a:pt x="62" y="31"/>
                    </a:lnTo>
                    <a:lnTo>
                      <a:pt x="62" y="0"/>
                    </a:lnTo>
                    <a:lnTo>
                      <a:pt x="62" y="0"/>
                    </a:lnTo>
                    <a:lnTo>
                      <a:pt x="62" y="0"/>
                    </a:lnTo>
                    <a:cubicBezTo>
                      <a:pt x="62" y="0"/>
                      <a:pt x="62" y="0"/>
                      <a:pt x="31" y="0"/>
                    </a:cubicBezTo>
                    <a:lnTo>
                      <a:pt x="31" y="0"/>
                    </a:lnTo>
                    <a:lnTo>
                      <a:pt x="31" y="0"/>
                    </a:lnTo>
                    <a:cubicBezTo>
                      <a:pt x="31" y="31"/>
                      <a:pt x="0" y="31"/>
                      <a:pt x="0"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3" name="Freeform 105">
                <a:extLst>
                  <a:ext uri="{FF2B5EF4-FFF2-40B4-BE49-F238E27FC236}">
                    <a16:creationId xmlns:a16="http://schemas.microsoft.com/office/drawing/2014/main" id="{E39261C0-DAB1-4649-9E6D-465E4152BBC7}"/>
                  </a:ext>
                </a:extLst>
              </p:cNvPr>
              <p:cNvSpPr>
                <a:spLocks noChangeArrowheads="1"/>
              </p:cNvSpPr>
              <p:nvPr/>
            </p:nvSpPr>
            <p:spPr bwMode="auto">
              <a:xfrm>
                <a:off x="5141913" y="1423988"/>
                <a:ext cx="1193800" cy="736600"/>
              </a:xfrm>
              <a:custGeom>
                <a:avLst/>
                <a:gdLst>
                  <a:gd name="T0" fmla="*/ 2913 w 3317"/>
                  <a:gd name="T1" fmla="*/ 712 h 2046"/>
                  <a:gd name="T2" fmla="*/ 3130 w 3317"/>
                  <a:gd name="T3" fmla="*/ 620 h 2046"/>
                  <a:gd name="T4" fmla="*/ 3161 w 3317"/>
                  <a:gd name="T5" fmla="*/ 496 h 2046"/>
                  <a:gd name="T6" fmla="*/ 3254 w 3317"/>
                  <a:gd name="T7" fmla="*/ 464 h 2046"/>
                  <a:gd name="T8" fmla="*/ 3254 w 3317"/>
                  <a:gd name="T9" fmla="*/ 340 h 2046"/>
                  <a:gd name="T10" fmla="*/ 3069 w 3317"/>
                  <a:gd name="T11" fmla="*/ 279 h 2046"/>
                  <a:gd name="T12" fmla="*/ 2851 w 3317"/>
                  <a:gd name="T13" fmla="*/ 62 h 2046"/>
                  <a:gd name="T14" fmla="*/ 2665 w 3317"/>
                  <a:gd name="T15" fmla="*/ 0 h 2046"/>
                  <a:gd name="T16" fmla="*/ 2603 w 3317"/>
                  <a:gd name="T17" fmla="*/ 62 h 2046"/>
                  <a:gd name="T18" fmla="*/ 2479 w 3317"/>
                  <a:gd name="T19" fmla="*/ 216 h 2046"/>
                  <a:gd name="T20" fmla="*/ 2325 w 3317"/>
                  <a:gd name="T21" fmla="*/ 310 h 2046"/>
                  <a:gd name="T22" fmla="*/ 2541 w 3317"/>
                  <a:gd name="T23" fmla="*/ 403 h 2046"/>
                  <a:gd name="T24" fmla="*/ 2479 w 3317"/>
                  <a:gd name="T25" fmla="*/ 434 h 2046"/>
                  <a:gd name="T26" fmla="*/ 2355 w 3317"/>
                  <a:gd name="T27" fmla="*/ 464 h 2046"/>
                  <a:gd name="T28" fmla="*/ 2201 w 3317"/>
                  <a:gd name="T29" fmla="*/ 558 h 2046"/>
                  <a:gd name="T30" fmla="*/ 2107 w 3317"/>
                  <a:gd name="T31" fmla="*/ 588 h 2046"/>
                  <a:gd name="T32" fmla="*/ 1983 w 3317"/>
                  <a:gd name="T33" fmla="*/ 712 h 2046"/>
                  <a:gd name="T34" fmla="*/ 1673 w 3317"/>
                  <a:gd name="T35" fmla="*/ 744 h 2046"/>
                  <a:gd name="T36" fmla="*/ 1549 w 3317"/>
                  <a:gd name="T37" fmla="*/ 744 h 2046"/>
                  <a:gd name="T38" fmla="*/ 1240 w 3317"/>
                  <a:gd name="T39" fmla="*/ 681 h 2046"/>
                  <a:gd name="T40" fmla="*/ 1085 w 3317"/>
                  <a:gd name="T41" fmla="*/ 558 h 2046"/>
                  <a:gd name="T42" fmla="*/ 898 w 3317"/>
                  <a:gd name="T43" fmla="*/ 434 h 2046"/>
                  <a:gd name="T44" fmla="*/ 713 w 3317"/>
                  <a:gd name="T45" fmla="*/ 279 h 2046"/>
                  <a:gd name="T46" fmla="*/ 620 w 3317"/>
                  <a:gd name="T47" fmla="*/ 434 h 2046"/>
                  <a:gd name="T48" fmla="*/ 496 w 3317"/>
                  <a:gd name="T49" fmla="*/ 434 h 2046"/>
                  <a:gd name="T50" fmla="*/ 433 w 3317"/>
                  <a:gd name="T51" fmla="*/ 558 h 2046"/>
                  <a:gd name="T52" fmla="*/ 372 w 3317"/>
                  <a:gd name="T53" fmla="*/ 651 h 2046"/>
                  <a:gd name="T54" fmla="*/ 341 w 3317"/>
                  <a:gd name="T55" fmla="*/ 744 h 2046"/>
                  <a:gd name="T56" fmla="*/ 61 w 3317"/>
                  <a:gd name="T57" fmla="*/ 836 h 2046"/>
                  <a:gd name="T58" fmla="*/ 0 w 3317"/>
                  <a:gd name="T59" fmla="*/ 899 h 2046"/>
                  <a:gd name="T60" fmla="*/ 124 w 3317"/>
                  <a:gd name="T61" fmla="*/ 1053 h 2046"/>
                  <a:gd name="T62" fmla="*/ 248 w 3317"/>
                  <a:gd name="T63" fmla="*/ 1084 h 2046"/>
                  <a:gd name="T64" fmla="*/ 341 w 3317"/>
                  <a:gd name="T65" fmla="*/ 1084 h 2046"/>
                  <a:gd name="T66" fmla="*/ 341 w 3317"/>
                  <a:gd name="T67" fmla="*/ 1208 h 2046"/>
                  <a:gd name="T68" fmla="*/ 278 w 3317"/>
                  <a:gd name="T69" fmla="*/ 1364 h 2046"/>
                  <a:gd name="T70" fmla="*/ 372 w 3317"/>
                  <a:gd name="T71" fmla="*/ 1456 h 2046"/>
                  <a:gd name="T72" fmla="*/ 526 w 3317"/>
                  <a:gd name="T73" fmla="*/ 1488 h 2046"/>
                  <a:gd name="T74" fmla="*/ 650 w 3317"/>
                  <a:gd name="T75" fmla="*/ 1549 h 2046"/>
                  <a:gd name="T76" fmla="*/ 774 w 3317"/>
                  <a:gd name="T77" fmla="*/ 1580 h 2046"/>
                  <a:gd name="T78" fmla="*/ 868 w 3317"/>
                  <a:gd name="T79" fmla="*/ 1549 h 2046"/>
                  <a:gd name="T80" fmla="*/ 961 w 3317"/>
                  <a:gd name="T81" fmla="*/ 1580 h 2046"/>
                  <a:gd name="T82" fmla="*/ 1085 w 3317"/>
                  <a:gd name="T83" fmla="*/ 1519 h 2046"/>
                  <a:gd name="T84" fmla="*/ 1240 w 3317"/>
                  <a:gd name="T85" fmla="*/ 1488 h 2046"/>
                  <a:gd name="T86" fmla="*/ 1394 w 3317"/>
                  <a:gd name="T87" fmla="*/ 1704 h 2046"/>
                  <a:gd name="T88" fmla="*/ 1332 w 3317"/>
                  <a:gd name="T89" fmla="*/ 1828 h 2046"/>
                  <a:gd name="T90" fmla="*/ 1394 w 3317"/>
                  <a:gd name="T91" fmla="*/ 1890 h 2046"/>
                  <a:gd name="T92" fmla="*/ 1457 w 3317"/>
                  <a:gd name="T93" fmla="*/ 1984 h 2046"/>
                  <a:gd name="T94" fmla="*/ 1549 w 3317"/>
                  <a:gd name="T95" fmla="*/ 1952 h 2046"/>
                  <a:gd name="T96" fmla="*/ 1673 w 3317"/>
                  <a:gd name="T97" fmla="*/ 1921 h 2046"/>
                  <a:gd name="T98" fmla="*/ 1766 w 3317"/>
                  <a:gd name="T99" fmla="*/ 1921 h 2046"/>
                  <a:gd name="T100" fmla="*/ 1890 w 3317"/>
                  <a:gd name="T101" fmla="*/ 2014 h 2046"/>
                  <a:gd name="T102" fmla="*/ 2169 w 3317"/>
                  <a:gd name="T103" fmla="*/ 1952 h 2046"/>
                  <a:gd name="T104" fmla="*/ 2386 w 3317"/>
                  <a:gd name="T105" fmla="*/ 1828 h 2046"/>
                  <a:gd name="T106" fmla="*/ 2573 w 3317"/>
                  <a:gd name="T107" fmla="*/ 1612 h 2046"/>
                  <a:gd name="T108" fmla="*/ 2573 w 3317"/>
                  <a:gd name="T109" fmla="*/ 1519 h 2046"/>
                  <a:gd name="T110" fmla="*/ 2573 w 3317"/>
                  <a:gd name="T111" fmla="*/ 1271 h 2046"/>
                  <a:gd name="T112" fmla="*/ 2541 w 3317"/>
                  <a:gd name="T113" fmla="*/ 1053 h 2046"/>
                  <a:gd name="T114" fmla="*/ 2386 w 3317"/>
                  <a:gd name="T115" fmla="*/ 960 h 2046"/>
                  <a:gd name="T116" fmla="*/ 2603 w 3317"/>
                  <a:gd name="T117" fmla="*/ 744 h 2046"/>
                  <a:gd name="T118" fmla="*/ 2821 w 3317"/>
                  <a:gd name="T119" fmla="*/ 775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7" h="2046">
                    <a:moveTo>
                      <a:pt x="2821" y="775"/>
                    </a:moveTo>
                    <a:lnTo>
                      <a:pt x="2821" y="775"/>
                    </a:lnTo>
                    <a:lnTo>
                      <a:pt x="2821" y="775"/>
                    </a:lnTo>
                    <a:lnTo>
                      <a:pt x="2821" y="775"/>
                    </a:lnTo>
                    <a:lnTo>
                      <a:pt x="2821" y="775"/>
                    </a:lnTo>
                    <a:lnTo>
                      <a:pt x="2851" y="744"/>
                    </a:lnTo>
                    <a:lnTo>
                      <a:pt x="2851" y="744"/>
                    </a:lnTo>
                    <a:lnTo>
                      <a:pt x="2851" y="744"/>
                    </a:lnTo>
                    <a:lnTo>
                      <a:pt x="2882" y="744"/>
                    </a:lnTo>
                    <a:cubicBezTo>
                      <a:pt x="2882" y="712"/>
                      <a:pt x="2882" y="712"/>
                      <a:pt x="2913" y="712"/>
                    </a:cubicBezTo>
                    <a:lnTo>
                      <a:pt x="2913" y="712"/>
                    </a:lnTo>
                    <a:cubicBezTo>
                      <a:pt x="2944" y="712"/>
                      <a:pt x="2944" y="712"/>
                      <a:pt x="2944" y="712"/>
                    </a:cubicBezTo>
                    <a:cubicBezTo>
                      <a:pt x="2944" y="712"/>
                      <a:pt x="2975" y="712"/>
                      <a:pt x="2975" y="681"/>
                    </a:cubicBezTo>
                    <a:lnTo>
                      <a:pt x="2975" y="681"/>
                    </a:lnTo>
                    <a:lnTo>
                      <a:pt x="3006" y="681"/>
                    </a:lnTo>
                    <a:lnTo>
                      <a:pt x="3006" y="681"/>
                    </a:lnTo>
                    <a:cubicBezTo>
                      <a:pt x="3037" y="681"/>
                      <a:pt x="3037" y="651"/>
                      <a:pt x="3037" y="651"/>
                    </a:cubicBezTo>
                    <a:cubicBezTo>
                      <a:pt x="3037" y="651"/>
                      <a:pt x="3037" y="651"/>
                      <a:pt x="3069" y="620"/>
                    </a:cubicBezTo>
                    <a:lnTo>
                      <a:pt x="3069" y="620"/>
                    </a:lnTo>
                    <a:lnTo>
                      <a:pt x="3069" y="620"/>
                    </a:lnTo>
                    <a:cubicBezTo>
                      <a:pt x="3099" y="620"/>
                      <a:pt x="3099" y="620"/>
                      <a:pt x="3099" y="620"/>
                    </a:cubicBezTo>
                    <a:lnTo>
                      <a:pt x="3130" y="620"/>
                    </a:lnTo>
                    <a:lnTo>
                      <a:pt x="3130" y="620"/>
                    </a:lnTo>
                    <a:lnTo>
                      <a:pt x="3130" y="620"/>
                    </a:lnTo>
                    <a:cubicBezTo>
                      <a:pt x="3130" y="620"/>
                      <a:pt x="3130" y="620"/>
                      <a:pt x="3130" y="588"/>
                    </a:cubicBezTo>
                    <a:lnTo>
                      <a:pt x="3130" y="588"/>
                    </a:lnTo>
                    <a:lnTo>
                      <a:pt x="3130" y="558"/>
                    </a:lnTo>
                    <a:lnTo>
                      <a:pt x="3130" y="558"/>
                    </a:lnTo>
                    <a:lnTo>
                      <a:pt x="3099" y="558"/>
                    </a:lnTo>
                    <a:cubicBezTo>
                      <a:pt x="3099" y="527"/>
                      <a:pt x="3099" y="527"/>
                      <a:pt x="3099" y="527"/>
                    </a:cubicBezTo>
                    <a:cubicBezTo>
                      <a:pt x="3099" y="527"/>
                      <a:pt x="3099" y="496"/>
                      <a:pt x="3130" y="496"/>
                    </a:cubicBezTo>
                    <a:lnTo>
                      <a:pt x="3130" y="496"/>
                    </a:lnTo>
                    <a:lnTo>
                      <a:pt x="3161" y="496"/>
                    </a:lnTo>
                    <a:cubicBezTo>
                      <a:pt x="3161" y="496"/>
                      <a:pt x="3161" y="496"/>
                      <a:pt x="3161" y="464"/>
                    </a:cubicBezTo>
                    <a:lnTo>
                      <a:pt x="3161" y="464"/>
                    </a:lnTo>
                    <a:cubicBezTo>
                      <a:pt x="3161" y="464"/>
                      <a:pt x="3161" y="464"/>
                      <a:pt x="3192" y="464"/>
                    </a:cubicBezTo>
                    <a:lnTo>
                      <a:pt x="3192" y="464"/>
                    </a:lnTo>
                    <a:lnTo>
                      <a:pt x="3192" y="464"/>
                    </a:lnTo>
                    <a:cubicBezTo>
                      <a:pt x="3192" y="464"/>
                      <a:pt x="3192" y="464"/>
                      <a:pt x="3223" y="496"/>
                    </a:cubicBezTo>
                    <a:lnTo>
                      <a:pt x="3223" y="496"/>
                    </a:lnTo>
                    <a:cubicBezTo>
                      <a:pt x="3223" y="464"/>
                      <a:pt x="3254" y="464"/>
                      <a:pt x="3254" y="464"/>
                    </a:cubicBezTo>
                    <a:lnTo>
                      <a:pt x="3254" y="464"/>
                    </a:lnTo>
                    <a:lnTo>
                      <a:pt x="3254" y="464"/>
                    </a:lnTo>
                    <a:lnTo>
                      <a:pt x="3254" y="464"/>
                    </a:lnTo>
                    <a:lnTo>
                      <a:pt x="3254" y="464"/>
                    </a:lnTo>
                    <a:cubicBezTo>
                      <a:pt x="3254" y="434"/>
                      <a:pt x="3285" y="434"/>
                      <a:pt x="3285" y="403"/>
                    </a:cubicBezTo>
                    <a:lnTo>
                      <a:pt x="3285" y="403"/>
                    </a:lnTo>
                    <a:lnTo>
                      <a:pt x="3285" y="403"/>
                    </a:lnTo>
                    <a:cubicBezTo>
                      <a:pt x="3285" y="372"/>
                      <a:pt x="3285" y="372"/>
                      <a:pt x="3285" y="372"/>
                    </a:cubicBezTo>
                    <a:cubicBezTo>
                      <a:pt x="3285" y="372"/>
                      <a:pt x="3285" y="340"/>
                      <a:pt x="3316" y="340"/>
                    </a:cubicBezTo>
                    <a:lnTo>
                      <a:pt x="3316" y="340"/>
                    </a:lnTo>
                    <a:lnTo>
                      <a:pt x="3316" y="340"/>
                    </a:lnTo>
                    <a:lnTo>
                      <a:pt x="3285" y="340"/>
                    </a:lnTo>
                    <a:lnTo>
                      <a:pt x="3285" y="340"/>
                    </a:lnTo>
                    <a:cubicBezTo>
                      <a:pt x="3254" y="340"/>
                      <a:pt x="3254" y="340"/>
                      <a:pt x="3254" y="340"/>
                    </a:cubicBezTo>
                    <a:lnTo>
                      <a:pt x="3254" y="340"/>
                    </a:lnTo>
                    <a:lnTo>
                      <a:pt x="3254" y="340"/>
                    </a:lnTo>
                    <a:cubicBezTo>
                      <a:pt x="3254" y="372"/>
                      <a:pt x="3223" y="372"/>
                      <a:pt x="3192" y="372"/>
                    </a:cubicBezTo>
                    <a:lnTo>
                      <a:pt x="3192" y="372"/>
                    </a:lnTo>
                    <a:cubicBezTo>
                      <a:pt x="3161" y="372"/>
                      <a:pt x="3161" y="372"/>
                      <a:pt x="3130" y="372"/>
                    </a:cubicBezTo>
                    <a:lnTo>
                      <a:pt x="3130" y="372"/>
                    </a:lnTo>
                    <a:cubicBezTo>
                      <a:pt x="3099" y="372"/>
                      <a:pt x="3099" y="340"/>
                      <a:pt x="3099" y="340"/>
                    </a:cubicBezTo>
                    <a:cubicBezTo>
                      <a:pt x="3099" y="340"/>
                      <a:pt x="3099" y="340"/>
                      <a:pt x="3099" y="310"/>
                    </a:cubicBezTo>
                    <a:lnTo>
                      <a:pt x="3099" y="310"/>
                    </a:lnTo>
                    <a:lnTo>
                      <a:pt x="3099" y="310"/>
                    </a:lnTo>
                    <a:cubicBezTo>
                      <a:pt x="3069" y="310"/>
                      <a:pt x="3069" y="310"/>
                      <a:pt x="3069" y="279"/>
                    </a:cubicBezTo>
                    <a:cubicBezTo>
                      <a:pt x="3069" y="279"/>
                      <a:pt x="3069" y="279"/>
                      <a:pt x="3037" y="279"/>
                    </a:cubicBezTo>
                    <a:lnTo>
                      <a:pt x="3037" y="279"/>
                    </a:lnTo>
                    <a:lnTo>
                      <a:pt x="3037" y="279"/>
                    </a:lnTo>
                    <a:lnTo>
                      <a:pt x="3037" y="279"/>
                    </a:lnTo>
                    <a:cubicBezTo>
                      <a:pt x="3006" y="279"/>
                      <a:pt x="2975" y="279"/>
                      <a:pt x="2975" y="279"/>
                    </a:cubicBezTo>
                    <a:cubicBezTo>
                      <a:pt x="2944" y="248"/>
                      <a:pt x="2944" y="248"/>
                      <a:pt x="2913" y="216"/>
                    </a:cubicBezTo>
                    <a:lnTo>
                      <a:pt x="2913" y="186"/>
                    </a:lnTo>
                    <a:cubicBezTo>
                      <a:pt x="2913" y="155"/>
                      <a:pt x="2913" y="155"/>
                      <a:pt x="2882" y="155"/>
                    </a:cubicBezTo>
                    <a:cubicBezTo>
                      <a:pt x="2882" y="124"/>
                      <a:pt x="2882" y="124"/>
                      <a:pt x="2882" y="124"/>
                    </a:cubicBezTo>
                    <a:cubicBezTo>
                      <a:pt x="2882" y="124"/>
                      <a:pt x="2882" y="92"/>
                      <a:pt x="2851" y="92"/>
                    </a:cubicBezTo>
                    <a:lnTo>
                      <a:pt x="2851" y="62"/>
                    </a:lnTo>
                    <a:cubicBezTo>
                      <a:pt x="2851" y="62"/>
                      <a:pt x="2851" y="31"/>
                      <a:pt x="2821" y="31"/>
                    </a:cubicBezTo>
                    <a:lnTo>
                      <a:pt x="2821" y="31"/>
                    </a:lnTo>
                    <a:lnTo>
                      <a:pt x="2821" y="31"/>
                    </a:lnTo>
                    <a:lnTo>
                      <a:pt x="2821" y="31"/>
                    </a:lnTo>
                    <a:lnTo>
                      <a:pt x="2821" y="31"/>
                    </a:lnTo>
                    <a:lnTo>
                      <a:pt x="2789" y="31"/>
                    </a:lnTo>
                    <a:lnTo>
                      <a:pt x="2789" y="31"/>
                    </a:lnTo>
                    <a:lnTo>
                      <a:pt x="2758" y="31"/>
                    </a:lnTo>
                    <a:cubicBezTo>
                      <a:pt x="2758" y="31"/>
                      <a:pt x="2758" y="0"/>
                      <a:pt x="2727" y="0"/>
                    </a:cubicBezTo>
                    <a:lnTo>
                      <a:pt x="2665" y="0"/>
                    </a:lnTo>
                    <a:lnTo>
                      <a:pt x="2665" y="0"/>
                    </a:lnTo>
                    <a:cubicBezTo>
                      <a:pt x="2634" y="0"/>
                      <a:pt x="2634" y="0"/>
                      <a:pt x="2634" y="0"/>
                    </a:cubicBezTo>
                    <a:cubicBezTo>
                      <a:pt x="2634" y="31"/>
                      <a:pt x="2634" y="31"/>
                      <a:pt x="2603" y="31"/>
                    </a:cubicBezTo>
                    <a:lnTo>
                      <a:pt x="2603" y="31"/>
                    </a:lnTo>
                    <a:lnTo>
                      <a:pt x="2603" y="31"/>
                    </a:lnTo>
                    <a:cubicBezTo>
                      <a:pt x="2603" y="0"/>
                      <a:pt x="2603" y="0"/>
                      <a:pt x="2603" y="0"/>
                    </a:cubicBezTo>
                    <a:lnTo>
                      <a:pt x="2573" y="31"/>
                    </a:lnTo>
                    <a:lnTo>
                      <a:pt x="2573" y="31"/>
                    </a:lnTo>
                    <a:lnTo>
                      <a:pt x="2603" y="31"/>
                    </a:lnTo>
                    <a:cubicBezTo>
                      <a:pt x="2603" y="62"/>
                      <a:pt x="2603" y="62"/>
                      <a:pt x="2603" y="62"/>
                    </a:cubicBezTo>
                    <a:lnTo>
                      <a:pt x="2603" y="62"/>
                    </a:lnTo>
                    <a:lnTo>
                      <a:pt x="2603" y="62"/>
                    </a:lnTo>
                    <a:cubicBezTo>
                      <a:pt x="2603" y="92"/>
                      <a:pt x="2573" y="92"/>
                      <a:pt x="2573" y="124"/>
                    </a:cubicBezTo>
                    <a:lnTo>
                      <a:pt x="2541" y="124"/>
                    </a:lnTo>
                    <a:lnTo>
                      <a:pt x="2541" y="155"/>
                    </a:lnTo>
                    <a:lnTo>
                      <a:pt x="2541" y="155"/>
                    </a:lnTo>
                    <a:lnTo>
                      <a:pt x="2541" y="155"/>
                    </a:lnTo>
                    <a:lnTo>
                      <a:pt x="2510" y="186"/>
                    </a:lnTo>
                    <a:lnTo>
                      <a:pt x="2510" y="186"/>
                    </a:lnTo>
                    <a:lnTo>
                      <a:pt x="2510" y="186"/>
                    </a:lnTo>
                    <a:lnTo>
                      <a:pt x="2510" y="186"/>
                    </a:lnTo>
                    <a:cubicBezTo>
                      <a:pt x="2510" y="216"/>
                      <a:pt x="2510" y="216"/>
                      <a:pt x="2479" y="216"/>
                    </a:cubicBezTo>
                    <a:lnTo>
                      <a:pt x="2479" y="216"/>
                    </a:lnTo>
                    <a:lnTo>
                      <a:pt x="2479" y="216"/>
                    </a:lnTo>
                    <a:cubicBezTo>
                      <a:pt x="2479" y="248"/>
                      <a:pt x="2479" y="248"/>
                      <a:pt x="2449" y="248"/>
                    </a:cubicBezTo>
                    <a:cubicBezTo>
                      <a:pt x="2449" y="248"/>
                      <a:pt x="2417" y="248"/>
                      <a:pt x="2386" y="248"/>
                    </a:cubicBezTo>
                    <a:lnTo>
                      <a:pt x="2386" y="248"/>
                    </a:lnTo>
                    <a:lnTo>
                      <a:pt x="2355" y="248"/>
                    </a:lnTo>
                    <a:cubicBezTo>
                      <a:pt x="2355" y="248"/>
                      <a:pt x="2355" y="279"/>
                      <a:pt x="2325" y="279"/>
                    </a:cubicBezTo>
                    <a:lnTo>
                      <a:pt x="2325" y="310"/>
                    </a:lnTo>
                    <a:lnTo>
                      <a:pt x="2325" y="310"/>
                    </a:lnTo>
                    <a:lnTo>
                      <a:pt x="2325" y="310"/>
                    </a:lnTo>
                    <a:lnTo>
                      <a:pt x="2325" y="310"/>
                    </a:lnTo>
                    <a:lnTo>
                      <a:pt x="2325" y="310"/>
                    </a:lnTo>
                    <a:lnTo>
                      <a:pt x="2325" y="310"/>
                    </a:lnTo>
                    <a:cubicBezTo>
                      <a:pt x="2355" y="310"/>
                      <a:pt x="2355" y="310"/>
                      <a:pt x="2355" y="310"/>
                    </a:cubicBezTo>
                    <a:lnTo>
                      <a:pt x="2355" y="310"/>
                    </a:lnTo>
                    <a:lnTo>
                      <a:pt x="2386" y="310"/>
                    </a:lnTo>
                    <a:lnTo>
                      <a:pt x="2386" y="310"/>
                    </a:lnTo>
                    <a:cubicBezTo>
                      <a:pt x="2417" y="310"/>
                      <a:pt x="2417" y="310"/>
                      <a:pt x="2417" y="310"/>
                    </a:cubicBezTo>
                    <a:lnTo>
                      <a:pt x="2417" y="310"/>
                    </a:lnTo>
                    <a:cubicBezTo>
                      <a:pt x="2449" y="310"/>
                      <a:pt x="2449" y="310"/>
                      <a:pt x="2449" y="310"/>
                    </a:cubicBezTo>
                    <a:cubicBezTo>
                      <a:pt x="2449" y="310"/>
                      <a:pt x="2449" y="310"/>
                      <a:pt x="2479" y="310"/>
                    </a:cubicBezTo>
                    <a:cubicBezTo>
                      <a:pt x="2479" y="340"/>
                      <a:pt x="2541" y="372"/>
                      <a:pt x="2541" y="372"/>
                    </a:cubicBezTo>
                    <a:lnTo>
                      <a:pt x="2541" y="403"/>
                    </a:lnTo>
                    <a:cubicBezTo>
                      <a:pt x="2541" y="403"/>
                      <a:pt x="2541" y="403"/>
                      <a:pt x="2541" y="434"/>
                    </a:cubicBezTo>
                    <a:lnTo>
                      <a:pt x="2541" y="434"/>
                    </a:lnTo>
                    <a:cubicBezTo>
                      <a:pt x="2541" y="434"/>
                      <a:pt x="2541" y="464"/>
                      <a:pt x="2510" y="464"/>
                    </a:cubicBezTo>
                    <a:lnTo>
                      <a:pt x="2510" y="464"/>
                    </a:lnTo>
                    <a:lnTo>
                      <a:pt x="2510" y="434"/>
                    </a:lnTo>
                    <a:lnTo>
                      <a:pt x="2510" y="434"/>
                    </a:lnTo>
                    <a:cubicBezTo>
                      <a:pt x="2479" y="434"/>
                      <a:pt x="2479" y="434"/>
                      <a:pt x="2479" y="434"/>
                    </a:cubicBezTo>
                    <a:lnTo>
                      <a:pt x="2479" y="434"/>
                    </a:lnTo>
                    <a:lnTo>
                      <a:pt x="2479" y="434"/>
                    </a:lnTo>
                    <a:lnTo>
                      <a:pt x="2479" y="434"/>
                    </a:lnTo>
                    <a:lnTo>
                      <a:pt x="2479" y="434"/>
                    </a:lnTo>
                    <a:cubicBezTo>
                      <a:pt x="2449" y="434"/>
                      <a:pt x="2449" y="434"/>
                      <a:pt x="2449" y="434"/>
                    </a:cubicBezTo>
                    <a:lnTo>
                      <a:pt x="2449" y="434"/>
                    </a:lnTo>
                    <a:lnTo>
                      <a:pt x="2449" y="434"/>
                    </a:lnTo>
                    <a:cubicBezTo>
                      <a:pt x="2449" y="434"/>
                      <a:pt x="2449" y="434"/>
                      <a:pt x="2417" y="434"/>
                    </a:cubicBezTo>
                    <a:cubicBezTo>
                      <a:pt x="2417" y="464"/>
                      <a:pt x="2417" y="464"/>
                      <a:pt x="2417" y="464"/>
                    </a:cubicBezTo>
                    <a:lnTo>
                      <a:pt x="2417" y="464"/>
                    </a:lnTo>
                    <a:lnTo>
                      <a:pt x="2417" y="464"/>
                    </a:lnTo>
                    <a:cubicBezTo>
                      <a:pt x="2386" y="464"/>
                      <a:pt x="2386" y="464"/>
                      <a:pt x="2386" y="464"/>
                    </a:cubicBezTo>
                    <a:lnTo>
                      <a:pt x="2386" y="464"/>
                    </a:lnTo>
                    <a:lnTo>
                      <a:pt x="2386" y="464"/>
                    </a:lnTo>
                    <a:lnTo>
                      <a:pt x="2355" y="464"/>
                    </a:lnTo>
                    <a:lnTo>
                      <a:pt x="2355" y="464"/>
                    </a:lnTo>
                    <a:lnTo>
                      <a:pt x="2355" y="464"/>
                    </a:lnTo>
                    <a:cubicBezTo>
                      <a:pt x="2355" y="496"/>
                      <a:pt x="2355" y="496"/>
                      <a:pt x="2325" y="496"/>
                    </a:cubicBezTo>
                    <a:cubicBezTo>
                      <a:pt x="2325" y="527"/>
                      <a:pt x="2325" y="527"/>
                      <a:pt x="2325" y="527"/>
                    </a:cubicBezTo>
                    <a:cubicBezTo>
                      <a:pt x="2293" y="527"/>
                      <a:pt x="2293" y="527"/>
                      <a:pt x="2293" y="527"/>
                    </a:cubicBezTo>
                    <a:lnTo>
                      <a:pt x="2293" y="527"/>
                    </a:lnTo>
                    <a:lnTo>
                      <a:pt x="2262" y="527"/>
                    </a:lnTo>
                    <a:lnTo>
                      <a:pt x="2262" y="527"/>
                    </a:lnTo>
                    <a:lnTo>
                      <a:pt x="2262" y="527"/>
                    </a:lnTo>
                    <a:cubicBezTo>
                      <a:pt x="2262" y="527"/>
                      <a:pt x="2231" y="527"/>
                      <a:pt x="2231" y="558"/>
                    </a:cubicBezTo>
                    <a:cubicBezTo>
                      <a:pt x="2201" y="558"/>
                      <a:pt x="2201" y="558"/>
                      <a:pt x="2201" y="558"/>
                    </a:cubicBezTo>
                    <a:lnTo>
                      <a:pt x="2201" y="558"/>
                    </a:lnTo>
                    <a:lnTo>
                      <a:pt x="2201" y="558"/>
                    </a:lnTo>
                    <a:cubicBezTo>
                      <a:pt x="2169" y="558"/>
                      <a:pt x="2169" y="558"/>
                      <a:pt x="2169" y="558"/>
                    </a:cubicBezTo>
                    <a:lnTo>
                      <a:pt x="2169" y="558"/>
                    </a:lnTo>
                    <a:cubicBezTo>
                      <a:pt x="2138" y="558"/>
                      <a:pt x="2138" y="558"/>
                      <a:pt x="2138" y="558"/>
                    </a:cubicBezTo>
                    <a:cubicBezTo>
                      <a:pt x="2107" y="558"/>
                      <a:pt x="2107" y="558"/>
                      <a:pt x="2077" y="558"/>
                    </a:cubicBezTo>
                    <a:lnTo>
                      <a:pt x="2077" y="558"/>
                    </a:lnTo>
                    <a:lnTo>
                      <a:pt x="2077" y="558"/>
                    </a:lnTo>
                    <a:lnTo>
                      <a:pt x="2077" y="558"/>
                    </a:lnTo>
                    <a:lnTo>
                      <a:pt x="2077" y="558"/>
                    </a:lnTo>
                    <a:cubicBezTo>
                      <a:pt x="2107" y="558"/>
                      <a:pt x="2107" y="588"/>
                      <a:pt x="2107" y="588"/>
                    </a:cubicBezTo>
                    <a:cubicBezTo>
                      <a:pt x="2107" y="620"/>
                      <a:pt x="2107" y="620"/>
                      <a:pt x="2107" y="620"/>
                    </a:cubicBezTo>
                    <a:lnTo>
                      <a:pt x="2107" y="620"/>
                    </a:lnTo>
                    <a:cubicBezTo>
                      <a:pt x="2107" y="651"/>
                      <a:pt x="2077" y="651"/>
                      <a:pt x="2077" y="651"/>
                    </a:cubicBezTo>
                    <a:lnTo>
                      <a:pt x="2077" y="651"/>
                    </a:lnTo>
                    <a:cubicBezTo>
                      <a:pt x="2077" y="651"/>
                      <a:pt x="2077" y="651"/>
                      <a:pt x="2045" y="651"/>
                    </a:cubicBezTo>
                    <a:lnTo>
                      <a:pt x="2045" y="651"/>
                    </a:lnTo>
                    <a:lnTo>
                      <a:pt x="2045" y="651"/>
                    </a:lnTo>
                    <a:lnTo>
                      <a:pt x="2045" y="651"/>
                    </a:lnTo>
                    <a:lnTo>
                      <a:pt x="2045" y="651"/>
                    </a:lnTo>
                    <a:cubicBezTo>
                      <a:pt x="2045" y="681"/>
                      <a:pt x="2045" y="681"/>
                      <a:pt x="2014" y="681"/>
                    </a:cubicBezTo>
                    <a:cubicBezTo>
                      <a:pt x="2014" y="712"/>
                      <a:pt x="1983" y="712"/>
                      <a:pt x="1983" y="712"/>
                    </a:cubicBezTo>
                    <a:lnTo>
                      <a:pt x="1983" y="712"/>
                    </a:lnTo>
                    <a:cubicBezTo>
                      <a:pt x="1953" y="712"/>
                      <a:pt x="1953" y="712"/>
                      <a:pt x="1953" y="712"/>
                    </a:cubicBezTo>
                    <a:lnTo>
                      <a:pt x="1921" y="712"/>
                    </a:lnTo>
                    <a:cubicBezTo>
                      <a:pt x="1890" y="712"/>
                      <a:pt x="1890" y="712"/>
                      <a:pt x="1859" y="712"/>
                    </a:cubicBezTo>
                    <a:lnTo>
                      <a:pt x="1829" y="712"/>
                    </a:lnTo>
                    <a:lnTo>
                      <a:pt x="1829" y="712"/>
                    </a:lnTo>
                    <a:cubicBezTo>
                      <a:pt x="1829" y="712"/>
                      <a:pt x="1797" y="744"/>
                      <a:pt x="1766" y="744"/>
                    </a:cubicBezTo>
                    <a:cubicBezTo>
                      <a:pt x="1766" y="744"/>
                      <a:pt x="1735" y="775"/>
                      <a:pt x="1705" y="775"/>
                    </a:cubicBezTo>
                    <a:lnTo>
                      <a:pt x="1705" y="775"/>
                    </a:lnTo>
                    <a:cubicBezTo>
                      <a:pt x="1673" y="775"/>
                      <a:pt x="1673" y="775"/>
                      <a:pt x="1673" y="744"/>
                    </a:cubicBezTo>
                    <a:lnTo>
                      <a:pt x="1673" y="744"/>
                    </a:lnTo>
                    <a:cubicBezTo>
                      <a:pt x="1642" y="744"/>
                      <a:pt x="1642" y="775"/>
                      <a:pt x="1642" y="775"/>
                    </a:cubicBezTo>
                    <a:lnTo>
                      <a:pt x="1642" y="775"/>
                    </a:lnTo>
                    <a:lnTo>
                      <a:pt x="1642" y="775"/>
                    </a:lnTo>
                    <a:cubicBezTo>
                      <a:pt x="1642" y="775"/>
                      <a:pt x="1642" y="775"/>
                      <a:pt x="1611" y="775"/>
                    </a:cubicBezTo>
                    <a:lnTo>
                      <a:pt x="1611" y="775"/>
                    </a:lnTo>
                    <a:cubicBezTo>
                      <a:pt x="1611" y="775"/>
                      <a:pt x="1611" y="775"/>
                      <a:pt x="1581" y="744"/>
                    </a:cubicBezTo>
                    <a:lnTo>
                      <a:pt x="1581" y="744"/>
                    </a:lnTo>
                    <a:lnTo>
                      <a:pt x="1581" y="744"/>
                    </a:lnTo>
                    <a:lnTo>
                      <a:pt x="1581" y="744"/>
                    </a:lnTo>
                    <a:lnTo>
                      <a:pt x="1581" y="744"/>
                    </a:lnTo>
                    <a:cubicBezTo>
                      <a:pt x="1581" y="744"/>
                      <a:pt x="1581" y="744"/>
                      <a:pt x="1549" y="744"/>
                    </a:cubicBezTo>
                    <a:lnTo>
                      <a:pt x="1549" y="744"/>
                    </a:lnTo>
                    <a:cubicBezTo>
                      <a:pt x="1518" y="744"/>
                      <a:pt x="1518" y="712"/>
                      <a:pt x="1487" y="712"/>
                    </a:cubicBezTo>
                    <a:lnTo>
                      <a:pt x="1487" y="712"/>
                    </a:lnTo>
                    <a:lnTo>
                      <a:pt x="1487" y="712"/>
                    </a:lnTo>
                    <a:cubicBezTo>
                      <a:pt x="1457" y="712"/>
                      <a:pt x="1457" y="712"/>
                      <a:pt x="1457" y="712"/>
                    </a:cubicBezTo>
                    <a:lnTo>
                      <a:pt x="1425" y="712"/>
                    </a:lnTo>
                    <a:lnTo>
                      <a:pt x="1425" y="712"/>
                    </a:lnTo>
                    <a:cubicBezTo>
                      <a:pt x="1394" y="712"/>
                      <a:pt x="1394" y="712"/>
                      <a:pt x="1394" y="712"/>
                    </a:cubicBezTo>
                    <a:cubicBezTo>
                      <a:pt x="1364" y="712"/>
                      <a:pt x="1332" y="712"/>
                      <a:pt x="1332" y="712"/>
                    </a:cubicBezTo>
                    <a:cubicBezTo>
                      <a:pt x="1332" y="712"/>
                      <a:pt x="1270" y="712"/>
                      <a:pt x="1240" y="681"/>
                    </a:cubicBezTo>
                    <a:lnTo>
                      <a:pt x="1240" y="681"/>
                    </a:lnTo>
                    <a:cubicBezTo>
                      <a:pt x="1209" y="681"/>
                      <a:pt x="1209" y="681"/>
                      <a:pt x="1209" y="681"/>
                    </a:cubicBezTo>
                    <a:lnTo>
                      <a:pt x="1209" y="681"/>
                    </a:lnTo>
                    <a:cubicBezTo>
                      <a:pt x="1177" y="681"/>
                      <a:pt x="1177" y="651"/>
                      <a:pt x="1177" y="651"/>
                    </a:cubicBezTo>
                    <a:lnTo>
                      <a:pt x="1146" y="620"/>
                    </a:lnTo>
                    <a:lnTo>
                      <a:pt x="1146" y="620"/>
                    </a:lnTo>
                    <a:cubicBezTo>
                      <a:pt x="1146" y="620"/>
                      <a:pt x="1146" y="620"/>
                      <a:pt x="1146" y="588"/>
                    </a:cubicBezTo>
                    <a:lnTo>
                      <a:pt x="1146" y="588"/>
                    </a:lnTo>
                    <a:lnTo>
                      <a:pt x="1146" y="588"/>
                    </a:lnTo>
                    <a:lnTo>
                      <a:pt x="1146" y="588"/>
                    </a:lnTo>
                    <a:cubicBezTo>
                      <a:pt x="1116" y="588"/>
                      <a:pt x="1116" y="588"/>
                      <a:pt x="1116" y="588"/>
                    </a:cubicBezTo>
                    <a:cubicBezTo>
                      <a:pt x="1085" y="588"/>
                      <a:pt x="1085" y="558"/>
                      <a:pt x="1085" y="558"/>
                    </a:cubicBezTo>
                    <a:lnTo>
                      <a:pt x="1053" y="558"/>
                    </a:lnTo>
                    <a:lnTo>
                      <a:pt x="1053" y="558"/>
                    </a:lnTo>
                    <a:cubicBezTo>
                      <a:pt x="1053" y="558"/>
                      <a:pt x="1053" y="558"/>
                      <a:pt x="1022" y="558"/>
                    </a:cubicBezTo>
                    <a:cubicBezTo>
                      <a:pt x="1022" y="558"/>
                      <a:pt x="1022" y="558"/>
                      <a:pt x="992" y="558"/>
                    </a:cubicBezTo>
                    <a:lnTo>
                      <a:pt x="992" y="558"/>
                    </a:lnTo>
                    <a:lnTo>
                      <a:pt x="992" y="558"/>
                    </a:lnTo>
                    <a:cubicBezTo>
                      <a:pt x="961" y="558"/>
                      <a:pt x="961" y="558"/>
                      <a:pt x="929" y="558"/>
                    </a:cubicBezTo>
                    <a:cubicBezTo>
                      <a:pt x="898" y="558"/>
                      <a:pt x="898" y="527"/>
                      <a:pt x="898" y="527"/>
                    </a:cubicBezTo>
                    <a:cubicBezTo>
                      <a:pt x="898" y="496"/>
                      <a:pt x="898" y="496"/>
                      <a:pt x="898" y="496"/>
                    </a:cubicBezTo>
                    <a:lnTo>
                      <a:pt x="898" y="464"/>
                    </a:lnTo>
                    <a:cubicBezTo>
                      <a:pt x="898" y="434"/>
                      <a:pt x="898" y="434"/>
                      <a:pt x="898" y="434"/>
                    </a:cubicBezTo>
                    <a:cubicBezTo>
                      <a:pt x="898" y="434"/>
                      <a:pt x="898" y="434"/>
                      <a:pt x="898" y="403"/>
                    </a:cubicBezTo>
                    <a:cubicBezTo>
                      <a:pt x="898" y="403"/>
                      <a:pt x="868" y="403"/>
                      <a:pt x="868" y="372"/>
                    </a:cubicBezTo>
                    <a:lnTo>
                      <a:pt x="868" y="372"/>
                    </a:lnTo>
                    <a:lnTo>
                      <a:pt x="868" y="372"/>
                    </a:lnTo>
                    <a:cubicBezTo>
                      <a:pt x="868" y="372"/>
                      <a:pt x="868" y="372"/>
                      <a:pt x="837" y="372"/>
                    </a:cubicBezTo>
                    <a:lnTo>
                      <a:pt x="837" y="372"/>
                    </a:lnTo>
                    <a:cubicBezTo>
                      <a:pt x="837" y="372"/>
                      <a:pt x="837" y="372"/>
                      <a:pt x="805" y="372"/>
                    </a:cubicBezTo>
                    <a:cubicBezTo>
                      <a:pt x="805" y="340"/>
                      <a:pt x="774" y="340"/>
                      <a:pt x="774" y="340"/>
                    </a:cubicBezTo>
                    <a:lnTo>
                      <a:pt x="774" y="340"/>
                    </a:lnTo>
                    <a:cubicBezTo>
                      <a:pt x="744" y="340"/>
                      <a:pt x="744" y="310"/>
                      <a:pt x="744" y="310"/>
                    </a:cubicBezTo>
                    <a:cubicBezTo>
                      <a:pt x="744" y="310"/>
                      <a:pt x="713" y="310"/>
                      <a:pt x="713" y="279"/>
                    </a:cubicBezTo>
                    <a:cubicBezTo>
                      <a:pt x="713" y="310"/>
                      <a:pt x="713" y="310"/>
                      <a:pt x="713" y="310"/>
                    </a:cubicBezTo>
                    <a:cubicBezTo>
                      <a:pt x="713" y="340"/>
                      <a:pt x="681" y="340"/>
                      <a:pt x="681" y="340"/>
                    </a:cubicBezTo>
                    <a:cubicBezTo>
                      <a:pt x="681" y="340"/>
                      <a:pt x="681" y="340"/>
                      <a:pt x="650" y="340"/>
                    </a:cubicBezTo>
                    <a:lnTo>
                      <a:pt x="650" y="340"/>
                    </a:lnTo>
                    <a:lnTo>
                      <a:pt x="650" y="340"/>
                    </a:lnTo>
                    <a:lnTo>
                      <a:pt x="650" y="340"/>
                    </a:lnTo>
                    <a:cubicBezTo>
                      <a:pt x="650" y="372"/>
                      <a:pt x="650" y="372"/>
                      <a:pt x="650" y="372"/>
                    </a:cubicBezTo>
                    <a:lnTo>
                      <a:pt x="650" y="372"/>
                    </a:lnTo>
                    <a:lnTo>
                      <a:pt x="650" y="372"/>
                    </a:lnTo>
                    <a:cubicBezTo>
                      <a:pt x="650" y="403"/>
                      <a:pt x="650" y="403"/>
                      <a:pt x="650" y="403"/>
                    </a:cubicBezTo>
                    <a:cubicBezTo>
                      <a:pt x="620" y="434"/>
                      <a:pt x="620" y="434"/>
                      <a:pt x="620" y="434"/>
                    </a:cubicBezTo>
                    <a:cubicBezTo>
                      <a:pt x="589" y="434"/>
                      <a:pt x="589" y="434"/>
                      <a:pt x="589" y="434"/>
                    </a:cubicBezTo>
                    <a:lnTo>
                      <a:pt x="557" y="434"/>
                    </a:lnTo>
                    <a:lnTo>
                      <a:pt x="557" y="434"/>
                    </a:lnTo>
                    <a:lnTo>
                      <a:pt x="557" y="434"/>
                    </a:lnTo>
                    <a:cubicBezTo>
                      <a:pt x="557" y="434"/>
                      <a:pt x="557" y="434"/>
                      <a:pt x="526" y="434"/>
                    </a:cubicBezTo>
                    <a:lnTo>
                      <a:pt x="526" y="434"/>
                    </a:lnTo>
                    <a:cubicBezTo>
                      <a:pt x="496" y="434"/>
                      <a:pt x="496" y="434"/>
                      <a:pt x="496" y="434"/>
                    </a:cubicBezTo>
                    <a:cubicBezTo>
                      <a:pt x="496" y="403"/>
                      <a:pt x="496" y="403"/>
                      <a:pt x="496" y="403"/>
                    </a:cubicBezTo>
                    <a:lnTo>
                      <a:pt x="496" y="403"/>
                    </a:lnTo>
                    <a:cubicBezTo>
                      <a:pt x="496" y="434"/>
                      <a:pt x="496" y="434"/>
                      <a:pt x="496" y="434"/>
                    </a:cubicBezTo>
                    <a:lnTo>
                      <a:pt x="496" y="434"/>
                    </a:lnTo>
                    <a:lnTo>
                      <a:pt x="496" y="434"/>
                    </a:lnTo>
                    <a:cubicBezTo>
                      <a:pt x="496" y="464"/>
                      <a:pt x="496" y="464"/>
                      <a:pt x="496" y="464"/>
                    </a:cubicBezTo>
                    <a:cubicBezTo>
                      <a:pt x="496" y="464"/>
                      <a:pt x="465" y="464"/>
                      <a:pt x="465" y="496"/>
                    </a:cubicBezTo>
                    <a:cubicBezTo>
                      <a:pt x="496" y="496"/>
                      <a:pt x="496" y="496"/>
                      <a:pt x="496" y="496"/>
                    </a:cubicBezTo>
                    <a:lnTo>
                      <a:pt x="496" y="496"/>
                    </a:lnTo>
                    <a:cubicBezTo>
                      <a:pt x="496" y="527"/>
                      <a:pt x="496" y="527"/>
                      <a:pt x="496" y="527"/>
                    </a:cubicBezTo>
                    <a:lnTo>
                      <a:pt x="496" y="527"/>
                    </a:lnTo>
                    <a:cubicBezTo>
                      <a:pt x="496" y="527"/>
                      <a:pt x="465" y="558"/>
                      <a:pt x="433" y="558"/>
                    </a:cubicBezTo>
                    <a:lnTo>
                      <a:pt x="433" y="558"/>
                    </a:lnTo>
                    <a:lnTo>
                      <a:pt x="433" y="558"/>
                    </a:lnTo>
                    <a:lnTo>
                      <a:pt x="433" y="558"/>
                    </a:lnTo>
                    <a:lnTo>
                      <a:pt x="433" y="558"/>
                    </a:lnTo>
                    <a:cubicBezTo>
                      <a:pt x="402" y="527"/>
                      <a:pt x="402" y="527"/>
                      <a:pt x="402" y="527"/>
                    </a:cubicBezTo>
                    <a:cubicBezTo>
                      <a:pt x="402" y="527"/>
                      <a:pt x="402" y="527"/>
                      <a:pt x="372" y="558"/>
                    </a:cubicBezTo>
                    <a:lnTo>
                      <a:pt x="372" y="558"/>
                    </a:lnTo>
                    <a:lnTo>
                      <a:pt x="372" y="558"/>
                    </a:lnTo>
                    <a:lnTo>
                      <a:pt x="372" y="558"/>
                    </a:lnTo>
                    <a:lnTo>
                      <a:pt x="372" y="558"/>
                    </a:lnTo>
                    <a:lnTo>
                      <a:pt x="372" y="558"/>
                    </a:lnTo>
                    <a:lnTo>
                      <a:pt x="372" y="588"/>
                    </a:lnTo>
                    <a:lnTo>
                      <a:pt x="372" y="588"/>
                    </a:lnTo>
                    <a:cubicBezTo>
                      <a:pt x="372" y="620"/>
                      <a:pt x="372" y="620"/>
                      <a:pt x="372" y="651"/>
                    </a:cubicBezTo>
                    <a:lnTo>
                      <a:pt x="372" y="651"/>
                    </a:lnTo>
                    <a:lnTo>
                      <a:pt x="372" y="651"/>
                    </a:lnTo>
                    <a:cubicBezTo>
                      <a:pt x="372" y="681"/>
                      <a:pt x="372" y="681"/>
                      <a:pt x="372" y="681"/>
                    </a:cubicBezTo>
                    <a:lnTo>
                      <a:pt x="372" y="681"/>
                    </a:lnTo>
                    <a:lnTo>
                      <a:pt x="372" y="681"/>
                    </a:lnTo>
                    <a:cubicBezTo>
                      <a:pt x="341" y="681"/>
                      <a:pt x="341" y="681"/>
                      <a:pt x="341" y="681"/>
                    </a:cubicBezTo>
                    <a:lnTo>
                      <a:pt x="341" y="681"/>
                    </a:lnTo>
                    <a:lnTo>
                      <a:pt x="341" y="681"/>
                    </a:lnTo>
                    <a:cubicBezTo>
                      <a:pt x="341" y="712"/>
                      <a:pt x="341" y="712"/>
                      <a:pt x="341" y="712"/>
                    </a:cubicBezTo>
                    <a:cubicBezTo>
                      <a:pt x="341" y="744"/>
                      <a:pt x="341" y="744"/>
                      <a:pt x="341" y="744"/>
                    </a:cubicBezTo>
                    <a:lnTo>
                      <a:pt x="341" y="744"/>
                    </a:lnTo>
                    <a:lnTo>
                      <a:pt x="309" y="744"/>
                    </a:lnTo>
                    <a:cubicBezTo>
                      <a:pt x="278" y="744"/>
                      <a:pt x="278" y="744"/>
                      <a:pt x="278" y="744"/>
                    </a:cubicBezTo>
                    <a:lnTo>
                      <a:pt x="278" y="775"/>
                    </a:lnTo>
                    <a:lnTo>
                      <a:pt x="248" y="775"/>
                    </a:lnTo>
                    <a:cubicBezTo>
                      <a:pt x="248" y="805"/>
                      <a:pt x="217" y="805"/>
                      <a:pt x="217" y="805"/>
                    </a:cubicBezTo>
                    <a:cubicBezTo>
                      <a:pt x="185" y="805"/>
                      <a:pt x="185" y="805"/>
                      <a:pt x="154" y="805"/>
                    </a:cubicBezTo>
                    <a:cubicBezTo>
                      <a:pt x="154" y="836"/>
                      <a:pt x="154" y="836"/>
                      <a:pt x="124" y="836"/>
                    </a:cubicBezTo>
                    <a:lnTo>
                      <a:pt x="124" y="836"/>
                    </a:lnTo>
                    <a:lnTo>
                      <a:pt x="93" y="836"/>
                    </a:lnTo>
                    <a:lnTo>
                      <a:pt x="93" y="836"/>
                    </a:lnTo>
                    <a:lnTo>
                      <a:pt x="61" y="836"/>
                    </a:lnTo>
                    <a:cubicBezTo>
                      <a:pt x="61" y="836"/>
                      <a:pt x="61" y="836"/>
                      <a:pt x="30" y="836"/>
                    </a:cubicBezTo>
                    <a:lnTo>
                      <a:pt x="30" y="836"/>
                    </a:lnTo>
                    <a:lnTo>
                      <a:pt x="30" y="836"/>
                    </a:lnTo>
                    <a:lnTo>
                      <a:pt x="30" y="868"/>
                    </a:lnTo>
                    <a:lnTo>
                      <a:pt x="30" y="868"/>
                    </a:lnTo>
                    <a:lnTo>
                      <a:pt x="0" y="868"/>
                    </a:lnTo>
                    <a:lnTo>
                      <a:pt x="0" y="868"/>
                    </a:lnTo>
                    <a:lnTo>
                      <a:pt x="0" y="868"/>
                    </a:lnTo>
                    <a:lnTo>
                      <a:pt x="0" y="868"/>
                    </a:lnTo>
                    <a:cubicBezTo>
                      <a:pt x="0" y="899"/>
                      <a:pt x="0" y="899"/>
                      <a:pt x="0" y="899"/>
                    </a:cubicBezTo>
                    <a:lnTo>
                      <a:pt x="0" y="899"/>
                    </a:lnTo>
                    <a:lnTo>
                      <a:pt x="0" y="899"/>
                    </a:lnTo>
                    <a:cubicBezTo>
                      <a:pt x="0" y="899"/>
                      <a:pt x="0" y="899"/>
                      <a:pt x="30" y="899"/>
                    </a:cubicBezTo>
                    <a:lnTo>
                      <a:pt x="30" y="899"/>
                    </a:lnTo>
                    <a:lnTo>
                      <a:pt x="30" y="899"/>
                    </a:lnTo>
                    <a:cubicBezTo>
                      <a:pt x="61" y="929"/>
                      <a:pt x="61" y="960"/>
                      <a:pt x="61" y="960"/>
                    </a:cubicBezTo>
                    <a:cubicBezTo>
                      <a:pt x="61" y="992"/>
                      <a:pt x="61" y="992"/>
                      <a:pt x="61" y="992"/>
                    </a:cubicBezTo>
                    <a:lnTo>
                      <a:pt x="61" y="1023"/>
                    </a:lnTo>
                    <a:lnTo>
                      <a:pt x="93" y="1023"/>
                    </a:lnTo>
                    <a:lnTo>
                      <a:pt x="93" y="1023"/>
                    </a:lnTo>
                    <a:cubicBezTo>
                      <a:pt x="124" y="1053"/>
                      <a:pt x="124" y="1053"/>
                      <a:pt x="124" y="1053"/>
                    </a:cubicBezTo>
                    <a:lnTo>
                      <a:pt x="124" y="1053"/>
                    </a:lnTo>
                    <a:lnTo>
                      <a:pt x="124" y="1053"/>
                    </a:lnTo>
                    <a:lnTo>
                      <a:pt x="124" y="1084"/>
                    </a:lnTo>
                    <a:lnTo>
                      <a:pt x="124" y="1084"/>
                    </a:lnTo>
                    <a:cubicBezTo>
                      <a:pt x="124" y="1084"/>
                      <a:pt x="124" y="1084"/>
                      <a:pt x="154" y="1084"/>
                    </a:cubicBezTo>
                    <a:lnTo>
                      <a:pt x="154" y="1084"/>
                    </a:lnTo>
                    <a:cubicBezTo>
                      <a:pt x="185" y="1116"/>
                      <a:pt x="185" y="1116"/>
                      <a:pt x="185" y="1116"/>
                    </a:cubicBezTo>
                    <a:cubicBezTo>
                      <a:pt x="185" y="1116"/>
                      <a:pt x="185" y="1116"/>
                      <a:pt x="217" y="1084"/>
                    </a:cubicBezTo>
                    <a:lnTo>
                      <a:pt x="217" y="1084"/>
                    </a:lnTo>
                    <a:lnTo>
                      <a:pt x="217" y="1084"/>
                    </a:lnTo>
                    <a:cubicBezTo>
                      <a:pt x="217" y="1084"/>
                      <a:pt x="217" y="1084"/>
                      <a:pt x="248" y="1084"/>
                    </a:cubicBezTo>
                    <a:lnTo>
                      <a:pt x="248" y="1084"/>
                    </a:lnTo>
                    <a:lnTo>
                      <a:pt x="248" y="1084"/>
                    </a:lnTo>
                    <a:lnTo>
                      <a:pt x="278" y="1084"/>
                    </a:lnTo>
                    <a:cubicBezTo>
                      <a:pt x="278" y="1084"/>
                      <a:pt x="278" y="1084"/>
                      <a:pt x="309" y="1084"/>
                    </a:cubicBezTo>
                    <a:lnTo>
                      <a:pt x="309" y="1084"/>
                    </a:lnTo>
                    <a:lnTo>
                      <a:pt x="309" y="1084"/>
                    </a:lnTo>
                    <a:lnTo>
                      <a:pt x="309" y="1084"/>
                    </a:lnTo>
                    <a:cubicBezTo>
                      <a:pt x="341" y="1084"/>
                      <a:pt x="341" y="1084"/>
                      <a:pt x="341" y="1084"/>
                    </a:cubicBezTo>
                    <a:lnTo>
                      <a:pt x="341" y="1084"/>
                    </a:lnTo>
                    <a:lnTo>
                      <a:pt x="341" y="1084"/>
                    </a:lnTo>
                    <a:lnTo>
                      <a:pt x="341" y="1084"/>
                    </a:lnTo>
                    <a:lnTo>
                      <a:pt x="341" y="1084"/>
                    </a:lnTo>
                    <a:lnTo>
                      <a:pt x="341" y="1084"/>
                    </a:lnTo>
                    <a:lnTo>
                      <a:pt x="341" y="1084"/>
                    </a:lnTo>
                    <a:lnTo>
                      <a:pt x="341" y="1084"/>
                    </a:lnTo>
                    <a:lnTo>
                      <a:pt x="341" y="1116"/>
                    </a:lnTo>
                    <a:cubicBezTo>
                      <a:pt x="341" y="1116"/>
                      <a:pt x="372" y="1116"/>
                      <a:pt x="372" y="1147"/>
                    </a:cubicBezTo>
                    <a:lnTo>
                      <a:pt x="372" y="1177"/>
                    </a:lnTo>
                    <a:lnTo>
                      <a:pt x="372" y="1177"/>
                    </a:lnTo>
                    <a:lnTo>
                      <a:pt x="341" y="1177"/>
                    </a:lnTo>
                    <a:lnTo>
                      <a:pt x="341" y="1177"/>
                    </a:lnTo>
                    <a:lnTo>
                      <a:pt x="341" y="1208"/>
                    </a:lnTo>
                    <a:lnTo>
                      <a:pt x="341" y="1208"/>
                    </a:lnTo>
                    <a:cubicBezTo>
                      <a:pt x="341" y="1208"/>
                      <a:pt x="341" y="1240"/>
                      <a:pt x="309" y="1240"/>
                    </a:cubicBezTo>
                    <a:lnTo>
                      <a:pt x="309" y="1240"/>
                    </a:lnTo>
                    <a:lnTo>
                      <a:pt x="309" y="1240"/>
                    </a:lnTo>
                    <a:lnTo>
                      <a:pt x="309" y="1271"/>
                    </a:lnTo>
                    <a:lnTo>
                      <a:pt x="309" y="1271"/>
                    </a:lnTo>
                    <a:lnTo>
                      <a:pt x="309" y="1301"/>
                    </a:lnTo>
                    <a:lnTo>
                      <a:pt x="309" y="1301"/>
                    </a:lnTo>
                    <a:cubicBezTo>
                      <a:pt x="309" y="1332"/>
                      <a:pt x="309" y="1332"/>
                      <a:pt x="278" y="1364"/>
                    </a:cubicBezTo>
                    <a:lnTo>
                      <a:pt x="278" y="1364"/>
                    </a:lnTo>
                    <a:lnTo>
                      <a:pt x="278" y="1364"/>
                    </a:lnTo>
                    <a:lnTo>
                      <a:pt x="278" y="1364"/>
                    </a:lnTo>
                    <a:lnTo>
                      <a:pt x="278" y="1364"/>
                    </a:lnTo>
                    <a:lnTo>
                      <a:pt x="278" y="1364"/>
                    </a:lnTo>
                    <a:lnTo>
                      <a:pt x="278" y="1364"/>
                    </a:lnTo>
                    <a:cubicBezTo>
                      <a:pt x="278" y="1364"/>
                      <a:pt x="309" y="1364"/>
                      <a:pt x="309" y="1395"/>
                    </a:cubicBezTo>
                    <a:lnTo>
                      <a:pt x="309" y="1395"/>
                    </a:lnTo>
                    <a:lnTo>
                      <a:pt x="309" y="1395"/>
                    </a:lnTo>
                    <a:cubicBezTo>
                      <a:pt x="309" y="1395"/>
                      <a:pt x="309" y="1395"/>
                      <a:pt x="341" y="1395"/>
                    </a:cubicBezTo>
                    <a:cubicBezTo>
                      <a:pt x="341" y="1425"/>
                      <a:pt x="372" y="1425"/>
                      <a:pt x="372" y="1456"/>
                    </a:cubicBezTo>
                    <a:lnTo>
                      <a:pt x="372" y="1456"/>
                    </a:lnTo>
                    <a:lnTo>
                      <a:pt x="372" y="1456"/>
                    </a:lnTo>
                    <a:lnTo>
                      <a:pt x="372" y="1456"/>
                    </a:lnTo>
                    <a:lnTo>
                      <a:pt x="372" y="1456"/>
                    </a:lnTo>
                    <a:lnTo>
                      <a:pt x="402" y="1425"/>
                    </a:lnTo>
                    <a:lnTo>
                      <a:pt x="402" y="1425"/>
                    </a:lnTo>
                    <a:lnTo>
                      <a:pt x="402" y="1425"/>
                    </a:lnTo>
                    <a:cubicBezTo>
                      <a:pt x="433" y="1425"/>
                      <a:pt x="465" y="1425"/>
                      <a:pt x="465" y="1456"/>
                    </a:cubicBezTo>
                    <a:cubicBezTo>
                      <a:pt x="465" y="1456"/>
                      <a:pt x="465" y="1456"/>
                      <a:pt x="465" y="1488"/>
                    </a:cubicBezTo>
                    <a:cubicBezTo>
                      <a:pt x="496" y="1488"/>
                      <a:pt x="496" y="1488"/>
                      <a:pt x="496" y="1488"/>
                    </a:cubicBezTo>
                    <a:lnTo>
                      <a:pt x="496" y="1488"/>
                    </a:lnTo>
                    <a:cubicBezTo>
                      <a:pt x="526" y="1488"/>
                      <a:pt x="526" y="1488"/>
                      <a:pt x="526" y="1488"/>
                    </a:cubicBezTo>
                    <a:lnTo>
                      <a:pt x="526" y="1488"/>
                    </a:lnTo>
                    <a:lnTo>
                      <a:pt x="526" y="1488"/>
                    </a:lnTo>
                    <a:cubicBezTo>
                      <a:pt x="557" y="1488"/>
                      <a:pt x="557" y="1488"/>
                      <a:pt x="557" y="1488"/>
                    </a:cubicBezTo>
                    <a:lnTo>
                      <a:pt x="557" y="1488"/>
                    </a:lnTo>
                    <a:cubicBezTo>
                      <a:pt x="557" y="1488"/>
                      <a:pt x="557" y="1488"/>
                      <a:pt x="557" y="1519"/>
                    </a:cubicBezTo>
                    <a:cubicBezTo>
                      <a:pt x="589" y="1519"/>
                      <a:pt x="589" y="1519"/>
                      <a:pt x="589" y="1549"/>
                    </a:cubicBezTo>
                    <a:lnTo>
                      <a:pt x="589" y="1549"/>
                    </a:lnTo>
                    <a:lnTo>
                      <a:pt x="589" y="1549"/>
                    </a:lnTo>
                    <a:lnTo>
                      <a:pt x="589" y="1549"/>
                    </a:lnTo>
                    <a:lnTo>
                      <a:pt x="620" y="1549"/>
                    </a:lnTo>
                    <a:lnTo>
                      <a:pt x="620" y="1549"/>
                    </a:lnTo>
                    <a:lnTo>
                      <a:pt x="650" y="1549"/>
                    </a:lnTo>
                    <a:lnTo>
                      <a:pt x="650" y="1549"/>
                    </a:lnTo>
                    <a:cubicBezTo>
                      <a:pt x="650" y="1549"/>
                      <a:pt x="650" y="1549"/>
                      <a:pt x="650" y="1580"/>
                    </a:cubicBezTo>
                    <a:lnTo>
                      <a:pt x="681" y="1580"/>
                    </a:lnTo>
                    <a:lnTo>
                      <a:pt x="681" y="1580"/>
                    </a:lnTo>
                    <a:lnTo>
                      <a:pt x="681" y="1580"/>
                    </a:lnTo>
                    <a:lnTo>
                      <a:pt x="713" y="1580"/>
                    </a:lnTo>
                    <a:lnTo>
                      <a:pt x="713" y="1580"/>
                    </a:lnTo>
                    <a:lnTo>
                      <a:pt x="744" y="1580"/>
                    </a:lnTo>
                    <a:lnTo>
                      <a:pt x="744" y="1580"/>
                    </a:lnTo>
                    <a:lnTo>
                      <a:pt x="744" y="1580"/>
                    </a:lnTo>
                    <a:lnTo>
                      <a:pt x="744" y="1580"/>
                    </a:lnTo>
                    <a:cubicBezTo>
                      <a:pt x="774" y="1580"/>
                      <a:pt x="774" y="1580"/>
                      <a:pt x="774" y="1580"/>
                    </a:cubicBezTo>
                    <a:lnTo>
                      <a:pt x="774" y="1580"/>
                    </a:lnTo>
                    <a:cubicBezTo>
                      <a:pt x="805" y="1580"/>
                      <a:pt x="805" y="1580"/>
                      <a:pt x="805" y="1580"/>
                    </a:cubicBezTo>
                    <a:lnTo>
                      <a:pt x="805" y="1580"/>
                    </a:lnTo>
                    <a:lnTo>
                      <a:pt x="805" y="1580"/>
                    </a:lnTo>
                    <a:lnTo>
                      <a:pt x="805" y="1580"/>
                    </a:lnTo>
                    <a:cubicBezTo>
                      <a:pt x="805" y="1580"/>
                      <a:pt x="805" y="1580"/>
                      <a:pt x="837" y="1580"/>
                    </a:cubicBezTo>
                    <a:lnTo>
                      <a:pt x="837" y="1580"/>
                    </a:lnTo>
                    <a:lnTo>
                      <a:pt x="837" y="1580"/>
                    </a:lnTo>
                    <a:lnTo>
                      <a:pt x="837" y="1580"/>
                    </a:lnTo>
                    <a:cubicBezTo>
                      <a:pt x="837" y="1580"/>
                      <a:pt x="837" y="1549"/>
                      <a:pt x="868" y="1549"/>
                    </a:cubicBezTo>
                    <a:lnTo>
                      <a:pt x="868" y="1549"/>
                    </a:lnTo>
                    <a:cubicBezTo>
                      <a:pt x="898" y="1549"/>
                      <a:pt x="898" y="1580"/>
                      <a:pt x="898" y="1580"/>
                    </a:cubicBezTo>
                    <a:lnTo>
                      <a:pt x="898" y="1580"/>
                    </a:lnTo>
                    <a:lnTo>
                      <a:pt x="898" y="1580"/>
                    </a:lnTo>
                    <a:cubicBezTo>
                      <a:pt x="929" y="1580"/>
                      <a:pt x="929" y="1580"/>
                      <a:pt x="929" y="1580"/>
                    </a:cubicBezTo>
                    <a:lnTo>
                      <a:pt x="929" y="1580"/>
                    </a:lnTo>
                    <a:lnTo>
                      <a:pt x="929" y="1580"/>
                    </a:lnTo>
                    <a:lnTo>
                      <a:pt x="929" y="1580"/>
                    </a:lnTo>
                    <a:cubicBezTo>
                      <a:pt x="961" y="1580"/>
                      <a:pt x="961" y="1580"/>
                      <a:pt x="961" y="1580"/>
                    </a:cubicBezTo>
                    <a:lnTo>
                      <a:pt x="961" y="1580"/>
                    </a:lnTo>
                    <a:lnTo>
                      <a:pt x="961" y="1580"/>
                    </a:lnTo>
                    <a:lnTo>
                      <a:pt x="961" y="1580"/>
                    </a:lnTo>
                    <a:lnTo>
                      <a:pt x="961" y="1612"/>
                    </a:lnTo>
                    <a:cubicBezTo>
                      <a:pt x="992" y="1612"/>
                      <a:pt x="992" y="1612"/>
                      <a:pt x="992" y="1612"/>
                    </a:cubicBezTo>
                    <a:lnTo>
                      <a:pt x="992" y="1612"/>
                    </a:lnTo>
                    <a:cubicBezTo>
                      <a:pt x="992" y="1612"/>
                      <a:pt x="992" y="1612"/>
                      <a:pt x="992" y="1580"/>
                    </a:cubicBezTo>
                    <a:cubicBezTo>
                      <a:pt x="1022" y="1580"/>
                      <a:pt x="1022" y="1580"/>
                      <a:pt x="1022" y="1580"/>
                    </a:cubicBezTo>
                    <a:lnTo>
                      <a:pt x="1022" y="1580"/>
                    </a:lnTo>
                    <a:lnTo>
                      <a:pt x="1022" y="1580"/>
                    </a:lnTo>
                    <a:lnTo>
                      <a:pt x="1022" y="1580"/>
                    </a:lnTo>
                    <a:cubicBezTo>
                      <a:pt x="1022" y="1549"/>
                      <a:pt x="1053" y="1549"/>
                      <a:pt x="1053" y="1549"/>
                    </a:cubicBezTo>
                    <a:cubicBezTo>
                      <a:pt x="1053" y="1519"/>
                      <a:pt x="1085" y="1519"/>
                      <a:pt x="1085" y="1519"/>
                    </a:cubicBezTo>
                    <a:lnTo>
                      <a:pt x="1085" y="1519"/>
                    </a:lnTo>
                    <a:cubicBezTo>
                      <a:pt x="1085" y="1519"/>
                      <a:pt x="1085" y="1519"/>
                      <a:pt x="1116" y="1519"/>
                    </a:cubicBezTo>
                    <a:lnTo>
                      <a:pt x="1116" y="1519"/>
                    </a:lnTo>
                    <a:lnTo>
                      <a:pt x="1116" y="1488"/>
                    </a:lnTo>
                    <a:lnTo>
                      <a:pt x="1116" y="1488"/>
                    </a:lnTo>
                    <a:cubicBezTo>
                      <a:pt x="1146" y="1488"/>
                      <a:pt x="1146" y="1488"/>
                      <a:pt x="1146" y="1519"/>
                    </a:cubicBezTo>
                    <a:lnTo>
                      <a:pt x="1146" y="1519"/>
                    </a:lnTo>
                    <a:lnTo>
                      <a:pt x="1146" y="1519"/>
                    </a:lnTo>
                    <a:cubicBezTo>
                      <a:pt x="1177" y="1488"/>
                      <a:pt x="1177" y="1488"/>
                      <a:pt x="1209" y="1488"/>
                    </a:cubicBezTo>
                    <a:lnTo>
                      <a:pt x="1209" y="1488"/>
                    </a:lnTo>
                    <a:lnTo>
                      <a:pt x="1209" y="1488"/>
                    </a:lnTo>
                    <a:cubicBezTo>
                      <a:pt x="1209" y="1488"/>
                      <a:pt x="1209" y="1488"/>
                      <a:pt x="1240" y="1488"/>
                    </a:cubicBezTo>
                    <a:cubicBezTo>
                      <a:pt x="1240" y="1519"/>
                      <a:pt x="1270" y="1519"/>
                      <a:pt x="1270" y="1549"/>
                    </a:cubicBezTo>
                    <a:lnTo>
                      <a:pt x="1270" y="1549"/>
                    </a:lnTo>
                    <a:cubicBezTo>
                      <a:pt x="1270" y="1549"/>
                      <a:pt x="1270" y="1549"/>
                      <a:pt x="1240" y="1549"/>
                    </a:cubicBezTo>
                    <a:cubicBezTo>
                      <a:pt x="1270" y="1549"/>
                      <a:pt x="1270" y="1549"/>
                      <a:pt x="1270" y="1549"/>
                    </a:cubicBezTo>
                    <a:cubicBezTo>
                      <a:pt x="1270" y="1549"/>
                      <a:pt x="1270" y="1549"/>
                      <a:pt x="1301" y="1549"/>
                    </a:cubicBezTo>
                    <a:lnTo>
                      <a:pt x="1301" y="1549"/>
                    </a:lnTo>
                    <a:lnTo>
                      <a:pt x="1301" y="1549"/>
                    </a:lnTo>
                    <a:cubicBezTo>
                      <a:pt x="1332" y="1580"/>
                      <a:pt x="1332" y="1580"/>
                      <a:pt x="1332" y="1612"/>
                    </a:cubicBezTo>
                    <a:lnTo>
                      <a:pt x="1332" y="1612"/>
                    </a:lnTo>
                    <a:cubicBezTo>
                      <a:pt x="1364" y="1612"/>
                      <a:pt x="1364" y="1643"/>
                      <a:pt x="1364" y="1643"/>
                    </a:cubicBezTo>
                    <a:cubicBezTo>
                      <a:pt x="1394" y="1643"/>
                      <a:pt x="1394" y="1704"/>
                      <a:pt x="1394" y="1704"/>
                    </a:cubicBezTo>
                    <a:lnTo>
                      <a:pt x="1394" y="1704"/>
                    </a:lnTo>
                    <a:cubicBezTo>
                      <a:pt x="1394" y="1704"/>
                      <a:pt x="1394" y="1736"/>
                      <a:pt x="1364" y="1767"/>
                    </a:cubicBezTo>
                    <a:lnTo>
                      <a:pt x="1364" y="1767"/>
                    </a:lnTo>
                    <a:lnTo>
                      <a:pt x="1364" y="1767"/>
                    </a:lnTo>
                    <a:lnTo>
                      <a:pt x="1364" y="1797"/>
                    </a:lnTo>
                    <a:lnTo>
                      <a:pt x="1364" y="1797"/>
                    </a:lnTo>
                    <a:lnTo>
                      <a:pt x="1332" y="1797"/>
                    </a:lnTo>
                    <a:lnTo>
                      <a:pt x="1332" y="1797"/>
                    </a:lnTo>
                    <a:lnTo>
                      <a:pt x="1332" y="1828"/>
                    </a:lnTo>
                    <a:lnTo>
                      <a:pt x="1332" y="1828"/>
                    </a:lnTo>
                    <a:lnTo>
                      <a:pt x="1332" y="1828"/>
                    </a:lnTo>
                    <a:lnTo>
                      <a:pt x="1332" y="1828"/>
                    </a:lnTo>
                    <a:lnTo>
                      <a:pt x="1332" y="1828"/>
                    </a:lnTo>
                    <a:lnTo>
                      <a:pt x="1332" y="1828"/>
                    </a:lnTo>
                    <a:lnTo>
                      <a:pt x="1332" y="1828"/>
                    </a:lnTo>
                    <a:lnTo>
                      <a:pt x="1332" y="1828"/>
                    </a:lnTo>
                    <a:cubicBezTo>
                      <a:pt x="1332" y="1828"/>
                      <a:pt x="1332" y="1828"/>
                      <a:pt x="1364" y="1828"/>
                    </a:cubicBezTo>
                    <a:lnTo>
                      <a:pt x="1364" y="1828"/>
                    </a:lnTo>
                    <a:cubicBezTo>
                      <a:pt x="1364" y="1828"/>
                      <a:pt x="1394" y="1828"/>
                      <a:pt x="1394" y="1860"/>
                    </a:cubicBezTo>
                    <a:lnTo>
                      <a:pt x="1394" y="1890"/>
                    </a:lnTo>
                    <a:lnTo>
                      <a:pt x="1394" y="1890"/>
                    </a:lnTo>
                    <a:lnTo>
                      <a:pt x="1394" y="1890"/>
                    </a:lnTo>
                    <a:cubicBezTo>
                      <a:pt x="1394" y="1890"/>
                      <a:pt x="1394" y="1890"/>
                      <a:pt x="1425" y="1921"/>
                    </a:cubicBezTo>
                    <a:lnTo>
                      <a:pt x="1425" y="1921"/>
                    </a:lnTo>
                    <a:lnTo>
                      <a:pt x="1425" y="1921"/>
                    </a:lnTo>
                    <a:cubicBezTo>
                      <a:pt x="1425" y="1952"/>
                      <a:pt x="1425" y="1952"/>
                      <a:pt x="1425" y="1952"/>
                    </a:cubicBezTo>
                    <a:lnTo>
                      <a:pt x="1425" y="1952"/>
                    </a:lnTo>
                    <a:lnTo>
                      <a:pt x="1425" y="1952"/>
                    </a:lnTo>
                    <a:cubicBezTo>
                      <a:pt x="1425" y="1952"/>
                      <a:pt x="1425" y="1952"/>
                      <a:pt x="1394" y="1952"/>
                    </a:cubicBezTo>
                    <a:cubicBezTo>
                      <a:pt x="1425" y="1952"/>
                      <a:pt x="1425" y="1952"/>
                      <a:pt x="1425" y="1952"/>
                    </a:cubicBezTo>
                    <a:cubicBezTo>
                      <a:pt x="1425" y="1984"/>
                      <a:pt x="1425" y="1984"/>
                      <a:pt x="1425" y="1984"/>
                    </a:cubicBezTo>
                    <a:lnTo>
                      <a:pt x="1425" y="1984"/>
                    </a:lnTo>
                    <a:lnTo>
                      <a:pt x="1457" y="1984"/>
                    </a:lnTo>
                    <a:lnTo>
                      <a:pt x="1457" y="1984"/>
                    </a:lnTo>
                    <a:cubicBezTo>
                      <a:pt x="1457" y="1984"/>
                      <a:pt x="1457" y="1984"/>
                      <a:pt x="1457" y="2014"/>
                    </a:cubicBezTo>
                    <a:cubicBezTo>
                      <a:pt x="1457" y="1984"/>
                      <a:pt x="1457" y="1984"/>
                      <a:pt x="1457" y="1984"/>
                    </a:cubicBezTo>
                    <a:cubicBezTo>
                      <a:pt x="1457" y="1984"/>
                      <a:pt x="1457" y="1984"/>
                      <a:pt x="1487" y="1984"/>
                    </a:cubicBezTo>
                    <a:lnTo>
                      <a:pt x="1487" y="1984"/>
                    </a:lnTo>
                    <a:lnTo>
                      <a:pt x="1487" y="1984"/>
                    </a:lnTo>
                    <a:lnTo>
                      <a:pt x="1487" y="1984"/>
                    </a:lnTo>
                    <a:lnTo>
                      <a:pt x="1487" y="1984"/>
                    </a:lnTo>
                    <a:cubicBezTo>
                      <a:pt x="1487" y="1952"/>
                      <a:pt x="1487" y="1952"/>
                      <a:pt x="1518" y="1952"/>
                    </a:cubicBezTo>
                    <a:lnTo>
                      <a:pt x="1518" y="1952"/>
                    </a:lnTo>
                    <a:cubicBezTo>
                      <a:pt x="1518" y="1952"/>
                      <a:pt x="1518" y="1952"/>
                      <a:pt x="1549" y="1952"/>
                    </a:cubicBezTo>
                    <a:lnTo>
                      <a:pt x="1549" y="1952"/>
                    </a:lnTo>
                    <a:cubicBezTo>
                      <a:pt x="1549" y="1921"/>
                      <a:pt x="1549" y="1921"/>
                      <a:pt x="1581" y="1921"/>
                    </a:cubicBezTo>
                    <a:lnTo>
                      <a:pt x="1581" y="1921"/>
                    </a:lnTo>
                    <a:lnTo>
                      <a:pt x="1581" y="1921"/>
                    </a:lnTo>
                    <a:cubicBezTo>
                      <a:pt x="1611" y="1921"/>
                      <a:pt x="1611" y="1921"/>
                      <a:pt x="1611" y="1921"/>
                    </a:cubicBezTo>
                    <a:lnTo>
                      <a:pt x="1611" y="1921"/>
                    </a:lnTo>
                    <a:lnTo>
                      <a:pt x="1611" y="1921"/>
                    </a:lnTo>
                    <a:cubicBezTo>
                      <a:pt x="1642" y="1921"/>
                      <a:pt x="1642" y="1921"/>
                      <a:pt x="1642" y="1921"/>
                    </a:cubicBezTo>
                    <a:lnTo>
                      <a:pt x="1642" y="1921"/>
                    </a:lnTo>
                    <a:cubicBezTo>
                      <a:pt x="1673" y="1921"/>
                      <a:pt x="1673" y="1921"/>
                      <a:pt x="1673" y="1921"/>
                    </a:cubicBezTo>
                    <a:lnTo>
                      <a:pt x="1673" y="1921"/>
                    </a:lnTo>
                    <a:lnTo>
                      <a:pt x="1673" y="1921"/>
                    </a:lnTo>
                    <a:cubicBezTo>
                      <a:pt x="1673" y="1921"/>
                      <a:pt x="1673" y="1890"/>
                      <a:pt x="1705" y="1890"/>
                    </a:cubicBezTo>
                    <a:lnTo>
                      <a:pt x="1705" y="1890"/>
                    </a:lnTo>
                    <a:lnTo>
                      <a:pt x="1705" y="1890"/>
                    </a:lnTo>
                    <a:lnTo>
                      <a:pt x="1705" y="1890"/>
                    </a:lnTo>
                    <a:lnTo>
                      <a:pt x="1735" y="1890"/>
                    </a:lnTo>
                    <a:lnTo>
                      <a:pt x="1735" y="1890"/>
                    </a:lnTo>
                    <a:lnTo>
                      <a:pt x="1735" y="1890"/>
                    </a:lnTo>
                    <a:lnTo>
                      <a:pt x="1735" y="1890"/>
                    </a:lnTo>
                    <a:cubicBezTo>
                      <a:pt x="1735" y="1890"/>
                      <a:pt x="1766" y="1890"/>
                      <a:pt x="1766" y="1921"/>
                    </a:cubicBezTo>
                    <a:lnTo>
                      <a:pt x="1766" y="1921"/>
                    </a:lnTo>
                    <a:cubicBezTo>
                      <a:pt x="1766" y="1921"/>
                      <a:pt x="1766" y="1921"/>
                      <a:pt x="1797" y="1921"/>
                    </a:cubicBezTo>
                    <a:lnTo>
                      <a:pt x="1797" y="1921"/>
                    </a:lnTo>
                    <a:lnTo>
                      <a:pt x="1797" y="1921"/>
                    </a:lnTo>
                    <a:cubicBezTo>
                      <a:pt x="1829" y="1921"/>
                      <a:pt x="1829" y="1952"/>
                      <a:pt x="1829" y="1952"/>
                    </a:cubicBezTo>
                    <a:lnTo>
                      <a:pt x="1829" y="1952"/>
                    </a:lnTo>
                    <a:lnTo>
                      <a:pt x="1829" y="1952"/>
                    </a:lnTo>
                    <a:lnTo>
                      <a:pt x="1829" y="1952"/>
                    </a:lnTo>
                    <a:cubicBezTo>
                      <a:pt x="1829" y="1984"/>
                      <a:pt x="1829" y="1984"/>
                      <a:pt x="1829" y="1984"/>
                    </a:cubicBezTo>
                    <a:lnTo>
                      <a:pt x="1829" y="1984"/>
                    </a:lnTo>
                    <a:cubicBezTo>
                      <a:pt x="1829" y="1984"/>
                      <a:pt x="1859" y="1984"/>
                      <a:pt x="1859" y="2014"/>
                    </a:cubicBezTo>
                    <a:cubicBezTo>
                      <a:pt x="1890" y="2014"/>
                      <a:pt x="1890" y="2014"/>
                      <a:pt x="1890" y="2014"/>
                    </a:cubicBezTo>
                    <a:lnTo>
                      <a:pt x="1890" y="2014"/>
                    </a:lnTo>
                    <a:cubicBezTo>
                      <a:pt x="1890" y="1984"/>
                      <a:pt x="1921" y="1984"/>
                      <a:pt x="1921" y="1984"/>
                    </a:cubicBezTo>
                    <a:cubicBezTo>
                      <a:pt x="1921" y="1984"/>
                      <a:pt x="1921" y="2014"/>
                      <a:pt x="1953" y="2014"/>
                    </a:cubicBezTo>
                    <a:lnTo>
                      <a:pt x="1953" y="2014"/>
                    </a:lnTo>
                    <a:lnTo>
                      <a:pt x="1953" y="2014"/>
                    </a:lnTo>
                    <a:lnTo>
                      <a:pt x="1953" y="2014"/>
                    </a:lnTo>
                    <a:cubicBezTo>
                      <a:pt x="1983" y="2014"/>
                      <a:pt x="1983" y="2014"/>
                      <a:pt x="1983" y="2014"/>
                    </a:cubicBezTo>
                    <a:lnTo>
                      <a:pt x="1983" y="2045"/>
                    </a:lnTo>
                    <a:cubicBezTo>
                      <a:pt x="2014" y="2014"/>
                      <a:pt x="2014" y="2014"/>
                      <a:pt x="2045" y="2014"/>
                    </a:cubicBezTo>
                    <a:lnTo>
                      <a:pt x="2138" y="1984"/>
                    </a:lnTo>
                    <a:cubicBezTo>
                      <a:pt x="2138" y="1984"/>
                      <a:pt x="2169" y="1984"/>
                      <a:pt x="2169" y="1952"/>
                    </a:cubicBezTo>
                    <a:cubicBezTo>
                      <a:pt x="2169" y="1952"/>
                      <a:pt x="2169" y="1921"/>
                      <a:pt x="2201" y="1921"/>
                    </a:cubicBezTo>
                    <a:cubicBezTo>
                      <a:pt x="2201" y="1921"/>
                      <a:pt x="2201" y="1921"/>
                      <a:pt x="2231" y="1952"/>
                    </a:cubicBezTo>
                    <a:cubicBezTo>
                      <a:pt x="2231" y="1921"/>
                      <a:pt x="2262" y="1921"/>
                      <a:pt x="2262" y="1921"/>
                    </a:cubicBezTo>
                    <a:lnTo>
                      <a:pt x="2262" y="1921"/>
                    </a:lnTo>
                    <a:cubicBezTo>
                      <a:pt x="2293" y="1921"/>
                      <a:pt x="2293" y="1921"/>
                      <a:pt x="2293" y="1921"/>
                    </a:cubicBezTo>
                    <a:lnTo>
                      <a:pt x="2293" y="1921"/>
                    </a:lnTo>
                    <a:cubicBezTo>
                      <a:pt x="2325" y="1921"/>
                      <a:pt x="2325" y="1921"/>
                      <a:pt x="2325" y="1921"/>
                    </a:cubicBezTo>
                    <a:cubicBezTo>
                      <a:pt x="2325" y="1890"/>
                      <a:pt x="2325" y="1890"/>
                      <a:pt x="2355" y="1890"/>
                    </a:cubicBezTo>
                    <a:cubicBezTo>
                      <a:pt x="2355" y="1890"/>
                      <a:pt x="2355" y="1890"/>
                      <a:pt x="2355" y="1860"/>
                    </a:cubicBezTo>
                    <a:lnTo>
                      <a:pt x="2355" y="1860"/>
                    </a:lnTo>
                    <a:cubicBezTo>
                      <a:pt x="2386" y="1860"/>
                      <a:pt x="2386" y="1828"/>
                      <a:pt x="2386" y="1828"/>
                    </a:cubicBezTo>
                    <a:cubicBezTo>
                      <a:pt x="2417" y="1828"/>
                      <a:pt x="2417" y="1797"/>
                      <a:pt x="2417" y="1797"/>
                    </a:cubicBezTo>
                    <a:lnTo>
                      <a:pt x="2417" y="1797"/>
                    </a:lnTo>
                    <a:cubicBezTo>
                      <a:pt x="2449" y="1797"/>
                      <a:pt x="2449" y="1797"/>
                      <a:pt x="2449" y="1797"/>
                    </a:cubicBezTo>
                    <a:lnTo>
                      <a:pt x="2449" y="1797"/>
                    </a:lnTo>
                    <a:lnTo>
                      <a:pt x="2449" y="1797"/>
                    </a:lnTo>
                    <a:cubicBezTo>
                      <a:pt x="2449" y="1797"/>
                      <a:pt x="2479" y="1797"/>
                      <a:pt x="2479" y="1767"/>
                    </a:cubicBezTo>
                    <a:lnTo>
                      <a:pt x="2510" y="1736"/>
                    </a:lnTo>
                    <a:cubicBezTo>
                      <a:pt x="2510" y="1704"/>
                      <a:pt x="2510" y="1704"/>
                      <a:pt x="2510" y="1704"/>
                    </a:cubicBezTo>
                    <a:cubicBezTo>
                      <a:pt x="2510" y="1704"/>
                      <a:pt x="2510" y="1704"/>
                      <a:pt x="2510" y="1673"/>
                    </a:cubicBezTo>
                    <a:cubicBezTo>
                      <a:pt x="2541" y="1673"/>
                      <a:pt x="2541" y="1643"/>
                      <a:pt x="2541" y="1643"/>
                    </a:cubicBezTo>
                    <a:cubicBezTo>
                      <a:pt x="2541" y="1643"/>
                      <a:pt x="2541" y="1612"/>
                      <a:pt x="2573" y="1612"/>
                    </a:cubicBezTo>
                    <a:lnTo>
                      <a:pt x="2573" y="1612"/>
                    </a:lnTo>
                    <a:cubicBezTo>
                      <a:pt x="2573" y="1580"/>
                      <a:pt x="2603" y="1580"/>
                      <a:pt x="2603" y="1580"/>
                    </a:cubicBezTo>
                    <a:lnTo>
                      <a:pt x="2603" y="1580"/>
                    </a:lnTo>
                    <a:lnTo>
                      <a:pt x="2603" y="1580"/>
                    </a:lnTo>
                    <a:lnTo>
                      <a:pt x="2603" y="1549"/>
                    </a:lnTo>
                    <a:lnTo>
                      <a:pt x="2603" y="1549"/>
                    </a:lnTo>
                    <a:lnTo>
                      <a:pt x="2603" y="1549"/>
                    </a:lnTo>
                    <a:cubicBezTo>
                      <a:pt x="2603" y="1519"/>
                      <a:pt x="2603" y="1519"/>
                      <a:pt x="2603" y="1519"/>
                    </a:cubicBezTo>
                    <a:lnTo>
                      <a:pt x="2603" y="1519"/>
                    </a:lnTo>
                    <a:lnTo>
                      <a:pt x="2603" y="1519"/>
                    </a:lnTo>
                    <a:cubicBezTo>
                      <a:pt x="2573" y="1519"/>
                      <a:pt x="2573" y="1519"/>
                      <a:pt x="2573" y="1519"/>
                    </a:cubicBezTo>
                    <a:cubicBezTo>
                      <a:pt x="2479" y="1488"/>
                      <a:pt x="2479" y="1488"/>
                      <a:pt x="2479" y="1488"/>
                    </a:cubicBezTo>
                    <a:cubicBezTo>
                      <a:pt x="2541" y="1456"/>
                      <a:pt x="2541" y="1456"/>
                      <a:pt x="2541" y="1456"/>
                    </a:cubicBezTo>
                    <a:cubicBezTo>
                      <a:pt x="2541" y="1456"/>
                      <a:pt x="2573" y="1425"/>
                      <a:pt x="2603" y="1425"/>
                    </a:cubicBezTo>
                    <a:cubicBezTo>
                      <a:pt x="2573" y="1425"/>
                      <a:pt x="2573" y="1395"/>
                      <a:pt x="2573" y="1395"/>
                    </a:cubicBezTo>
                    <a:cubicBezTo>
                      <a:pt x="2541" y="1332"/>
                      <a:pt x="2541" y="1332"/>
                      <a:pt x="2541" y="1332"/>
                    </a:cubicBezTo>
                    <a:cubicBezTo>
                      <a:pt x="2573" y="1332"/>
                      <a:pt x="2573" y="1332"/>
                      <a:pt x="2573" y="1332"/>
                    </a:cubicBezTo>
                    <a:lnTo>
                      <a:pt x="2573" y="1332"/>
                    </a:lnTo>
                    <a:lnTo>
                      <a:pt x="2573" y="1332"/>
                    </a:lnTo>
                    <a:cubicBezTo>
                      <a:pt x="2541" y="1332"/>
                      <a:pt x="2573" y="1301"/>
                      <a:pt x="2573" y="1301"/>
                    </a:cubicBezTo>
                    <a:cubicBezTo>
                      <a:pt x="2573" y="1301"/>
                      <a:pt x="2573" y="1301"/>
                      <a:pt x="2573" y="1271"/>
                    </a:cubicBezTo>
                    <a:lnTo>
                      <a:pt x="2573" y="1271"/>
                    </a:lnTo>
                    <a:cubicBezTo>
                      <a:pt x="2573" y="1271"/>
                      <a:pt x="2541" y="1271"/>
                      <a:pt x="2541" y="1240"/>
                    </a:cubicBezTo>
                    <a:lnTo>
                      <a:pt x="2541" y="1240"/>
                    </a:lnTo>
                    <a:lnTo>
                      <a:pt x="2541" y="1240"/>
                    </a:lnTo>
                    <a:lnTo>
                      <a:pt x="2541" y="1240"/>
                    </a:lnTo>
                    <a:cubicBezTo>
                      <a:pt x="2510" y="1240"/>
                      <a:pt x="2510" y="1208"/>
                      <a:pt x="2479" y="1208"/>
                    </a:cubicBezTo>
                    <a:cubicBezTo>
                      <a:pt x="2479" y="1208"/>
                      <a:pt x="2479" y="1208"/>
                      <a:pt x="2449" y="1208"/>
                    </a:cubicBezTo>
                    <a:cubicBezTo>
                      <a:pt x="2449" y="1177"/>
                      <a:pt x="2479" y="1177"/>
                      <a:pt x="2479" y="1147"/>
                    </a:cubicBezTo>
                    <a:lnTo>
                      <a:pt x="2479" y="1147"/>
                    </a:lnTo>
                    <a:cubicBezTo>
                      <a:pt x="2479" y="1147"/>
                      <a:pt x="2479" y="1116"/>
                      <a:pt x="2510" y="1116"/>
                    </a:cubicBezTo>
                    <a:cubicBezTo>
                      <a:pt x="2510" y="1116"/>
                      <a:pt x="2510" y="1116"/>
                      <a:pt x="2510" y="1084"/>
                    </a:cubicBezTo>
                    <a:cubicBezTo>
                      <a:pt x="2541" y="1084"/>
                      <a:pt x="2541" y="1053"/>
                      <a:pt x="2541" y="1053"/>
                    </a:cubicBezTo>
                    <a:lnTo>
                      <a:pt x="2541" y="1053"/>
                    </a:lnTo>
                    <a:cubicBezTo>
                      <a:pt x="2541" y="1053"/>
                      <a:pt x="2541" y="1053"/>
                      <a:pt x="2510" y="1053"/>
                    </a:cubicBezTo>
                    <a:cubicBezTo>
                      <a:pt x="2510" y="1053"/>
                      <a:pt x="2510" y="1053"/>
                      <a:pt x="2479" y="1053"/>
                    </a:cubicBezTo>
                    <a:lnTo>
                      <a:pt x="2479" y="1053"/>
                    </a:lnTo>
                    <a:cubicBezTo>
                      <a:pt x="2479" y="1053"/>
                      <a:pt x="2449" y="1053"/>
                      <a:pt x="2449" y="1023"/>
                    </a:cubicBezTo>
                    <a:cubicBezTo>
                      <a:pt x="2449" y="1023"/>
                      <a:pt x="2449" y="992"/>
                      <a:pt x="2479" y="992"/>
                    </a:cubicBezTo>
                    <a:lnTo>
                      <a:pt x="2479" y="992"/>
                    </a:lnTo>
                    <a:lnTo>
                      <a:pt x="2479" y="992"/>
                    </a:lnTo>
                    <a:cubicBezTo>
                      <a:pt x="2479" y="992"/>
                      <a:pt x="2479" y="992"/>
                      <a:pt x="2449" y="992"/>
                    </a:cubicBezTo>
                    <a:lnTo>
                      <a:pt x="2449" y="992"/>
                    </a:lnTo>
                    <a:cubicBezTo>
                      <a:pt x="2417" y="992"/>
                      <a:pt x="2386" y="960"/>
                      <a:pt x="2386" y="960"/>
                    </a:cubicBezTo>
                    <a:cubicBezTo>
                      <a:pt x="2386" y="929"/>
                      <a:pt x="2386" y="929"/>
                      <a:pt x="2386" y="899"/>
                    </a:cubicBezTo>
                    <a:cubicBezTo>
                      <a:pt x="2386" y="899"/>
                      <a:pt x="2386" y="899"/>
                      <a:pt x="2417" y="899"/>
                    </a:cubicBezTo>
                    <a:lnTo>
                      <a:pt x="2417" y="899"/>
                    </a:lnTo>
                    <a:cubicBezTo>
                      <a:pt x="2417" y="868"/>
                      <a:pt x="2417" y="868"/>
                      <a:pt x="2417" y="868"/>
                    </a:cubicBezTo>
                    <a:lnTo>
                      <a:pt x="2449" y="868"/>
                    </a:lnTo>
                    <a:lnTo>
                      <a:pt x="2449" y="868"/>
                    </a:lnTo>
                    <a:cubicBezTo>
                      <a:pt x="2449" y="868"/>
                      <a:pt x="2449" y="868"/>
                      <a:pt x="2479" y="868"/>
                    </a:cubicBezTo>
                    <a:cubicBezTo>
                      <a:pt x="2479" y="836"/>
                      <a:pt x="2479" y="836"/>
                      <a:pt x="2510" y="836"/>
                    </a:cubicBezTo>
                    <a:cubicBezTo>
                      <a:pt x="2510" y="805"/>
                      <a:pt x="2541" y="805"/>
                      <a:pt x="2541" y="775"/>
                    </a:cubicBezTo>
                    <a:cubicBezTo>
                      <a:pt x="2573" y="744"/>
                      <a:pt x="2603" y="744"/>
                      <a:pt x="2603" y="744"/>
                    </a:cubicBezTo>
                    <a:lnTo>
                      <a:pt x="2603" y="744"/>
                    </a:lnTo>
                    <a:cubicBezTo>
                      <a:pt x="2634" y="744"/>
                      <a:pt x="2665" y="744"/>
                      <a:pt x="2665" y="775"/>
                    </a:cubicBezTo>
                    <a:cubicBezTo>
                      <a:pt x="2697" y="805"/>
                      <a:pt x="2697" y="805"/>
                      <a:pt x="2665" y="836"/>
                    </a:cubicBezTo>
                    <a:cubicBezTo>
                      <a:pt x="2665" y="836"/>
                      <a:pt x="2665" y="836"/>
                      <a:pt x="2665" y="868"/>
                    </a:cubicBezTo>
                    <a:cubicBezTo>
                      <a:pt x="2665" y="868"/>
                      <a:pt x="2665" y="868"/>
                      <a:pt x="2634" y="868"/>
                    </a:cubicBezTo>
                    <a:lnTo>
                      <a:pt x="2634" y="868"/>
                    </a:lnTo>
                    <a:lnTo>
                      <a:pt x="2665" y="868"/>
                    </a:lnTo>
                    <a:cubicBezTo>
                      <a:pt x="2665" y="868"/>
                      <a:pt x="2697" y="836"/>
                      <a:pt x="2727" y="836"/>
                    </a:cubicBezTo>
                    <a:cubicBezTo>
                      <a:pt x="2727" y="836"/>
                      <a:pt x="2727" y="836"/>
                      <a:pt x="2758" y="805"/>
                    </a:cubicBezTo>
                    <a:cubicBezTo>
                      <a:pt x="2758" y="805"/>
                      <a:pt x="2758" y="805"/>
                      <a:pt x="2789" y="805"/>
                    </a:cubicBezTo>
                    <a:lnTo>
                      <a:pt x="2789" y="805"/>
                    </a:lnTo>
                    <a:cubicBezTo>
                      <a:pt x="2789" y="775"/>
                      <a:pt x="2789" y="775"/>
                      <a:pt x="2821" y="77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4" name="Freeform 106">
                <a:extLst>
                  <a:ext uri="{FF2B5EF4-FFF2-40B4-BE49-F238E27FC236}">
                    <a16:creationId xmlns:a16="http://schemas.microsoft.com/office/drawing/2014/main" id="{BAEB5F1C-A77A-CE48-BB43-53D886EB3662}"/>
                  </a:ext>
                </a:extLst>
              </p:cNvPr>
              <p:cNvSpPr>
                <a:spLocks noChangeArrowheads="1"/>
              </p:cNvSpPr>
              <p:nvPr/>
            </p:nvSpPr>
            <p:spPr bwMode="auto">
              <a:xfrm>
                <a:off x="6291263" y="1712913"/>
                <a:ext cx="190500" cy="157162"/>
              </a:xfrm>
              <a:custGeom>
                <a:avLst/>
                <a:gdLst>
                  <a:gd name="T0" fmla="*/ 527 w 528"/>
                  <a:gd name="T1" fmla="*/ 31 h 436"/>
                  <a:gd name="T2" fmla="*/ 496 w 528"/>
                  <a:gd name="T3" fmla="*/ 0 h 436"/>
                  <a:gd name="T4" fmla="*/ 496 w 528"/>
                  <a:gd name="T5" fmla="*/ 0 h 436"/>
                  <a:gd name="T6" fmla="*/ 465 w 528"/>
                  <a:gd name="T7" fmla="*/ 0 h 436"/>
                  <a:gd name="T8" fmla="*/ 465 w 528"/>
                  <a:gd name="T9" fmla="*/ 31 h 436"/>
                  <a:gd name="T10" fmla="*/ 465 w 528"/>
                  <a:gd name="T11" fmla="*/ 31 h 436"/>
                  <a:gd name="T12" fmla="*/ 465 w 528"/>
                  <a:gd name="T13" fmla="*/ 94 h 436"/>
                  <a:gd name="T14" fmla="*/ 465 w 528"/>
                  <a:gd name="T15" fmla="*/ 94 h 436"/>
                  <a:gd name="T16" fmla="*/ 465 w 528"/>
                  <a:gd name="T17" fmla="*/ 124 h 436"/>
                  <a:gd name="T18" fmla="*/ 434 w 528"/>
                  <a:gd name="T19" fmla="*/ 187 h 436"/>
                  <a:gd name="T20" fmla="*/ 403 w 528"/>
                  <a:gd name="T21" fmla="*/ 187 h 436"/>
                  <a:gd name="T22" fmla="*/ 372 w 528"/>
                  <a:gd name="T23" fmla="*/ 218 h 436"/>
                  <a:gd name="T24" fmla="*/ 279 w 528"/>
                  <a:gd name="T25" fmla="*/ 279 h 436"/>
                  <a:gd name="T26" fmla="*/ 279 w 528"/>
                  <a:gd name="T27" fmla="*/ 248 h 436"/>
                  <a:gd name="T28" fmla="*/ 248 w 528"/>
                  <a:gd name="T29" fmla="*/ 279 h 436"/>
                  <a:gd name="T30" fmla="*/ 217 w 528"/>
                  <a:gd name="T31" fmla="*/ 342 h 436"/>
                  <a:gd name="T32" fmla="*/ 186 w 528"/>
                  <a:gd name="T33" fmla="*/ 342 h 436"/>
                  <a:gd name="T34" fmla="*/ 155 w 528"/>
                  <a:gd name="T35" fmla="*/ 342 h 436"/>
                  <a:gd name="T36" fmla="*/ 93 w 528"/>
                  <a:gd name="T37" fmla="*/ 342 h 436"/>
                  <a:gd name="T38" fmla="*/ 62 w 528"/>
                  <a:gd name="T39" fmla="*/ 342 h 436"/>
                  <a:gd name="T40" fmla="*/ 0 w 528"/>
                  <a:gd name="T41" fmla="*/ 403 h 436"/>
                  <a:gd name="T42" fmla="*/ 0 w 528"/>
                  <a:gd name="T43" fmla="*/ 403 h 436"/>
                  <a:gd name="T44" fmla="*/ 31 w 528"/>
                  <a:gd name="T45" fmla="*/ 403 h 436"/>
                  <a:gd name="T46" fmla="*/ 62 w 528"/>
                  <a:gd name="T47" fmla="*/ 403 h 436"/>
                  <a:gd name="T48" fmla="*/ 93 w 528"/>
                  <a:gd name="T49" fmla="*/ 372 h 436"/>
                  <a:gd name="T50" fmla="*/ 155 w 528"/>
                  <a:gd name="T51" fmla="*/ 342 h 436"/>
                  <a:gd name="T52" fmla="*/ 155 w 528"/>
                  <a:gd name="T53" fmla="*/ 342 h 436"/>
                  <a:gd name="T54" fmla="*/ 186 w 528"/>
                  <a:gd name="T55" fmla="*/ 342 h 436"/>
                  <a:gd name="T56" fmla="*/ 186 w 528"/>
                  <a:gd name="T57" fmla="*/ 403 h 436"/>
                  <a:gd name="T58" fmla="*/ 217 w 528"/>
                  <a:gd name="T59" fmla="*/ 435 h 436"/>
                  <a:gd name="T60" fmla="*/ 217 w 528"/>
                  <a:gd name="T61" fmla="*/ 403 h 436"/>
                  <a:gd name="T62" fmla="*/ 248 w 528"/>
                  <a:gd name="T63" fmla="*/ 372 h 436"/>
                  <a:gd name="T64" fmla="*/ 248 w 528"/>
                  <a:gd name="T65" fmla="*/ 342 h 436"/>
                  <a:gd name="T66" fmla="*/ 310 w 528"/>
                  <a:gd name="T67" fmla="*/ 372 h 436"/>
                  <a:gd name="T68" fmla="*/ 310 w 528"/>
                  <a:gd name="T69" fmla="*/ 372 h 436"/>
                  <a:gd name="T70" fmla="*/ 372 w 528"/>
                  <a:gd name="T71" fmla="*/ 342 h 436"/>
                  <a:gd name="T72" fmla="*/ 372 w 528"/>
                  <a:gd name="T73" fmla="*/ 342 h 436"/>
                  <a:gd name="T74" fmla="*/ 403 w 528"/>
                  <a:gd name="T75" fmla="*/ 311 h 436"/>
                  <a:gd name="T76" fmla="*/ 434 w 528"/>
                  <a:gd name="T77" fmla="*/ 311 h 436"/>
                  <a:gd name="T78" fmla="*/ 465 w 528"/>
                  <a:gd name="T79" fmla="*/ 311 h 436"/>
                  <a:gd name="T80" fmla="*/ 465 w 528"/>
                  <a:gd name="T81" fmla="*/ 248 h 436"/>
                  <a:gd name="T82" fmla="*/ 496 w 528"/>
                  <a:gd name="T83" fmla="*/ 218 h 436"/>
                  <a:gd name="T84" fmla="*/ 465 w 528"/>
                  <a:gd name="T85" fmla="*/ 187 h 436"/>
                  <a:gd name="T86" fmla="*/ 496 w 528"/>
                  <a:gd name="T87" fmla="*/ 124 h 436"/>
                  <a:gd name="T88" fmla="*/ 527 w 528"/>
                  <a:gd name="T89" fmla="*/ 94 h 436"/>
                  <a:gd name="T90" fmla="*/ 527 w 528"/>
                  <a:gd name="T91" fmla="*/ 94 h 436"/>
                  <a:gd name="T92" fmla="*/ 527 w 528"/>
                  <a:gd name="T93" fmla="*/ 63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8" h="436">
                    <a:moveTo>
                      <a:pt x="527" y="31"/>
                    </a:moveTo>
                    <a:lnTo>
                      <a:pt x="527" y="31"/>
                    </a:lnTo>
                    <a:lnTo>
                      <a:pt x="527" y="0"/>
                    </a:lnTo>
                    <a:lnTo>
                      <a:pt x="496" y="0"/>
                    </a:lnTo>
                    <a:lnTo>
                      <a:pt x="496" y="0"/>
                    </a:lnTo>
                    <a:lnTo>
                      <a:pt x="496" y="0"/>
                    </a:lnTo>
                    <a:cubicBezTo>
                      <a:pt x="496" y="0"/>
                      <a:pt x="496" y="0"/>
                      <a:pt x="465" y="0"/>
                    </a:cubicBezTo>
                    <a:lnTo>
                      <a:pt x="465" y="0"/>
                    </a:lnTo>
                    <a:lnTo>
                      <a:pt x="465" y="0"/>
                    </a:lnTo>
                    <a:lnTo>
                      <a:pt x="465" y="31"/>
                    </a:lnTo>
                    <a:lnTo>
                      <a:pt x="465" y="31"/>
                    </a:lnTo>
                    <a:lnTo>
                      <a:pt x="465" y="31"/>
                    </a:lnTo>
                    <a:cubicBezTo>
                      <a:pt x="465" y="31"/>
                      <a:pt x="465" y="31"/>
                      <a:pt x="465" y="63"/>
                    </a:cubicBezTo>
                    <a:cubicBezTo>
                      <a:pt x="465" y="63"/>
                      <a:pt x="465" y="63"/>
                      <a:pt x="465" y="94"/>
                    </a:cubicBezTo>
                    <a:lnTo>
                      <a:pt x="465" y="94"/>
                    </a:lnTo>
                    <a:lnTo>
                      <a:pt x="465" y="94"/>
                    </a:lnTo>
                    <a:cubicBezTo>
                      <a:pt x="465" y="94"/>
                      <a:pt x="465" y="94"/>
                      <a:pt x="465" y="124"/>
                    </a:cubicBezTo>
                    <a:lnTo>
                      <a:pt x="465" y="124"/>
                    </a:lnTo>
                    <a:lnTo>
                      <a:pt x="465" y="124"/>
                    </a:lnTo>
                    <a:cubicBezTo>
                      <a:pt x="465" y="124"/>
                      <a:pt x="434" y="155"/>
                      <a:pt x="434" y="187"/>
                    </a:cubicBezTo>
                    <a:lnTo>
                      <a:pt x="434" y="187"/>
                    </a:lnTo>
                    <a:cubicBezTo>
                      <a:pt x="403" y="187"/>
                      <a:pt x="403" y="187"/>
                      <a:pt x="403" y="187"/>
                    </a:cubicBezTo>
                    <a:lnTo>
                      <a:pt x="403" y="187"/>
                    </a:lnTo>
                    <a:cubicBezTo>
                      <a:pt x="403" y="187"/>
                      <a:pt x="403" y="218"/>
                      <a:pt x="372" y="218"/>
                    </a:cubicBezTo>
                    <a:lnTo>
                      <a:pt x="341" y="248"/>
                    </a:lnTo>
                    <a:cubicBezTo>
                      <a:pt x="341" y="248"/>
                      <a:pt x="310" y="279"/>
                      <a:pt x="279" y="279"/>
                    </a:cubicBezTo>
                    <a:lnTo>
                      <a:pt x="279" y="248"/>
                    </a:lnTo>
                    <a:lnTo>
                      <a:pt x="279" y="248"/>
                    </a:lnTo>
                    <a:cubicBezTo>
                      <a:pt x="279" y="279"/>
                      <a:pt x="279" y="279"/>
                      <a:pt x="248" y="279"/>
                    </a:cubicBezTo>
                    <a:lnTo>
                      <a:pt x="248" y="279"/>
                    </a:lnTo>
                    <a:lnTo>
                      <a:pt x="248" y="279"/>
                    </a:lnTo>
                    <a:cubicBezTo>
                      <a:pt x="248" y="311"/>
                      <a:pt x="248" y="342"/>
                      <a:pt x="217" y="342"/>
                    </a:cubicBezTo>
                    <a:lnTo>
                      <a:pt x="217" y="342"/>
                    </a:lnTo>
                    <a:cubicBezTo>
                      <a:pt x="217" y="342"/>
                      <a:pt x="217" y="342"/>
                      <a:pt x="186" y="342"/>
                    </a:cubicBezTo>
                    <a:lnTo>
                      <a:pt x="186" y="342"/>
                    </a:lnTo>
                    <a:lnTo>
                      <a:pt x="155" y="342"/>
                    </a:lnTo>
                    <a:lnTo>
                      <a:pt x="124" y="342"/>
                    </a:lnTo>
                    <a:cubicBezTo>
                      <a:pt x="93" y="342"/>
                      <a:pt x="93" y="342"/>
                      <a:pt x="93" y="342"/>
                    </a:cubicBezTo>
                    <a:cubicBezTo>
                      <a:pt x="62" y="342"/>
                      <a:pt x="62" y="342"/>
                      <a:pt x="62" y="342"/>
                    </a:cubicBezTo>
                    <a:lnTo>
                      <a:pt x="62" y="342"/>
                    </a:lnTo>
                    <a:cubicBezTo>
                      <a:pt x="31" y="372"/>
                      <a:pt x="31" y="372"/>
                      <a:pt x="0" y="372"/>
                    </a:cubicBezTo>
                    <a:lnTo>
                      <a:pt x="0" y="403"/>
                    </a:lnTo>
                    <a:lnTo>
                      <a:pt x="0" y="403"/>
                    </a:lnTo>
                    <a:lnTo>
                      <a:pt x="0" y="403"/>
                    </a:lnTo>
                    <a:lnTo>
                      <a:pt x="0" y="403"/>
                    </a:lnTo>
                    <a:lnTo>
                      <a:pt x="31" y="403"/>
                    </a:lnTo>
                    <a:lnTo>
                      <a:pt x="31" y="403"/>
                    </a:lnTo>
                    <a:lnTo>
                      <a:pt x="62" y="403"/>
                    </a:lnTo>
                    <a:cubicBezTo>
                      <a:pt x="62" y="372"/>
                      <a:pt x="62" y="372"/>
                      <a:pt x="93" y="372"/>
                    </a:cubicBezTo>
                    <a:lnTo>
                      <a:pt x="93" y="372"/>
                    </a:lnTo>
                    <a:lnTo>
                      <a:pt x="124" y="342"/>
                    </a:lnTo>
                    <a:lnTo>
                      <a:pt x="155" y="342"/>
                    </a:lnTo>
                    <a:lnTo>
                      <a:pt x="155" y="342"/>
                    </a:lnTo>
                    <a:lnTo>
                      <a:pt x="155" y="342"/>
                    </a:lnTo>
                    <a:lnTo>
                      <a:pt x="155" y="342"/>
                    </a:lnTo>
                    <a:lnTo>
                      <a:pt x="186" y="342"/>
                    </a:lnTo>
                    <a:cubicBezTo>
                      <a:pt x="186" y="342"/>
                      <a:pt x="186" y="342"/>
                      <a:pt x="217" y="372"/>
                    </a:cubicBezTo>
                    <a:cubicBezTo>
                      <a:pt x="217" y="372"/>
                      <a:pt x="217" y="403"/>
                      <a:pt x="186" y="403"/>
                    </a:cubicBezTo>
                    <a:lnTo>
                      <a:pt x="186" y="403"/>
                    </a:lnTo>
                    <a:cubicBezTo>
                      <a:pt x="186" y="435"/>
                      <a:pt x="186" y="435"/>
                      <a:pt x="217" y="435"/>
                    </a:cubicBezTo>
                    <a:lnTo>
                      <a:pt x="217" y="435"/>
                    </a:lnTo>
                    <a:cubicBezTo>
                      <a:pt x="217" y="435"/>
                      <a:pt x="217" y="435"/>
                      <a:pt x="217" y="403"/>
                    </a:cubicBezTo>
                    <a:cubicBezTo>
                      <a:pt x="217" y="403"/>
                      <a:pt x="217" y="403"/>
                      <a:pt x="248" y="403"/>
                    </a:cubicBezTo>
                    <a:cubicBezTo>
                      <a:pt x="248" y="372"/>
                      <a:pt x="248" y="372"/>
                      <a:pt x="248" y="372"/>
                    </a:cubicBezTo>
                    <a:cubicBezTo>
                      <a:pt x="248" y="342"/>
                      <a:pt x="248" y="342"/>
                      <a:pt x="248" y="342"/>
                    </a:cubicBezTo>
                    <a:lnTo>
                      <a:pt x="248" y="342"/>
                    </a:lnTo>
                    <a:cubicBezTo>
                      <a:pt x="279" y="342"/>
                      <a:pt x="279" y="342"/>
                      <a:pt x="310" y="372"/>
                    </a:cubicBezTo>
                    <a:lnTo>
                      <a:pt x="310" y="372"/>
                    </a:lnTo>
                    <a:lnTo>
                      <a:pt x="310" y="372"/>
                    </a:lnTo>
                    <a:lnTo>
                      <a:pt x="310" y="372"/>
                    </a:lnTo>
                    <a:cubicBezTo>
                      <a:pt x="341" y="342"/>
                      <a:pt x="341" y="342"/>
                      <a:pt x="341" y="342"/>
                    </a:cubicBezTo>
                    <a:lnTo>
                      <a:pt x="372" y="342"/>
                    </a:lnTo>
                    <a:lnTo>
                      <a:pt x="372" y="342"/>
                    </a:lnTo>
                    <a:lnTo>
                      <a:pt x="372" y="342"/>
                    </a:lnTo>
                    <a:lnTo>
                      <a:pt x="403" y="311"/>
                    </a:lnTo>
                    <a:lnTo>
                      <a:pt x="403" y="311"/>
                    </a:lnTo>
                    <a:cubicBezTo>
                      <a:pt x="403" y="311"/>
                      <a:pt x="403" y="311"/>
                      <a:pt x="434" y="311"/>
                    </a:cubicBezTo>
                    <a:lnTo>
                      <a:pt x="434" y="311"/>
                    </a:lnTo>
                    <a:lnTo>
                      <a:pt x="434" y="311"/>
                    </a:lnTo>
                    <a:cubicBezTo>
                      <a:pt x="465" y="311"/>
                      <a:pt x="465" y="311"/>
                      <a:pt x="465" y="311"/>
                    </a:cubicBezTo>
                    <a:lnTo>
                      <a:pt x="465" y="311"/>
                    </a:lnTo>
                    <a:cubicBezTo>
                      <a:pt x="465" y="311"/>
                      <a:pt x="465" y="279"/>
                      <a:pt x="465" y="248"/>
                    </a:cubicBezTo>
                    <a:cubicBezTo>
                      <a:pt x="465" y="248"/>
                      <a:pt x="465" y="248"/>
                      <a:pt x="465" y="218"/>
                    </a:cubicBezTo>
                    <a:lnTo>
                      <a:pt x="496" y="218"/>
                    </a:lnTo>
                    <a:lnTo>
                      <a:pt x="465" y="187"/>
                    </a:lnTo>
                    <a:lnTo>
                      <a:pt x="465" y="187"/>
                    </a:lnTo>
                    <a:lnTo>
                      <a:pt x="465" y="155"/>
                    </a:lnTo>
                    <a:lnTo>
                      <a:pt x="496" y="124"/>
                    </a:lnTo>
                    <a:lnTo>
                      <a:pt x="496" y="124"/>
                    </a:lnTo>
                    <a:cubicBezTo>
                      <a:pt x="527" y="94"/>
                      <a:pt x="527" y="94"/>
                      <a:pt x="527" y="94"/>
                    </a:cubicBezTo>
                    <a:lnTo>
                      <a:pt x="527" y="94"/>
                    </a:lnTo>
                    <a:lnTo>
                      <a:pt x="527" y="94"/>
                    </a:lnTo>
                    <a:lnTo>
                      <a:pt x="527" y="94"/>
                    </a:lnTo>
                    <a:cubicBezTo>
                      <a:pt x="527" y="63"/>
                      <a:pt x="527" y="63"/>
                      <a:pt x="527" y="63"/>
                    </a:cubicBezTo>
                    <a:cubicBezTo>
                      <a:pt x="527" y="31"/>
                      <a:pt x="527" y="31"/>
                      <a:pt x="527"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5" name="Freeform 107">
                <a:extLst>
                  <a:ext uri="{FF2B5EF4-FFF2-40B4-BE49-F238E27FC236}">
                    <a16:creationId xmlns:a16="http://schemas.microsoft.com/office/drawing/2014/main" id="{35E401EF-36B1-A946-86C6-C2376C5F36AF}"/>
                  </a:ext>
                </a:extLst>
              </p:cNvPr>
              <p:cNvSpPr>
                <a:spLocks noChangeArrowheads="1"/>
              </p:cNvSpPr>
              <p:nvPr/>
            </p:nvSpPr>
            <p:spPr bwMode="auto">
              <a:xfrm>
                <a:off x="6246813" y="1870075"/>
                <a:ext cx="33337" cy="55563"/>
              </a:xfrm>
              <a:custGeom>
                <a:avLst/>
                <a:gdLst>
                  <a:gd name="T0" fmla="*/ 61 w 93"/>
                  <a:gd name="T1" fmla="*/ 31 h 156"/>
                  <a:gd name="T2" fmla="*/ 61 w 93"/>
                  <a:gd name="T3" fmla="*/ 31 h 156"/>
                  <a:gd name="T4" fmla="*/ 61 w 93"/>
                  <a:gd name="T5" fmla="*/ 31 h 156"/>
                  <a:gd name="T6" fmla="*/ 61 w 93"/>
                  <a:gd name="T7" fmla="*/ 0 h 156"/>
                  <a:gd name="T8" fmla="*/ 61 w 93"/>
                  <a:gd name="T9" fmla="*/ 0 h 156"/>
                  <a:gd name="T10" fmla="*/ 61 w 93"/>
                  <a:gd name="T11" fmla="*/ 31 h 156"/>
                  <a:gd name="T12" fmla="*/ 30 w 93"/>
                  <a:gd name="T13" fmla="*/ 31 h 156"/>
                  <a:gd name="T14" fmla="*/ 0 w 93"/>
                  <a:gd name="T15" fmla="*/ 31 h 156"/>
                  <a:gd name="T16" fmla="*/ 0 w 93"/>
                  <a:gd name="T17" fmla="*/ 31 h 156"/>
                  <a:gd name="T18" fmla="*/ 0 w 93"/>
                  <a:gd name="T19" fmla="*/ 61 h 156"/>
                  <a:gd name="T20" fmla="*/ 30 w 93"/>
                  <a:gd name="T21" fmla="*/ 92 h 156"/>
                  <a:gd name="T22" fmla="*/ 30 w 93"/>
                  <a:gd name="T23" fmla="*/ 124 h 156"/>
                  <a:gd name="T24" fmla="*/ 61 w 93"/>
                  <a:gd name="T25" fmla="*/ 124 h 156"/>
                  <a:gd name="T26" fmla="*/ 61 w 93"/>
                  <a:gd name="T27" fmla="*/ 155 h 156"/>
                  <a:gd name="T28" fmla="*/ 61 w 93"/>
                  <a:gd name="T29" fmla="*/ 124 h 156"/>
                  <a:gd name="T30" fmla="*/ 92 w 93"/>
                  <a:gd name="T31" fmla="*/ 124 h 156"/>
                  <a:gd name="T32" fmla="*/ 92 w 93"/>
                  <a:gd name="T33" fmla="*/ 92 h 156"/>
                  <a:gd name="T34" fmla="*/ 92 w 93"/>
                  <a:gd name="T35" fmla="*/ 61 h 156"/>
                  <a:gd name="T36" fmla="*/ 92 w 93"/>
                  <a:gd name="T37" fmla="*/ 61 h 156"/>
                  <a:gd name="T38" fmla="*/ 92 w 93"/>
                  <a:gd name="T39" fmla="*/ 31 h 156"/>
                  <a:gd name="T40" fmla="*/ 61 w 93"/>
                  <a:gd name="T41"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56">
                    <a:moveTo>
                      <a:pt x="61" y="31"/>
                    </a:moveTo>
                    <a:lnTo>
                      <a:pt x="61" y="31"/>
                    </a:lnTo>
                    <a:lnTo>
                      <a:pt x="61" y="31"/>
                    </a:lnTo>
                    <a:lnTo>
                      <a:pt x="61" y="0"/>
                    </a:lnTo>
                    <a:lnTo>
                      <a:pt x="61" y="0"/>
                    </a:lnTo>
                    <a:lnTo>
                      <a:pt x="61" y="31"/>
                    </a:lnTo>
                    <a:cubicBezTo>
                      <a:pt x="30" y="31"/>
                      <a:pt x="30" y="31"/>
                      <a:pt x="30" y="31"/>
                    </a:cubicBezTo>
                    <a:cubicBezTo>
                      <a:pt x="30" y="31"/>
                      <a:pt x="30" y="31"/>
                      <a:pt x="0" y="31"/>
                    </a:cubicBezTo>
                    <a:lnTo>
                      <a:pt x="0" y="31"/>
                    </a:lnTo>
                    <a:cubicBezTo>
                      <a:pt x="0" y="61"/>
                      <a:pt x="0" y="61"/>
                      <a:pt x="0" y="61"/>
                    </a:cubicBezTo>
                    <a:cubicBezTo>
                      <a:pt x="30" y="61"/>
                      <a:pt x="30" y="61"/>
                      <a:pt x="30" y="92"/>
                    </a:cubicBezTo>
                    <a:cubicBezTo>
                      <a:pt x="30" y="92"/>
                      <a:pt x="30" y="92"/>
                      <a:pt x="30" y="124"/>
                    </a:cubicBezTo>
                    <a:lnTo>
                      <a:pt x="61" y="124"/>
                    </a:lnTo>
                    <a:cubicBezTo>
                      <a:pt x="61" y="124"/>
                      <a:pt x="61" y="124"/>
                      <a:pt x="61" y="155"/>
                    </a:cubicBezTo>
                    <a:cubicBezTo>
                      <a:pt x="61" y="124"/>
                      <a:pt x="61" y="124"/>
                      <a:pt x="61" y="124"/>
                    </a:cubicBezTo>
                    <a:lnTo>
                      <a:pt x="92" y="124"/>
                    </a:lnTo>
                    <a:lnTo>
                      <a:pt x="92" y="92"/>
                    </a:lnTo>
                    <a:lnTo>
                      <a:pt x="92" y="61"/>
                    </a:lnTo>
                    <a:lnTo>
                      <a:pt x="92" y="61"/>
                    </a:lnTo>
                    <a:lnTo>
                      <a:pt x="92" y="31"/>
                    </a:lnTo>
                    <a:cubicBezTo>
                      <a:pt x="61" y="31"/>
                      <a:pt x="61" y="31"/>
                      <a:pt x="61"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6" name="Freeform 108">
                <a:extLst>
                  <a:ext uri="{FF2B5EF4-FFF2-40B4-BE49-F238E27FC236}">
                    <a16:creationId xmlns:a16="http://schemas.microsoft.com/office/drawing/2014/main" id="{D25BC608-9B35-4A42-A940-45CA86906C90}"/>
                  </a:ext>
                </a:extLst>
              </p:cNvPr>
              <p:cNvSpPr>
                <a:spLocks noChangeArrowheads="1"/>
              </p:cNvSpPr>
              <p:nvPr/>
            </p:nvSpPr>
            <p:spPr bwMode="auto">
              <a:xfrm>
                <a:off x="5419725" y="1457325"/>
                <a:ext cx="614363" cy="223838"/>
              </a:xfrm>
              <a:custGeom>
                <a:avLst/>
                <a:gdLst>
                  <a:gd name="T0" fmla="*/ 558 w 1706"/>
                  <a:gd name="T1" fmla="*/ 124 h 621"/>
                  <a:gd name="T2" fmla="*/ 496 w 1706"/>
                  <a:gd name="T3" fmla="*/ 156 h 621"/>
                  <a:gd name="T4" fmla="*/ 435 w 1706"/>
                  <a:gd name="T5" fmla="*/ 156 h 621"/>
                  <a:gd name="T6" fmla="*/ 372 w 1706"/>
                  <a:gd name="T7" fmla="*/ 156 h 621"/>
                  <a:gd name="T8" fmla="*/ 311 w 1706"/>
                  <a:gd name="T9" fmla="*/ 94 h 621"/>
                  <a:gd name="T10" fmla="*/ 248 w 1706"/>
                  <a:gd name="T11" fmla="*/ 94 h 621"/>
                  <a:gd name="T12" fmla="*/ 187 w 1706"/>
                  <a:gd name="T13" fmla="*/ 94 h 621"/>
                  <a:gd name="T14" fmla="*/ 94 w 1706"/>
                  <a:gd name="T15" fmla="*/ 124 h 621"/>
                  <a:gd name="T16" fmla="*/ 63 w 1706"/>
                  <a:gd name="T17" fmla="*/ 187 h 621"/>
                  <a:gd name="T18" fmla="*/ 0 w 1706"/>
                  <a:gd name="T19" fmla="*/ 187 h 621"/>
                  <a:gd name="T20" fmla="*/ 63 w 1706"/>
                  <a:gd name="T21" fmla="*/ 218 h 621"/>
                  <a:gd name="T22" fmla="*/ 124 w 1706"/>
                  <a:gd name="T23" fmla="*/ 248 h 621"/>
                  <a:gd name="T24" fmla="*/ 187 w 1706"/>
                  <a:gd name="T25" fmla="*/ 311 h 621"/>
                  <a:gd name="T26" fmla="*/ 155 w 1706"/>
                  <a:gd name="T27" fmla="*/ 404 h 621"/>
                  <a:gd name="T28" fmla="*/ 218 w 1706"/>
                  <a:gd name="T29" fmla="*/ 404 h 621"/>
                  <a:gd name="T30" fmla="*/ 279 w 1706"/>
                  <a:gd name="T31" fmla="*/ 404 h 621"/>
                  <a:gd name="T32" fmla="*/ 342 w 1706"/>
                  <a:gd name="T33" fmla="*/ 404 h 621"/>
                  <a:gd name="T34" fmla="*/ 403 w 1706"/>
                  <a:gd name="T35" fmla="*/ 435 h 621"/>
                  <a:gd name="T36" fmla="*/ 435 w 1706"/>
                  <a:gd name="T37" fmla="*/ 496 h 621"/>
                  <a:gd name="T38" fmla="*/ 466 w 1706"/>
                  <a:gd name="T39" fmla="*/ 559 h 621"/>
                  <a:gd name="T40" fmla="*/ 620 w 1706"/>
                  <a:gd name="T41" fmla="*/ 559 h 621"/>
                  <a:gd name="T42" fmla="*/ 713 w 1706"/>
                  <a:gd name="T43" fmla="*/ 559 h 621"/>
                  <a:gd name="T44" fmla="*/ 807 w 1706"/>
                  <a:gd name="T45" fmla="*/ 589 h 621"/>
                  <a:gd name="T46" fmla="*/ 837 w 1706"/>
                  <a:gd name="T47" fmla="*/ 620 h 621"/>
                  <a:gd name="T48" fmla="*/ 899 w 1706"/>
                  <a:gd name="T49" fmla="*/ 589 h 621"/>
                  <a:gd name="T50" fmla="*/ 992 w 1706"/>
                  <a:gd name="T51" fmla="*/ 589 h 621"/>
                  <a:gd name="T52" fmla="*/ 1147 w 1706"/>
                  <a:gd name="T53" fmla="*/ 559 h 621"/>
                  <a:gd name="T54" fmla="*/ 1209 w 1706"/>
                  <a:gd name="T55" fmla="*/ 559 h 621"/>
                  <a:gd name="T56" fmla="*/ 1271 w 1706"/>
                  <a:gd name="T57" fmla="*/ 496 h 621"/>
                  <a:gd name="T58" fmla="*/ 1271 w 1706"/>
                  <a:gd name="T59" fmla="*/ 466 h 621"/>
                  <a:gd name="T60" fmla="*/ 1364 w 1706"/>
                  <a:gd name="T61" fmla="*/ 404 h 621"/>
                  <a:gd name="T62" fmla="*/ 1427 w 1706"/>
                  <a:gd name="T63" fmla="*/ 404 h 621"/>
                  <a:gd name="T64" fmla="*/ 1488 w 1706"/>
                  <a:gd name="T65" fmla="*/ 372 h 621"/>
                  <a:gd name="T66" fmla="*/ 1519 w 1706"/>
                  <a:gd name="T67" fmla="*/ 372 h 621"/>
                  <a:gd name="T68" fmla="*/ 1551 w 1706"/>
                  <a:gd name="T69" fmla="*/ 342 h 621"/>
                  <a:gd name="T70" fmla="*/ 1612 w 1706"/>
                  <a:gd name="T71" fmla="*/ 311 h 621"/>
                  <a:gd name="T72" fmla="*/ 1675 w 1706"/>
                  <a:gd name="T73" fmla="*/ 280 h 621"/>
                  <a:gd name="T74" fmla="*/ 1705 w 1706"/>
                  <a:gd name="T75" fmla="*/ 280 h 621"/>
                  <a:gd name="T76" fmla="*/ 1643 w 1706"/>
                  <a:gd name="T77" fmla="*/ 280 h 621"/>
                  <a:gd name="T78" fmla="*/ 1581 w 1706"/>
                  <a:gd name="T79" fmla="*/ 280 h 621"/>
                  <a:gd name="T80" fmla="*/ 1551 w 1706"/>
                  <a:gd name="T81" fmla="*/ 280 h 621"/>
                  <a:gd name="T82" fmla="*/ 1551 w 1706"/>
                  <a:gd name="T83" fmla="*/ 280 h 621"/>
                  <a:gd name="T84" fmla="*/ 1488 w 1706"/>
                  <a:gd name="T85" fmla="*/ 218 h 621"/>
                  <a:gd name="T86" fmla="*/ 1519 w 1706"/>
                  <a:gd name="T87" fmla="*/ 156 h 621"/>
                  <a:gd name="T88" fmla="*/ 1457 w 1706"/>
                  <a:gd name="T89" fmla="*/ 124 h 621"/>
                  <a:gd name="T90" fmla="*/ 1364 w 1706"/>
                  <a:gd name="T91" fmla="*/ 156 h 621"/>
                  <a:gd name="T92" fmla="*/ 1271 w 1706"/>
                  <a:gd name="T93" fmla="*/ 187 h 621"/>
                  <a:gd name="T94" fmla="*/ 1209 w 1706"/>
                  <a:gd name="T95" fmla="*/ 187 h 621"/>
                  <a:gd name="T96" fmla="*/ 1085 w 1706"/>
                  <a:gd name="T97" fmla="*/ 156 h 621"/>
                  <a:gd name="T98" fmla="*/ 961 w 1706"/>
                  <a:gd name="T99" fmla="*/ 124 h 621"/>
                  <a:gd name="T100" fmla="*/ 868 w 1706"/>
                  <a:gd name="T101" fmla="*/ 124 h 621"/>
                  <a:gd name="T102" fmla="*/ 775 w 1706"/>
                  <a:gd name="T103" fmla="*/ 124 h 621"/>
                  <a:gd name="T104" fmla="*/ 744 w 1706"/>
                  <a:gd name="T105" fmla="*/ 63 h 621"/>
                  <a:gd name="T106" fmla="*/ 651 w 1706"/>
                  <a:gd name="T107" fmla="*/ 32 h 621"/>
                  <a:gd name="T108" fmla="*/ 558 w 1706"/>
                  <a:gd name="T109" fmla="*/ 63 h 621"/>
                  <a:gd name="T110" fmla="*/ 590 w 1706"/>
                  <a:gd name="T111" fmla="*/ 9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6" h="621">
                    <a:moveTo>
                      <a:pt x="558" y="124"/>
                    </a:moveTo>
                    <a:lnTo>
                      <a:pt x="558" y="124"/>
                    </a:lnTo>
                    <a:lnTo>
                      <a:pt x="558" y="124"/>
                    </a:lnTo>
                    <a:lnTo>
                      <a:pt x="558" y="124"/>
                    </a:lnTo>
                    <a:lnTo>
                      <a:pt x="558" y="124"/>
                    </a:lnTo>
                    <a:cubicBezTo>
                      <a:pt x="527" y="156"/>
                      <a:pt x="527" y="156"/>
                      <a:pt x="496" y="156"/>
                    </a:cubicBezTo>
                    <a:lnTo>
                      <a:pt x="496" y="156"/>
                    </a:lnTo>
                    <a:lnTo>
                      <a:pt x="496" y="156"/>
                    </a:lnTo>
                    <a:lnTo>
                      <a:pt x="466" y="156"/>
                    </a:lnTo>
                    <a:lnTo>
                      <a:pt x="466" y="156"/>
                    </a:lnTo>
                    <a:cubicBezTo>
                      <a:pt x="466" y="156"/>
                      <a:pt x="466" y="156"/>
                      <a:pt x="435" y="156"/>
                    </a:cubicBezTo>
                    <a:lnTo>
                      <a:pt x="435" y="156"/>
                    </a:lnTo>
                    <a:lnTo>
                      <a:pt x="403" y="156"/>
                    </a:lnTo>
                    <a:lnTo>
                      <a:pt x="403" y="156"/>
                    </a:lnTo>
                    <a:lnTo>
                      <a:pt x="372" y="156"/>
                    </a:lnTo>
                    <a:lnTo>
                      <a:pt x="372" y="156"/>
                    </a:lnTo>
                    <a:lnTo>
                      <a:pt x="372" y="156"/>
                    </a:lnTo>
                    <a:cubicBezTo>
                      <a:pt x="342" y="156"/>
                      <a:pt x="342" y="124"/>
                      <a:pt x="342" y="124"/>
                    </a:cubicBezTo>
                    <a:lnTo>
                      <a:pt x="342" y="124"/>
                    </a:lnTo>
                    <a:cubicBezTo>
                      <a:pt x="311" y="124"/>
                      <a:pt x="311" y="124"/>
                      <a:pt x="311" y="94"/>
                    </a:cubicBezTo>
                    <a:lnTo>
                      <a:pt x="311" y="94"/>
                    </a:lnTo>
                    <a:lnTo>
                      <a:pt x="311" y="94"/>
                    </a:lnTo>
                    <a:lnTo>
                      <a:pt x="311" y="94"/>
                    </a:lnTo>
                    <a:cubicBezTo>
                      <a:pt x="279" y="94"/>
                      <a:pt x="279" y="94"/>
                      <a:pt x="248" y="94"/>
                    </a:cubicBezTo>
                    <a:lnTo>
                      <a:pt x="248" y="94"/>
                    </a:lnTo>
                    <a:lnTo>
                      <a:pt x="248" y="94"/>
                    </a:lnTo>
                    <a:lnTo>
                      <a:pt x="218" y="94"/>
                    </a:lnTo>
                    <a:cubicBezTo>
                      <a:pt x="218" y="94"/>
                      <a:pt x="218" y="94"/>
                      <a:pt x="187" y="94"/>
                    </a:cubicBezTo>
                    <a:lnTo>
                      <a:pt x="187" y="94"/>
                    </a:lnTo>
                    <a:cubicBezTo>
                      <a:pt x="187" y="94"/>
                      <a:pt x="187" y="94"/>
                      <a:pt x="155" y="94"/>
                    </a:cubicBezTo>
                    <a:lnTo>
                      <a:pt x="155" y="124"/>
                    </a:lnTo>
                    <a:cubicBezTo>
                      <a:pt x="124" y="124"/>
                      <a:pt x="124" y="124"/>
                      <a:pt x="94" y="124"/>
                    </a:cubicBezTo>
                    <a:lnTo>
                      <a:pt x="94" y="156"/>
                    </a:lnTo>
                    <a:lnTo>
                      <a:pt x="94" y="156"/>
                    </a:lnTo>
                    <a:cubicBezTo>
                      <a:pt x="63" y="187"/>
                      <a:pt x="63" y="187"/>
                      <a:pt x="63" y="187"/>
                    </a:cubicBezTo>
                    <a:lnTo>
                      <a:pt x="63" y="187"/>
                    </a:lnTo>
                    <a:lnTo>
                      <a:pt x="63" y="187"/>
                    </a:lnTo>
                    <a:cubicBezTo>
                      <a:pt x="31" y="187"/>
                      <a:pt x="31" y="187"/>
                      <a:pt x="31" y="187"/>
                    </a:cubicBezTo>
                    <a:lnTo>
                      <a:pt x="0" y="187"/>
                    </a:lnTo>
                    <a:lnTo>
                      <a:pt x="0" y="187"/>
                    </a:lnTo>
                    <a:lnTo>
                      <a:pt x="0" y="187"/>
                    </a:lnTo>
                    <a:lnTo>
                      <a:pt x="0" y="187"/>
                    </a:lnTo>
                    <a:cubicBezTo>
                      <a:pt x="31" y="187"/>
                      <a:pt x="31" y="218"/>
                      <a:pt x="31" y="218"/>
                    </a:cubicBezTo>
                    <a:cubicBezTo>
                      <a:pt x="63" y="218"/>
                      <a:pt x="63" y="218"/>
                      <a:pt x="63" y="218"/>
                    </a:cubicBezTo>
                    <a:cubicBezTo>
                      <a:pt x="94" y="218"/>
                      <a:pt x="94" y="218"/>
                      <a:pt x="94" y="218"/>
                    </a:cubicBezTo>
                    <a:cubicBezTo>
                      <a:pt x="94" y="218"/>
                      <a:pt x="94" y="218"/>
                      <a:pt x="124" y="248"/>
                    </a:cubicBezTo>
                    <a:lnTo>
                      <a:pt x="124" y="248"/>
                    </a:lnTo>
                    <a:lnTo>
                      <a:pt x="124" y="248"/>
                    </a:lnTo>
                    <a:cubicBezTo>
                      <a:pt x="124" y="248"/>
                      <a:pt x="124" y="248"/>
                      <a:pt x="124" y="280"/>
                    </a:cubicBezTo>
                    <a:cubicBezTo>
                      <a:pt x="124" y="280"/>
                      <a:pt x="124" y="280"/>
                      <a:pt x="155" y="280"/>
                    </a:cubicBezTo>
                    <a:lnTo>
                      <a:pt x="155" y="280"/>
                    </a:lnTo>
                    <a:lnTo>
                      <a:pt x="187" y="311"/>
                    </a:lnTo>
                    <a:lnTo>
                      <a:pt x="187" y="342"/>
                    </a:lnTo>
                    <a:lnTo>
                      <a:pt x="187" y="342"/>
                    </a:lnTo>
                    <a:cubicBezTo>
                      <a:pt x="187" y="372"/>
                      <a:pt x="155" y="372"/>
                      <a:pt x="155" y="372"/>
                    </a:cubicBezTo>
                    <a:cubicBezTo>
                      <a:pt x="155" y="404"/>
                      <a:pt x="155" y="404"/>
                      <a:pt x="155" y="404"/>
                    </a:cubicBezTo>
                    <a:lnTo>
                      <a:pt x="155" y="404"/>
                    </a:lnTo>
                    <a:cubicBezTo>
                      <a:pt x="187" y="404"/>
                      <a:pt x="187" y="404"/>
                      <a:pt x="218" y="404"/>
                    </a:cubicBezTo>
                    <a:lnTo>
                      <a:pt x="218" y="404"/>
                    </a:lnTo>
                    <a:lnTo>
                      <a:pt x="218" y="404"/>
                    </a:lnTo>
                    <a:cubicBezTo>
                      <a:pt x="248" y="404"/>
                      <a:pt x="248" y="404"/>
                      <a:pt x="279" y="404"/>
                    </a:cubicBezTo>
                    <a:lnTo>
                      <a:pt x="279" y="404"/>
                    </a:lnTo>
                    <a:lnTo>
                      <a:pt x="279" y="404"/>
                    </a:lnTo>
                    <a:lnTo>
                      <a:pt x="279" y="404"/>
                    </a:lnTo>
                    <a:cubicBezTo>
                      <a:pt x="311" y="404"/>
                      <a:pt x="311" y="404"/>
                      <a:pt x="311" y="404"/>
                    </a:cubicBezTo>
                    <a:lnTo>
                      <a:pt x="311" y="404"/>
                    </a:lnTo>
                    <a:cubicBezTo>
                      <a:pt x="311" y="404"/>
                      <a:pt x="311" y="404"/>
                      <a:pt x="342" y="404"/>
                    </a:cubicBezTo>
                    <a:lnTo>
                      <a:pt x="342" y="404"/>
                    </a:lnTo>
                    <a:lnTo>
                      <a:pt x="342" y="435"/>
                    </a:lnTo>
                    <a:lnTo>
                      <a:pt x="342" y="435"/>
                    </a:lnTo>
                    <a:lnTo>
                      <a:pt x="372" y="435"/>
                    </a:lnTo>
                    <a:lnTo>
                      <a:pt x="403" y="435"/>
                    </a:lnTo>
                    <a:cubicBezTo>
                      <a:pt x="403" y="466"/>
                      <a:pt x="435" y="466"/>
                      <a:pt x="435" y="466"/>
                    </a:cubicBezTo>
                    <a:lnTo>
                      <a:pt x="435" y="466"/>
                    </a:lnTo>
                    <a:lnTo>
                      <a:pt x="435" y="496"/>
                    </a:lnTo>
                    <a:lnTo>
                      <a:pt x="435" y="496"/>
                    </a:lnTo>
                    <a:lnTo>
                      <a:pt x="435" y="496"/>
                    </a:lnTo>
                    <a:lnTo>
                      <a:pt x="435" y="528"/>
                    </a:lnTo>
                    <a:cubicBezTo>
                      <a:pt x="466" y="528"/>
                      <a:pt x="466" y="528"/>
                      <a:pt x="466" y="559"/>
                    </a:cubicBezTo>
                    <a:lnTo>
                      <a:pt x="466" y="559"/>
                    </a:lnTo>
                    <a:lnTo>
                      <a:pt x="466" y="559"/>
                    </a:lnTo>
                    <a:cubicBezTo>
                      <a:pt x="496" y="559"/>
                      <a:pt x="558" y="559"/>
                      <a:pt x="558" y="559"/>
                    </a:cubicBezTo>
                    <a:cubicBezTo>
                      <a:pt x="590" y="559"/>
                      <a:pt x="590" y="559"/>
                      <a:pt x="620" y="559"/>
                    </a:cubicBezTo>
                    <a:lnTo>
                      <a:pt x="620" y="559"/>
                    </a:lnTo>
                    <a:cubicBezTo>
                      <a:pt x="651" y="559"/>
                      <a:pt x="651" y="559"/>
                      <a:pt x="651" y="559"/>
                    </a:cubicBezTo>
                    <a:lnTo>
                      <a:pt x="683" y="559"/>
                    </a:lnTo>
                    <a:cubicBezTo>
                      <a:pt x="683" y="559"/>
                      <a:pt x="683" y="559"/>
                      <a:pt x="713" y="559"/>
                    </a:cubicBezTo>
                    <a:lnTo>
                      <a:pt x="713" y="559"/>
                    </a:lnTo>
                    <a:lnTo>
                      <a:pt x="744" y="559"/>
                    </a:lnTo>
                    <a:cubicBezTo>
                      <a:pt x="775" y="589"/>
                      <a:pt x="775" y="589"/>
                      <a:pt x="775" y="589"/>
                    </a:cubicBezTo>
                    <a:lnTo>
                      <a:pt x="775" y="589"/>
                    </a:lnTo>
                    <a:cubicBezTo>
                      <a:pt x="807" y="589"/>
                      <a:pt x="807" y="589"/>
                      <a:pt x="807" y="589"/>
                    </a:cubicBezTo>
                    <a:lnTo>
                      <a:pt x="807" y="589"/>
                    </a:lnTo>
                    <a:cubicBezTo>
                      <a:pt x="807" y="589"/>
                      <a:pt x="807" y="589"/>
                      <a:pt x="837" y="589"/>
                    </a:cubicBezTo>
                    <a:lnTo>
                      <a:pt x="837" y="620"/>
                    </a:lnTo>
                    <a:lnTo>
                      <a:pt x="837" y="620"/>
                    </a:lnTo>
                    <a:cubicBezTo>
                      <a:pt x="868" y="620"/>
                      <a:pt x="868" y="589"/>
                      <a:pt x="868" y="589"/>
                    </a:cubicBezTo>
                    <a:lnTo>
                      <a:pt x="868" y="589"/>
                    </a:lnTo>
                    <a:lnTo>
                      <a:pt x="868" y="589"/>
                    </a:lnTo>
                    <a:lnTo>
                      <a:pt x="899" y="589"/>
                    </a:lnTo>
                    <a:lnTo>
                      <a:pt x="899" y="589"/>
                    </a:lnTo>
                    <a:cubicBezTo>
                      <a:pt x="899" y="589"/>
                      <a:pt x="899" y="589"/>
                      <a:pt x="899" y="620"/>
                    </a:cubicBezTo>
                    <a:cubicBezTo>
                      <a:pt x="931" y="620"/>
                      <a:pt x="931" y="620"/>
                      <a:pt x="931" y="620"/>
                    </a:cubicBezTo>
                    <a:cubicBezTo>
                      <a:pt x="931" y="620"/>
                      <a:pt x="961" y="589"/>
                      <a:pt x="992" y="589"/>
                    </a:cubicBezTo>
                    <a:cubicBezTo>
                      <a:pt x="992" y="589"/>
                      <a:pt x="1023" y="559"/>
                      <a:pt x="1055" y="559"/>
                    </a:cubicBezTo>
                    <a:lnTo>
                      <a:pt x="1055" y="559"/>
                    </a:lnTo>
                    <a:lnTo>
                      <a:pt x="1085" y="559"/>
                    </a:lnTo>
                    <a:cubicBezTo>
                      <a:pt x="1116" y="559"/>
                      <a:pt x="1116" y="559"/>
                      <a:pt x="1147" y="559"/>
                    </a:cubicBezTo>
                    <a:lnTo>
                      <a:pt x="1147" y="559"/>
                    </a:lnTo>
                    <a:cubicBezTo>
                      <a:pt x="1179" y="559"/>
                      <a:pt x="1179" y="559"/>
                      <a:pt x="1209" y="559"/>
                    </a:cubicBezTo>
                    <a:lnTo>
                      <a:pt x="1209" y="559"/>
                    </a:lnTo>
                    <a:lnTo>
                      <a:pt x="1209" y="559"/>
                    </a:lnTo>
                    <a:cubicBezTo>
                      <a:pt x="1209" y="559"/>
                      <a:pt x="1209" y="528"/>
                      <a:pt x="1240" y="528"/>
                    </a:cubicBezTo>
                    <a:lnTo>
                      <a:pt x="1240" y="528"/>
                    </a:lnTo>
                    <a:cubicBezTo>
                      <a:pt x="1240" y="528"/>
                      <a:pt x="1240" y="528"/>
                      <a:pt x="1240" y="496"/>
                    </a:cubicBezTo>
                    <a:cubicBezTo>
                      <a:pt x="1271" y="496"/>
                      <a:pt x="1271" y="496"/>
                      <a:pt x="1271" y="496"/>
                    </a:cubicBezTo>
                    <a:lnTo>
                      <a:pt x="1271" y="496"/>
                    </a:lnTo>
                    <a:lnTo>
                      <a:pt x="1271" y="466"/>
                    </a:lnTo>
                    <a:lnTo>
                      <a:pt x="1271" y="466"/>
                    </a:lnTo>
                    <a:lnTo>
                      <a:pt x="1271" y="466"/>
                    </a:lnTo>
                    <a:cubicBezTo>
                      <a:pt x="1271" y="435"/>
                      <a:pt x="1271" y="435"/>
                      <a:pt x="1271" y="435"/>
                    </a:cubicBezTo>
                    <a:cubicBezTo>
                      <a:pt x="1271" y="404"/>
                      <a:pt x="1271" y="404"/>
                      <a:pt x="1303" y="404"/>
                    </a:cubicBezTo>
                    <a:lnTo>
                      <a:pt x="1303" y="404"/>
                    </a:lnTo>
                    <a:cubicBezTo>
                      <a:pt x="1333" y="404"/>
                      <a:pt x="1364" y="404"/>
                      <a:pt x="1364" y="404"/>
                    </a:cubicBezTo>
                    <a:cubicBezTo>
                      <a:pt x="1364" y="404"/>
                      <a:pt x="1364" y="404"/>
                      <a:pt x="1395" y="404"/>
                    </a:cubicBezTo>
                    <a:lnTo>
                      <a:pt x="1395" y="404"/>
                    </a:lnTo>
                    <a:lnTo>
                      <a:pt x="1395" y="404"/>
                    </a:lnTo>
                    <a:lnTo>
                      <a:pt x="1427" y="404"/>
                    </a:lnTo>
                    <a:lnTo>
                      <a:pt x="1427" y="404"/>
                    </a:lnTo>
                    <a:lnTo>
                      <a:pt x="1427" y="404"/>
                    </a:lnTo>
                    <a:lnTo>
                      <a:pt x="1427" y="404"/>
                    </a:lnTo>
                    <a:cubicBezTo>
                      <a:pt x="1427" y="404"/>
                      <a:pt x="1457" y="372"/>
                      <a:pt x="1488" y="372"/>
                    </a:cubicBezTo>
                    <a:lnTo>
                      <a:pt x="1488" y="372"/>
                    </a:lnTo>
                    <a:lnTo>
                      <a:pt x="1488" y="372"/>
                    </a:lnTo>
                    <a:cubicBezTo>
                      <a:pt x="1519" y="372"/>
                      <a:pt x="1519" y="372"/>
                      <a:pt x="1519" y="372"/>
                    </a:cubicBezTo>
                    <a:lnTo>
                      <a:pt x="1519" y="372"/>
                    </a:lnTo>
                    <a:lnTo>
                      <a:pt x="1519" y="372"/>
                    </a:lnTo>
                    <a:lnTo>
                      <a:pt x="1519" y="372"/>
                    </a:lnTo>
                    <a:lnTo>
                      <a:pt x="1551" y="372"/>
                    </a:lnTo>
                    <a:cubicBezTo>
                      <a:pt x="1551" y="342"/>
                      <a:pt x="1551" y="342"/>
                      <a:pt x="1551" y="342"/>
                    </a:cubicBezTo>
                    <a:cubicBezTo>
                      <a:pt x="1551" y="342"/>
                      <a:pt x="1551" y="311"/>
                      <a:pt x="1581" y="311"/>
                    </a:cubicBezTo>
                    <a:lnTo>
                      <a:pt x="1581" y="311"/>
                    </a:lnTo>
                    <a:cubicBezTo>
                      <a:pt x="1581" y="311"/>
                      <a:pt x="1581" y="311"/>
                      <a:pt x="1612" y="311"/>
                    </a:cubicBezTo>
                    <a:lnTo>
                      <a:pt x="1612" y="311"/>
                    </a:lnTo>
                    <a:lnTo>
                      <a:pt x="1612" y="311"/>
                    </a:lnTo>
                    <a:cubicBezTo>
                      <a:pt x="1643" y="280"/>
                      <a:pt x="1643" y="280"/>
                      <a:pt x="1643" y="280"/>
                    </a:cubicBezTo>
                    <a:lnTo>
                      <a:pt x="1675" y="280"/>
                    </a:lnTo>
                    <a:lnTo>
                      <a:pt x="1675" y="280"/>
                    </a:lnTo>
                    <a:lnTo>
                      <a:pt x="1675" y="280"/>
                    </a:lnTo>
                    <a:lnTo>
                      <a:pt x="1675" y="280"/>
                    </a:lnTo>
                    <a:lnTo>
                      <a:pt x="1705" y="280"/>
                    </a:lnTo>
                    <a:lnTo>
                      <a:pt x="1705" y="280"/>
                    </a:lnTo>
                    <a:lnTo>
                      <a:pt x="1675" y="280"/>
                    </a:lnTo>
                    <a:lnTo>
                      <a:pt x="1675" y="280"/>
                    </a:lnTo>
                    <a:lnTo>
                      <a:pt x="1675" y="280"/>
                    </a:lnTo>
                    <a:cubicBezTo>
                      <a:pt x="1643" y="280"/>
                      <a:pt x="1643" y="280"/>
                      <a:pt x="1643" y="280"/>
                    </a:cubicBezTo>
                    <a:lnTo>
                      <a:pt x="1643" y="280"/>
                    </a:lnTo>
                    <a:lnTo>
                      <a:pt x="1612" y="280"/>
                    </a:lnTo>
                    <a:lnTo>
                      <a:pt x="1612" y="280"/>
                    </a:lnTo>
                    <a:cubicBezTo>
                      <a:pt x="1612" y="280"/>
                      <a:pt x="1612" y="280"/>
                      <a:pt x="1581" y="280"/>
                    </a:cubicBezTo>
                    <a:lnTo>
                      <a:pt x="1581" y="280"/>
                    </a:lnTo>
                    <a:lnTo>
                      <a:pt x="1581" y="280"/>
                    </a:lnTo>
                    <a:cubicBezTo>
                      <a:pt x="1581" y="280"/>
                      <a:pt x="1581" y="280"/>
                      <a:pt x="1551" y="280"/>
                    </a:cubicBezTo>
                    <a:lnTo>
                      <a:pt x="1551" y="280"/>
                    </a:lnTo>
                    <a:lnTo>
                      <a:pt x="1551" y="280"/>
                    </a:lnTo>
                    <a:lnTo>
                      <a:pt x="1551" y="280"/>
                    </a:lnTo>
                    <a:lnTo>
                      <a:pt x="1551" y="280"/>
                    </a:lnTo>
                    <a:lnTo>
                      <a:pt x="1551" y="280"/>
                    </a:lnTo>
                    <a:cubicBezTo>
                      <a:pt x="1519" y="280"/>
                      <a:pt x="1488" y="280"/>
                      <a:pt x="1488" y="248"/>
                    </a:cubicBezTo>
                    <a:lnTo>
                      <a:pt x="1488" y="248"/>
                    </a:lnTo>
                    <a:lnTo>
                      <a:pt x="1488" y="248"/>
                    </a:lnTo>
                    <a:cubicBezTo>
                      <a:pt x="1488" y="218"/>
                      <a:pt x="1488" y="218"/>
                      <a:pt x="1488" y="218"/>
                    </a:cubicBezTo>
                    <a:lnTo>
                      <a:pt x="1488" y="218"/>
                    </a:lnTo>
                    <a:cubicBezTo>
                      <a:pt x="1488" y="187"/>
                      <a:pt x="1488" y="187"/>
                      <a:pt x="1488" y="187"/>
                    </a:cubicBezTo>
                    <a:lnTo>
                      <a:pt x="1519" y="187"/>
                    </a:lnTo>
                    <a:lnTo>
                      <a:pt x="1519" y="156"/>
                    </a:lnTo>
                    <a:lnTo>
                      <a:pt x="1519" y="156"/>
                    </a:lnTo>
                    <a:lnTo>
                      <a:pt x="1519" y="156"/>
                    </a:lnTo>
                    <a:cubicBezTo>
                      <a:pt x="1488" y="156"/>
                      <a:pt x="1488" y="124"/>
                      <a:pt x="1488" y="124"/>
                    </a:cubicBezTo>
                    <a:cubicBezTo>
                      <a:pt x="1488" y="124"/>
                      <a:pt x="1488" y="124"/>
                      <a:pt x="1457" y="124"/>
                    </a:cubicBezTo>
                    <a:lnTo>
                      <a:pt x="1457" y="124"/>
                    </a:lnTo>
                    <a:lnTo>
                      <a:pt x="1427" y="124"/>
                    </a:lnTo>
                    <a:lnTo>
                      <a:pt x="1395" y="124"/>
                    </a:lnTo>
                    <a:cubicBezTo>
                      <a:pt x="1395" y="156"/>
                      <a:pt x="1395" y="156"/>
                      <a:pt x="1364" y="156"/>
                    </a:cubicBezTo>
                    <a:cubicBezTo>
                      <a:pt x="1364" y="187"/>
                      <a:pt x="1364" y="187"/>
                      <a:pt x="1333" y="187"/>
                    </a:cubicBezTo>
                    <a:cubicBezTo>
                      <a:pt x="1333" y="187"/>
                      <a:pt x="1333" y="187"/>
                      <a:pt x="1303" y="187"/>
                    </a:cubicBezTo>
                    <a:lnTo>
                      <a:pt x="1303" y="187"/>
                    </a:lnTo>
                    <a:lnTo>
                      <a:pt x="1271" y="187"/>
                    </a:lnTo>
                    <a:lnTo>
                      <a:pt x="1240" y="187"/>
                    </a:lnTo>
                    <a:lnTo>
                      <a:pt x="1240" y="187"/>
                    </a:lnTo>
                    <a:lnTo>
                      <a:pt x="1209" y="187"/>
                    </a:lnTo>
                    <a:lnTo>
                      <a:pt x="1209" y="187"/>
                    </a:lnTo>
                    <a:cubicBezTo>
                      <a:pt x="1179" y="187"/>
                      <a:pt x="1179" y="187"/>
                      <a:pt x="1179" y="187"/>
                    </a:cubicBezTo>
                    <a:cubicBezTo>
                      <a:pt x="1147" y="187"/>
                      <a:pt x="1147" y="187"/>
                      <a:pt x="1147" y="187"/>
                    </a:cubicBezTo>
                    <a:cubicBezTo>
                      <a:pt x="1116" y="187"/>
                      <a:pt x="1085" y="156"/>
                      <a:pt x="1085" y="156"/>
                    </a:cubicBezTo>
                    <a:lnTo>
                      <a:pt x="1085" y="156"/>
                    </a:lnTo>
                    <a:cubicBezTo>
                      <a:pt x="1055" y="156"/>
                      <a:pt x="1055" y="156"/>
                      <a:pt x="1055" y="124"/>
                    </a:cubicBezTo>
                    <a:cubicBezTo>
                      <a:pt x="1023" y="124"/>
                      <a:pt x="992" y="124"/>
                      <a:pt x="961" y="124"/>
                    </a:cubicBezTo>
                    <a:lnTo>
                      <a:pt x="961" y="124"/>
                    </a:lnTo>
                    <a:lnTo>
                      <a:pt x="961" y="124"/>
                    </a:lnTo>
                    <a:lnTo>
                      <a:pt x="931" y="124"/>
                    </a:lnTo>
                    <a:lnTo>
                      <a:pt x="899" y="124"/>
                    </a:lnTo>
                    <a:lnTo>
                      <a:pt x="868" y="124"/>
                    </a:lnTo>
                    <a:lnTo>
                      <a:pt x="868" y="124"/>
                    </a:lnTo>
                    <a:lnTo>
                      <a:pt x="837" y="124"/>
                    </a:lnTo>
                    <a:lnTo>
                      <a:pt x="837" y="124"/>
                    </a:lnTo>
                    <a:cubicBezTo>
                      <a:pt x="807" y="124"/>
                      <a:pt x="807" y="124"/>
                      <a:pt x="807" y="124"/>
                    </a:cubicBezTo>
                    <a:cubicBezTo>
                      <a:pt x="775" y="124"/>
                      <a:pt x="775" y="124"/>
                      <a:pt x="775" y="124"/>
                    </a:cubicBezTo>
                    <a:lnTo>
                      <a:pt x="775" y="94"/>
                    </a:lnTo>
                    <a:lnTo>
                      <a:pt x="744" y="94"/>
                    </a:lnTo>
                    <a:lnTo>
                      <a:pt x="744" y="94"/>
                    </a:lnTo>
                    <a:lnTo>
                      <a:pt x="744" y="63"/>
                    </a:lnTo>
                    <a:lnTo>
                      <a:pt x="744" y="63"/>
                    </a:lnTo>
                    <a:lnTo>
                      <a:pt x="713" y="32"/>
                    </a:lnTo>
                    <a:cubicBezTo>
                      <a:pt x="683" y="32"/>
                      <a:pt x="683" y="32"/>
                      <a:pt x="651" y="32"/>
                    </a:cubicBezTo>
                    <a:lnTo>
                      <a:pt x="651" y="32"/>
                    </a:lnTo>
                    <a:cubicBezTo>
                      <a:pt x="620" y="32"/>
                      <a:pt x="620" y="32"/>
                      <a:pt x="590" y="0"/>
                    </a:cubicBezTo>
                    <a:cubicBezTo>
                      <a:pt x="590" y="32"/>
                      <a:pt x="590" y="32"/>
                      <a:pt x="558" y="32"/>
                    </a:cubicBezTo>
                    <a:cubicBezTo>
                      <a:pt x="558" y="32"/>
                      <a:pt x="558" y="32"/>
                      <a:pt x="558" y="63"/>
                    </a:cubicBezTo>
                    <a:lnTo>
                      <a:pt x="558" y="63"/>
                    </a:lnTo>
                    <a:lnTo>
                      <a:pt x="558" y="63"/>
                    </a:lnTo>
                    <a:lnTo>
                      <a:pt x="558" y="63"/>
                    </a:lnTo>
                    <a:lnTo>
                      <a:pt x="558" y="63"/>
                    </a:lnTo>
                    <a:cubicBezTo>
                      <a:pt x="558" y="63"/>
                      <a:pt x="590" y="63"/>
                      <a:pt x="590" y="94"/>
                    </a:cubicBezTo>
                    <a:lnTo>
                      <a:pt x="590" y="94"/>
                    </a:lnTo>
                    <a:lnTo>
                      <a:pt x="590" y="94"/>
                    </a:lnTo>
                    <a:cubicBezTo>
                      <a:pt x="590" y="94"/>
                      <a:pt x="590" y="94"/>
                      <a:pt x="558"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7" name="Freeform 109">
                <a:extLst>
                  <a:ext uri="{FF2B5EF4-FFF2-40B4-BE49-F238E27FC236}">
                    <a16:creationId xmlns:a16="http://schemas.microsoft.com/office/drawing/2014/main" id="{427D70DD-E1F1-DB4F-823C-BCD85491612F}"/>
                  </a:ext>
                </a:extLst>
              </p:cNvPr>
              <p:cNvSpPr>
                <a:spLocks noChangeArrowheads="1"/>
              </p:cNvSpPr>
              <p:nvPr/>
            </p:nvSpPr>
            <p:spPr bwMode="auto">
              <a:xfrm>
                <a:off x="4114800" y="798513"/>
                <a:ext cx="33338" cy="11112"/>
              </a:xfrm>
              <a:custGeom>
                <a:avLst/>
                <a:gdLst>
                  <a:gd name="T0" fmla="*/ 31 w 93"/>
                  <a:gd name="T1" fmla="*/ 31 h 32"/>
                  <a:gd name="T2" fmla="*/ 31 w 93"/>
                  <a:gd name="T3" fmla="*/ 31 h 32"/>
                  <a:gd name="T4" fmla="*/ 62 w 93"/>
                  <a:gd name="T5" fmla="*/ 31 h 32"/>
                  <a:gd name="T6" fmla="*/ 92 w 93"/>
                  <a:gd name="T7" fmla="*/ 0 h 32"/>
                  <a:gd name="T8" fmla="*/ 92 w 93"/>
                  <a:gd name="T9" fmla="*/ 0 h 32"/>
                  <a:gd name="T10" fmla="*/ 62 w 93"/>
                  <a:gd name="T11" fmla="*/ 31 h 32"/>
                  <a:gd name="T12" fmla="*/ 31 w 93"/>
                  <a:gd name="T13" fmla="*/ 31 h 32"/>
                  <a:gd name="T14" fmla="*/ 31 w 93"/>
                  <a:gd name="T15" fmla="*/ 31 h 32"/>
                  <a:gd name="T16" fmla="*/ 0 w 93"/>
                  <a:gd name="T17" fmla="*/ 31 h 32"/>
                  <a:gd name="T18" fmla="*/ 0 w 93"/>
                  <a:gd name="T19" fmla="*/ 31 h 32"/>
                  <a:gd name="T20" fmla="*/ 0 w 93"/>
                  <a:gd name="T21" fmla="*/ 31 h 32"/>
                  <a:gd name="T22" fmla="*/ 31 w 93"/>
                  <a:gd name="T2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32">
                    <a:moveTo>
                      <a:pt x="31" y="31"/>
                    </a:moveTo>
                    <a:lnTo>
                      <a:pt x="31" y="31"/>
                    </a:lnTo>
                    <a:lnTo>
                      <a:pt x="62" y="31"/>
                    </a:lnTo>
                    <a:cubicBezTo>
                      <a:pt x="62" y="31"/>
                      <a:pt x="92" y="31"/>
                      <a:pt x="92" y="0"/>
                    </a:cubicBezTo>
                    <a:lnTo>
                      <a:pt x="92" y="0"/>
                    </a:lnTo>
                    <a:cubicBezTo>
                      <a:pt x="62" y="31"/>
                      <a:pt x="62" y="31"/>
                      <a:pt x="62" y="31"/>
                    </a:cubicBezTo>
                    <a:lnTo>
                      <a:pt x="31" y="31"/>
                    </a:lnTo>
                    <a:lnTo>
                      <a:pt x="31" y="31"/>
                    </a:lnTo>
                    <a:lnTo>
                      <a:pt x="0" y="31"/>
                    </a:lnTo>
                    <a:lnTo>
                      <a:pt x="0" y="31"/>
                    </a:lnTo>
                    <a:lnTo>
                      <a:pt x="0" y="31"/>
                    </a:lnTo>
                    <a:cubicBezTo>
                      <a:pt x="31" y="31"/>
                      <a:pt x="31" y="31"/>
                      <a:pt x="31"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8" name="Freeform 110">
                <a:extLst>
                  <a:ext uri="{FF2B5EF4-FFF2-40B4-BE49-F238E27FC236}">
                    <a16:creationId xmlns:a16="http://schemas.microsoft.com/office/drawing/2014/main" id="{9646C5F8-0DDB-2148-AD98-ECE0F3A56AEA}"/>
                  </a:ext>
                </a:extLst>
              </p:cNvPr>
              <p:cNvSpPr>
                <a:spLocks noChangeArrowheads="1"/>
              </p:cNvSpPr>
              <p:nvPr/>
            </p:nvSpPr>
            <p:spPr bwMode="auto">
              <a:xfrm>
                <a:off x="3779838" y="1189038"/>
                <a:ext cx="122237" cy="112712"/>
              </a:xfrm>
              <a:custGeom>
                <a:avLst/>
                <a:gdLst>
                  <a:gd name="T0" fmla="*/ 340 w 341"/>
                  <a:gd name="T1" fmla="*/ 187 h 312"/>
                  <a:gd name="T2" fmla="*/ 340 w 341"/>
                  <a:gd name="T3" fmla="*/ 187 h 312"/>
                  <a:gd name="T4" fmla="*/ 340 w 341"/>
                  <a:gd name="T5" fmla="*/ 187 h 312"/>
                  <a:gd name="T6" fmla="*/ 309 w 341"/>
                  <a:gd name="T7" fmla="*/ 156 h 312"/>
                  <a:gd name="T8" fmla="*/ 309 w 341"/>
                  <a:gd name="T9" fmla="*/ 156 h 312"/>
                  <a:gd name="T10" fmla="*/ 340 w 341"/>
                  <a:gd name="T11" fmla="*/ 94 h 312"/>
                  <a:gd name="T12" fmla="*/ 340 w 341"/>
                  <a:gd name="T13" fmla="*/ 94 h 312"/>
                  <a:gd name="T14" fmla="*/ 309 w 341"/>
                  <a:gd name="T15" fmla="*/ 63 h 312"/>
                  <a:gd name="T16" fmla="*/ 309 w 341"/>
                  <a:gd name="T17" fmla="*/ 32 h 312"/>
                  <a:gd name="T18" fmla="*/ 309 w 341"/>
                  <a:gd name="T19" fmla="*/ 0 h 312"/>
                  <a:gd name="T20" fmla="*/ 309 w 341"/>
                  <a:gd name="T21" fmla="*/ 0 h 312"/>
                  <a:gd name="T22" fmla="*/ 248 w 341"/>
                  <a:gd name="T23" fmla="*/ 32 h 312"/>
                  <a:gd name="T24" fmla="*/ 217 w 341"/>
                  <a:gd name="T25" fmla="*/ 0 h 312"/>
                  <a:gd name="T26" fmla="*/ 156 w 341"/>
                  <a:gd name="T27" fmla="*/ 32 h 312"/>
                  <a:gd name="T28" fmla="*/ 124 w 341"/>
                  <a:gd name="T29" fmla="*/ 32 h 312"/>
                  <a:gd name="T30" fmla="*/ 93 w 341"/>
                  <a:gd name="T31" fmla="*/ 63 h 312"/>
                  <a:gd name="T32" fmla="*/ 62 w 341"/>
                  <a:gd name="T33" fmla="*/ 63 h 312"/>
                  <a:gd name="T34" fmla="*/ 32 w 341"/>
                  <a:gd name="T35" fmla="*/ 94 h 312"/>
                  <a:gd name="T36" fmla="*/ 62 w 341"/>
                  <a:gd name="T37" fmla="*/ 94 h 312"/>
                  <a:gd name="T38" fmla="*/ 93 w 341"/>
                  <a:gd name="T39" fmla="*/ 94 h 312"/>
                  <a:gd name="T40" fmla="*/ 93 w 341"/>
                  <a:gd name="T41" fmla="*/ 156 h 312"/>
                  <a:gd name="T42" fmla="*/ 124 w 341"/>
                  <a:gd name="T43" fmla="*/ 156 h 312"/>
                  <a:gd name="T44" fmla="*/ 32 w 341"/>
                  <a:gd name="T45" fmla="*/ 248 h 312"/>
                  <a:gd name="T46" fmla="*/ 0 w 341"/>
                  <a:gd name="T47" fmla="*/ 248 h 312"/>
                  <a:gd name="T48" fmla="*/ 0 w 341"/>
                  <a:gd name="T49" fmla="*/ 280 h 312"/>
                  <a:gd name="T50" fmla="*/ 62 w 341"/>
                  <a:gd name="T51" fmla="*/ 311 h 312"/>
                  <a:gd name="T52" fmla="*/ 93 w 341"/>
                  <a:gd name="T53" fmla="*/ 311 h 312"/>
                  <a:gd name="T54" fmla="*/ 156 w 341"/>
                  <a:gd name="T55" fmla="*/ 280 h 312"/>
                  <a:gd name="T56" fmla="*/ 217 w 341"/>
                  <a:gd name="T57" fmla="*/ 248 h 312"/>
                  <a:gd name="T58" fmla="*/ 248 w 341"/>
                  <a:gd name="T59" fmla="*/ 218 h 312"/>
                  <a:gd name="T60" fmla="*/ 280 w 341"/>
                  <a:gd name="T61" fmla="*/ 218 h 312"/>
                  <a:gd name="T62" fmla="*/ 309 w 341"/>
                  <a:gd name="T63" fmla="*/ 21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312">
                    <a:moveTo>
                      <a:pt x="340" y="187"/>
                    </a:moveTo>
                    <a:lnTo>
                      <a:pt x="340" y="187"/>
                    </a:lnTo>
                    <a:lnTo>
                      <a:pt x="340" y="187"/>
                    </a:lnTo>
                    <a:lnTo>
                      <a:pt x="340" y="187"/>
                    </a:lnTo>
                    <a:lnTo>
                      <a:pt x="340" y="187"/>
                    </a:lnTo>
                    <a:lnTo>
                      <a:pt x="340" y="187"/>
                    </a:lnTo>
                    <a:cubicBezTo>
                      <a:pt x="340" y="187"/>
                      <a:pt x="309" y="187"/>
                      <a:pt x="309" y="156"/>
                    </a:cubicBezTo>
                    <a:lnTo>
                      <a:pt x="309" y="156"/>
                    </a:lnTo>
                    <a:lnTo>
                      <a:pt x="309" y="156"/>
                    </a:lnTo>
                    <a:lnTo>
                      <a:pt x="309" y="156"/>
                    </a:lnTo>
                    <a:cubicBezTo>
                      <a:pt x="340" y="124"/>
                      <a:pt x="340" y="124"/>
                      <a:pt x="340" y="124"/>
                    </a:cubicBezTo>
                    <a:cubicBezTo>
                      <a:pt x="340" y="124"/>
                      <a:pt x="309" y="124"/>
                      <a:pt x="340" y="94"/>
                    </a:cubicBezTo>
                    <a:lnTo>
                      <a:pt x="340" y="94"/>
                    </a:lnTo>
                    <a:lnTo>
                      <a:pt x="340" y="94"/>
                    </a:lnTo>
                    <a:cubicBezTo>
                      <a:pt x="309" y="63"/>
                      <a:pt x="309" y="63"/>
                      <a:pt x="309" y="63"/>
                    </a:cubicBezTo>
                    <a:lnTo>
                      <a:pt x="309" y="63"/>
                    </a:lnTo>
                    <a:lnTo>
                      <a:pt x="309" y="63"/>
                    </a:lnTo>
                    <a:cubicBezTo>
                      <a:pt x="309" y="32"/>
                      <a:pt x="309" y="32"/>
                      <a:pt x="309" y="32"/>
                    </a:cubicBezTo>
                    <a:lnTo>
                      <a:pt x="309" y="32"/>
                    </a:lnTo>
                    <a:lnTo>
                      <a:pt x="309" y="0"/>
                    </a:lnTo>
                    <a:lnTo>
                      <a:pt x="309" y="0"/>
                    </a:lnTo>
                    <a:lnTo>
                      <a:pt x="309" y="0"/>
                    </a:lnTo>
                    <a:cubicBezTo>
                      <a:pt x="309" y="0"/>
                      <a:pt x="309" y="0"/>
                      <a:pt x="280" y="32"/>
                    </a:cubicBezTo>
                    <a:lnTo>
                      <a:pt x="248" y="32"/>
                    </a:lnTo>
                    <a:cubicBezTo>
                      <a:pt x="248" y="32"/>
                      <a:pt x="217" y="32"/>
                      <a:pt x="217" y="0"/>
                    </a:cubicBezTo>
                    <a:lnTo>
                      <a:pt x="217" y="0"/>
                    </a:lnTo>
                    <a:cubicBezTo>
                      <a:pt x="186" y="0"/>
                      <a:pt x="186" y="0"/>
                      <a:pt x="186" y="0"/>
                    </a:cubicBezTo>
                    <a:cubicBezTo>
                      <a:pt x="186" y="0"/>
                      <a:pt x="186" y="32"/>
                      <a:pt x="156" y="32"/>
                    </a:cubicBezTo>
                    <a:lnTo>
                      <a:pt x="156" y="32"/>
                    </a:lnTo>
                    <a:lnTo>
                      <a:pt x="124" y="32"/>
                    </a:lnTo>
                    <a:lnTo>
                      <a:pt x="124" y="32"/>
                    </a:lnTo>
                    <a:cubicBezTo>
                      <a:pt x="124" y="32"/>
                      <a:pt x="124" y="63"/>
                      <a:pt x="93" y="63"/>
                    </a:cubicBezTo>
                    <a:lnTo>
                      <a:pt x="62" y="63"/>
                    </a:lnTo>
                    <a:lnTo>
                      <a:pt x="62" y="63"/>
                    </a:lnTo>
                    <a:cubicBezTo>
                      <a:pt x="62" y="94"/>
                      <a:pt x="32" y="94"/>
                      <a:pt x="32" y="94"/>
                    </a:cubicBezTo>
                    <a:lnTo>
                      <a:pt x="32" y="94"/>
                    </a:lnTo>
                    <a:cubicBezTo>
                      <a:pt x="62" y="94"/>
                      <a:pt x="62" y="94"/>
                      <a:pt x="62" y="94"/>
                    </a:cubicBezTo>
                    <a:lnTo>
                      <a:pt x="62" y="94"/>
                    </a:lnTo>
                    <a:lnTo>
                      <a:pt x="62" y="94"/>
                    </a:lnTo>
                    <a:lnTo>
                      <a:pt x="93" y="94"/>
                    </a:lnTo>
                    <a:cubicBezTo>
                      <a:pt x="93" y="94"/>
                      <a:pt x="93" y="94"/>
                      <a:pt x="93" y="124"/>
                    </a:cubicBezTo>
                    <a:cubicBezTo>
                      <a:pt x="124" y="124"/>
                      <a:pt x="93" y="156"/>
                      <a:pt x="93" y="156"/>
                    </a:cubicBezTo>
                    <a:cubicBezTo>
                      <a:pt x="93" y="156"/>
                      <a:pt x="93" y="156"/>
                      <a:pt x="62" y="156"/>
                    </a:cubicBezTo>
                    <a:cubicBezTo>
                      <a:pt x="124" y="156"/>
                      <a:pt x="124" y="156"/>
                      <a:pt x="124" y="156"/>
                    </a:cubicBezTo>
                    <a:cubicBezTo>
                      <a:pt x="62" y="218"/>
                      <a:pt x="62" y="218"/>
                      <a:pt x="62" y="218"/>
                    </a:cubicBezTo>
                    <a:cubicBezTo>
                      <a:pt x="62" y="218"/>
                      <a:pt x="62" y="218"/>
                      <a:pt x="32" y="248"/>
                    </a:cubicBezTo>
                    <a:lnTo>
                      <a:pt x="0" y="248"/>
                    </a:lnTo>
                    <a:lnTo>
                      <a:pt x="0" y="248"/>
                    </a:lnTo>
                    <a:lnTo>
                      <a:pt x="0" y="280"/>
                    </a:lnTo>
                    <a:lnTo>
                      <a:pt x="0" y="280"/>
                    </a:lnTo>
                    <a:cubicBezTo>
                      <a:pt x="0" y="280"/>
                      <a:pt x="32" y="280"/>
                      <a:pt x="32" y="311"/>
                    </a:cubicBezTo>
                    <a:cubicBezTo>
                      <a:pt x="32" y="311"/>
                      <a:pt x="32" y="311"/>
                      <a:pt x="62" y="311"/>
                    </a:cubicBezTo>
                    <a:lnTo>
                      <a:pt x="62" y="311"/>
                    </a:lnTo>
                    <a:lnTo>
                      <a:pt x="93" y="311"/>
                    </a:lnTo>
                    <a:cubicBezTo>
                      <a:pt x="124" y="311"/>
                      <a:pt x="124" y="311"/>
                      <a:pt x="156" y="280"/>
                    </a:cubicBezTo>
                    <a:lnTo>
                      <a:pt x="156" y="280"/>
                    </a:lnTo>
                    <a:cubicBezTo>
                      <a:pt x="186" y="248"/>
                      <a:pt x="186" y="248"/>
                      <a:pt x="217" y="248"/>
                    </a:cubicBezTo>
                    <a:lnTo>
                      <a:pt x="217" y="248"/>
                    </a:lnTo>
                    <a:lnTo>
                      <a:pt x="217" y="248"/>
                    </a:lnTo>
                    <a:cubicBezTo>
                      <a:pt x="217" y="248"/>
                      <a:pt x="217" y="218"/>
                      <a:pt x="248" y="218"/>
                    </a:cubicBezTo>
                    <a:cubicBezTo>
                      <a:pt x="248" y="187"/>
                      <a:pt x="248" y="187"/>
                      <a:pt x="248" y="187"/>
                    </a:cubicBezTo>
                    <a:cubicBezTo>
                      <a:pt x="280" y="187"/>
                      <a:pt x="280" y="187"/>
                      <a:pt x="280" y="218"/>
                    </a:cubicBezTo>
                    <a:cubicBezTo>
                      <a:pt x="309" y="218"/>
                      <a:pt x="309" y="218"/>
                      <a:pt x="309" y="218"/>
                    </a:cubicBezTo>
                    <a:lnTo>
                      <a:pt x="309" y="218"/>
                    </a:lnTo>
                    <a:cubicBezTo>
                      <a:pt x="309" y="187"/>
                      <a:pt x="309" y="187"/>
                      <a:pt x="340" y="18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49" name="Freeform 111">
                <a:extLst>
                  <a:ext uri="{FF2B5EF4-FFF2-40B4-BE49-F238E27FC236}">
                    <a16:creationId xmlns:a16="http://schemas.microsoft.com/office/drawing/2014/main" id="{E6B25655-D477-9541-8BC8-D53D34CEE4B7}"/>
                  </a:ext>
                </a:extLst>
              </p:cNvPr>
              <p:cNvSpPr>
                <a:spLocks noChangeArrowheads="1"/>
              </p:cNvSpPr>
              <p:nvPr/>
            </p:nvSpPr>
            <p:spPr bwMode="auto">
              <a:xfrm>
                <a:off x="4092575" y="1033463"/>
                <a:ext cx="77788" cy="22225"/>
              </a:xfrm>
              <a:custGeom>
                <a:avLst/>
                <a:gdLst>
                  <a:gd name="T0" fmla="*/ 31 w 218"/>
                  <a:gd name="T1" fmla="*/ 31 h 63"/>
                  <a:gd name="T2" fmla="*/ 31 w 218"/>
                  <a:gd name="T3" fmla="*/ 31 h 63"/>
                  <a:gd name="T4" fmla="*/ 62 w 218"/>
                  <a:gd name="T5" fmla="*/ 62 h 63"/>
                  <a:gd name="T6" fmla="*/ 93 w 218"/>
                  <a:gd name="T7" fmla="*/ 62 h 63"/>
                  <a:gd name="T8" fmla="*/ 124 w 218"/>
                  <a:gd name="T9" fmla="*/ 62 h 63"/>
                  <a:gd name="T10" fmla="*/ 124 w 218"/>
                  <a:gd name="T11" fmla="*/ 62 h 63"/>
                  <a:gd name="T12" fmla="*/ 186 w 218"/>
                  <a:gd name="T13" fmla="*/ 62 h 63"/>
                  <a:gd name="T14" fmla="*/ 186 w 218"/>
                  <a:gd name="T15" fmla="*/ 62 h 63"/>
                  <a:gd name="T16" fmla="*/ 186 w 218"/>
                  <a:gd name="T17" fmla="*/ 62 h 63"/>
                  <a:gd name="T18" fmla="*/ 186 w 218"/>
                  <a:gd name="T19" fmla="*/ 62 h 63"/>
                  <a:gd name="T20" fmla="*/ 217 w 218"/>
                  <a:gd name="T21" fmla="*/ 62 h 63"/>
                  <a:gd name="T22" fmla="*/ 217 w 218"/>
                  <a:gd name="T23" fmla="*/ 62 h 63"/>
                  <a:gd name="T24" fmla="*/ 217 w 218"/>
                  <a:gd name="T25" fmla="*/ 31 h 63"/>
                  <a:gd name="T26" fmla="*/ 217 w 218"/>
                  <a:gd name="T27" fmla="*/ 0 h 63"/>
                  <a:gd name="T28" fmla="*/ 217 w 218"/>
                  <a:gd name="T29" fmla="*/ 0 h 63"/>
                  <a:gd name="T30" fmla="*/ 217 w 218"/>
                  <a:gd name="T31" fmla="*/ 31 h 63"/>
                  <a:gd name="T32" fmla="*/ 186 w 218"/>
                  <a:gd name="T33" fmla="*/ 0 h 63"/>
                  <a:gd name="T34" fmla="*/ 186 w 218"/>
                  <a:gd name="T35" fmla="*/ 0 h 63"/>
                  <a:gd name="T36" fmla="*/ 124 w 218"/>
                  <a:gd name="T37" fmla="*/ 0 h 63"/>
                  <a:gd name="T38" fmla="*/ 124 w 218"/>
                  <a:gd name="T39" fmla="*/ 0 h 63"/>
                  <a:gd name="T40" fmla="*/ 93 w 218"/>
                  <a:gd name="T41" fmla="*/ 0 h 63"/>
                  <a:gd name="T42" fmla="*/ 93 w 218"/>
                  <a:gd name="T43" fmla="*/ 0 h 63"/>
                  <a:gd name="T44" fmla="*/ 62 w 218"/>
                  <a:gd name="T45" fmla="*/ 0 h 63"/>
                  <a:gd name="T46" fmla="*/ 31 w 218"/>
                  <a:gd name="T47" fmla="*/ 0 h 63"/>
                  <a:gd name="T48" fmla="*/ 0 w 218"/>
                  <a:gd name="T49" fmla="*/ 0 h 63"/>
                  <a:gd name="T50" fmla="*/ 0 w 218"/>
                  <a:gd name="T51" fmla="*/ 31 h 63"/>
                  <a:gd name="T52" fmla="*/ 0 w 218"/>
                  <a:gd name="T53" fmla="*/ 31 h 63"/>
                  <a:gd name="T54" fmla="*/ 0 w 218"/>
                  <a:gd name="T55" fmla="*/ 31 h 63"/>
                  <a:gd name="T56" fmla="*/ 31 w 218"/>
                  <a:gd name="T5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8" h="63">
                    <a:moveTo>
                      <a:pt x="31" y="31"/>
                    </a:moveTo>
                    <a:lnTo>
                      <a:pt x="31" y="31"/>
                    </a:lnTo>
                    <a:lnTo>
                      <a:pt x="62" y="62"/>
                    </a:lnTo>
                    <a:lnTo>
                      <a:pt x="93" y="62"/>
                    </a:lnTo>
                    <a:cubicBezTo>
                      <a:pt x="93" y="62"/>
                      <a:pt x="93" y="62"/>
                      <a:pt x="124" y="62"/>
                    </a:cubicBezTo>
                    <a:lnTo>
                      <a:pt x="124" y="62"/>
                    </a:lnTo>
                    <a:cubicBezTo>
                      <a:pt x="154" y="62"/>
                      <a:pt x="154" y="62"/>
                      <a:pt x="186" y="62"/>
                    </a:cubicBezTo>
                    <a:lnTo>
                      <a:pt x="186" y="62"/>
                    </a:lnTo>
                    <a:lnTo>
                      <a:pt x="186" y="62"/>
                    </a:lnTo>
                    <a:lnTo>
                      <a:pt x="186" y="62"/>
                    </a:lnTo>
                    <a:cubicBezTo>
                      <a:pt x="186" y="62"/>
                      <a:pt x="186" y="62"/>
                      <a:pt x="217" y="62"/>
                    </a:cubicBezTo>
                    <a:lnTo>
                      <a:pt x="217" y="62"/>
                    </a:lnTo>
                    <a:cubicBezTo>
                      <a:pt x="217" y="31"/>
                      <a:pt x="217" y="31"/>
                      <a:pt x="217" y="31"/>
                    </a:cubicBezTo>
                    <a:lnTo>
                      <a:pt x="217" y="0"/>
                    </a:lnTo>
                    <a:lnTo>
                      <a:pt x="217" y="0"/>
                    </a:lnTo>
                    <a:lnTo>
                      <a:pt x="217" y="31"/>
                    </a:lnTo>
                    <a:cubicBezTo>
                      <a:pt x="186" y="31"/>
                      <a:pt x="186" y="0"/>
                      <a:pt x="186" y="0"/>
                    </a:cubicBezTo>
                    <a:lnTo>
                      <a:pt x="186" y="0"/>
                    </a:lnTo>
                    <a:cubicBezTo>
                      <a:pt x="154" y="0"/>
                      <a:pt x="154" y="0"/>
                      <a:pt x="124" y="0"/>
                    </a:cubicBezTo>
                    <a:lnTo>
                      <a:pt x="124" y="0"/>
                    </a:lnTo>
                    <a:lnTo>
                      <a:pt x="93" y="0"/>
                    </a:lnTo>
                    <a:lnTo>
                      <a:pt x="93" y="0"/>
                    </a:lnTo>
                    <a:lnTo>
                      <a:pt x="62" y="0"/>
                    </a:lnTo>
                    <a:cubicBezTo>
                      <a:pt x="31" y="0"/>
                      <a:pt x="31" y="0"/>
                      <a:pt x="31" y="0"/>
                    </a:cubicBezTo>
                    <a:lnTo>
                      <a:pt x="0" y="0"/>
                    </a:lnTo>
                    <a:cubicBezTo>
                      <a:pt x="0" y="0"/>
                      <a:pt x="0" y="0"/>
                      <a:pt x="0" y="31"/>
                    </a:cubicBezTo>
                    <a:lnTo>
                      <a:pt x="0" y="31"/>
                    </a:lnTo>
                    <a:lnTo>
                      <a:pt x="0" y="31"/>
                    </a:lnTo>
                    <a:lnTo>
                      <a:pt x="31"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0" name="Freeform 112">
                <a:extLst>
                  <a:ext uri="{FF2B5EF4-FFF2-40B4-BE49-F238E27FC236}">
                    <a16:creationId xmlns:a16="http://schemas.microsoft.com/office/drawing/2014/main" id="{BEFC20D4-B9E2-5F4E-8161-735781BD0DB9}"/>
                  </a:ext>
                </a:extLst>
              </p:cNvPr>
              <p:cNvSpPr>
                <a:spLocks noChangeArrowheads="1"/>
              </p:cNvSpPr>
              <p:nvPr/>
            </p:nvSpPr>
            <p:spPr bwMode="auto">
              <a:xfrm>
                <a:off x="4192588" y="1022350"/>
                <a:ext cx="77787" cy="22225"/>
              </a:xfrm>
              <a:custGeom>
                <a:avLst/>
                <a:gdLst>
                  <a:gd name="T0" fmla="*/ 31 w 218"/>
                  <a:gd name="T1" fmla="*/ 31 h 63"/>
                  <a:gd name="T2" fmla="*/ 31 w 218"/>
                  <a:gd name="T3" fmla="*/ 31 h 63"/>
                  <a:gd name="T4" fmla="*/ 31 w 218"/>
                  <a:gd name="T5" fmla="*/ 31 h 63"/>
                  <a:gd name="T6" fmla="*/ 62 w 218"/>
                  <a:gd name="T7" fmla="*/ 0 h 63"/>
                  <a:gd name="T8" fmla="*/ 62 w 218"/>
                  <a:gd name="T9" fmla="*/ 0 h 63"/>
                  <a:gd name="T10" fmla="*/ 93 w 218"/>
                  <a:gd name="T11" fmla="*/ 0 h 63"/>
                  <a:gd name="T12" fmla="*/ 124 w 218"/>
                  <a:gd name="T13" fmla="*/ 31 h 63"/>
                  <a:gd name="T14" fmla="*/ 155 w 218"/>
                  <a:gd name="T15" fmla="*/ 31 h 63"/>
                  <a:gd name="T16" fmla="*/ 155 w 218"/>
                  <a:gd name="T17" fmla="*/ 31 h 63"/>
                  <a:gd name="T18" fmla="*/ 155 w 218"/>
                  <a:gd name="T19" fmla="*/ 62 h 63"/>
                  <a:gd name="T20" fmla="*/ 186 w 218"/>
                  <a:gd name="T21" fmla="*/ 31 h 63"/>
                  <a:gd name="T22" fmla="*/ 186 w 218"/>
                  <a:gd name="T23" fmla="*/ 31 h 63"/>
                  <a:gd name="T24" fmla="*/ 217 w 218"/>
                  <a:gd name="T25" fmla="*/ 31 h 63"/>
                  <a:gd name="T26" fmla="*/ 217 w 218"/>
                  <a:gd name="T27" fmla="*/ 31 h 63"/>
                  <a:gd name="T28" fmla="*/ 217 w 218"/>
                  <a:gd name="T29" fmla="*/ 31 h 63"/>
                  <a:gd name="T30" fmla="*/ 217 w 218"/>
                  <a:gd name="T31" fmla="*/ 31 h 63"/>
                  <a:gd name="T32" fmla="*/ 186 w 218"/>
                  <a:gd name="T33" fmla="*/ 31 h 63"/>
                  <a:gd name="T34" fmla="*/ 155 w 218"/>
                  <a:gd name="T35" fmla="*/ 0 h 63"/>
                  <a:gd name="T36" fmla="*/ 62 w 218"/>
                  <a:gd name="T37" fmla="*/ 0 h 63"/>
                  <a:gd name="T38" fmla="*/ 62 w 218"/>
                  <a:gd name="T39" fmla="*/ 0 h 63"/>
                  <a:gd name="T40" fmla="*/ 31 w 218"/>
                  <a:gd name="T41" fmla="*/ 0 h 63"/>
                  <a:gd name="T42" fmla="*/ 0 w 218"/>
                  <a:gd name="T43" fmla="*/ 0 h 63"/>
                  <a:gd name="T44" fmla="*/ 31 w 218"/>
                  <a:gd name="T45" fmla="*/ 0 h 63"/>
                  <a:gd name="T46" fmla="*/ 31 w 218"/>
                  <a:gd name="T4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8" h="63">
                    <a:moveTo>
                      <a:pt x="31" y="31"/>
                    </a:moveTo>
                    <a:lnTo>
                      <a:pt x="31" y="31"/>
                    </a:lnTo>
                    <a:lnTo>
                      <a:pt x="31" y="31"/>
                    </a:lnTo>
                    <a:lnTo>
                      <a:pt x="62" y="0"/>
                    </a:lnTo>
                    <a:lnTo>
                      <a:pt x="62" y="0"/>
                    </a:lnTo>
                    <a:cubicBezTo>
                      <a:pt x="62" y="0"/>
                      <a:pt x="62" y="0"/>
                      <a:pt x="93" y="0"/>
                    </a:cubicBezTo>
                    <a:cubicBezTo>
                      <a:pt x="93" y="0"/>
                      <a:pt x="124" y="0"/>
                      <a:pt x="124" y="31"/>
                    </a:cubicBezTo>
                    <a:cubicBezTo>
                      <a:pt x="124" y="31"/>
                      <a:pt x="124" y="31"/>
                      <a:pt x="155" y="31"/>
                    </a:cubicBezTo>
                    <a:lnTo>
                      <a:pt x="155" y="31"/>
                    </a:lnTo>
                    <a:cubicBezTo>
                      <a:pt x="155" y="31"/>
                      <a:pt x="155" y="31"/>
                      <a:pt x="155" y="62"/>
                    </a:cubicBezTo>
                    <a:cubicBezTo>
                      <a:pt x="155" y="31"/>
                      <a:pt x="186" y="31"/>
                      <a:pt x="186" y="31"/>
                    </a:cubicBezTo>
                    <a:lnTo>
                      <a:pt x="186" y="31"/>
                    </a:lnTo>
                    <a:cubicBezTo>
                      <a:pt x="217" y="31"/>
                      <a:pt x="217" y="31"/>
                      <a:pt x="217" y="31"/>
                    </a:cubicBezTo>
                    <a:lnTo>
                      <a:pt x="217" y="31"/>
                    </a:lnTo>
                    <a:lnTo>
                      <a:pt x="217" y="31"/>
                    </a:lnTo>
                    <a:lnTo>
                      <a:pt x="217" y="31"/>
                    </a:lnTo>
                    <a:cubicBezTo>
                      <a:pt x="217" y="31"/>
                      <a:pt x="217" y="31"/>
                      <a:pt x="186" y="31"/>
                    </a:cubicBezTo>
                    <a:lnTo>
                      <a:pt x="155" y="0"/>
                    </a:lnTo>
                    <a:cubicBezTo>
                      <a:pt x="124" y="0"/>
                      <a:pt x="93" y="0"/>
                      <a:pt x="62" y="0"/>
                    </a:cubicBezTo>
                    <a:lnTo>
                      <a:pt x="62" y="0"/>
                    </a:lnTo>
                    <a:cubicBezTo>
                      <a:pt x="31" y="0"/>
                      <a:pt x="31" y="0"/>
                      <a:pt x="31" y="0"/>
                    </a:cubicBezTo>
                    <a:lnTo>
                      <a:pt x="0" y="0"/>
                    </a:lnTo>
                    <a:lnTo>
                      <a:pt x="31" y="0"/>
                    </a:lnTo>
                    <a:cubicBezTo>
                      <a:pt x="31" y="0"/>
                      <a:pt x="31" y="0"/>
                      <a:pt x="31"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1" name="Freeform 113">
                <a:extLst>
                  <a:ext uri="{FF2B5EF4-FFF2-40B4-BE49-F238E27FC236}">
                    <a16:creationId xmlns:a16="http://schemas.microsoft.com/office/drawing/2014/main" id="{3648FDDC-65F9-514C-8520-4C6C76BA1B00}"/>
                  </a:ext>
                </a:extLst>
              </p:cNvPr>
              <p:cNvSpPr>
                <a:spLocks noChangeArrowheads="1"/>
              </p:cNvSpPr>
              <p:nvPr/>
            </p:nvSpPr>
            <p:spPr bwMode="auto">
              <a:xfrm>
                <a:off x="3890963" y="1111250"/>
                <a:ext cx="77787" cy="66675"/>
              </a:xfrm>
              <a:custGeom>
                <a:avLst/>
                <a:gdLst>
                  <a:gd name="T0" fmla="*/ 31 w 218"/>
                  <a:gd name="T1" fmla="*/ 186 h 187"/>
                  <a:gd name="T2" fmla="*/ 31 w 218"/>
                  <a:gd name="T3" fmla="*/ 186 h 187"/>
                  <a:gd name="T4" fmla="*/ 62 w 218"/>
                  <a:gd name="T5" fmla="*/ 155 h 187"/>
                  <a:gd name="T6" fmla="*/ 62 w 218"/>
                  <a:gd name="T7" fmla="*/ 155 h 187"/>
                  <a:gd name="T8" fmla="*/ 62 w 218"/>
                  <a:gd name="T9" fmla="*/ 155 h 187"/>
                  <a:gd name="T10" fmla="*/ 93 w 218"/>
                  <a:gd name="T11" fmla="*/ 155 h 187"/>
                  <a:gd name="T12" fmla="*/ 93 w 218"/>
                  <a:gd name="T13" fmla="*/ 155 h 187"/>
                  <a:gd name="T14" fmla="*/ 93 w 218"/>
                  <a:gd name="T15" fmla="*/ 155 h 187"/>
                  <a:gd name="T16" fmla="*/ 93 w 218"/>
                  <a:gd name="T17" fmla="*/ 124 h 187"/>
                  <a:gd name="T18" fmla="*/ 93 w 218"/>
                  <a:gd name="T19" fmla="*/ 124 h 187"/>
                  <a:gd name="T20" fmla="*/ 124 w 218"/>
                  <a:gd name="T21" fmla="*/ 93 h 187"/>
                  <a:gd name="T22" fmla="*/ 124 w 218"/>
                  <a:gd name="T23" fmla="*/ 93 h 187"/>
                  <a:gd name="T24" fmla="*/ 124 w 218"/>
                  <a:gd name="T25" fmla="*/ 93 h 187"/>
                  <a:gd name="T26" fmla="*/ 124 w 218"/>
                  <a:gd name="T27" fmla="*/ 93 h 187"/>
                  <a:gd name="T28" fmla="*/ 124 w 218"/>
                  <a:gd name="T29" fmla="*/ 93 h 187"/>
                  <a:gd name="T30" fmla="*/ 155 w 218"/>
                  <a:gd name="T31" fmla="*/ 62 h 187"/>
                  <a:gd name="T32" fmla="*/ 155 w 218"/>
                  <a:gd name="T33" fmla="*/ 62 h 187"/>
                  <a:gd name="T34" fmla="*/ 155 w 218"/>
                  <a:gd name="T35" fmla="*/ 31 h 187"/>
                  <a:gd name="T36" fmla="*/ 186 w 218"/>
                  <a:gd name="T37" fmla="*/ 0 h 187"/>
                  <a:gd name="T38" fmla="*/ 186 w 218"/>
                  <a:gd name="T39" fmla="*/ 0 h 187"/>
                  <a:gd name="T40" fmla="*/ 186 w 218"/>
                  <a:gd name="T41" fmla="*/ 0 h 187"/>
                  <a:gd name="T42" fmla="*/ 186 w 218"/>
                  <a:gd name="T43" fmla="*/ 0 h 187"/>
                  <a:gd name="T44" fmla="*/ 186 w 218"/>
                  <a:gd name="T45" fmla="*/ 0 h 187"/>
                  <a:gd name="T46" fmla="*/ 217 w 218"/>
                  <a:gd name="T47" fmla="*/ 0 h 187"/>
                  <a:gd name="T48" fmla="*/ 217 w 218"/>
                  <a:gd name="T49" fmla="*/ 0 h 187"/>
                  <a:gd name="T50" fmla="*/ 217 w 218"/>
                  <a:gd name="T51" fmla="*/ 0 h 187"/>
                  <a:gd name="T52" fmla="*/ 186 w 218"/>
                  <a:gd name="T53" fmla="*/ 0 h 187"/>
                  <a:gd name="T54" fmla="*/ 186 w 218"/>
                  <a:gd name="T55" fmla="*/ 0 h 187"/>
                  <a:gd name="T56" fmla="*/ 186 w 218"/>
                  <a:gd name="T57" fmla="*/ 0 h 187"/>
                  <a:gd name="T58" fmla="*/ 155 w 218"/>
                  <a:gd name="T59" fmla="*/ 0 h 187"/>
                  <a:gd name="T60" fmla="*/ 155 w 218"/>
                  <a:gd name="T61" fmla="*/ 0 h 187"/>
                  <a:gd name="T62" fmla="*/ 155 w 218"/>
                  <a:gd name="T63" fmla="*/ 0 h 187"/>
                  <a:gd name="T64" fmla="*/ 124 w 218"/>
                  <a:gd name="T65" fmla="*/ 0 h 187"/>
                  <a:gd name="T66" fmla="*/ 124 w 218"/>
                  <a:gd name="T67" fmla="*/ 31 h 187"/>
                  <a:gd name="T68" fmla="*/ 93 w 218"/>
                  <a:gd name="T69" fmla="*/ 93 h 187"/>
                  <a:gd name="T70" fmla="*/ 62 w 218"/>
                  <a:gd name="T71" fmla="*/ 93 h 187"/>
                  <a:gd name="T72" fmla="*/ 62 w 218"/>
                  <a:gd name="T73" fmla="*/ 93 h 187"/>
                  <a:gd name="T74" fmla="*/ 62 w 218"/>
                  <a:gd name="T75" fmla="*/ 93 h 187"/>
                  <a:gd name="T76" fmla="*/ 31 w 218"/>
                  <a:gd name="T77" fmla="*/ 124 h 187"/>
                  <a:gd name="T78" fmla="*/ 0 w 218"/>
                  <a:gd name="T79" fmla="*/ 155 h 187"/>
                  <a:gd name="T80" fmla="*/ 31 w 218"/>
                  <a:gd name="T81"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8" h="187">
                    <a:moveTo>
                      <a:pt x="31" y="186"/>
                    </a:moveTo>
                    <a:lnTo>
                      <a:pt x="31" y="186"/>
                    </a:lnTo>
                    <a:cubicBezTo>
                      <a:pt x="31" y="155"/>
                      <a:pt x="62" y="155"/>
                      <a:pt x="62" y="155"/>
                    </a:cubicBezTo>
                    <a:lnTo>
                      <a:pt x="62" y="155"/>
                    </a:lnTo>
                    <a:lnTo>
                      <a:pt x="62" y="155"/>
                    </a:lnTo>
                    <a:cubicBezTo>
                      <a:pt x="93" y="155"/>
                      <a:pt x="93" y="155"/>
                      <a:pt x="93" y="155"/>
                    </a:cubicBezTo>
                    <a:lnTo>
                      <a:pt x="93" y="155"/>
                    </a:lnTo>
                    <a:lnTo>
                      <a:pt x="93" y="155"/>
                    </a:lnTo>
                    <a:cubicBezTo>
                      <a:pt x="93" y="124"/>
                      <a:pt x="93" y="124"/>
                      <a:pt x="93" y="124"/>
                    </a:cubicBezTo>
                    <a:lnTo>
                      <a:pt x="93" y="124"/>
                    </a:lnTo>
                    <a:lnTo>
                      <a:pt x="124" y="93"/>
                    </a:lnTo>
                    <a:lnTo>
                      <a:pt x="124" y="93"/>
                    </a:lnTo>
                    <a:lnTo>
                      <a:pt x="124" y="93"/>
                    </a:lnTo>
                    <a:lnTo>
                      <a:pt x="124" y="93"/>
                    </a:lnTo>
                    <a:lnTo>
                      <a:pt x="124" y="93"/>
                    </a:lnTo>
                    <a:lnTo>
                      <a:pt x="155" y="62"/>
                    </a:lnTo>
                    <a:lnTo>
                      <a:pt x="155" y="62"/>
                    </a:lnTo>
                    <a:lnTo>
                      <a:pt x="155" y="31"/>
                    </a:lnTo>
                    <a:cubicBezTo>
                      <a:pt x="155" y="31"/>
                      <a:pt x="155" y="0"/>
                      <a:pt x="186" y="0"/>
                    </a:cubicBezTo>
                    <a:lnTo>
                      <a:pt x="186" y="0"/>
                    </a:lnTo>
                    <a:lnTo>
                      <a:pt x="186" y="0"/>
                    </a:lnTo>
                    <a:lnTo>
                      <a:pt x="186" y="0"/>
                    </a:lnTo>
                    <a:lnTo>
                      <a:pt x="186" y="0"/>
                    </a:lnTo>
                    <a:lnTo>
                      <a:pt x="217" y="0"/>
                    </a:lnTo>
                    <a:lnTo>
                      <a:pt x="217" y="0"/>
                    </a:lnTo>
                    <a:lnTo>
                      <a:pt x="217" y="0"/>
                    </a:lnTo>
                    <a:lnTo>
                      <a:pt x="186" y="0"/>
                    </a:lnTo>
                    <a:lnTo>
                      <a:pt x="186" y="0"/>
                    </a:lnTo>
                    <a:lnTo>
                      <a:pt x="186" y="0"/>
                    </a:lnTo>
                    <a:cubicBezTo>
                      <a:pt x="155" y="0"/>
                      <a:pt x="155" y="0"/>
                      <a:pt x="155" y="0"/>
                    </a:cubicBezTo>
                    <a:lnTo>
                      <a:pt x="155" y="0"/>
                    </a:lnTo>
                    <a:lnTo>
                      <a:pt x="155" y="0"/>
                    </a:lnTo>
                    <a:cubicBezTo>
                      <a:pt x="124" y="0"/>
                      <a:pt x="124" y="0"/>
                      <a:pt x="124" y="0"/>
                    </a:cubicBezTo>
                    <a:lnTo>
                      <a:pt x="124" y="31"/>
                    </a:lnTo>
                    <a:cubicBezTo>
                      <a:pt x="124" y="62"/>
                      <a:pt x="93" y="93"/>
                      <a:pt x="93" y="93"/>
                    </a:cubicBezTo>
                    <a:cubicBezTo>
                      <a:pt x="93" y="93"/>
                      <a:pt x="93" y="93"/>
                      <a:pt x="62" y="93"/>
                    </a:cubicBezTo>
                    <a:lnTo>
                      <a:pt x="62" y="93"/>
                    </a:lnTo>
                    <a:lnTo>
                      <a:pt x="62" y="93"/>
                    </a:lnTo>
                    <a:cubicBezTo>
                      <a:pt x="62" y="124"/>
                      <a:pt x="62" y="124"/>
                      <a:pt x="31" y="124"/>
                    </a:cubicBezTo>
                    <a:cubicBezTo>
                      <a:pt x="31" y="155"/>
                      <a:pt x="31" y="155"/>
                      <a:pt x="0" y="155"/>
                    </a:cubicBezTo>
                    <a:cubicBezTo>
                      <a:pt x="0" y="155"/>
                      <a:pt x="31" y="155"/>
                      <a:pt x="31" y="1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2" name="Freeform 114">
                <a:extLst>
                  <a:ext uri="{FF2B5EF4-FFF2-40B4-BE49-F238E27FC236}">
                    <a16:creationId xmlns:a16="http://schemas.microsoft.com/office/drawing/2014/main" id="{2B26FF45-354F-9A45-BD18-1461969E9380}"/>
                  </a:ext>
                </a:extLst>
              </p:cNvPr>
              <p:cNvSpPr>
                <a:spLocks noChangeArrowheads="1"/>
              </p:cNvSpPr>
              <p:nvPr/>
            </p:nvSpPr>
            <p:spPr bwMode="auto">
              <a:xfrm>
                <a:off x="4025900" y="1033463"/>
                <a:ext cx="44450" cy="33337"/>
              </a:xfrm>
              <a:custGeom>
                <a:avLst/>
                <a:gdLst>
                  <a:gd name="T0" fmla="*/ 31 w 125"/>
                  <a:gd name="T1" fmla="*/ 62 h 94"/>
                  <a:gd name="T2" fmla="*/ 31 w 125"/>
                  <a:gd name="T3" fmla="*/ 62 h 94"/>
                  <a:gd name="T4" fmla="*/ 62 w 125"/>
                  <a:gd name="T5" fmla="*/ 62 h 94"/>
                  <a:gd name="T6" fmla="*/ 93 w 125"/>
                  <a:gd name="T7" fmla="*/ 93 h 94"/>
                  <a:gd name="T8" fmla="*/ 93 w 125"/>
                  <a:gd name="T9" fmla="*/ 93 h 94"/>
                  <a:gd name="T10" fmla="*/ 93 w 125"/>
                  <a:gd name="T11" fmla="*/ 93 h 94"/>
                  <a:gd name="T12" fmla="*/ 93 w 125"/>
                  <a:gd name="T13" fmla="*/ 93 h 94"/>
                  <a:gd name="T14" fmla="*/ 124 w 125"/>
                  <a:gd name="T15" fmla="*/ 62 h 94"/>
                  <a:gd name="T16" fmla="*/ 124 w 125"/>
                  <a:gd name="T17" fmla="*/ 62 h 94"/>
                  <a:gd name="T18" fmla="*/ 93 w 125"/>
                  <a:gd name="T19" fmla="*/ 31 h 94"/>
                  <a:gd name="T20" fmla="*/ 93 w 125"/>
                  <a:gd name="T21" fmla="*/ 31 h 94"/>
                  <a:gd name="T22" fmla="*/ 93 w 125"/>
                  <a:gd name="T23" fmla="*/ 31 h 94"/>
                  <a:gd name="T24" fmla="*/ 93 w 125"/>
                  <a:gd name="T25" fmla="*/ 0 h 94"/>
                  <a:gd name="T26" fmla="*/ 93 w 125"/>
                  <a:gd name="T27" fmla="*/ 0 h 94"/>
                  <a:gd name="T28" fmla="*/ 62 w 125"/>
                  <a:gd name="T29" fmla="*/ 31 h 94"/>
                  <a:gd name="T30" fmla="*/ 62 w 125"/>
                  <a:gd name="T31" fmla="*/ 31 h 94"/>
                  <a:gd name="T32" fmla="*/ 31 w 125"/>
                  <a:gd name="T33" fmla="*/ 62 h 94"/>
                  <a:gd name="T34" fmla="*/ 0 w 125"/>
                  <a:gd name="T35" fmla="*/ 62 h 94"/>
                  <a:gd name="T36" fmla="*/ 0 w 125"/>
                  <a:gd name="T37" fmla="*/ 62 h 94"/>
                  <a:gd name="T38" fmla="*/ 0 w 125"/>
                  <a:gd name="T39" fmla="*/ 62 h 94"/>
                  <a:gd name="T40" fmla="*/ 0 w 125"/>
                  <a:gd name="T41" fmla="*/ 62 h 94"/>
                  <a:gd name="T42" fmla="*/ 31 w 125"/>
                  <a:gd name="T43"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94">
                    <a:moveTo>
                      <a:pt x="31" y="62"/>
                    </a:moveTo>
                    <a:lnTo>
                      <a:pt x="31" y="62"/>
                    </a:lnTo>
                    <a:cubicBezTo>
                      <a:pt x="31" y="62"/>
                      <a:pt x="31" y="62"/>
                      <a:pt x="62" y="62"/>
                    </a:cubicBezTo>
                    <a:cubicBezTo>
                      <a:pt x="62" y="62"/>
                      <a:pt x="62" y="93"/>
                      <a:pt x="93" y="93"/>
                    </a:cubicBezTo>
                    <a:lnTo>
                      <a:pt x="93" y="93"/>
                    </a:lnTo>
                    <a:lnTo>
                      <a:pt x="93" y="93"/>
                    </a:lnTo>
                    <a:lnTo>
                      <a:pt x="93" y="93"/>
                    </a:lnTo>
                    <a:cubicBezTo>
                      <a:pt x="124" y="62"/>
                      <a:pt x="124" y="62"/>
                      <a:pt x="124" y="62"/>
                    </a:cubicBezTo>
                    <a:lnTo>
                      <a:pt x="124" y="62"/>
                    </a:lnTo>
                    <a:cubicBezTo>
                      <a:pt x="93" y="62"/>
                      <a:pt x="93" y="62"/>
                      <a:pt x="93" y="31"/>
                    </a:cubicBezTo>
                    <a:lnTo>
                      <a:pt x="93" y="31"/>
                    </a:lnTo>
                    <a:lnTo>
                      <a:pt x="93" y="31"/>
                    </a:lnTo>
                    <a:cubicBezTo>
                      <a:pt x="93" y="0"/>
                      <a:pt x="93" y="0"/>
                      <a:pt x="93" y="0"/>
                    </a:cubicBezTo>
                    <a:lnTo>
                      <a:pt x="93" y="0"/>
                    </a:lnTo>
                    <a:cubicBezTo>
                      <a:pt x="62" y="31"/>
                      <a:pt x="62" y="31"/>
                      <a:pt x="62" y="31"/>
                    </a:cubicBezTo>
                    <a:lnTo>
                      <a:pt x="62" y="31"/>
                    </a:lnTo>
                    <a:cubicBezTo>
                      <a:pt x="62" y="31"/>
                      <a:pt x="62" y="31"/>
                      <a:pt x="31" y="62"/>
                    </a:cubicBezTo>
                    <a:cubicBezTo>
                      <a:pt x="31" y="62"/>
                      <a:pt x="31" y="62"/>
                      <a:pt x="0" y="62"/>
                    </a:cubicBezTo>
                    <a:lnTo>
                      <a:pt x="0" y="62"/>
                    </a:lnTo>
                    <a:lnTo>
                      <a:pt x="0" y="62"/>
                    </a:lnTo>
                    <a:lnTo>
                      <a:pt x="0" y="62"/>
                    </a:lnTo>
                    <a:lnTo>
                      <a:pt x="31"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3" name="Freeform 115">
                <a:extLst>
                  <a:ext uri="{FF2B5EF4-FFF2-40B4-BE49-F238E27FC236}">
                    <a16:creationId xmlns:a16="http://schemas.microsoft.com/office/drawing/2014/main" id="{C7F272A1-6FAA-594D-B6B5-96F29FE60D5C}"/>
                  </a:ext>
                </a:extLst>
              </p:cNvPr>
              <p:cNvSpPr>
                <a:spLocks noChangeArrowheads="1"/>
              </p:cNvSpPr>
              <p:nvPr/>
            </p:nvSpPr>
            <p:spPr bwMode="auto">
              <a:xfrm>
                <a:off x="5521325" y="787400"/>
                <a:ext cx="112713" cy="44450"/>
              </a:xfrm>
              <a:custGeom>
                <a:avLst/>
                <a:gdLst>
                  <a:gd name="T0" fmla="*/ 279 w 312"/>
                  <a:gd name="T1" fmla="*/ 62 h 125"/>
                  <a:gd name="T2" fmla="*/ 279 w 312"/>
                  <a:gd name="T3" fmla="*/ 62 h 125"/>
                  <a:gd name="T4" fmla="*/ 279 w 312"/>
                  <a:gd name="T5" fmla="*/ 62 h 125"/>
                  <a:gd name="T6" fmla="*/ 279 w 312"/>
                  <a:gd name="T7" fmla="*/ 93 h 125"/>
                  <a:gd name="T8" fmla="*/ 248 w 312"/>
                  <a:gd name="T9" fmla="*/ 93 h 125"/>
                  <a:gd name="T10" fmla="*/ 217 w 312"/>
                  <a:gd name="T11" fmla="*/ 62 h 125"/>
                  <a:gd name="T12" fmla="*/ 217 w 312"/>
                  <a:gd name="T13" fmla="*/ 31 h 125"/>
                  <a:gd name="T14" fmla="*/ 217 w 312"/>
                  <a:gd name="T15" fmla="*/ 0 h 125"/>
                  <a:gd name="T16" fmla="*/ 217 w 312"/>
                  <a:gd name="T17" fmla="*/ 0 h 125"/>
                  <a:gd name="T18" fmla="*/ 156 w 312"/>
                  <a:gd name="T19" fmla="*/ 0 h 125"/>
                  <a:gd name="T20" fmla="*/ 124 w 312"/>
                  <a:gd name="T21" fmla="*/ 0 h 125"/>
                  <a:gd name="T22" fmla="*/ 124 w 312"/>
                  <a:gd name="T23" fmla="*/ 0 h 125"/>
                  <a:gd name="T24" fmla="*/ 93 w 312"/>
                  <a:gd name="T25" fmla="*/ 0 h 125"/>
                  <a:gd name="T26" fmla="*/ 93 w 312"/>
                  <a:gd name="T27" fmla="*/ 0 h 125"/>
                  <a:gd name="T28" fmla="*/ 32 w 312"/>
                  <a:gd name="T29" fmla="*/ 0 h 125"/>
                  <a:gd name="T30" fmla="*/ 32 w 312"/>
                  <a:gd name="T31" fmla="*/ 0 h 125"/>
                  <a:gd name="T32" fmla="*/ 0 w 312"/>
                  <a:gd name="T33" fmla="*/ 0 h 125"/>
                  <a:gd name="T34" fmla="*/ 0 w 312"/>
                  <a:gd name="T35" fmla="*/ 0 h 125"/>
                  <a:gd name="T36" fmla="*/ 0 w 312"/>
                  <a:gd name="T37" fmla="*/ 31 h 125"/>
                  <a:gd name="T38" fmla="*/ 0 w 312"/>
                  <a:gd name="T39" fmla="*/ 31 h 125"/>
                  <a:gd name="T40" fmla="*/ 32 w 312"/>
                  <a:gd name="T41" fmla="*/ 31 h 125"/>
                  <a:gd name="T42" fmla="*/ 32 w 312"/>
                  <a:gd name="T43" fmla="*/ 31 h 125"/>
                  <a:gd name="T44" fmla="*/ 32 w 312"/>
                  <a:gd name="T45" fmla="*/ 31 h 125"/>
                  <a:gd name="T46" fmla="*/ 63 w 312"/>
                  <a:gd name="T47" fmla="*/ 31 h 125"/>
                  <a:gd name="T48" fmla="*/ 93 w 312"/>
                  <a:gd name="T49" fmla="*/ 0 h 125"/>
                  <a:gd name="T50" fmla="*/ 93 w 312"/>
                  <a:gd name="T51" fmla="*/ 0 h 125"/>
                  <a:gd name="T52" fmla="*/ 124 w 312"/>
                  <a:gd name="T53" fmla="*/ 31 h 125"/>
                  <a:gd name="T54" fmla="*/ 93 w 312"/>
                  <a:gd name="T55" fmla="*/ 93 h 125"/>
                  <a:gd name="T56" fmla="*/ 156 w 312"/>
                  <a:gd name="T57" fmla="*/ 93 h 125"/>
                  <a:gd name="T58" fmla="*/ 156 w 312"/>
                  <a:gd name="T59" fmla="*/ 93 h 125"/>
                  <a:gd name="T60" fmla="*/ 156 w 312"/>
                  <a:gd name="T61" fmla="*/ 93 h 125"/>
                  <a:gd name="T62" fmla="*/ 217 w 312"/>
                  <a:gd name="T63" fmla="*/ 93 h 125"/>
                  <a:gd name="T64" fmla="*/ 248 w 312"/>
                  <a:gd name="T65" fmla="*/ 93 h 125"/>
                  <a:gd name="T66" fmla="*/ 248 w 312"/>
                  <a:gd name="T67" fmla="*/ 93 h 125"/>
                  <a:gd name="T68" fmla="*/ 248 w 312"/>
                  <a:gd name="T69" fmla="*/ 93 h 125"/>
                  <a:gd name="T70" fmla="*/ 279 w 312"/>
                  <a:gd name="T71" fmla="*/ 93 h 125"/>
                  <a:gd name="T72" fmla="*/ 279 w 312"/>
                  <a:gd name="T73" fmla="*/ 93 h 125"/>
                  <a:gd name="T74" fmla="*/ 279 w 312"/>
                  <a:gd name="T75" fmla="*/ 124 h 125"/>
                  <a:gd name="T76" fmla="*/ 311 w 312"/>
                  <a:gd name="T77" fmla="*/ 93 h 125"/>
                  <a:gd name="T78" fmla="*/ 311 w 312"/>
                  <a:gd name="T79" fmla="*/ 93 h 125"/>
                  <a:gd name="T80" fmla="*/ 279 w 312"/>
                  <a:gd name="T8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2" h="125">
                    <a:moveTo>
                      <a:pt x="279" y="62"/>
                    </a:moveTo>
                    <a:lnTo>
                      <a:pt x="279" y="62"/>
                    </a:lnTo>
                    <a:lnTo>
                      <a:pt x="279" y="62"/>
                    </a:lnTo>
                    <a:cubicBezTo>
                      <a:pt x="279" y="62"/>
                      <a:pt x="279" y="62"/>
                      <a:pt x="279" y="93"/>
                    </a:cubicBezTo>
                    <a:cubicBezTo>
                      <a:pt x="248" y="93"/>
                      <a:pt x="248" y="93"/>
                      <a:pt x="248" y="93"/>
                    </a:cubicBezTo>
                    <a:lnTo>
                      <a:pt x="217" y="62"/>
                    </a:lnTo>
                    <a:lnTo>
                      <a:pt x="217" y="31"/>
                    </a:lnTo>
                    <a:lnTo>
                      <a:pt x="217" y="0"/>
                    </a:lnTo>
                    <a:lnTo>
                      <a:pt x="217" y="0"/>
                    </a:lnTo>
                    <a:cubicBezTo>
                      <a:pt x="187" y="0"/>
                      <a:pt x="187" y="0"/>
                      <a:pt x="156" y="0"/>
                    </a:cubicBezTo>
                    <a:cubicBezTo>
                      <a:pt x="156" y="0"/>
                      <a:pt x="156" y="0"/>
                      <a:pt x="124" y="0"/>
                    </a:cubicBezTo>
                    <a:lnTo>
                      <a:pt x="124" y="0"/>
                    </a:lnTo>
                    <a:cubicBezTo>
                      <a:pt x="124" y="0"/>
                      <a:pt x="124" y="0"/>
                      <a:pt x="93" y="0"/>
                    </a:cubicBezTo>
                    <a:lnTo>
                      <a:pt x="93" y="0"/>
                    </a:lnTo>
                    <a:cubicBezTo>
                      <a:pt x="93" y="0"/>
                      <a:pt x="63" y="0"/>
                      <a:pt x="32" y="0"/>
                    </a:cubicBezTo>
                    <a:lnTo>
                      <a:pt x="32" y="0"/>
                    </a:lnTo>
                    <a:lnTo>
                      <a:pt x="0" y="0"/>
                    </a:lnTo>
                    <a:lnTo>
                      <a:pt x="0" y="0"/>
                    </a:lnTo>
                    <a:lnTo>
                      <a:pt x="0" y="31"/>
                    </a:lnTo>
                    <a:lnTo>
                      <a:pt x="0" y="31"/>
                    </a:lnTo>
                    <a:cubicBezTo>
                      <a:pt x="32" y="31"/>
                      <a:pt x="32" y="31"/>
                      <a:pt x="32" y="31"/>
                    </a:cubicBezTo>
                    <a:lnTo>
                      <a:pt x="32" y="31"/>
                    </a:lnTo>
                    <a:lnTo>
                      <a:pt x="32" y="31"/>
                    </a:lnTo>
                    <a:lnTo>
                      <a:pt x="63" y="31"/>
                    </a:lnTo>
                    <a:cubicBezTo>
                      <a:pt x="63" y="0"/>
                      <a:pt x="63" y="0"/>
                      <a:pt x="93" y="0"/>
                    </a:cubicBezTo>
                    <a:lnTo>
                      <a:pt x="93" y="0"/>
                    </a:lnTo>
                    <a:lnTo>
                      <a:pt x="124" y="31"/>
                    </a:lnTo>
                    <a:cubicBezTo>
                      <a:pt x="124" y="62"/>
                      <a:pt x="93" y="62"/>
                      <a:pt x="93" y="93"/>
                    </a:cubicBezTo>
                    <a:cubicBezTo>
                      <a:pt x="93" y="93"/>
                      <a:pt x="124" y="93"/>
                      <a:pt x="156" y="93"/>
                    </a:cubicBezTo>
                    <a:lnTo>
                      <a:pt x="156" y="93"/>
                    </a:lnTo>
                    <a:lnTo>
                      <a:pt x="156" y="93"/>
                    </a:lnTo>
                    <a:cubicBezTo>
                      <a:pt x="187" y="93"/>
                      <a:pt x="217" y="93"/>
                      <a:pt x="217" y="93"/>
                    </a:cubicBezTo>
                    <a:lnTo>
                      <a:pt x="248" y="93"/>
                    </a:lnTo>
                    <a:lnTo>
                      <a:pt x="248" y="93"/>
                    </a:lnTo>
                    <a:lnTo>
                      <a:pt x="248" y="93"/>
                    </a:lnTo>
                    <a:cubicBezTo>
                      <a:pt x="279" y="93"/>
                      <a:pt x="279" y="93"/>
                      <a:pt x="279" y="93"/>
                    </a:cubicBezTo>
                    <a:lnTo>
                      <a:pt x="279" y="93"/>
                    </a:lnTo>
                    <a:lnTo>
                      <a:pt x="279" y="124"/>
                    </a:lnTo>
                    <a:cubicBezTo>
                      <a:pt x="279" y="93"/>
                      <a:pt x="279" y="93"/>
                      <a:pt x="311" y="93"/>
                    </a:cubicBezTo>
                    <a:lnTo>
                      <a:pt x="311" y="93"/>
                    </a:lnTo>
                    <a:lnTo>
                      <a:pt x="279"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4" name="Freeform 116">
                <a:extLst>
                  <a:ext uri="{FF2B5EF4-FFF2-40B4-BE49-F238E27FC236}">
                    <a16:creationId xmlns:a16="http://schemas.microsoft.com/office/drawing/2014/main" id="{E86972A2-B573-E34F-98F1-D94B8B6FC1AD}"/>
                  </a:ext>
                </a:extLst>
              </p:cNvPr>
              <p:cNvSpPr>
                <a:spLocks noChangeArrowheads="1"/>
              </p:cNvSpPr>
              <p:nvPr/>
            </p:nvSpPr>
            <p:spPr bwMode="auto">
              <a:xfrm>
                <a:off x="6402388" y="898525"/>
                <a:ext cx="134937" cy="22225"/>
              </a:xfrm>
              <a:custGeom>
                <a:avLst/>
                <a:gdLst>
                  <a:gd name="T0" fmla="*/ 217 w 373"/>
                  <a:gd name="T1" fmla="*/ 31 h 63"/>
                  <a:gd name="T2" fmla="*/ 217 w 373"/>
                  <a:gd name="T3" fmla="*/ 31 h 63"/>
                  <a:gd name="T4" fmla="*/ 217 w 373"/>
                  <a:gd name="T5" fmla="*/ 31 h 63"/>
                  <a:gd name="T6" fmla="*/ 248 w 373"/>
                  <a:gd name="T7" fmla="*/ 31 h 63"/>
                  <a:gd name="T8" fmla="*/ 248 w 373"/>
                  <a:gd name="T9" fmla="*/ 31 h 63"/>
                  <a:gd name="T10" fmla="*/ 279 w 373"/>
                  <a:gd name="T11" fmla="*/ 31 h 63"/>
                  <a:gd name="T12" fmla="*/ 279 w 373"/>
                  <a:gd name="T13" fmla="*/ 31 h 63"/>
                  <a:gd name="T14" fmla="*/ 310 w 373"/>
                  <a:gd name="T15" fmla="*/ 31 h 63"/>
                  <a:gd name="T16" fmla="*/ 372 w 373"/>
                  <a:gd name="T17" fmla="*/ 31 h 63"/>
                  <a:gd name="T18" fmla="*/ 372 w 373"/>
                  <a:gd name="T19" fmla="*/ 31 h 63"/>
                  <a:gd name="T20" fmla="*/ 341 w 373"/>
                  <a:gd name="T21" fmla="*/ 31 h 63"/>
                  <a:gd name="T22" fmla="*/ 310 w 373"/>
                  <a:gd name="T23" fmla="*/ 31 h 63"/>
                  <a:gd name="T24" fmla="*/ 310 w 373"/>
                  <a:gd name="T25" fmla="*/ 31 h 63"/>
                  <a:gd name="T26" fmla="*/ 279 w 373"/>
                  <a:gd name="T27" fmla="*/ 31 h 63"/>
                  <a:gd name="T28" fmla="*/ 248 w 373"/>
                  <a:gd name="T29" fmla="*/ 31 h 63"/>
                  <a:gd name="T30" fmla="*/ 217 w 373"/>
                  <a:gd name="T31" fmla="*/ 0 h 63"/>
                  <a:gd name="T32" fmla="*/ 217 w 373"/>
                  <a:gd name="T33" fmla="*/ 0 h 63"/>
                  <a:gd name="T34" fmla="*/ 217 w 373"/>
                  <a:gd name="T35" fmla="*/ 31 h 63"/>
                  <a:gd name="T36" fmla="*/ 155 w 373"/>
                  <a:gd name="T37" fmla="*/ 31 h 63"/>
                  <a:gd name="T38" fmla="*/ 124 w 373"/>
                  <a:gd name="T39" fmla="*/ 31 h 63"/>
                  <a:gd name="T40" fmla="*/ 93 w 373"/>
                  <a:gd name="T41" fmla="*/ 31 h 63"/>
                  <a:gd name="T42" fmla="*/ 93 w 373"/>
                  <a:gd name="T43" fmla="*/ 0 h 63"/>
                  <a:gd name="T44" fmla="*/ 62 w 373"/>
                  <a:gd name="T45" fmla="*/ 0 h 63"/>
                  <a:gd name="T46" fmla="*/ 31 w 373"/>
                  <a:gd name="T47" fmla="*/ 0 h 63"/>
                  <a:gd name="T48" fmla="*/ 0 w 373"/>
                  <a:gd name="T49" fmla="*/ 31 h 63"/>
                  <a:gd name="T50" fmla="*/ 0 w 373"/>
                  <a:gd name="T51" fmla="*/ 31 h 63"/>
                  <a:gd name="T52" fmla="*/ 0 w 373"/>
                  <a:gd name="T53" fmla="*/ 31 h 63"/>
                  <a:gd name="T54" fmla="*/ 31 w 373"/>
                  <a:gd name="T55" fmla="*/ 62 h 63"/>
                  <a:gd name="T56" fmla="*/ 31 w 373"/>
                  <a:gd name="T57" fmla="*/ 31 h 63"/>
                  <a:gd name="T58" fmla="*/ 62 w 373"/>
                  <a:gd name="T59" fmla="*/ 31 h 63"/>
                  <a:gd name="T60" fmla="*/ 62 w 373"/>
                  <a:gd name="T61" fmla="*/ 31 h 63"/>
                  <a:gd name="T62" fmla="*/ 62 w 373"/>
                  <a:gd name="T63" fmla="*/ 31 h 63"/>
                  <a:gd name="T64" fmla="*/ 62 w 373"/>
                  <a:gd name="T65" fmla="*/ 31 h 63"/>
                  <a:gd name="T66" fmla="*/ 93 w 373"/>
                  <a:gd name="T67" fmla="*/ 31 h 63"/>
                  <a:gd name="T68" fmla="*/ 124 w 373"/>
                  <a:gd name="T69" fmla="*/ 31 h 63"/>
                  <a:gd name="T70" fmla="*/ 124 w 373"/>
                  <a:gd name="T71" fmla="*/ 31 h 63"/>
                  <a:gd name="T72" fmla="*/ 186 w 373"/>
                  <a:gd name="T73" fmla="*/ 31 h 63"/>
                  <a:gd name="T74" fmla="*/ 217 w 373"/>
                  <a:gd name="T75"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63">
                    <a:moveTo>
                      <a:pt x="217" y="31"/>
                    </a:moveTo>
                    <a:lnTo>
                      <a:pt x="217" y="31"/>
                    </a:lnTo>
                    <a:lnTo>
                      <a:pt x="217" y="31"/>
                    </a:lnTo>
                    <a:cubicBezTo>
                      <a:pt x="248" y="31"/>
                      <a:pt x="248" y="31"/>
                      <a:pt x="248" y="31"/>
                    </a:cubicBezTo>
                    <a:lnTo>
                      <a:pt x="248" y="31"/>
                    </a:lnTo>
                    <a:lnTo>
                      <a:pt x="279" y="31"/>
                    </a:lnTo>
                    <a:lnTo>
                      <a:pt x="279" y="31"/>
                    </a:lnTo>
                    <a:cubicBezTo>
                      <a:pt x="310" y="31"/>
                      <a:pt x="310" y="31"/>
                      <a:pt x="310" y="31"/>
                    </a:cubicBezTo>
                    <a:cubicBezTo>
                      <a:pt x="341" y="31"/>
                      <a:pt x="341" y="31"/>
                      <a:pt x="372" y="31"/>
                    </a:cubicBezTo>
                    <a:lnTo>
                      <a:pt x="372" y="31"/>
                    </a:lnTo>
                    <a:cubicBezTo>
                      <a:pt x="341" y="31"/>
                      <a:pt x="341" y="31"/>
                      <a:pt x="341" y="31"/>
                    </a:cubicBezTo>
                    <a:lnTo>
                      <a:pt x="310" y="31"/>
                    </a:lnTo>
                    <a:lnTo>
                      <a:pt x="310" y="31"/>
                    </a:lnTo>
                    <a:lnTo>
                      <a:pt x="279" y="31"/>
                    </a:lnTo>
                    <a:lnTo>
                      <a:pt x="248" y="31"/>
                    </a:lnTo>
                    <a:lnTo>
                      <a:pt x="217" y="0"/>
                    </a:lnTo>
                    <a:lnTo>
                      <a:pt x="217" y="0"/>
                    </a:lnTo>
                    <a:lnTo>
                      <a:pt x="217" y="31"/>
                    </a:lnTo>
                    <a:cubicBezTo>
                      <a:pt x="186" y="31"/>
                      <a:pt x="186" y="31"/>
                      <a:pt x="155" y="31"/>
                    </a:cubicBezTo>
                    <a:cubicBezTo>
                      <a:pt x="155" y="31"/>
                      <a:pt x="155" y="31"/>
                      <a:pt x="124" y="31"/>
                    </a:cubicBezTo>
                    <a:cubicBezTo>
                      <a:pt x="124" y="31"/>
                      <a:pt x="124" y="31"/>
                      <a:pt x="93" y="31"/>
                    </a:cubicBezTo>
                    <a:cubicBezTo>
                      <a:pt x="93" y="0"/>
                      <a:pt x="93" y="0"/>
                      <a:pt x="93" y="0"/>
                    </a:cubicBezTo>
                    <a:lnTo>
                      <a:pt x="62" y="0"/>
                    </a:lnTo>
                    <a:cubicBezTo>
                      <a:pt x="62" y="0"/>
                      <a:pt x="62" y="0"/>
                      <a:pt x="31" y="0"/>
                    </a:cubicBezTo>
                    <a:cubicBezTo>
                      <a:pt x="31" y="0"/>
                      <a:pt x="31" y="0"/>
                      <a:pt x="0" y="31"/>
                    </a:cubicBezTo>
                    <a:lnTo>
                      <a:pt x="0" y="31"/>
                    </a:lnTo>
                    <a:lnTo>
                      <a:pt x="0" y="31"/>
                    </a:lnTo>
                    <a:cubicBezTo>
                      <a:pt x="0" y="31"/>
                      <a:pt x="31" y="31"/>
                      <a:pt x="31" y="62"/>
                    </a:cubicBezTo>
                    <a:lnTo>
                      <a:pt x="31" y="31"/>
                    </a:lnTo>
                    <a:cubicBezTo>
                      <a:pt x="31" y="31"/>
                      <a:pt x="31" y="31"/>
                      <a:pt x="62" y="31"/>
                    </a:cubicBezTo>
                    <a:lnTo>
                      <a:pt x="62" y="31"/>
                    </a:lnTo>
                    <a:lnTo>
                      <a:pt x="62" y="31"/>
                    </a:lnTo>
                    <a:lnTo>
                      <a:pt x="62" y="31"/>
                    </a:lnTo>
                    <a:cubicBezTo>
                      <a:pt x="93" y="31"/>
                      <a:pt x="93" y="31"/>
                      <a:pt x="93" y="31"/>
                    </a:cubicBezTo>
                    <a:lnTo>
                      <a:pt x="124" y="31"/>
                    </a:lnTo>
                    <a:lnTo>
                      <a:pt x="124" y="31"/>
                    </a:lnTo>
                    <a:cubicBezTo>
                      <a:pt x="155" y="31"/>
                      <a:pt x="186" y="31"/>
                      <a:pt x="186" y="31"/>
                    </a:cubicBezTo>
                    <a:cubicBezTo>
                      <a:pt x="186" y="31"/>
                      <a:pt x="186" y="31"/>
                      <a:pt x="217"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5" name="Freeform 117">
                <a:extLst>
                  <a:ext uri="{FF2B5EF4-FFF2-40B4-BE49-F238E27FC236}">
                    <a16:creationId xmlns:a16="http://schemas.microsoft.com/office/drawing/2014/main" id="{8F8DB309-6608-5D48-A4EF-F27E000ACEAC}"/>
                  </a:ext>
                </a:extLst>
              </p:cNvPr>
              <p:cNvSpPr>
                <a:spLocks noChangeArrowheads="1"/>
              </p:cNvSpPr>
              <p:nvPr/>
            </p:nvSpPr>
            <p:spPr bwMode="auto">
              <a:xfrm>
                <a:off x="4795838" y="909638"/>
                <a:ext cx="66675" cy="33337"/>
              </a:xfrm>
              <a:custGeom>
                <a:avLst/>
                <a:gdLst>
                  <a:gd name="T0" fmla="*/ 30 w 187"/>
                  <a:gd name="T1" fmla="*/ 93 h 94"/>
                  <a:gd name="T2" fmla="*/ 30 w 187"/>
                  <a:gd name="T3" fmla="*/ 93 h 94"/>
                  <a:gd name="T4" fmla="*/ 30 w 187"/>
                  <a:gd name="T5" fmla="*/ 93 h 94"/>
                  <a:gd name="T6" fmla="*/ 62 w 187"/>
                  <a:gd name="T7" fmla="*/ 62 h 94"/>
                  <a:gd name="T8" fmla="*/ 62 w 187"/>
                  <a:gd name="T9" fmla="*/ 62 h 94"/>
                  <a:gd name="T10" fmla="*/ 93 w 187"/>
                  <a:gd name="T11" fmla="*/ 31 h 94"/>
                  <a:gd name="T12" fmla="*/ 93 w 187"/>
                  <a:gd name="T13" fmla="*/ 31 h 94"/>
                  <a:gd name="T14" fmla="*/ 93 w 187"/>
                  <a:gd name="T15" fmla="*/ 31 h 94"/>
                  <a:gd name="T16" fmla="*/ 124 w 187"/>
                  <a:gd name="T17" fmla="*/ 31 h 94"/>
                  <a:gd name="T18" fmla="*/ 154 w 187"/>
                  <a:gd name="T19" fmla="*/ 31 h 94"/>
                  <a:gd name="T20" fmla="*/ 154 w 187"/>
                  <a:gd name="T21" fmla="*/ 31 h 94"/>
                  <a:gd name="T22" fmla="*/ 186 w 187"/>
                  <a:gd name="T23" fmla="*/ 0 h 94"/>
                  <a:gd name="T24" fmla="*/ 186 w 187"/>
                  <a:gd name="T25" fmla="*/ 0 h 94"/>
                  <a:gd name="T26" fmla="*/ 154 w 187"/>
                  <a:gd name="T27" fmla="*/ 0 h 94"/>
                  <a:gd name="T28" fmla="*/ 154 w 187"/>
                  <a:gd name="T29" fmla="*/ 0 h 94"/>
                  <a:gd name="T30" fmla="*/ 154 w 187"/>
                  <a:gd name="T31" fmla="*/ 0 h 94"/>
                  <a:gd name="T32" fmla="*/ 124 w 187"/>
                  <a:gd name="T33" fmla="*/ 0 h 94"/>
                  <a:gd name="T34" fmla="*/ 124 w 187"/>
                  <a:gd name="T35" fmla="*/ 0 h 94"/>
                  <a:gd name="T36" fmla="*/ 93 w 187"/>
                  <a:gd name="T37" fmla="*/ 0 h 94"/>
                  <a:gd name="T38" fmla="*/ 93 w 187"/>
                  <a:gd name="T39" fmla="*/ 0 h 94"/>
                  <a:gd name="T40" fmla="*/ 62 w 187"/>
                  <a:gd name="T41" fmla="*/ 0 h 94"/>
                  <a:gd name="T42" fmla="*/ 62 w 187"/>
                  <a:gd name="T43" fmla="*/ 0 h 94"/>
                  <a:gd name="T44" fmla="*/ 30 w 187"/>
                  <a:gd name="T45" fmla="*/ 31 h 94"/>
                  <a:gd name="T46" fmla="*/ 30 w 187"/>
                  <a:gd name="T47" fmla="*/ 31 h 94"/>
                  <a:gd name="T48" fmla="*/ 0 w 187"/>
                  <a:gd name="T49" fmla="*/ 62 h 94"/>
                  <a:gd name="T50" fmla="*/ 0 w 187"/>
                  <a:gd name="T51" fmla="*/ 62 h 94"/>
                  <a:gd name="T52" fmla="*/ 0 w 187"/>
                  <a:gd name="T53" fmla="*/ 62 h 94"/>
                  <a:gd name="T54" fmla="*/ 0 w 187"/>
                  <a:gd name="T55" fmla="*/ 62 h 94"/>
                  <a:gd name="T56" fmla="*/ 30 w 187"/>
                  <a:gd name="T57"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94">
                    <a:moveTo>
                      <a:pt x="30" y="93"/>
                    </a:moveTo>
                    <a:lnTo>
                      <a:pt x="30" y="93"/>
                    </a:lnTo>
                    <a:lnTo>
                      <a:pt x="30" y="93"/>
                    </a:lnTo>
                    <a:cubicBezTo>
                      <a:pt x="30" y="62"/>
                      <a:pt x="30" y="62"/>
                      <a:pt x="62" y="62"/>
                    </a:cubicBezTo>
                    <a:lnTo>
                      <a:pt x="62" y="62"/>
                    </a:lnTo>
                    <a:cubicBezTo>
                      <a:pt x="62" y="62"/>
                      <a:pt x="62" y="31"/>
                      <a:pt x="93" y="31"/>
                    </a:cubicBezTo>
                    <a:lnTo>
                      <a:pt x="93" y="31"/>
                    </a:lnTo>
                    <a:lnTo>
                      <a:pt x="93" y="31"/>
                    </a:lnTo>
                    <a:cubicBezTo>
                      <a:pt x="93" y="31"/>
                      <a:pt x="93" y="31"/>
                      <a:pt x="124" y="31"/>
                    </a:cubicBezTo>
                    <a:cubicBezTo>
                      <a:pt x="124" y="0"/>
                      <a:pt x="154" y="31"/>
                      <a:pt x="154" y="31"/>
                    </a:cubicBezTo>
                    <a:lnTo>
                      <a:pt x="154" y="31"/>
                    </a:lnTo>
                    <a:cubicBezTo>
                      <a:pt x="154" y="31"/>
                      <a:pt x="154" y="0"/>
                      <a:pt x="186" y="0"/>
                    </a:cubicBezTo>
                    <a:lnTo>
                      <a:pt x="186" y="0"/>
                    </a:lnTo>
                    <a:cubicBezTo>
                      <a:pt x="154" y="0"/>
                      <a:pt x="154" y="0"/>
                      <a:pt x="154" y="0"/>
                    </a:cubicBezTo>
                    <a:lnTo>
                      <a:pt x="154" y="0"/>
                    </a:lnTo>
                    <a:lnTo>
                      <a:pt x="154" y="0"/>
                    </a:lnTo>
                    <a:lnTo>
                      <a:pt x="124" y="0"/>
                    </a:lnTo>
                    <a:lnTo>
                      <a:pt x="124" y="0"/>
                    </a:lnTo>
                    <a:cubicBezTo>
                      <a:pt x="124" y="0"/>
                      <a:pt x="124" y="0"/>
                      <a:pt x="93" y="0"/>
                    </a:cubicBezTo>
                    <a:lnTo>
                      <a:pt x="93" y="0"/>
                    </a:lnTo>
                    <a:lnTo>
                      <a:pt x="62" y="0"/>
                    </a:lnTo>
                    <a:lnTo>
                      <a:pt x="62" y="0"/>
                    </a:lnTo>
                    <a:cubicBezTo>
                      <a:pt x="62" y="31"/>
                      <a:pt x="62" y="31"/>
                      <a:pt x="30" y="31"/>
                    </a:cubicBezTo>
                    <a:lnTo>
                      <a:pt x="30" y="31"/>
                    </a:lnTo>
                    <a:lnTo>
                      <a:pt x="0" y="62"/>
                    </a:lnTo>
                    <a:lnTo>
                      <a:pt x="0" y="62"/>
                    </a:lnTo>
                    <a:lnTo>
                      <a:pt x="0" y="62"/>
                    </a:lnTo>
                    <a:lnTo>
                      <a:pt x="0" y="62"/>
                    </a:lnTo>
                    <a:lnTo>
                      <a:pt x="30"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6" name="Freeform 118">
                <a:extLst>
                  <a:ext uri="{FF2B5EF4-FFF2-40B4-BE49-F238E27FC236}">
                    <a16:creationId xmlns:a16="http://schemas.microsoft.com/office/drawing/2014/main" id="{59AE90C7-F639-1146-B2D5-E89A4A625592}"/>
                  </a:ext>
                </a:extLst>
              </p:cNvPr>
              <p:cNvSpPr>
                <a:spLocks noChangeArrowheads="1"/>
              </p:cNvSpPr>
              <p:nvPr/>
            </p:nvSpPr>
            <p:spPr bwMode="auto">
              <a:xfrm>
                <a:off x="4716463" y="965200"/>
                <a:ext cx="57150" cy="44450"/>
              </a:xfrm>
              <a:custGeom>
                <a:avLst/>
                <a:gdLst>
                  <a:gd name="T0" fmla="*/ 63 w 157"/>
                  <a:gd name="T1" fmla="*/ 93 h 125"/>
                  <a:gd name="T2" fmla="*/ 63 w 157"/>
                  <a:gd name="T3" fmla="*/ 93 h 125"/>
                  <a:gd name="T4" fmla="*/ 63 w 157"/>
                  <a:gd name="T5" fmla="*/ 124 h 125"/>
                  <a:gd name="T6" fmla="*/ 63 w 157"/>
                  <a:gd name="T7" fmla="*/ 124 h 125"/>
                  <a:gd name="T8" fmla="*/ 63 w 157"/>
                  <a:gd name="T9" fmla="*/ 124 h 125"/>
                  <a:gd name="T10" fmla="*/ 63 w 157"/>
                  <a:gd name="T11" fmla="*/ 124 h 125"/>
                  <a:gd name="T12" fmla="*/ 94 w 157"/>
                  <a:gd name="T13" fmla="*/ 124 h 125"/>
                  <a:gd name="T14" fmla="*/ 156 w 157"/>
                  <a:gd name="T15" fmla="*/ 124 h 125"/>
                  <a:gd name="T16" fmla="*/ 156 w 157"/>
                  <a:gd name="T17" fmla="*/ 124 h 125"/>
                  <a:gd name="T18" fmla="*/ 156 w 157"/>
                  <a:gd name="T19" fmla="*/ 124 h 125"/>
                  <a:gd name="T20" fmla="*/ 156 w 157"/>
                  <a:gd name="T21" fmla="*/ 124 h 125"/>
                  <a:gd name="T22" fmla="*/ 94 w 157"/>
                  <a:gd name="T23" fmla="*/ 62 h 125"/>
                  <a:gd name="T24" fmla="*/ 94 w 157"/>
                  <a:gd name="T25" fmla="*/ 31 h 125"/>
                  <a:gd name="T26" fmla="*/ 94 w 157"/>
                  <a:gd name="T27" fmla="*/ 31 h 125"/>
                  <a:gd name="T28" fmla="*/ 94 w 157"/>
                  <a:gd name="T29" fmla="*/ 0 h 125"/>
                  <a:gd name="T30" fmla="*/ 94 w 157"/>
                  <a:gd name="T31" fmla="*/ 0 h 125"/>
                  <a:gd name="T32" fmla="*/ 63 w 157"/>
                  <a:gd name="T33" fmla="*/ 0 h 125"/>
                  <a:gd name="T34" fmla="*/ 63 w 157"/>
                  <a:gd name="T35" fmla="*/ 0 h 125"/>
                  <a:gd name="T36" fmla="*/ 63 w 157"/>
                  <a:gd name="T37" fmla="*/ 0 h 125"/>
                  <a:gd name="T38" fmla="*/ 32 w 157"/>
                  <a:gd name="T39" fmla="*/ 31 h 125"/>
                  <a:gd name="T40" fmla="*/ 0 w 157"/>
                  <a:gd name="T41" fmla="*/ 62 h 125"/>
                  <a:gd name="T42" fmla="*/ 0 w 157"/>
                  <a:gd name="T43" fmla="*/ 62 h 125"/>
                  <a:gd name="T44" fmla="*/ 63 w 157"/>
                  <a:gd name="T45"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125">
                    <a:moveTo>
                      <a:pt x="63" y="93"/>
                    </a:moveTo>
                    <a:lnTo>
                      <a:pt x="63" y="93"/>
                    </a:lnTo>
                    <a:lnTo>
                      <a:pt x="63" y="124"/>
                    </a:lnTo>
                    <a:lnTo>
                      <a:pt x="63" y="124"/>
                    </a:lnTo>
                    <a:lnTo>
                      <a:pt x="63" y="124"/>
                    </a:lnTo>
                    <a:lnTo>
                      <a:pt x="63" y="124"/>
                    </a:lnTo>
                    <a:cubicBezTo>
                      <a:pt x="94" y="124"/>
                      <a:pt x="94" y="124"/>
                      <a:pt x="94" y="124"/>
                    </a:cubicBezTo>
                    <a:cubicBezTo>
                      <a:pt x="124" y="124"/>
                      <a:pt x="124" y="124"/>
                      <a:pt x="156" y="124"/>
                    </a:cubicBezTo>
                    <a:lnTo>
                      <a:pt x="156" y="124"/>
                    </a:lnTo>
                    <a:lnTo>
                      <a:pt x="156" y="124"/>
                    </a:lnTo>
                    <a:lnTo>
                      <a:pt x="156" y="124"/>
                    </a:lnTo>
                    <a:cubicBezTo>
                      <a:pt x="124" y="124"/>
                      <a:pt x="124" y="93"/>
                      <a:pt x="94" y="62"/>
                    </a:cubicBezTo>
                    <a:lnTo>
                      <a:pt x="94" y="31"/>
                    </a:lnTo>
                    <a:lnTo>
                      <a:pt x="94" y="31"/>
                    </a:lnTo>
                    <a:lnTo>
                      <a:pt x="94" y="0"/>
                    </a:lnTo>
                    <a:lnTo>
                      <a:pt x="94" y="0"/>
                    </a:lnTo>
                    <a:cubicBezTo>
                      <a:pt x="94" y="0"/>
                      <a:pt x="94" y="0"/>
                      <a:pt x="63" y="0"/>
                    </a:cubicBezTo>
                    <a:lnTo>
                      <a:pt x="63" y="0"/>
                    </a:lnTo>
                    <a:lnTo>
                      <a:pt x="63" y="0"/>
                    </a:lnTo>
                    <a:lnTo>
                      <a:pt x="32" y="31"/>
                    </a:lnTo>
                    <a:cubicBezTo>
                      <a:pt x="32" y="31"/>
                      <a:pt x="32" y="62"/>
                      <a:pt x="0" y="62"/>
                    </a:cubicBezTo>
                    <a:lnTo>
                      <a:pt x="0" y="62"/>
                    </a:lnTo>
                    <a:cubicBezTo>
                      <a:pt x="32" y="62"/>
                      <a:pt x="32" y="62"/>
                      <a:pt x="63" y="9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7" name="Freeform 119">
                <a:extLst>
                  <a:ext uri="{FF2B5EF4-FFF2-40B4-BE49-F238E27FC236}">
                    <a16:creationId xmlns:a16="http://schemas.microsoft.com/office/drawing/2014/main" id="{EF8FF86E-D9F2-4643-835A-5ECF3066D8F8}"/>
                  </a:ext>
                </a:extLst>
              </p:cNvPr>
              <p:cNvSpPr>
                <a:spLocks noChangeArrowheads="1"/>
              </p:cNvSpPr>
              <p:nvPr/>
            </p:nvSpPr>
            <p:spPr bwMode="auto">
              <a:xfrm>
                <a:off x="6178550" y="1781175"/>
                <a:ext cx="55563" cy="66675"/>
              </a:xfrm>
              <a:custGeom>
                <a:avLst/>
                <a:gdLst>
                  <a:gd name="T0" fmla="*/ 93 w 156"/>
                  <a:gd name="T1" fmla="*/ 0 h 186"/>
                  <a:gd name="T2" fmla="*/ 93 w 156"/>
                  <a:gd name="T3" fmla="*/ 0 h 186"/>
                  <a:gd name="T4" fmla="*/ 93 w 156"/>
                  <a:gd name="T5" fmla="*/ 0 h 186"/>
                  <a:gd name="T6" fmla="*/ 93 w 156"/>
                  <a:gd name="T7" fmla="*/ 0 h 186"/>
                  <a:gd name="T8" fmla="*/ 62 w 156"/>
                  <a:gd name="T9" fmla="*/ 0 h 186"/>
                  <a:gd name="T10" fmla="*/ 62 w 156"/>
                  <a:gd name="T11" fmla="*/ 0 h 186"/>
                  <a:gd name="T12" fmla="*/ 62 w 156"/>
                  <a:gd name="T13" fmla="*/ 0 h 186"/>
                  <a:gd name="T14" fmla="*/ 62 w 156"/>
                  <a:gd name="T15" fmla="*/ 0 h 186"/>
                  <a:gd name="T16" fmla="*/ 31 w 156"/>
                  <a:gd name="T17" fmla="*/ 0 h 186"/>
                  <a:gd name="T18" fmla="*/ 62 w 156"/>
                  <a:gd name="T19" fmla="*/ 31 h 186"/>
                  <a:gd name="T20" fmla="*/ 62 w 156"/>
                  <a:gd name="T21" fmla="*/ 92 h 186"/>
                  <a:gd name="T22" fmla="*/ 31 w 156"/>
                  <a:gd name="T23" fmla="*/ 92 h 186"/>
                  <a:gd name="T24" fmla="*/ 31 w 156"/>
                  <a:gd name="T25" fmla="*/ 155 h 186"/>
                  <a:gd name="T26" fmla="*/ 0 w 156"/>
                  <a:gd name="T27" fmla="*/ 185 h 186"/>
                  <a:gd name="T28" fmla="*/ 31 w 156"/>
                  <a:gd name="T29" fmla="*/ 185 h 186"/>
                  <a:gd name="T30" fmla="*/ 62 w 156"/>
                  <a:gd name="T31" fmla="*/ 155 h 186"/>
                  <a:gd name="T32" fmla="*/ 62 w 156"/>
                  <a:gd name="T33" fmla="*/ 155 h 186"/>
                  <a:gd name="T34" fmla="*/ 93 w 156"/>
                  <a:gd name="T35" fmla="*/ 124 h 186"/>
                  <a:gd name="T36" fmla="*/ 93 w 156"/>
                  <a:gd name="T37" fmla="*/ 124 h 186"/>
                  <a:gd name="T38" fmla="*/ 124 w 156"/>
                  <a:gd name="T39" fmla="*/ 124 h 186"/>
                  <a:gd name="T40" fmla="*/ 155 w 156"/>
                  <a:gd name="T41" fmla="*/ 124 h 186"/>
                  <a:gd name="T42" fmla="*/ 155 w 156"/>
                  <a:gd name="T43" fmla="*/ 124 h 186"/>
                  <a:gd name="T44" fmla="*/ 155 w 156"/>
                  <a:gd name="T45" fmla="*/ 61 h 186"/>
                  <a:gd name="T46" fmla="*/ 124 w 156"/>
                  <a:gd name="T47" fmla="*/ 0 h 186"/>
                  <a:gd name="T48" fmla="*/ 93 w 156"/>
                  <a:gd name="T4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86">
                    <a:moveTo>
                      <a:pt x="93" y="0"/>
                    </a:moveTo>
                    <a:lnTo>
                      <a:pt x="93" y="0"/>
                    </a:lnTo>
                    <a:lnTo>
                      <a:pt x="93" y="0"/>
                    </a:lnTo>
                    <a:lnTo>
                      <a:pt x="93" y="0"/>
                    </a:lnTo>
                    <a:cubicBezTo>
                      <a:pt x="93" y="0"/>
                      <a:pt x="93" y="0"/>
                      <a:pt x="62" y="0"/>
                    </a:cubicBezTo>
                    <a:lnTo>
                      <a:pt x="62" y="0"/>
                    </a:lnTo>
                    <a:lnTo>
                      <a:pt x="62" y="0"/>
                    </a:lnTo>
                    <a:lnTo>
                      <a:pt x="62" y="0"/>
                    </a:lnTo>
                    <a:lnTo>
                      <a:pt x="31" y="0"/>
                    </a:lnTo>
                    <a:cubicBezTo>
                      <a:pt x="62" y="0"/>
                      <a:pt x="62" y="31"/>
                      <a:pt x="62" y="31"/>
                    </a:cubicBezTo>
                    <a:cubicBezTo>
                      <a:pt x="62" y="61"/>
                      <a:pt x="62" y="61"/>
                      <a:pt x="62" y="92"/>
                    </a:cubicBezTo>
                    <a:cubicBezTo>
                      <a:pt x="31" y="92"/>
                      <a:pt x="31" y="92"/>
                      <a:pt x="31" y="92"/>
                    </a:cubicBezTo>
                    <a:cubicBezTo>
                      <a:pt x="31" y="124"/>
                      <a:pt x="31" y="124"/>
                      <a:pt x="31" y="155"/>
                    </a:cubicBezTo>
                    <a:cubicBezTo>
                      <a:pt x="31" y="155"/>
                      <a:pt x="31" y="185"/>
                      <a:pt x="0" y="185"/>
                    </a:cubicBezTo>
                    <a:cubicBezTo>
                      <a:pt x="31" y="185"/>
                      <a:pt x="31" y="185"/>
                      <a:pt x="31" y="185"/>
                    </a:cubicBezTo>
                    <a:cubicBezTo>
                      <a:pt x="62" y="155"/>
                      <a:pt x="62" y="155"/>
                      <a:pt x="62" y="155"/>
                    </a:cubicBezTo>
                    <a:lnTo>
                      <a:pt x="62" y="155"/>
                    </a:lnTo>
                    <a:lnTo>
                      <a:pt x="93" y="124"/>
                    </a:lnTo>
                    <a:lnTo>
                      <a:pt x="93" y="124"/>
                    </a:lnTo>
                    <a:cubicBezTo>
                      <a:pt x="124" y="124"/>
                      <a:pt x="124" y="124"/>
                      <a:pt x="124" y="124"/>
                    </a:cubicBezTo>
                    <a:cubicBezTo>
                      <a:pt x="124" y="124"/>
                      <a:pt x="124" y="124"/>
                      <a:pt x="155" y="124"/>
                    </a:cubicBezTo>
                    <a:lnTo>
                      <a:pt x="155" y="124"/>
                    </a:lnTo>
                    <a:cubicBezTo>
                      <a:pt x="155" y="124"/>
                      <a:pt x="155" y="92"/>
                      <a:pt x="155" y="61"/>
                    </a:cubicBezTo>
                    <a:cubicBezTo>
                      <a:pt x="155" y="31"/>
                      <a:pt x="124" y="31"/>
                      <a:pt x="124" y="0"/>
                    </a:cubicBezTo>
                    <a:cubicBezTo>
                      <a:pt x="124" y="0"/>
                      <a:pt x="124" y="0"/>
                      <a:pt x="9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8" name="Freeform 120">
                <a:extLst>
                  <a:ext uri="{FF2B5EF4-FFF2-40B4-BE49-F238E27FC236}">
                    <a16:creationId xmlns:a16="http://schemas.microsoft.com/office/drawing/2014/main" id="{F514224B-2177-CD47-9443-24A8CBD40FC3}"/>
                  </a:ext>
                </a:extLst>
              </p:cNvPr>
              <p:cNvSpPr>
                <a:spLocks noChangeArrowheads="1"/>
              </p:cNvSpPr>
              <p:nvPr/>
            </p:nvSpPr>
            <p:spPr bwMode="auto">
              <a:xfrm>
                <a:off x="6134100" y="2438400"/>
                <a:ext cx="33338" cy="66675"/>
              </a:xfrm>
              <a:custGeom>
                <a:avLst/>
                <a:gdLst>
                  <a:gd name="T0" fmla="*/ 93 w 94"/>
                  <a:gd name="T1" fmla="*/ 32 h 187"/>
                  <a:gd name="T2" fmla="*/ 93 w 94"/>
                  <a:gd name="T3" fmla="*/ 32 h 187"/>
                  <a:gd name="T4" fmla="*/ 63 w 94"/>
                  <a:gd name="T5" fmla="*/ 32 h 187"/>
                  <a:gd name="T6" fmla="*/ 31 w 94"/>
                  <a:gd name="T7" fmla="*/ 62 h 187"/>
                  <a:gd name="T8" fmla="*/ 31 w 94"/>
                  <a:gd name="T9" fmla="*/ 62 h 187"/>
                  <a:gd name="T10" fmla="*/ 0 w 94"/>
                  <a:gd name="T11" fmla="*/ 93 h 187"/>
                  <a:gd name="T12" fmla="*/ 0 w 94"/>
                  <a:gd name="T13" fmla="*/ 93 h 187"/>
                  <a:gd name="T14" fmla="*/ 0 w 94"/>
                  <a:gd name="T15" fmla="*/ 93 h 187"/>
                  <a:gd name="T16" fmla="*/ 0 w 94"/>
                  <a:gd name="T17" fmla="*/ 156 h 187"/>
                  <a:gd name="T18" fmla="*/ 0 w 94"/>
                  <a:gd name="T19" fmla="*/ 156 h 187"/>
                  <a:gd name="T20" fmla="*/ 0 w 94"/>
                  <a:gd name="T21" fmla="*/ 156 h 187"/>
                  <a:gd name="T22" fmla="*/ 0 w 94"/>
                  <a:gd name="T23" fmla="*/ 186 h 187"/>
                  <a:gd name="T24" fmla="*/ 0 w 94"/>
                  <a:gd name="T25" fmla="*/ 186 h 187"/>
                  <a:gd name="T26" fmla="*/ 0 w 94"/>
                  <a:gd name="T27" fmla="*/ 186 h 187"/>
                  <a:gd name="T28" fmla="*/ 31 w 94"/>
                  <a:gd name="T29" fmla="*/ 186 h 187"/>
                  <a:gd name="T30" fmla="*/ 63 w 94"/>
                  <a:gd name="T31" fmla="*/ 186 h 187"/>
                  <a:gd name="T32" fmla="*/ 63 w 94"/>
                  <a:gd name="T33" fmla="*/ 186 h 187"/>
                  <a:gd name="T34" fmla="*/ 31 w 94"/>
                  <a:gd name="T35" fmla="*/ 156 h 187"/>
                  <a:gd name="T36" fmla="*/ 63 w 94"/>
                  <a:gd name="T37" fmla="*/ 124 h 187"/>
                  <a:gd name="T38" fmla="*/ 93 w 94"/>
                  <a:gd name="T39" fmla="*/ 124 h 187"/>
                  <a:gd name="T40" fmla="*/ 93 w 94"/>
                  <a:gd name="T41" fmla="*/ 124 h 187"/>
                  <a:gd name="T42" fmla="*/ 93 w 94"/>
                  <a:gd name="T43" fmla="*/ 124 h 187"/>
                  <a:gd name="T44" fmla="*/ 93 w 94"/>
                  <a:gd name="T45" fmla="*/ 124 h 187"/>
                  <a:gd name="T46" fmla="*/ 93 w 94"/>
                  <a:gd name="T47" fmla="*/ 124 h 187"/>
                  <a:gd name="T48" fmla="*/ 93 w 94"/>
                  <a:gd name="T49" fmla="*/ 93 h 187"/>
                  <a:gd name="T50" fmla="*/ 93 w 94"/>
                  <a:gd name="T51" fmla="*/ 62 h 187"/>
                  <a:gd name="T52" fmla="*/ 93 w 94"/>
                  <a:gd name="T53" fmla="*/ 32 h 187"/>
                  <a:gd name="T54" fmla="*/ 93 w 94"/>
                  <a:gd name="T55" fmla="*/ 32 h 187"/>
                  <a:gd name="T56" fmla="*/ 93 w 94"/>
                  <a:gd name="T57" fmla="*/ 32 h 187"/>
                  <a:gd name="T58" fmla="*/ 93 w 94"/>
                  <a:gd name="T59" fmla="*/ 32 h 187"/>
                  <a:gd name="T60" fmla="*/ 93 w 94"/>
                  <a:gd name="T61" fmla="*/ 32 h 187"/>
                  <a:gd name="T62" fmla="*/ 93 w 94"/>
                  <a:gd name="T63" fmla="*/ 0 h 187"/>
                  <a:gd name="T64" fmla="*/ 93 w 94"/>
                  <a:gd name="T65" fmla="*/ 3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187">
                    <a:moveTo>
                      <a:pt x="93" y="32"/>
                    </a:moveTo>
                    <a:lnTo>
                      <a:pt x="93" y="32"/>
                    </a:lnTo>
                    <a:cubicBezTo>
                      <a:pt x="63" y="32"/>
                      <a:pt x="63" y="32"/>
                      <a:pt x="63" y="32"/>
                    </a:cubicBezTo>
                    <a:cubicBezTo>
                      <a:pt x="63" y="32"/>
                      <a:pt x="63" y="32"/>
                      <a:pt x="31" y="62"/>
                    </a:cubicBezTo>
                    <a:lnTo>
                      <a:pt x="31" y="62"/>
                    </a:lnTo>
                    <a:cubicBezTo>
                      <a:pt x="31" y="93"/>
                      <a:pt x="0" y="93"/>
                      <a:pt x="0" y="93"/>
                    </a:cubicBezTo>
                    <a:lnTo>
                      <a:pt x="0" y="93"/>
                    </a:lnTo>
                    <a:lnTo>
                      <a:pt x="0" y="93"/>
                    </a:lnTo>
                    <a:cubicBezTo>
                      <a:pt x="31" y="124"/>
                      <a:pt x="31" y="124"/>
                      <a:pt x="0" y="156"/>
                    </a:cubicBezTo>
                    <a:lnTo>
                      <a:pt x="0" y="156"/>
                    </a:lnTo>
                    <a:lnTo>
                      <a:pt x="0" y="156"/>
                    </a:lnTo>
                    <a:lnTo>
                      <a:pt x="0" y="186"/>
                    </a:lnTo>
                    <a:lnTo>
                      <a:pt x="0" y="186"/>
                    </a:lnTo>
                    <a:lnTo>
                      <a:pt x="0" y="186"/>
                    </a:lnTo>
                    <a:lnTo>
                      <a:pt x="31" y="186"/>
                    </a:lnTo>
                    <a:lnTo>
                      <a:pt x="63" y="186"/>
                    </a:lnTo>
                    <a:lnTo>
                      <a:pt x="63" y="186"/>
                    </a:lnTo>
                    <a:cubicBezTo>
                      <a:pt x="31" y="186"/>
                      <a:pt x="31" y="156"/>
                      <a:pt x="31" y="156"/>
                    </a:cubicBezTo>
                    <a:cubicBezTo>
                      <a:pt x="63" y="124"/>
                      <a:pt x="63" y="124"/>
                      <a:pt x="63" y="124"/>
                    </a:cubicBezTo>
                    <a:cubicBezTo>
                      <a:pt x="63" y="124"/>
                      <a:pt x="63" y="124"/>
                      <a:pt x="93" y="124"/>
                    </a:cubicBezTo>
                    <a:lnTo>
                      <a:pt x="93" y="124"/>
                    </a:lnTo>
                    <a:lnTo>
                      <a:pt x="93" y="124"/>
                    </a:lnTo>
                    <a:lnTo>
                      <a:pt x="93" y="124"/>
                    </a:lnTo>
                    <a:lnTo>
                      <a:pt x="93" y="124"/>
                    </a:lnTo>
                    <a:cubicBezTo>
                      <a:pt x="93" y="93"/>
                      <a:pt x="93" y="93"/>
                      <a:pt x="93" y="93"/>
                    </a:cubicBezTo>
                    <a:lnTo>
                      <a:pt x="93" y="62"/>
                    </a:lnTo>
                    <a:cubicBezTo>
                      <a:pt x="93" y="62"/>
                      <a:pt x="93" y="62"/>
                      <a:pt x="93" y="32"/>
                    </a:cubicBezTo>
                    <a:lnTo>
                      <a:pt x="93" y="32"/>
                    </a:lnTo>
                    <a:lnTo>
                      <a:pt x="93" y="32"/>
                    </a:lnTo>
                    <a:lnTo>
                      <a:pt x="93" y="32"/>
                    </a:lnTo>
                    <a:lnTo>
                      <a:pt x="93" y="32"/>
                    </a:lnTo>
                    <a:lnTo>
                      <a:pt x="93" y="0"/>
                    </a:lnTo>
                    <a:lnTo>
                      <a:pt x="93" y="3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59" name="Freeform 121">
                <a:extLst>
                  <a:ext uri="{FF2B5EF4-FFF2-40B4-BE49-F238E27FC236}">
                    <a16:creationId xmlns:a16="http://schemas.microsoft.com/office/drawing/2014/main" id="{DA2A2A89-7203-8E4B-8AC6-A015A826E1D5}"/>
                  </a:ext>
                </a:extLst>
              </p:cNvPr>
              <p:cNvSpPr>
                <a:spLocks noChangeArrowheads="1"/>
              </p:cNvSpPr>
              <p:nvPr/>
            </p:nvSpPr>
            <p:spPr bwMode="auto">
              <a:xfrm>
                <a:off x="6034088" y="2684463"/>
                <a:ext cx="34925" cy="55562"/>
              </a:xfrm>
              <a:custGeom>
                <a:avLst/>
                <a:gdLst>
                  <a:gd name="T0" fmla="*/ 62 w 95"/>
                  <a:gd name="T1" fmla="*/ 0 h 156"/>
                  <a:gd name="T2" fmla="*/ 62 w 95"/>
                  <a:gd name="T3" fmla="*/ 0 h 156"/>
                  <a:gd name="T4" fmla="*/ 31 w 95"/>
                  <a:gd name="T5" fmla="*/ 0 h 156"/>
                  <a:gd name="T6" fmla="*/ 31 w 95"/>
                  <a:gd name="T7" fmla="*/ 0 h 156"/>
                  <a:gd name="T8" fmla="*/ 31 w 95"/>
                  <a:gd name="T9" fmla="*/ 0 h 156"/>
                  <a:gd name="T10" fmla="*/ 31 w 95"/>
                  <a:gd name="T11" fmla="*/ 31 h 156"/>
                  <a:gd name="T12" fmla="*/ 31 w 95"/>
                  <a:gd name="T13" fmla="*/ 31 h 156"/>
                  <a:gd name="T14" fmla="*/ 31 w 95"/>
                  <a:gd name="T15" fmla="*/ 62 h 156"/>
                  <a:gd name="T16" fmla="*/ 31 w 95"/>
                  <a:gd name="T17" fmla="*/ 93 h 156"/>
                  <a:gd name="T18" fmla="*/ 0 w 95"/>
                  <a:gd name="T19" fmla="*/ 93 h 156"/>
                  <a:gd name="T20" fmla="*/ 0 w 95"/>
                  <a:gd name="T21" fmla="*/ 93 h 156"/>
                  <a:gd name="T22" fmla="*/ 0 w 95"/>
                  <a:gd name="T23" fmla="*/ 93 h 156"/>
                  <a:gd name="T24" fmla="*/ 31 w 95"/>
                  <a:gd name="T25" fmla="*/ 124 h 156"/>
                  <a:gd name="T26" fmla="*/ 31 w 95"/>
                  <a:gd name="T27" fmla="*/ 155 h 156"/>
                  <a:gd name="T28" fmla="*/ 31 w 95"/>
                  <a:gd name="T29" fmla="*/ 155 h 156"/>
                  <a:gd name="T30" fmla="*/ 31 w 95"/>
                  <a:gd name="T31" fmla="*/ 155 h 156"/>
                  <a:gd name="T32" fmla="*/ 31 w 95"/>
                  <a:gd name="T33" fmla="*/ 155 h 156"/>
                  <a:gd name="T34" fmla="*/ 31 w 95"/>
                  <a:gd name="T35" fmla="*/ 124 h 156"/>
                  <a:gd name="T36" fmla="*/ 31 w 95"/>
                  <a:gd name="T37" fmla="*/ 124 h 156"/>
                  <a:gd name="T38" fmla="*/ 31 w 95"/>
                  <a:gd name="T39" fmla="*/ 93 h 156"/>
                  <a:gd name="T40" fmla="*/ 62 w 95"/>
                  <a:gd name="T41" fmla="*/ 62 h 156"/>
                  <a:gd name="T42" fmla="*/ 62 w 95"/>
                  <a:gd name="T43" fmla="*/ 62 h 156"/>
                  <a:gd name="T44" fmla="*/ 94 w 95"/>
                  <a:gd name="T45" fmla="*/ 62 h 156"/>
                  <a:gd name="T46" fmla="*/ 94 w 95"/>
                  <a:gd name="T47" fmla="*/ 62 h 156"/>
                  <a:gd name="T48" fmla="*/ 94 w 95"/>
                  <a:gd name="T49" fmla="*/ 31 h 156"/>
                  <a:gd name="T50" fmla="*/ 94 w 95"/>
                  <a:gd name="T51" fmla="*/ 31 h 156"/>
                  <a:gd name="T52" fmla="*/ 94 w 95"/>
                  <a:gd name="T53" fmla="*/ 31 h 156"/>
                  <a:gd name="T54" fmla="*/ 62 w 95"/>
                  <a:gd name="T5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156">
                    <a:moveTo>
                      <a:pt x="62" y="0"/>
                    </a:moveTo>
                    <a:lnTo>
                      <a:pt x="62" y="0"/>
                    </a:lnTo>
                    <a:cubicBezTo>
                      <a:pt x="31" y="0"/>
                      <a:pt x="31" y="0"/>
                      <a:pt x="31" y="0"/>
                    </a:cubicBezTo>
                    <a:lnTo>
                      <a:pt x="31" y="0"/>
                    </a:lnTo>
                    <a:lnTo>
                      <a:pt x="31" y="0"/>
                    </a:lnTo>
                    <a:lnTo>
                      <a:pt x="31" y="31"/>
                    </a:lnTo>
                    <a:lnTo>
                      <a:pt x="31" y="31"/>
                    </a:lnTo>
                    <a:cubicBezTo>
                      <a:pt x="31" y="62"/>
                      <a:pt x="31" y="62"/>
                      <a:pt x="31" y="62"/>
                    </a:cubicBezTo>
                    <a:cubicBezTo>
                      <a:pt x="31" y="62"/>
                      <a:pt x="31" y="62"/>
                      <a:pt x="31" y="93"/>
                    </a:cubicBezTo>
                    <a:lnTo>
                      <a:pt x="0" y="93"/>
                    </a:lnTo>
                    <a:lnTo>
                      <a:pt x="0" y="93"/>
                    </a:lnTo>
                    <a:lnTo>
                      <a:pt x="0" y="93"/>
                    </a:lnTo>
                    <a:cubicBezTo>
                      <a:pt x="31" y="93"/>
                      <a:pt x="31" y="124"/>
                      <a:pt x="31" y="124"/>
                    </a:cubicBezTo>
                    <a:cubicBezTo>
                      <a:pt x="31" y="124"/>
                      <a:pt x="31" y="124"/>
                      <a:pt x="31" y="155"/>
                    </a:cubicBezTo>
                    <a:lnTo>
                      <a:pt x="31" y="155"/>
                    </a:lnTo>
                    <a:lnTo>
                      <a:pt x="31" y="155"/>
                    </a:lnTo>
                    <a:lnTo>
                      <a:pt x="31" y="155"/>
                    </a:lnTo>
                    <a:cubicBezTo>
                      <a:pt x="31" y="155"/>
                      <a:pt x="31" y="155"/>
                      <a:pt x="31" y="124"/>
                    </a:cubicBezTo>
                    <a:lnTo>
                      <a:pt x="31" y="124"/>
                    </a:lnTo>
                    <a:cubicBezTo>
                      <a:pt x="31" y="124"/>
                      <a:pt x="31" y="124"/>
                      <a:pt x="31" y="93"/>
                    </a:cubicBezTo>
                    <a:lnTo>
                      <a:pt x="62" y="62"/>
                    </a:lnTo>
                    <a:lnTo>
                      <a:pt x="62" y="62"/>
                    </a:lnTo>
                    <a:lnTo>
                      <a:pt x="94" y="62"/>
                    </a:lnTo>
                    <a:lnTo>
                      <a:pt x="94" y="62"/>
                    </a:lnTo>
                    <a:cubicBezTo>
                      <a:pt x="94" y="31"/>
                      <a:pt x="94" y="31"/>
                      <a:pt x="94" y="31"/>
                    </a:cubicBezTo>
                    <a:lnTo>
                      <a:pt x="94" y="31"/>
                    </a:lnTo>
                    <a:lnTo>
                      <a:pt x="94" y="31"/>
                    </a:lnTo>
                    <a:cubicBezTo>
                      <a:pt x="62" y="31"/>
                      <a:pt x="62" y="31"/>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0" name="Freeform 122">
                <a:extLst>
                  <a:ext uri="{FF2B5EF4-FFF2-40B4-BE49-F238E27FC236}">
                    <a16:creationId xmlns:a16="http://schemas.microsoft.com/office/drawing/2014/main" id="{B2CA0DB8-00A7-A449-BB39-F6F158E8D1C6}"/>
                  </a:ext>
                </a:extLst>
              </p:cNvPr>
              <p:cNvSpPr>
                <a:spLocks noChangeArrowheads="1"/>
              </p:cNvSpPr>
              <p:nvPr/>
            </p:nvSpPr>
            <p:spPr bwMode="auto">
              <a:xfrm>
                <a:off x="6280150" y="2673350"/>
                <a:ext cx="44450" cy="22225"/>
              </a:xfrm>
              <a:custGeom>
                <a:avLst/>
                <a:gdLst>
                  <a:gd name="T0" fmla="*/ 31 w 125"/>
                  <a:gd name="T1" fmla="*/ 62 h 63"/>
                  <a:gd name="T2" fmla="*/ 31 w 125"/>
                  <a:gd name="T3" fmla="*/ 62 h 63"/>
                  <a:gd name="T4" fmla="*/ 31 w 125"/>
                  <a:gd name="T5" fmla="*/ 62 h 63"/>
                  <a:gd name="T6" fmla="*/ 31 w 125"/>
                  <a:gd name="T7" fmla="*/ 62 h 63"/>
                  <a:gd name="T8" fmla="*/ 62 w 125"/>
                  <a:gd name="T9" fmla="*/ 62 h 63"/>
                  <a:gd name="T10" fmla="*/ 62 w 125"/>
                  <a:gd name="T11" fmla="*/ 62 h 63"/>
                  <a:gd name="T12" fmla="*/ 62 w 125"/>
                  <a:gd name="T13" fmla="*/ 62 h 63"/>
                  <a:gd name="T14" fmla="*/ 124 w 125"/>
                  <a:gd name="T15" fmla="*/ 62 h 63"/>
                  <a:gd name="T16" fmla="*/ 124 w 125"/>
                  <a:gd name="T17" fmla="*/ 62 h 63"/>
                  <a:gd name="T18" fmla="*/ 124 w 125"/>
                  <a:gd name="T19" fmla="*/ 31 h 63"/>
                  <a:gd name="T20" fmla="*/ 124 w 125"/>
                  <a:gd name="T21" fmla="*/ 31 h 63"/>
                  <a:gd name="T22" fmla="*/ 124 w 125"/>
                  <a:gd name="T23" fmla="*/ 31 h 63"/>
                  <a:gd name="T24" fmla="*/ 124 w 125"/>
                  <a:gd name="T25" fmla="*/ 0 h 63"/>
                  <a:gd name="T26" fmla="*/ 124 w 125"/>
                  <a:gd name="T27" fmla="*/ 0 h 63"/>
                  <a:gd name="T28" fmla="*/ 124 w 125"/>
                  <a:gd name="T29" fmla="*/ 0 h 63"/>
                  <a:gd name="T30" fmla="*/ 62 w 125"/>
                  <a:gd name="T31" fmla="*/ 0 h 63"/>
                  <a:gd name="T32" fmla="*/ 62 w 125"/>
                  <a:gd name="T33" fmla="*/ 0 h 63"/>
                  <a:gd name="T34" fmla="*/ 62 w 125"/>
                  <a:gd name="T35" fmla="*/ 0 h 63"/>
                  <a:gd name="T36" fmla="*/ 62 w 125"/>
                  <a:gd name="T37" fmla="*/ 0 h 63"/>
                  <a:gd name="T38" fmla="*/ 31 w 125"/>
                  <a:gd name="T39" fmla="*/ 0 h 63"/>
                  <a:gd name="T40" fmla="*/ 0 w 125"/>
                  <a:gd name="T41" fmla="*/ 0 h 63"/>
                  <a:gd name="T42" fmla="*/ 0 w 125"/>
                  <a:gd name="T43" fmla="*/ 0 h 63"/>
                  <a:gd name="T44" fmla="*/ 31 w 125"/>
                  <a:gd name="T4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63">
                    <a:moveTo>
                      <a:pt x="31" y="62"/>
                    </a:moveTo>
                    <a:lnTo>
                      <a:pt x="31" y="62"/>
                    </a:lnTo>
                    <a:lnTo>
                      <a:pt x="31" y="62"/>
                    </a:lnTo>
                    <a:lnTo>
                      <a:pt x="31" y="62"/>
                    </a:lnTo>
                    <a:lnTo>
                      <a:pt x="62" y="62"/>
                    </a:lnTo>
                    <a:lnTo>
                      <a:pt x="62" y="62"/>
                    </a:lnTo>
                    <a:lnTo>
                      <a:pt x="62" y="62"/>
                    </a:lnTo>
                    <a:cubicBezTo>
                      <a:pt x="93" y="62"/>
                      <a:pt x="93" y="62"/>
                      <a:pt x="124" y="62"/>
                    </a:cubicBezTo>
                    <a:lnTo>
                      <a:pt x="124" y="62"/>
                    </a:lnTo>
                    <a:cubicBezTo>
                      <a:pt x="124" y="62"/>
                      <a:pt x="124" y="62"/>
                      <a:pt x="124" y="31"/>
                    </a:cubicBezTo>
                    <a:lnTo>
                      <a:pt x="124" y="31"/>
                    </a:lnTo>
                    <a:lnTo>
                      <a:pt x="124" y="31"/>
                    </a:lnTo>
                    <a:lnTo>
                      <a:pt x="124" y="0"/>
                    </a:lnTo>
                    <a:lnTo>
                      <a:pt x="124" y="0"/>
                    </a:lnTo>
                    <a:lnTo>
                      <a:pt x="124" y="0"/>
                    </a:lnTo>
                    <a:cubicBezTo>
                      <a:pt x="93" y="0"/>
                      <a:pt x="93" y="0"/>
                      <a:pt x="62" y="0"/>
                    </a:cubicBezTo>
                    <a:lnTo>
                      <a:pt x="62" y="0"/>
                    </a:lnTo>
                    <a:lnTo>
                      <a:pt x="62" y="0"/>
                    </a:lnTo>
                    <a:lnTo>
                      <a:pt x="62" y="0"/>
                    </a:lnTo>
                    <a:cubicBezTo>
                      <a:pt x="31" y="0"/>
                      <a:pt x="31" y="0"/>
                      <a:pt x="31" y="0"/>
                    </a:cubicBezTo>
                    <a:lnTo>
                      <a:pt x="0" y="0"/>
                    </a:lnTo>
                    <a:lnTo>
                      <a:pt x="0" y="0"/>
                    </a:lnTo>
                    <a:cubicBezTo>
                      <a:pt x="31" y="31"/>
                      <a:pt x="31" y="31"/>
                      <a:pt x="31"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1" name="Freeform 123">
                <a:extLst>
                  <a:ext uri="{FF2B5EF4-FFF2-40B4-BE49-F238E27FC236}">
                    <a16:creationId xmlns:a16="http://schemas.microsoft.com/office/drawing/2014/main" id="{8C6A7FF3-DA4D-6B43-B65D-DA04625B0C84}"/>
                  </a:ext>
                </a:extLst>
              </p:cNvPr>
              <p:cNvSpPr>
                <a:spLocks noChangeArrowheads="1"/>
              </p:cNvSpPr>
              <p:nvPr/>
            </p:nvSpPr>
            <p:spPr bwMode="auto">
              <a:xfrm>
                <a:off x="6313488" y="2695575"/>
                <a:ext cx="146050" cy="146050"/>
              </a:xfrm>
              <a:custGeom>
                <a:avLst/>
                <a:gdLst>
                  <a:gd name="T0" fmla="*/ 31 w 404"/>
                  <a:gd name="T1" fmla="*/ 62 h 404"/>
                  <a:gd name="T2" fmla="*/ 0 w 404"/>
                  <a:gd name="T3" fmla="*/ 62 h 404"/>
                  <a:gd name="T4" fmla="*/ 0 w 404"/>
                  <a:gd name="T5" fmla="*/ 124 h 404"/>
                  <a:gd name="T6" fmla="*/ 31 w 404"/>
                  <a:gd name="T7" fmla="*/ 93 h 404"/>
                  <a:gd name="T8" fmla="*/ 62 w 404"/>
                  <a:gd name="T9" fmla="*/ 124 h 404"/>
                  <a:gd name="T10" fmla="*/ 62 w 404"/>
                  <a:gd name="T11" fmla="*/ 124 h 404"/>
                  <a:gd name="T12" fmla="*/ 93 w 404"/>
                  <a:gd name="T13" fmla="*/ 124 h 404"/>
                  <a:gd name="T14" fmla="*/ 124 w 404"/>
                  <a:gd name="T15" fmla="*/ 155 h 404"/>
                  <a:gd name="T16" fmla="*/ 155 w 404"/>
                  <a:gd name="T17" fmla="*/ 155 h 404"/>
                  <a:gd name="T18" fmla="*/ 186 w 404"/>
                  <a:gd name="T19" fmla="*/ 155 h 404"/>
                  <a:gd name="T20" fmla="*/ 248 w 404"/>
                  <a:gd name="T21" fmla="*/ 186 h 404"/>
                  <a:gd name="T22" fmla="*/ 279 w 404"/>
                  <a:gd name="T23" fmla="*/ 217 h 404"/>
                  <a:gd name="T24" fmla="*/ 279 w 404"/>
                  <a:gd name="T25" fmla="*/ 248 h 404"/>
                  <a:gd name="T26" fmla="*/ 310 w 404"/>
                  <a:gd name="T27" fmla="*/ 310 h 404"/>
                  <a:gd name="T28" fmla="*/ 310 w 404"/>
                  <a:gd name="T29" fmla="*/ 341 h 404"/>
                  <a:gd name="T30" fmla="*/ 279 w 404"/>
                  <a:gd name="T31" fmla="*/ 372 h 404"/>
                  <a:gd name="T32" fmla="*/ 279 w 404"/>
                  <a:gd name="T33" fmla="*/ 403 h 404"/>
                  <a:gd name="T34" fmla="*/ 310 w 404"/>
                  <a:gd name="T35" fmla="*/ 403 h 404"/>
                  <a:gd name="T36" fmla="*/ 310 w 404"/>
                  <a:gd name="T37" fmla="*/ 403 h 404"/>
                  <a:gd name="T38" fmla="*/ 341 w 404"/>
                  <a:gd name="T39" fmla="*/ 372 h 404"/>
                  <a:gd name="T40" fmla="*/ 403 w 404"/>
                  <a:gd name="T41" fmla="*/ 403 h 404"/>
                  <a:gd name="T42" fmla="*/ 403 w 404"/>
                  <a:gd name="T43" fmla="*/ 341 h 404"/>
                  <a:gd name="T44" fmla="*/ 403 w 404"/>
                  <a:gd name="T45" fmla="*/ 310 h 404"/>
                  <a:gd name="T46" fmla="*/ 403 w 404"/>
                  <a:gd name="T47" fmla="*/ 310 h 404"/>
                  <a:gd name="T48" fmla="*/ 403 w 404"/>
                  <a:gd name="T49" fmla="*/ 279 h 404"/>
                  <a:gd name="T50" fmla="*/ 403 w 404"/>
                  <a:gd name="T51" fmla="*/ 279 h 404"/>
                  <a:gd name="T52" fmla="*/ 372 w 404"/>
                  <a:gd name="T53" fmla="*/ 62 h 404"/>
                  <a:gd name="T54" fmla="*/ 372 w 404"/>
                  <a:gd name="T55" fmla="*/ 62 h 404"/>
                  <a:gd name="T56" fmla="*/ 341 w 404"/>
                  <a:gd name="T57" fmla="*/ 62 h 404"/>
                  <a:gd name="T58" fmla="*/ 310 w 404"/>
                  <a:gd name="T59" fmla="*/ 31 h 404"/>
                  <a:gd name="T60" fmla="*/ 248 w 404"/>
                  <a:gd name="T61" fmla="*/ 0 h 404"/>
                  <a:gd name="T62" fmla="*/ 217 w 404"/>
                  <a:gd name="T63" fmla="*/ 62 h 404"/>
                  <a:gd name="T64" fmla="*/ 186 w 404"/>
                  <a:gd name="T65" fmla="*/ 62 h 404"/>
                  <a:gd name="T66" fmla="*/ 186 w 404"/>
                  <a:gd name="T67" fmla="*/ 93 h 404"/>
                  <a:gd name="T68" fmla="*/ 93 w 404"/>
                  <a:gd name="T69" fmla="*/ 124 h 404"/>
                  <a:gd name="T70" fmla="*/ 62 w 404"/>
                  <a:gd name="T71" fmla="*/ 9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4" h="404">
                    <a:moveTo>
                      <a:pt x="31" y="62"/>
                    </a:moveTo>
                    <a:lnTo>
                      <a:pt x="31" y="62"/>
                    </a:lnTo>
                    <a:cubicBezTo>
                      <a:pt x="0" y="62"/>
                      <a:pt x="0" y="62"/>
                      <a:pt x="0" y="62"/>
                    </a:cubicBezTo>
                    <a:lnTo>
                      <a:pt x="0" y="62"/>
                    </a:lnTo>
                    <a:cubicBezTo>
                      <a:pt x="0" y="62"/>
                      <a:pt x="0" y="62"/>
                      <a:pt x="0" y="93"/>
                    </a:cubicBezTo>
                    <a:cubicBezTo>
                      <a:pt x="0" y="93"/>
                      <a:pt x="0" y="93"/>
                      <a:pt x="0" y="124"/>
                    </a:cubicBezTo>
                    <a:lnTo>
                      <a:pt x="0" y="124"/>
                    </a:lnTo>
                    <a:cubicBezTo>
                      <a:pt x="0" y="93"/>
                      <a:pt x="31" y="93"/>
                      <a:pt x="31" y="93"/>
                    </a:cubicBezTo>
                    <a:lnTo>
                      <a:pt x="31" y="93"/>
                    </a:lnTo>
                    <a:cubicBezTo>
                      <a:pt x="31" y="93"/>
                      <a:pt x="62" y="93"/>
                      <a:pt x="62" y="124"/>
                    </a:cubicBezTo>
                    <a:lnTo>
                      <a:pt x="62" y="124"/>
                    </a:lnTo>
                    <a:lnTo>
                      <a:pt x="62" y="124"/>
                    </a:lnTo>
                    <a:lnTo>
                      <a:pt x="62" y="124"/>
                    </a:lnTo>
                    <a:cubicBezTo>
                      <a:pt x="93" y="124"/>
                      <a:pt x="93" y="124"/>
                      <a:pt x="93" y="124"/>
                    </a:cubicBezTo>
                    <a:lnTo>
                      <a:pt x="124" y="124"/>
                    </a:lnTo>
                    <a:cubicBezTo>
                      <a:pt x="124" y="155"/>
                      <a:pt x="124" y="155"/>
                      <a:pt x="124" y="155"/>
                    </a:cubicBezTo>
                    <a:lnTo>
                      <a:pt x="124" y="155"/>
                    </a:lnTo>
                    <a:cubicBezTo>
                      <a:pt x="124" y="155"/>
                      <a:pt x="124" y="155"/>
                      <a:pt x="155" y="155"/>
                    </a:cubicBezTo>
                    <a:lnTo>
                      <a:pt x="186" y="155"/>
                    </a:lnTo>
                    <a:lnTo>
                      <a:pt x="186" y="155"/>
                    </a:lnTo>
                    <a:cubicBezTo>
                      <a:pt x="186" y="155"/>
                      <a:pt x="186" y="155"/>
                      <a:pt x="217" y="155"/>
                    </a:cubicBezTo>
                    <a:cubicBezTo>
                      <a:pt x="217" y="155"/>
                      <a:pt x="217" y="155"/>
                      <a:pt x="248" y="186"/>
                    </a:cubicBezTo>
                    <a:cubicBezTo>
                      <a:pt x="248" y="217"/>
                      <a:pt x="248" y="217"/>
                      <a:pt x="248" y="217"/>
                    </a:cubicBezTo>
                    <a:cubicBezTo>
                      <a:pt x="279" y="217"/>
                      <a:pt x="279" y="217"/>
                      <a:pt x="279" y="217"/>
                    </a:cubicBezTo>
                    <a:cubicBezTo>
                      <a:pt x="279" y="248"/>
                      <a:pt x="279" y="248"/>
                      <a:pt x="279" y="248"/>
                    </a:cubicBezTo>
                    <a:lnTo>
                      <a:pt x="279" y="248"/>
                    </a:lnTo>
                    <a:cubicBezTo>
                      <a:pt x="310" y="248"/>
                      <a:pt x="310" y="248"/>
                      <a:pt x="310" y="279"/>
                    </a:cubicBezTo>
                    <a:cubicBezTo>
                      <a:pt x="310" y="279"/>
                      <a:pt x="310" y="279"/>
                      <a:pt x="310" y="310"/>
                    </a:cubicBezTo>
                    <a:lnTo>
                      <a:pt x="310" y="310"/>
                    </a:lnTo>
                    <a:cubicBezTo>
                      <a:pt x="341" y="341"/>
                      <a:pt x="341" y="341"/>
                      <a:pt x="310" y="341"/>
                    </a:cubicBezTo>
                    <a:cubicBezTo>
                      <a:pt x="310" y="372"/>
                      <a:pt x="310" y="372"/>
                      <a:pt x="279" y="372"/>
                    </a:cubicBezTo>
                    <a:lnTo>
                      <a:pt x="279" y="372"/>
                    </a:lnTo>
                    <a:cubicBezTo>
                      <a:pt x="279" y="403"/>
                      <a:pt x="279" y="403"/>
                      <a:pt x="279" y="403"/>
                    </a:cubicBezTo>
                    <a:lnTo>
                      <a:pt x="279" y="403"/>
                    </a:lnTo>
                    <a:cubicBezTo>
                      <a:pt x="279" y="403"/>
                      <a:pt x="279" y="403"/>
                      <a:pt x="310" y="403"/>
                    </a:cubicBezTo>
                    <a:lnTo>
                      <a:pt x="310" y="403"/>
                    </a:lnTo>
                    <a:lnTo>
                      <a:pt x="310" y="403"/>
                    </a:lnTo>
                    <a:lnTo>
                      <a:pt x="310" y="403"/>
                    </a:lnTo>
                    <a:cubicBezTo>
                      <a:pt x="310" y="372"/>
                      <a:pt x="310" y="372"/>
                      <a:pt x="341" y="372"/>
                    </a:cubicBezTo>
                    <a:lnTo>
                      <a:pt x="341" y="372"/>
                    </a:lnTo>
                    <a:lnTo>
                      <a:pt x="372" y="372"/>
                    </a:lnTo>
                    <a:cubicBezTo>
                      <a:pt x="372" y="372"/>
                      <a:pt x="403" y="372"/>
                      <a:pt x="403" y="403"/>
                    </a:cubicBezTo>
                    <a:lnTo>
                      <a:pt x="403" y="403"/>
                    </a:lnTo>
                    <a:cubicBezTo>
                      <a:pt x="403" y="341"/>
                      <a:pt x="403" y="341"/>
                      <a:pt x="403" y="341"/>
                    </a:cubicBezTo>
                    <a:lnTo>
                      <a:pt x="403" y="341"/>
                    </a:lnTo>
                    <a:cubicBezTo>
                      <a:pt x="403" y="341"/>
                      <a:pt x="403" y="341"/>
                      <a:pt x="403" y="310"/>
                    </a:cubicBezTo>
                    <a:lnTo>
                      <a:pt x="403" y="310"/>
                    </a:lnTo>
                    <a:lnTo>
                      <a:pt x="403" y="310"/>
                    </a:lnTo>
                    <a:lnTo>
                      <a:pt x="403" y="279"/>
                    </a:lnTo>
                    <a:lnTo>
                      <a:pt x="403" y="279"/>
                    </a:lnTo>
                    <a:lnTo>
                      <a:pt x="403" y="279"/>
                    </a:lnTo>
                    <a:lnTo>
                      <a:pt x="403" y="279"/>
                    </a:lnTo>
                    <a:cubicBezTo>
                      <a:pt x="403" y="62"/>
                      <a:pt x="403" y="62"/>
                      <a:pt x="403" y="62"/>
                    </a:cubicBezTo>
                    <a:cubicBezTo>
                      <a:pt x="403" y="62"/>
                      <a:pt x="403" y="62"/>
                      <a:pt x="372" y="62"/>
                    </a:cubicBezTo>
                    <a:lnTo>
                      <a:pt x="372" y="62"/>
                    </a:lnTo>
                    <a:lnTo>
                      <a:pt x="372" y="62"/>
                    </a:lnTo>
                    <a:cubicBezTo>
                      <a:pt x="341" y="62"/>
                      <a:pt x="341" y="62"/>
                      <a:pt x="341" y="62"/>
                    </a:cubicBezTo>
                    <a:lnTo>
                      <a:pt x="341" y="62"/>
                    </a:lnTo>
                    <a:cubicBezTo>
                      <a:pt x="310" y="62"/>
                      <a:pt x="310" y="31"/>
                      <a:pt x="310" y="31"/>
                    </a:cubicBezTo>
                    <a:lnTo>
                      <a:pt x="310" y="31"/>
                    </a:lnTo>
                    <a:cubicBezTo>
                      <a:pt x="279" y="0"/>
                      <a:pt x="279" y="0"/>
                      <a:pt x="279" y="0"/>
                    </a:cubicBezTo>
                    <a:lnTo>
                      <a:pt x="248" y="0"/>
                    </a:lnTo>
                    <a:lnTo>
                      <a:pt x="248" y="0"/>
                    </a:lnTo>
                    <a:cubicBezTo>
                      <a:pt x="248" y="31"/>
                      <a:pt x="217" y="62"/>
                      <a:pt x="217" y="62"/>
                    </a:cubicBezTo>
                    <a:lnTo>
                      <a:pt x="186" y="62"/>
                    </a:lnTo>
                    <a:lnTo>
                      <a:pt x="186" y="62"/>
                    </a:lnTo>
                    <a:lnTo>
                      <a:pt x="186" y="62"/>
                    </a:lnTo>
                    <a:cubicBezTo>
                      <a:pt x="186" y="62"/>
                      <a:pt x="186" y="62"/>
                      <a:pt x="186" y="93"/>
                    </a:cubicBezTo>
                    <a:cubicBezTo>
                      <a:pt x="155" y="93"/>
                      <a:pt x="124" y="124"/>
                      <a:pt x="124" y="124"/>
                    </a:cubicBezTo>
                    <a:lnTo>
                      <a:pt x="93" y="124"/>
                    </a:lnTo>
                    <a:lnTo>
                      <a:pt x="62" y="93"/>
                    </a:lnTo>
                    <a:lnTo>
                      <a:pt x="62" y="93"/>
                    </a:lnTo>
                    <a:lnTo>
                      <a:pt x="31"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2" name="Freeform 124">
                <a:extLst>
                  <a:ext uri="{FF2B5EF4-FFF2-40B4-BE49-F238E27FC236}">
                    <a16:creationId xmlns:a16="http://schemas.microsoft.com/office/drawing/2014/main" id="{3C082B94-7B1D-D849-BA77-298136791E61}"/>
                  </a:ext>
                </a:extLst>
              </p:cNvPr>
              <p:cNvSpPr>
                <a:spLocks noChangeArrowheads="1"/>
              </p:cNvSpPr>
              <p:nvPr/>
            </p:nvSpPr>
            <p:spPr bwMode="auto">
              <a:xfrm>
                <a:off x="5610225" y="2192338"/>
                <a:ext cx="146050" cy="168275"/>
              </a:xfrm>
              <a:custGeom>
                <a:avLst/>
                <a:gdLst>
                  <a:gd name="T0" fmla="*/ 310 w 405"/>
                  <a:gd name="T1" fmla="*/ 309 h 466"/>
                  <a:gd name="T2" fmla="*/ 341 w 405"/>
                  <a:gd name="T3" fmla="*/ 341 h 466"/>
                  <a:gd name="T4" fmla="*/ 404 w 405"/>
                  <a:gd name="T5" fmla="*/ 341 h 466"/>
                  <a:gd name="T6" fmla="*/ 404 w 405"/>
                  <a:gd name="T7" fmla="*/ 309 h 466"/>
                  <a:gd name="T8" fmla="*/ 404 w 405"/>
                  <a:gd name="T9" fmla="*/ 279 h 466"/>
                  <a:gd name="T10" fmla="*/ 404 w 405"/>
                  <a:gd name="T11" fmla="*/ 248 h 466"/>
                  <a:gd name="T12" fmla="*/ 372 w 405"/>
                  <a:gd name="T13" fmla="*/ 218 h 466"/>
                  <a:gd name="T14" fmla="*/ 372 w 405"/>
                  <a:gd name="T15" fmla="*/ 186 h 466"/>
                  <a:gd name="T16" fmla="*/ 341 w 405"/>
                  <a:gd name="T17" fmla="*/ 155 h 466"/>
                  <a:gd name="T18" fmla="*/ 310 w 405"/>
                  <a:gd name="T19" fmla="*/ 124 h 466"/>
                  <a:gd name="T20" fmla="*/ 310 w 405"/>
                  <a:gd name="T21" fmla="*/ 124 h 466"/>
                  <a:gd name="T22" fmla="*/ 280 w 405"/>
                  <a:gd name="T23" fmla="*/ 155 h 466"/>
                  <a:gd name="T24" fmla="*/ 280 w 405"/>
                  <a:gd name="T25" fmla="*/ 155 h 466"/>
                  <a:gd name="T26" fmla="*/ 248 w 405"/>
                  <a:gd name="T27" fmla="*/ 124 h 466"/>
                  <a:gd name="T28" fmla="*/ 217 w 405"/>
                  <a:gd name="T29" fmla="*/ 155 h 466"/>
                  <a:gd name="T30" fmla="*/ 186 w 405"/>
                  <a:gd name="T31" fmla="*/ 186 h 466"/>
                  <a:gd name="T32" fmla="*/ 186 w 405"/>
                  <a:gd name="T33" fmla="*/ 186 h 466"/>
                  <a:gd name="T34" fmla="*/ 156 w 405"/>
                  <a:gd name="T35" fmla="*/ 155 h 466"/>
                  <a:gd name="T36" fmla="*/ 156 w 405"/>
                  <a:gd name="T37" fmla="*/ 94 h 466"/>
                  <a:gd name="T38" fmla="*/ 156 w 405"/>
                  <a:gd name="T39" fmla="*/ 94 h 466"/>
                  <a:gd name="T40" fmla="*/ 156 w 405"/>
                  <a:gd name="T41" fmla="*/ 62 h 466"/>
                  <a:gd name="T42" fmla="*/ 156 w 405"/>
                  <a:gd name="T43" fmla="*/ 62 h 466"/>
                  <a:gd name="T44" fmla="*/ 156 w 405"/>
                  <a:gd name="T45" fmla="*/ 31 h 466"/>
                  <a:gd name="T46" fmla="*/ 124 w 405"/>
                  <a:gd name="T47" fmla="*/ 0 h 466"/>
                  <a:gd name="T48" fmla="*/ 124 w 405"/>
                  <a:gd name="T49" fmla="*/ 0 h 466"/>
                  <a:gd name="T50" fmla="*/ 124 w 405"/>
                  <a:gd name="T51" fmla="*/ 0 h 466"/>
                  <a:gd name="T52" fmla="*/ 93 w 405"/>
                  <a:gd name="T53" fmla="*/ 0 h 466"/>
                  <a:gd name="T54" fmla="*/ 31 w 405"/>
                  <a:gd name="T55" fmla="*/ 31 h 466"/>
                  <a:gd name="T56" fmla="*/ 31 w 405"/>
                  <a:gd name="T57" fmla="*/ 31 h 466"/>
                  <a:gd name="T58" fmla="*/ 31 w 405"/>
                  <a:gd name="T59" fmla="*/ 31 h 466"/>
                  <a:gd name="T60" fmla="*/ 31 w 405"/>
                  <a:gd name="T61" fmla="*/ 62 h 466"/>
                  <a:gd name="T62" fmla="*/ 0 w 405"/>
                  <a:gd name="T63" fmla="*/ 124 h 466"/>
                  <a:gd name="T64" fmla="*/ 31 w 405"/>
                  <a:gd name="T65" fmla="*/ 124 h 466"/>
                  <a:gd name="T66" fmla="*/ 31 w 405"/>
                  <a:gd name="T67" fmla="*/ 155 h 466"/>
                  <a:gd name="T68" fmla="*/ 63 w 405"/>
                  <a:gd name="T69" fmla="*/ 186 h 466"/>
                  <a:gd name="T70" fmla="*/ 93 w 405"/>
                  <a:gd name="T71" fmla="*/ 248 h 466"/>
                  <a:gd name="T72" fmla="*/ 63 w 405"/>
                  <a:gd name="T73" fmla="*/ 248 h 466"/>
                  <a:gd name="T74" fmla="*/ 63 w 405"/>
                  <a:gd name="T75" fmla="*/ 309 h 466"/>
                  <a:gd name="T76" fmla="*/ 63 w 405"/>
                  <a:gd name="T77" fmla="*/ 341 h 466"/>
                  <a:gd name="T78" fmla="*/ 93 w 405"/>
                  <a:gd name="T79" fmla="*/ 433 h 466"/>
                  <a:gd name="T80" fmla="*/ 93 w 405"/>
                  <a:gd name="T81" fmla="*/ 433 h 466"/>
                  <a:gd name="T82" fmla="*/ 124 w 405"/>
                  <a:gd name="T83" fmla="*/ 465 h 466"/>
                  <a:gd name="T84" fmla="*/ 93 w 405"/>
                  <a:gd name="T85" fmla="*/ 433 h 466"/>
                  <a:gd name="T86" fmla="*/ 186 w 405"/>
                  <a:gd name="T87" fmla="*/ 402 h 466"/>
                  <a:gd name="T88" fmla="*/ 186 w 405"/>
                  <a:gd name="T89" fmla="*/ 433 h 466"/>
                  <a:gd name="T90" fmla="*/ 248 w 405"/>
                  <a:gd name="T91" fmla="*/ 433 h 466"/>
                  <a:gd name="T92" fmla="*/ 248 w 405"/>
                  <a:gd name="T93" fmla="*/ 402 h 466"/>
                  <a:gd name="T94" fmla="*/ 310 w 405"/>
                  <a:gd name="T95" fmla="*/ 30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5" h="466">
                    <a:moveTo>
                      <a:pt x="310" y="309"/>
                    </a:moveTo>
                    <a:lnTo>
                      <a:pt x="310" y="309"/>
                    </a:lnTo>
                    <a:lnTo>
                      <a:pt x="341" y="309"/>
                    </a:lnTo>
                    <a:cubicBezTo>
                      <a:pt x="341" y="341"/>
                      <a:pt x="341" y="341"/>
                      <a:pt x="341" y="341"/>
                    </a:cubicBezTo>
                    <a:cubicBezTo>
                      <a:pt x="372" y="309"/>
                      <a:pt x="372" y="309"/>
                      <a:pt x="372" y="309"/>
                    </a:cubicBezTo>
                    <a:cubicBezTo>
                      <a:pt x="372" y="309"/>
                      <a:pt x="404" y="309"/>
                      <a:pt x="404" y="341"/>
                    </a:cubicBezTo>
                    <a:cubicBezTo>
                      <a:pt x="404" y="309"/>
                      <a:pt x="404" y="309"/>
                      <a:pt x="404" y="309"/>
                    </a:cubicBezTo>
                    <a:lnTo>
                      <a:pt x="404" y="309"/>
                    </a:lnTo>
                    <a:lnTo>
                      <a:pt x="404" y="279"/>
                    </a:lnTo>
                    <a:lnTo>
                      <a:pt x="404" y="279"/>
                    </a:lnTo>
                    <a:cubicBezTo>
                      <a:pt x="404" y="279"/>
                      <a:pt x="404" y="279"/>
                      <a:pt x="404" y="248"/>
                    </a:cubicBezTo>
                    <a:lnTo>
                      <a:pt x="404" y="248"/>
                    </a:lnTo>
                    <a:lnTo>
                      <a:pt x="404" y="248"/>
                    </a:lnTo>
                    <a:cubicBezTo>
                      <a:pt x="372" y="248"/>
                      <a:pt x="372" y="218"/>
                      <a:pt x="372" y="218"/>
                    </a:cubicBezTo>
                    <a:lnTo>
                      <a:pt x="372" y="186"/>
                    </a:lnTo>
                    <a:lnTo>
                      <a:pt x="372" y="186"/>
                    </a:lnTo>
                    <a:lnTo>
                      <a:pt x="372" y="155"/>
                    </a:lnTo>
                    <a:lnTo>
                      <a:pt x="341" y="155"/>
                    </a:lnTo>
                    <a:lnTo>
                      <a:pt x="341" y="124"/>
                    </a:lnTo>
                    <a:cubicBezTo>
                      <a:pt x="341" y="124"/>
                      <a:pt x="341" y="124"/>
                      <a:pt x="310" y="124"/>
                    </a:cubicBezTo>
                    <a:lnTo>
                      <a:pt x="310" y="124"/>
                    </a:lnTo>
                    <a:lnTo>
                      <a:pt x="310" y="124"/>
                    </a:lnTo>
                    <a:lnTo>
                      <a:pt x="310" y="124"/>
                    </a:lnTo>
                    <a:lnTo>
                      <a:pt x="280" y="155"/>
                    </a:lnTo>
                    <a:lnTo>
                      <a:pt x="280" y="155"/>
                    </a:lnTo>
                    <a:lnTo>
                      <a:pt x="280" y="155"/>
                    </a:lnTo>
                    <a:lnTo>
                      <a:pt x="280" y="155"/>
                    </a:lnTo>
                    <a:cubicBezTo>
                      <a:pt x="248" y="155"/>
                      <a:pt x="248" y="155"/>
                      <a:pt x="248" y="124"/>
                    </a:cubicBezTo>
                    <a:cubicBezTo>
                      <a:pt x="248" y="124"/>
                      <a:pt x="248" y="124"/>
                      <a:pt x="217" y="124"/>
                    </a:cubicBezTo>
                    <a:lnTo>
                      <a:pt x="217" y="155"/>
                    </a:lnTo>
                    <a:lnTo>
                      <a:pt x="217" y="155"/>
                    </a:lnTo>
                    <a:cubicBezTo>
                      <a:pt x="217" y="155"/>
                      <a:pt x="217" y="186"/>
                      <a:pt x="186" y="186"/>
                    </a:cubicBezTo>
                    <a:lnTo>
                      <a:pt x="186" y="186"/>
                    </a:lnTo>
                    <a:lnTo>
                      <a:pt x="186" y="186"/>
                    </a:lnTo>
                    <a:lnTo>
                      <a:pt x="186" y="186"/>
                    </a:lnTo>
                    <a:cubicBezTo>
                      <a:pt x="156" y="186"/>
                      <a:pt x="156" y="155"/>
                      <a:pt x="156" y="155"/>
                    </a:cubicBezTo>
                    <a:cubicBezTo>
                      <a:pt x="156" y="124"/>
                      <a:pt x="156" y="124"/>
                      <a:pt x="156" y="124"/>
                    </a:cubicBezTo>
                    <a:cubicBezTo>
                      <a:pt x="156" y="124"/>
                      <a:pt x="156" y="124"/>
                      <a:pt x="156" y="94"/>
                    </a:cubicBezTo>
                    <a:lnTo>
                      <a:pt x="156" y="94"/>
                    </a:lnTo>
                    <a:lnTo>
                      <a:pt x="156" y="94"/>
                    </a:lnTo>
                    <a:cubicBezTo>
                      <a:pt x="156" y="94"/>
                      <a:pt x="156" y="94"/>
                      <a:pt x="156" y="62"/>
                    </a:cubicBezTo>
                    <a:lnTo>
                      <a:pt x="156" y="62"/>
                    </a:lnTo>
                    <a:lnTo>
                      <a:pt x="156" y="62"/>
                    </a:lnTo>
                    <a:lnTo>
                      <a:pt x="156" y="62"/>
                    </a:lnTo>
                    <a:lnTo>
                      <a:pt x="156" y="62"/>
                    </a:lnTo>
                    <a:cubicBezTo>
                      <a:pt x="156" y="62"/>
                      <a:pt x="156" y="62"/>
                      <a:pt x="156" y="31"/>
                    </a:cubicBezTo>
                    <a:cubicBezTo>
                      <a:pt x="124" y="31"/>
                      <a:pt x="124" y="31"/>
                      <a:pt x="124" y="31"/>
                    </a:cubicBezTo>
                    <a:cubicBezTo>
                      <a:pt x="124" y="0"/>
                      <a:pt x="124" y="0"/>
                      <a:pt x="124" y="0"/>
                    </a:cubicBezTo>
                    <a:lnTo>
                      <a:pt x="124" y="0"/>
                    </a:lnTo>
                    <a:lnTo>
                      <a:pt x="124" y="0"/>
                    </a:lnTo>
                    <a:lnTo>
                      <a:pt x="124" y="0"/>
                    </a:lnTo>
                    <a:lnTo>
                      <a:pt x="124" y="0"/>
                    </a:lnTo>
                    <a:cubicBezTo>
                      <a:pt x="93" y="0"/>
                      <a:pt x="93" y="0"/>
                      <a:pt x="93" y="0"/>
                    </a:cubicBezTo>
                    <a:lnTo>
                      <a:pt x="93" y="0"/>
                    </a:lnTo>
                    <a:cubicBezTo>
                      <a:pt x="93" y="31"/>
                      <a:pt x="63" y="31"/>
                      <a:pt x="63" y="31"/>
                    </a:cubicBezTo>
                    <a:cubicBezTo>
                      <a:pt x="63" y="31"/>
                      <a:pt x="63" y="31"/>
                      <a:pt x="31" y="31"/>
                    </a:cubicBezTo>
                    <a:lnTo>
                      <a:pt x="31" y="31"/>
                    </a:lnTo>
                    <a:lnTo>
                      <a:pt x="31" y="31"/>
                    </a:lnTo>
                    <a:lnTo>
                      <a:pt x="31" y="31"/>
                    </a:lnTo>
                    <a:lnTo>
                      <a:pt x="31" y="31"/>
                    </a:lnTo>
                    <a:cubicBezTo>
                      <a:pt x="31" y="62"/>
                      <a:pt x="31" y="62"/>
                      <a:pt x="31" y="62"/>
                    </a:cubicBezTo>
                    <a:lnTo>
                      <a:pt x="31" y="62"/>
                    </a:lnTo>
                    <a:cubicBezTo>
                      <a:pt x="31" y="94"/>
                      <a:pt x="31" y="94"/>
                      <a:pt x="0" y="94"/>
                    </a:cubicBezTo>
                    <a:cubicBezTo>
                      <a:pt x="0" y="94"/>
                      <a:pt x="0" y="94"/>
                      <a:pt x="0" y="124"/>
                    </a:cubicBezTo>
                    <a:lnTo>
                      <a:pt x="0" y="124"/>
                    </a:lnTo>
                    <a:cubicBezTo>
                      <a:pt x="31" y="124"/>
                      <a:pt x="31" y="124"/>
                      <a:pt x="31" y="124"/>
                    </a:cubicBezTo>
                    <a:lnTo>
                      <a:pt x="31" y="124"/>
                    </a:lnTo>
                    <a:cubicBezTo>
                      <a:pt x="31" y="124"/>
                      <a:pt x="31" y="124"/>
                      <a:pt x="31" y="155"/>
                    </a:cubicBezTo>
                    <a:cubicBezTo>
                      <a:pt x="63" y="155"/>
                      <a:pt x="63" y="186"/>
                      <a:pt x="63" y="186"/>
                    </a:cubicBezTo>
                    <a:lnTo>
                      <a:pt x="63" y="186"/>
                    </a:lnTo>
                    <a:lnTo>
                      <a:pt x="63" y="218"/>
                    </a:lnTo>
                    <a:cubicBezTo>
                      <a:pt x="63" y="218"/>
                      <a:pt x="93" y="218"/>
                      <a:pt x="93" y="248"/>
                    </a:cubicBezTo>
                    <a:lnTo>
                      <a:pt x="93" y="248"/>
                    </a:lnTo>
                    <a:cubicBezTo>
                      <a:pt x="93" y="248"/>
                      <a:pt x="93" y="248"/>
                      <a:pt x="63" y="248"/>
                    </a:cubicBezTo>
                    <a:cubicBezTo>
                      <a:pt x="63" y="279"/>
                      <a:pt x="63" y="279"/>
                      <a:pt x="63" y="279"/>
                    </a:cubicBezTo>
                    <a:lnTo>
                      <a:pt x="63" y="309"/>
                    </a:lnTo>
                    <a:lnTo>
                      <a:pt x="63" y="341"/>
                    </a:lnTo>
                    <a:lnTo>
                      <a:pt x="63" y="341"/>
                    </a:lnTo>
                    <a:cubicBezTo>
                      <a:pt x="93" y="341"/>
                      <a:pt x="93" y="402"/>
                      <a:pt x="93" y="433"/>
                    </a:cubicBezTo>
                    <a:lnTo>
                      <a:pt x="93" y="433"/>
                    </a:lnTo>
                    <a:lnTo>
                      <a:pt x="93" y="433"/>
                    </a:lnTo>
                    <a:lnTo>
                      <a:pt x="93" y="433"/>
                    </a:lnTo>
                    <a:cubicBezTo>
                      <a:pt x="93" y="465"/>
                      <a:pt x="93" y="465"/>
                      <a:pt x="93" y="465"/>
                    </a:cubicBezTo>
                    <a:cubicBezTo>
                      <a:pt x="93" y="465"/>
                      <a:pt x="93" y="465"/>
                      <a:pt x="124" y="465"/>
                    </a:cubicBezTo>
                    <a:cubicBezTo>
                      <a:pt x="124" y="465"/>
                      <a:pt x="93" y="465"/>
                      <a:pt x="93" y="433"/>
                    </a:cubicBezTo>
                    <a:lnTo>
                      <a:pt x="93" y="433"/>
                    </a:lnTo>
                    <a:cubicBezTo>
                      <a:pt x="93" y="433"/>
                      <a:pt x="124" y="371"/>
                      <a:pt x="156" y="371"/>
                    </a:cubicBezTo>
                    <a:cubicBezTo>
                      <a:pt x="156" y="371"/>
                      <a:pt x="186" y="371"/>
                      <a:pt x="186" y="402"/>
                    </a:cubicBezTo>
                    <a:lnTo>
                      <a:pt x="186" y="402"/>
                    </a:lnTo>
                    <a:cubicBezTo>
                      <a:pt x="217" y="402"/>
                      <a:pt x="186" y="433"/>
                      <a:pt x="186" y="433"/>
                    </a:cubicBezTo>
                    <a:cubicBezTo>
                      <a:pt x="217" y="433"/>
                      <a:pt x="217" y="433"/>
                      <a:pt x="217" y="433"/>
                    </a:cubicBezTo>
                    <a:cubicBezTo>
                      <a:pt x="217" y="433"/>
                      <a:pt x="217" y="433"/>
                      <a:pt x="248" y="433"/>
                    </a:cubicBezTo>
                    <a:cubicBezTo>
                      <a:pt x="248" y="433"/>
                      <a:pt x="248" y="433"/>
                      <a:pt x="248" y="402"/>
                    </a:cubicBezTo>
                    <a:lnTo>
                      <a:pt x="248" y="402"/>
                    </a:lnTo>
                    <a:cubicBezTo>
                      <a:pt x="248" y="371"/>
                      <a:pt x="248" y="371"/>
                      <a:pt x="280" y="341"/>
                    </a:cubicBezTo>
                    <a:lnTo>
                      <a:pt x="310" y="30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3" name="Freeform 125">
                <a:extLst>
                  <a:ext uri="{FF2B5EF4-FFF2-40B4-BE49-F238E27FC236}">
                    <a16:creationId xmlns:a16="http://schemas.microsoft.com/office/drawing/2014/main" id="{7E85FB01-5026-604D-84C1-8E9533C97E88}"/>
                  </a:ext>
                </a:extLst>
              </p:cNvPr>
              <p:cNvSpPr>
                <a:spLocks noChangeArrowheads="1"/>
              </p:cNvSpPr>
              <p:nvPr/>
            </p:nvSpPr>
            <p:spPr bwMode="auto">
              <a:xfrm>
                <a:off x="5665788" y="2527300"/>
                <a:ext cx="55562" cy="77788"/>
              </a:xfrm>
              <a:custGeom>
                <a:avLst/>
                <a:gdLst>
                  <a:gd name="T0" fmla="*/ 61 w 155"/>
                  <a:gd name="T1" fmla="*/ 0 h 218"/>
                  <a:gd name="T2" fmla="*/ 61 w 155"/>
                  <a:gd name="T3" fmla="*/ 0 h 218"/>
                  <a:gd name="T4" fmla="*/ 61 w 155"/>
                  <a:gd name="T5" fmla="*/ 0 h 218"/>
                  <a:gd name="T6" fmla="*/ 61 w 155"/>
                  <a:gd name="T7" fmla="*/ 0 h 218"/>
                  <a:gd name="T8" fmla="*/ 61 w 155"/>
                  <a:gd name="T9" fmla="*/ 0 h 218"/>
                  <a:gd name="T10" fmla="*/ 61 w 155"/>
                  <a:gd name="T11" fmla="*/ 0 h 218"/>
                  <a:gd name="T12" fmla="*/ 30 w 155"/>
                  <a:gd name="T13" fmla="*/ 31 h 218"/>
                  <a:gd name="T14" fmla="*/ 30 w 155"/>
                  <a:gd name="T15" fmla="*/ 31 h 218"/>
                  <a:gd name="T16" fmla="*/ 30 w 155"/>
                  <a:gd name="T17" fmla="*/ 31 h 218"/>
                  <a:gd name="T18" fmla="*/ 0 w 155"/>
                  <a:gd name="T19" fmla="*/ 0 h 218"/>
                  <a:gd name="T20" fmla="*/ 30 w 155"/>
                  <a:gd name="T21" fmla="*/ 62 h 218"/>
                  <a:gd name="T22" fmla="*/ 30 w 155"/>
                  <a:gd name="T23" fmla="*/ 62 h 218"/>
                  <a:gd name="T24" fmla="*/ 30 w 155"/>
                  <a:gd name="T25" fmla="*/ 62 h 218"/>
                  <a:gd name="T26" fmla="*/ 61 w 155"/>
                  <a:gd name="T27" fmla="*/ 93 h 218"/>
                  <a:gd name="T28" fmla="*/ 61 w 155"/>
                  <a:gd name="T29" fmla="*/ 155 h 218"/>
                  <a:gd name="T30" fmla="*/ 61 w 155"/>
                  <a:gd name="T31" fmla="*/ 155 h 218"/>
                  <a:gd name="T32" fmla="*/ 92 w 155"/>
                  <a:gd name="T33" fmla="*/ 155 h 218"/>
                  <a:gd name="T34" fmla="*/ 92 w 155"/>
                  <a:gd name="T35" fmla="*/ 186 h 218"/>
                  <a:gd name="T36" fmla="*/ 124 w 155"/>
                  <a:gd name="T37" fmla="*/ 217 h 218"/>
                  <a:gd name="T38" fmla="*/ 154 w 155"/>
                  <a:gd name="T39" fmla="*/ 217 h 218"/>
                  <a:gd name="T40" fmla="*/ 154 w 155"/>
                  <a:gd name="T41" fmla="*/ 217 h 218"/>
                  <a:gd name="T42" fmla="*/ 154 w 155"/>
                  <a:gd name="T43" fmla="*/ 186 h 218"/>
                  <a:gd name="T44" fmla="*/ 154 w 155"/>
                  <a:gd name="T45" fmla="*/ 186 h 218"/>
                  <a:gd name="T46" fmla="*/ 124 w 155"/>
                  <a:gd name="T47" fmla="*/ 155 h 218"/>
                  <a:gd name="T48" fmla="*/ 124 w 155"/>
                  <a:gd name="T49" fmla="*/ 93 h 218"/>
                  <a:gd name="T50" fmla="*/ 124 w 155"/>
                  <a:gd name="T51" fmla="*/ 31 h 218"/>
                  <a:gd name="T52" fmla="*/ 92 w 155"/>
                  <a:gd name="T53" fmla="*/ 0 h 218"/>
                  <a:gd name="T54" fmla="*/ 92 w 155"/>
                  <a:gd name="T55" fmla="*/ 0 h 218"/>
                  <a:gd name="T56" fmla="*/ 61 w 155"/>
                  <a:gd name="T5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 h="218">
                    <a:moveTo>
                      <a:pt x="61" y="0"/>
                    </a:moveTo>
                    <a:lnTo>
                      <a:pt x="61" y="0"/>
                    </a:lnTo>
                    <a:lnTo>
                      <a:pt x="61" y="0"/>
                    </a:lnTo>
                    <a:lnTo>
                      <a:pt x="61" y="0"/>
                    </a:lnTo>
                    <a:lnTo>
                      <a:pt x="61" y="0"/>
                    </a:lnTo>
                    <a:lnTo>
                      <a:pt x="61" y="0"/>
                    </a:lnTo>
                    <a:cubicBezTo>
                      <a:pt x="61" y="31"/>
                      <a:pt x="30" y="31"/>
                      <a:pt x="30" y="31"/>
                    </a:cubicBezTo>
                    <a:lnTo>
                      <a:pt x="30" y="31"/>
                    </a:lnTo>
                    <a:lnTo>
                      <a:pt x="30" y="31"/>
                    </a:lnTo>
                    <a:cubicBezTo>
                      <a:pt x="30" y="31"/>
                      <a:pt x="30" y="31"/>
                      <a:pt x="0" y="0"/>
                    </a:cubicBezTo>
                    <a:cubicBezTo>
                      <a:pt x="30" y="31"/>
                      <a:pt x="30" y="31"/>
                      <a:pt x="30" y="62"/>
                    </a:cubicBezTo>
                    <a:lnTo>
                      <a:pt x="30" y="62"/>
                    </a:lnTo>
                    <a:lnTo>
                      <a:pt x="30" y="62"/>
                    </a:lnTo>
                    <a:cubicBezTo>
                      <a:pt x="30" y="62"/>
                      <a:pt x="30" y="93"/>
                      <a:pt x="61" y="93"/>
                    </a:cubicBezTo>
                    <a:cubicBezTo>
                      <a:pt x="61" y="93"/>
                      <a:pt x="61" y="124"/>
                      <a:pt x="61" y="155"/>
                    </a:cubicBezTo>
                    <a:lnTo>
                      <a:pt x="61" y="155"/>
                    </a:lnTo>
                    <a:cubicBezTo>
                      <a:pt x="61" y="155"/>
                      <a:pt x="61" y="155"/>
                      <a:pt x="92" y="155"/>
                    </a:cubicBezTo>
                    <a:cubicBezTo>
                      <a:pt x="92" y="186"/>
                      <a:pt x="92" y="186"/>
                      <a:pt x="92" y="186"/>
                    </a:cubicBezTo>
                    <a:cubicBezTo>
                      <a:pt x="124" y="186"/>
                      <a:pt x="124" y="186"/>
                      <a:pt x="124" y="217"/>
                    </a:cubicBezTo>
                    <a:cubicBezTo>
                      <a:pt x="154" y="217"/>
                      <a:pt x="154" y="217"/>
                      <a:pt x="154" y="217"/>
                    </a:cubicBezTo>
                    <a:lnTo>
                      <a:pt x="154" y="217"/>
                    </a:lnTo>
                    <a:cubicBezTo>
                      <a:pt x="154" y="186"/>
                      <a:pt x="154" y="186"/>
                      <a:pt x="154" y="186"/>
                    </a:cubicBezTo>
                    <a:lnTo>
                      <a:pt x="154" y="186"/>
                    </a:lnTo>
                    <a:cubicBezTo>
                      <a:pt x="154" y="186"/>
                      <a:pt x="154" y="186"/>
                      <a:pt x="124" y="155"/>
                    </a:cubicBezTo>
                    <a:cubicBezTo>
                      <a:pt x="124" y="155"/>
                      <a:pt x="124" y="124"/>
                      <a:pt x="124" y="93"/>
                    </a:cubicBezTo>
                    <a:cubicBezTo>
                      <a:pt x="124" y="62"/>
                      <a:pt x="124" y="62"/>
                      <a:pt x="124" y="31"/>
                    </a:cubicBezTo>
                    <a:cubicBezTo>
                      <a:pt x="124" y="31"/>
                      <a:pt x="124" y="0"/>
                      <a:pt x="92" y="0"/>
                    </a:cubicBezTo>
                    <a:lnTo>
                      <a:pt x="92" y="0"/>
                    </a:lnTo>
                    <a:cubicBezTo>
                      <a:pt x="92" y="0"/>
                      <a:pt x="92" y="0"/>
                      <a:pt x="61"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4" name="Freeform 126">
                <a:extLst>
                  <a:ext uri="{FF2B5EF4-FFF2-40B4-BE49-F238E27FC236}">
                    <a16:creationId xmlns:a16="http://schemas.microsoft.com/office/drawing/2014/main" id="{F6B9C5EE-4A9A-7643-B6F5-92D56DF79F1C}"/>
                  </a:ext>
                </a:extLst>
              </p:cNvPr>
              <p:cNvSpPr>
                <a:spLocks noChangeArrowheads="1"/>
              </p:cNvSpPr>
              <p:nvPr/>
            </p:nvSpPr>
            <p:spPr bwMode="auto">
              <a:xfrm>
                <a:off x="5754688" y="2238375"/>
                <a:ext cx="44450" cy="66675"/>
              </a:xfrm>
              <a:custGeom>
                <a:avLst/>
                <a:gdLst>
                  <a:gd name="T0" fmla="*/ 0 w 125"/>
                  <a:gd name="T1" fmla="*/ 62 h 186"/>
                  <a:gd name="T2" fmla="*/ 0 w 125"/>
                  <a:gd name="T3" fmla="*/ 62 h 186"/>
                  <a:gd name="T4" fmla="*/ 0 w 125"/>
                  <a:gd name="T5" fmla="*/ 94 h 186"/>
                  <a:gd name="T6" fmla="*/ 0 w 125"/>
                  <a:gd name="T7" fmla="*/ 94 h 186"/>
                  <a:gd name="T8" fmla="*/ 30 w 125"/>
                  <a:gd name="T9" fmla="*/ 94 h 186"/>
                  <a:gd name="T10" fmla="*/ 30 w 125"/>
                  <a:gd name="T11" fmla="*/ 94 h 186"/>
                  <a:gd name="T12" fmla="*/ 61 w 125"/>
                  <a:gd name="T13" fmla="*/ 124 h 186"/>
                  <a:gd name="T14" fmla="*/ 61 w 125"/>
                  <a:gd name="T15" fmla="*/ 124 h 186"/>
                  <a:gd name="T16" fmla="*/ 61 w 125"/>
                  <a:gd name="T17" fmla="*/ 155 h 186"/>
                  <a:gd name="T18" fmla="*/ 61 w 125"/>
                  <a:gd name="T19" fmla="*/ 185 h 186"/>
                  <a:gd name="T20" fmla="*/ 61 w 125"/>
                  <a:gd name="T21" fmla="*/ 185 h 186"/>
                  <a:gd name="T22" fmla="*/ 61 w 125"/>
                  <a:gd name="T23" fmla="*/ 185 h 186"/>
                  <a:gd name="T24" fmla="*/ 61 w 125"/>
                  <a:gd name="T25" fmla="*/ 185 h 186"/>
                  <a:gd name="T26" fmla="*/ 92 w 125"/>
                  <a:gd name="T27" fmla="*/ 185 h 186"/>
                  <a:gd name="T28" fmla="*/ 92 w 125"/>
                  <a:gd name="T29" fmla="*/ 185 h 186"/>
                  <a:gd name="T30" fmla="*/ 92 w 125"/>
                  <a:gd name="T31" fmla="*/ 185 h 186"/>
                  <a:gd name="T32" fmla="*/ 92 w 125"/>
                  <a:gd name="T33" fmla="*/ 185 h 186"/>
                  <a:gd name="T34" fmla="*/ 124 w 125"/>
                  <a:gd name="T35" fmla="*/ 185 h 186"/>
                  <a:gd name="T36" fmla="*/ 124 w 125"/>
                  <a:gd name="T37" fmla="*/ 185 h 186"/>
                  <a:gd name="T38" fmla="*/ 124 w 125"/>
                  <a:gd name="T39" fmla="*/ 185 h 186"/>
                  <a:gd name="T40" fmla="*/ 92 w 125"/>
                  <a:gd name="T41" fmla="*/ 155 h 186"/>
                  <a:gd name="T42" fmla="*/ 92 w 125"/>
                  <a:gd name="T43" fmla="*/ 155 h 186"/>
                  <a:gd name="T44" fmla="*/ 92 w 125"/>
                  <a:gd name="T45" fmla="*/ 124 h 186"/>
                  <a:gd name="T46" fmla="*/ 92 w 125"/>
                  <a:gd name="T47" fmla="*/ 124 h 186"/>
                  <a:gd name="T48" fmla="*/ 61 w 125"/>
                  <a:gd name="T49" fmla="*/ 94 h 186"/>
                  <a:gd name="T50" fmla="*/ 30 w 125"/>
                  <a:gd name="T51" fmla="*/ 62 h 186"/>
                  <a:gd name="T52" fmla="*/ 0 w 125"/>
                  <a:gd name="T53" fmla="*/ 0 h 186"/>
                  <a:gd name="T54" fmla="*/ 0 w 125"/>
                  <a:gd name="T55" fmla="*/ 0 h 186"/>
                  <a:gd name="T56" fmla="*/ 0 w 125"/>
                  <a:gd name="T57" fmla="*/ 0 h 186"/>
                  <a:gd name="T58" fmla="*/ 0 w 125"/>
                  <a:gd name="T59" fmla="*/ 0 h 186"/>
                  <a:gd name="T60" fmla="*/ 0 w 125"/>
                  <a:gd name="T61" fmla="*/ 0 h 186"/>
                  <a:gd name="T62" fmla="*/ 0 w 125"/>
                  <a:gd name="T63" fmla="*/ 0 h 186"/>
                  <a:gd name="T64" fmla="*/ 0 w 125"/>
                  <a:gd name="T65" fmla="*/ 0 h 186"/>
                  <a:gd name="T66" fmla="*/ 0 w 125"/>
                  <a:gd name="T67" fmla="*/ 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86">
                    <a:moveTo>
                      <a:pt x="0" y="62"/>
                    </a:moveTo>
                    <a:lnTo>
                      <a:pt x="0" y="62"/>
                    </a:lnTo>
                    <a:cubicBezTo>
                      <a:pt x="0" y="62"/>
                      <a:pt x="0" y="62"/>
                      <a:pt x="0" y="94"/>
                    </a:cubicBezTo>
                    <a:lnTo>
                      <a:pt x="0" y="94"/>
                    </a:lnTo>
                    <a:cubicBezTo>
                      <a:pt x="30" y="94"/>
                      <a:pt x="30" y="94"/>
                      <a:pt x="30" y="94"/>
                    </a:cubicBezTo>
                    <a:lnTo>
                      <a:pt x="30" y="94"/>
                    </a:lnTo>
                    <a:cubicBezTo>
                      <a:pt x="30" y="94"/>
                      <a:pt x="61" y="94"/>
                      <a:pt x="61" y="124"/>
                    </a:cubicBezTo>
                    <a:lnTo>
                      <a:pt x="61" y="124"/>
                    </a:lnTo>
                    <a:cubicBezTo>
                      <a:pt x="61" y="124"/>
                      <a:pt x="61" y="124"/>
                      <a:pt x="61" y="155"/>
                    </a:cubicBezTo>
                    <a:cubicBezTo>
                      <a:pt x="61" y="155"/>
                      <a:pt x="61" y="155"/>
                      <a:pt x="61" y="185"/>
                    </a:cubicBezTo>
                    <a:lnTo>
                      <a:pt x="61" y="185"/>
                    </a:lnTo>
                    <a:lnTo>
                      <a:pt x="61" y="185"/>
                    </a:lnTo>
                    <a:lnTo>
                      <a:pt x="61" y="185"/>
                    </a:lnTo>
                    <a:cubicBezTo>
                      <a:pt x="92" y="185"/>
                      <a:pt x="92" y="185"/>
                      <a:pt x="92" y="185"/>
                    </a:cubicBezTo>
                    <a:lnTo>
                      <a:pt x="92" y="185"/>
                    </a:lnTo>
                    <a:lnTo>
                      <a:pt x="92" y="185"/>
                    </a:lnTo>
                    <a:lnTo>
                      <a:pt x="92" y="185"/>
                    </a:lnTo>
                    <a:cubicBezTo>
                      <a:pt x="92" y="185"/>
                      <a:pt x="92" y="185"/>
                      <a:pt x="124" y="185"/>
                    </a:cubicBezTo>
                    <a:lnTo>
                      <a:pt x="124" y="185"/>
                    </a:lnTo>
                    <a:lnTo>
                      <a:pt x="124" y="185"/>
                    </a:lnTo>
                    <a:lnTo>
                      <a:pt x="92" y="155"/>
                    </a:lnTo>
                    <a:lnTo>
                      <a:pt x="92" y="155"/>
                    </a:lnTo>
                    <a:lnTo>
                      <a:pt x="92" y="124"/>
                    </a:lnTo>
                    <a:lnTo>
                      <a:pt x="92" y="124"/>
                    </a:lnTo>
                    <a:cubicBezTo>
                      <a:pt x="92" y="124"/>
                      <a:pt x="61" y="124"/>
                      <a:pt x="61" y="94"/>
                    </a:cubicBezTo>
                    <a:lnTo>
                      <a:pt x="30" y="62"/>
                    </a:lnTo>
                    <a:cubicBezTo>
                      <a:pt x="30" y="31"/>
                      <a:pt x="0" y="31"/>
                      <a:pt x="0" y="0"/>
                    </a:cubicBezTo>
                    <a:lnTo>
                      <a:pt x="0" y="0"/>
                    </a:lnTo>
                    <a:lnTo>
                      <a:pt x="0" y="0"/>
                    </a:lnTo>
                    <a:lnTo>
                      <a:pt x="0" y="0"/>
                    </a:lnTo>
                    <a:lnTo>
                      <a:pt x="0" y="0"/>
                    </a:lnTo>
                    <a:lnTo>
                      <a:pt x="0" y="0"/>
                    </a:lnTo>
                    <a:lnTo>
                      <a:pt x="0" y="0"/>
                    </a:lnTo>
                    <a:lnTo>
                      <a:pt x="0"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5" name="Freeform 127">
                <a:extLst>
                  <a:ext uri="{FF2B5EF4-FFF2-40B4-BE49-F238E27FC236}">
                    <a16:creationId xmlns:a16="http://schemas.microsoft.com/office/drawing/2014/main" id="{DFF33D24-9EFD-BA44-9F95-885593DF705F}"/>
                  </a:ext>
                </a:extLst>
              </p:cNvPr>
              <p:cNvSpPr>
                <a:spLocks noChangeArrowheads="1"/>
              </p:cNvSpPr>
              <p:nvPr/>
            </p:nvSpPr>
            <p:spPr bwMode="auto">
              <a:xfrm>
                <a:off x="5676900" y="2147888"/>
                <a:ext cx="66675" cy="79375"/>
              </a:xfrm>
              <a:custGeom>
                <a:avLst/>
                <a:gdLst>
                  <a:gd name="T0" fmla="*/ 31 w 187"/>
                  <a:gd name="T1" fmla="*/ 62 h 219"/>
                  <a:gd name="T2" fmla="*/ 31 w 187"/>
                  <a:gd name="T3" fmla="*/ 62 h 219"/>
                  <a:gd name="T4" fmla="*/ 31 w 187"/>
                  <a:gd name="T5" fmla="*/ 62 h 219"/>
                  <a:gd name="T6" fmla="*/ 0 w 187"/>
                  <a:gd name="T7" fmla="*/ 62 h 219"/>
                  <a:gd name="T8" fmla="*/ 0 w 187"/>
                  <a:gd name="T9" fmla="*/ 62 h 219"/>
                  <a:gd name="T10" fmla="*/ 0 w 187"/>
                  <a:gd name="T11" fmla="*/ 62 h 219"/>
                  <a:gd name="T12" fmla="*/ 0 w 187"/>
                  <a:gd name="T13" fmla="*/ 62 h 219"/>
                  <a:gd name="T14" fmla="*/ 0 w 187"/>
                  <a:gd name="T15" fmla="*/ 62 h 219"/>
                  <a:gd name="T16" fmla="*/ 0 w 187"/>
                  <a:gd name="T17" fmla="*/ 62 h 219"/>
                  <a:gd name="T18" fmla="*/ 0 w 187"/>
                  <a:gd name="T19" fmla="*/ 94 h 219"/>
                  <a:gd name="T20" fmla="*/ 0 w 187"/>
                  <a:gd name="T21" fmla="*/ 94 h 219"/>
                  <a:gd name="T22" fmla="*/ 0 w 187"/>
                  <a:gd name="T23" fmla="*/ 94 h 219"/>
                  <a:gd name="T24" fmla="*/ 0 w 187"/>
                  <a:gd name="T25" fmla="*/ 94 h 219"/>
                  <a:gd name="T26" fmla="*/ 31 w 187"/>
                  <a:gd name="T27" fmla="*/ 124 h 219"/>
                  <a:gd name="T28" fmla="*/ 31 w 187"/>
                  <a:gd name="T29" fmla="*/ 124 h 219"/>
                  <a:gd name="T30" fmla="*/ 31 w 187"/>
                  <a:gd name="T31" fmla="*/ 155 h 219"/>
                  <a:gd name="T32" fmla="*/ 31 w 187"/>
                  <a:gd name="T33" fmla="*/ 155 h 219"/>
                  <a:gd name="T34" fmla="*/ 31 w 187"/>
                  <a:gd name="T35" fmla="*/ 155 h 219"/>
                  <a:gd name="T36" fmla="*/ 31 w 187"/>
                  <a:gd name="T37" fmla="*/ 155 h 219"/>
                  <a:gd name="T38" fmla="*/ 31 w 187"/>
                  <a:gd name="T39" fmla="*/ 186 h 219"/>
                  <a:gd name="T40" fmla="*/ 31 w 187"/>
                  <a:gd name="T41" fmla="*/ 186 h 219"/>
                  <a:gd name="T42" fmla="*/ 31 w 187"/>
                  <a:gd name="T43" fmla="*/ 186 h 219"/>
                  <a:gd name="T44" fmla="*/ 31 w 187"/>
                  <a:gd name="T45" fmla="*/ 186 h 219"/>
                  <a:gd name="T46" fmla="*/ 31 w 187"/>
                  <a:gd name="T47" fmla="*/ 218 h 219"/>
                  <a:gd name="T48" fmla="*/ 62 w 187"/>
                  <a:gd name="T49" fmla="*/ 186 h 219"/>
                  <a:gd name="T50" fmla="*/ 94 w 187"/>
                  <a:gd name="T51" fmla="*/ 218 h 219"/>
                  <a:gd name="T52" fmla="*/ 94 w 187"/>
                  <a:gd name="T53" fmla="*/ 218 h 219"/>
                  <a:gd name="T54" fmla="*/ 94 w 187"/>
                  <a:gd name="T55" fmla="*/ 218 h 219"/>
                  <a:gd name="T56" fmla="*/ 94 w 187"/>
                  <a:gd name="T57" fmla="*/ 218 h 219"/>
                  <a:gd name="T58" fmla="*/ 94 w 187"/>
                  <a:gd name="T59" fmla="*/ 186 h 219"/>
                  <a:gd name="T60" fmla="*/ 94 w 187"/>
                  <a:gd name="T61" fmla="*/ 186 h 219"/>
                  <a:gd name="T62" fmla="*/ 124 w 187"/>
                  <a:gd name="T63" fmla="*/ 186 h 219"/>
                  <a:gd name="T64" fmla="*/ 155 w 187"/>
                  <a:gd name="T65" fmla="*/ 186 h 219"/>
                  <a:gd name="T66" fmla="*/ 124 w 187"/>
                  <a:gd name="T67" fmla="*/ 155 h 219"/>
                  <a:gd name="T68" fmla="*/ 124 w 187"/>
                  <a:gd name="T69" fmla="*/ 124 h 219"/>
                  <a:gd name="T70" fmla="*/ 155 w 187"/>
                  <a:gd name="T71" fmla="*/ 124 h 219"/>
                  <a:gd name="T72" fmla="*/ 155 w 187"/>
                  <a:gd name="T73" fmla="*/ 94 h 219"/>
                  <a:gd name="T74" fmla="*/ 155 w 187"/>
                  <a:gd name="T75" fmla="*/ 94 h 219"/>
                  <a:gd name="T76" fmla="*/ 186 w 187"/>
                  <a:gd name="T77" fmla="*/ 94 h 219"/>
                  <a:gd name="T78" fmla="*/ 186 w 187"/>
                  <a:gd name="T79" fmla="*/ 94 h 219"/>
                  <a:gd name="T80" fmla="*/ 186 w 187"/>
                  <a:gd name="T81" fmla="*/ 94 h 219"/>
                  <a:gd name="T82" fmla="*/ 186 w 187"/>
                  <a:gd name="T83" fmla="*/ 94 h 219"/>
                  <a:gd name="T84" fmla="*/ 186 w 187"/>
                  <a:gd name="T85" fmla="*/ 94 h 219"/>
                  <a:gd name="T86" fmla="*/ 186 w 187"/>
                  <a:gd name="T87" fmla="*/ 94 h 219"/>
                  <a:gd name="T88" fmla="*/ 155 w 187"/>
                  <a:gd name="T89" fmla="*/ 94 h 219"/>
                  <a:gd name="T90" fmla="*/ 155 w 187"/>
                  <a:gd name="T91" fmla="*/ 94 h 219"/>
                  <a:gd name="T92" fmla="*/ 155 w 187"/>
                  <a:gd name="T93" fmla="*/ 94 h 219"/>
                  <a:gd name="T94" fmla="*/ 124 w 187"/>
                  <a:gd name="T95" fmla="*/ 94 h 219"/>
                  <a:gd name="T96" fmla="*/ 124 w 187"/>
                  <a:gd name="T97" fmla="*/ 94 h 219"/>
                  <a:gd name="T98" fmla="*/ 124 w 187"/>
                  <a:gd name="T99" fmla="*/ 94 h 219"/>
                  <a:gd name="T100" fmla="*/ 124 w 187"/>
                  <a:gd name="T101" fmla="*/ 94 h 219"/>
                  <a:gd name="T102" fmla="*/ 62 w 187"/>
                  <a:gd name="T103" fmla="*/ 62 h 219"/>
                  <a:gd name="T104" fmla="*/ 62 w 187"/>
                  <a:gd name="T105" fmla="*/ 31 h 219"/>
                  <a:gd name="T106" fmla="*/ 62 w 187"/>
                  <a:gd name="T107" fmla="*/ 31 h 219"/>
                  <a:gd name="T108" fmla="*/ 62 w 187"/>
                  <a:gd name="T109" fmla="*/ 31 h 219"/>
                  <a:gd name="T110" fmla="*/ 62 w 187"/>
                  <a:gd name="T111" fmla="*/ 31 h 219"/>
                  <a:gd name="T112" fmla="*/ 62 w 187"/>
                  <a:gd name="T113" fmla="*/ 31 h 219"/>
                  <a:gd name="T114" fmla="*/ 62 w 187"/>
                  <a:gd name="T115" fmla="*/ 0 h 219"/>
                  <a:gd name="T116" fmla="*/ 62 w 187"/>
                  <a:gd name="T117" fmla="*/ 31 h 219"/>
                  <a:gd name="T118" fmla="*/ 31 w 187"/>
                  <a:gd name="T119" fmla="*/ 6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219">
                    <a:moveTo>
                      <a:pt x="31" y="62"/>
                    </a:moveTo>
                    <a:lnTo>
                      <a:pt x="31" y="62"/>
                    </a:lnTo>
                    <a:lnTo>
                      <a:pt x="31" y="62"/>
                    </a:lnTo>
                    <a:lnTo>
                      <a:pt x="0" y="62"/>
                    </a:lnTo>
                    <a:lnTo>
                      <a:pt x="0" y="62"/>
                    </a:lnTo>
                    <a:lnTo>
                      <a:pt x="0" y="62"/>
                    </a:lnTo>
                    <a:lnTo>
                      <a:pt x="0" y="62"/>
                    </a:lnTo>
                    <a:lnTo>
                      <a:pt x="0" y="62"/>
                    </a:lnTo>
                    <a:lnTo>
                      <a:pt x="0" y="62"/>
                    </a:lnTo>
                    <a:cubicBezTo>
                      <a:pt x="0" y="94"/>
                      <a:pt x="0" y="94"/>
                      <a:pt x="0" y="94"/>
                    </a:cubicBezTo>
                    <a:lnTo>
                      <a:pt x="0" y="94"/>
                    </a:lnTo>
                    <a:lnTo>
                      <a:pt x="0" y="94"/>
                    </a:lnTo>
                    <a:lnTo>
                      <a:pt x="0" y="94"/>
                    </a:lnTo>
                    <a:cubicBezTo>
                      <a:pt x="31" y="124"/>
                      <a:pt x="31" y="124"/>
                      <a:pt x="31" y="124"/>
                    </a:cubicBezTo>
                    <a:lnTo>
                      <a:pt x="31" y="124"/>
                    </a:lnTo>
                    <a:cubicBezTo>
                      <a:pt x="31" y="155"/>
                      <a:pt x="31" y="155"/>
                      <a:pt x="31" y="155"/>
                    </a:cubicBezTo>
                    <a:lnTo>
                      <a:pt x="31" y="155"/>
                    </a:lnTo>
                    <a:lnTo>
                      <a:pt x="31" y="155"/>
                    </a:lnTo>
                    <a:lnTo>
                      <a:pt x="31" y="155"/>
                    </a:lnTo>
                    <a:lnTo>
                      <a:pt x="31" y="186"/>
                    </a:lnTo>
                    <a:lnTo>
                      <a:pt x="31" y="186"/>
                    </a:lnTo>
                    <a:lnTo>
                      <a:pt x="31" y="186"/>
                    </a:lnTo>
                    <a:lnTo>
                      <a:pt x="31" y="186"/>
                    </a:lnTo>
                    <a:cubicBezTo>
                      <a:pt x="31" y="186"/>
                      <a:pt x="31" y="186"/>
                      <a:pt x="31" y="218"/>
                    </a:cubicBezTo>
                    <a:cubicBezTo>
                      <a:pt x="31" y="186"/>
                      <a:pt x="62" y="186"/>
                      <a:pt x="62" y="186"/>
                    </a:cubicBezTo>
                    <a:cubicBezTo>
                      <a:pt x="62" y="186"/>
                      <a:pt x="62" y="186"/>
                      <a:pt x="94" y="218"/>
                    </a:cubicBezTo>
                    <a:lnTo>
                      <a:pt x="94" y="218"/>
                    </a:lnTo>
                    <a:lnTo>
                      <a:pt x="94" y="218"/>
                    </a:lnTo>
                    <a:lnTo>
                      <a:pt x="94" y="218"/>
                    </a:lnTo>
                    <a:cubicBezTo>
                      <a:pt x="94" y="186"/>
                      <a:pt x="94" y="186"/>
                      <a:pt x="94" y="186"/>
                    </a:cubicBezTo>
                    <a:lnTo>
                      <a:pt x="94" y="186"/>
                    </a:lnTo>
                    <a:cubicBezTo>
                      <a:pt x="124" y="186"/>
                      <a:pt x="124" y="186"/>
                      <a:pt x="124" y="186"/>
                    </a:cubicBezTo>
                    <a:lnTo>
                      <a:pt x="155" y="186"/>
                    </a:lnTo>
                    <a:cubicBezTo>
                      <a:pt x="124" y="155"/>
                      <a:pt x="124" y="155"/>
                      <a:pt x="124" y="155"/>
                    </a:cubicBezTo>
                    <a:lnTo>
                      <a:pt x="124" y="124"/>
                    </a:lnTo>
                    <a:lnTo>
                      <a:pt x="155" y="124"/>
                    </a:lnTo>
                    <a:cubicBezTo>
                      <a:pt x="155" y="94"/>
                      <a:pt x="155" y="94"/>
                      <a:pt x="155" y="94"/>
                    </a:cubicBezTo>
                    <a:lnTo>
                      <a:pt x="155" y="94"/>
                    </a:lnTo>
                    <a:cubicBezTo>
                      <a:pt x="155" y="94"/>
                      <a:pt x="155" y="94"/>
                      <a:pt x="186" y="94"/>
                    </a:cubicBezTo>
                    <a:lnTo>
                      <a:pt x="186" y="94"/>
                    </a:lnTo>
                    <a:lnTo>
                      <a:pt x="186" y="94"/>
                    </a:lnTo>
                    <a:lnTo>
                      <a:pt x="186" y="94"/>
                    </a:lnTo>
                    <a:lnTo>
                      <a:pt x="186" y="94"/>
                    </a:lnTo>
                    <a:lnTo>
                      <a:pt x="186" y="94"/>
                    </a:lnTo>
                    <a:lnTo>
                      <a:pt x="155" y="94"/>
                    </a:lnTo>
                    <a:lnTo>
                      <a:pt x="155" y="94"/>
                    </a:lnTo>
                    <a:lnTo>
                      <a:pt x="155" y="94"/>
                    </a:lnTo>
                    <a:lnTo>
                      <a:pt x="124" y="94"/>
                    </a:lnTo>
                    <a:lnTo>
                      <a:pt x="124" y="94"/>
                    </a:lnTo>
                    <a:lnTo>
                      <a:pt x="124" y="94"/>
                    </a:lnTo>
                    <a:lnTo>
                      <a:pt x="124" y="94"/>
                    </a:lnTo>
                    <a:cubicBezTo>
                      <a:pt x="94" y="94"/>
                      <a:pt x="94" y="62"/>
                      <a:pt x="62" y="62"/>
                    </a:cubicBezTo>
                    <a:lnTo>
                      <a:pt x="62" y="31"/>
                    </a:lnTo>
                    <a:lnTo>
                      <a:pt x="62" y="31"/>
                    </a:lnTo>
                    <a:lnTo>
                      <a:pt x="62" y="31"/>
                    </a:lnTo>
                    <a:lnTo>
                      <a:pt x="62" y="31"/>
                    </a:lnTo>
                    <a:lnTo>
                      <a:pt x="62" y="31"/>
                    </a:lnTo>
                    <a:cubicBezTo>
                      <a:pt x="62" y="31"/>
                      <a:pt x="62" y="31"/>
                      <a:pt x="62" y="0"/>
                    </a:cubicBezTo>
                    <a:cubicBezTo>
                      <a:pt x="62" y="31"/>
                      <a:pt x="62" y="31"/>
                      <a:pt x="62" y="31"/>
                    </a:cubicBezTo>
                    <a:cubicBezTo>
                      <a:pt x="62" y="31"/>
                      <a:pt x="62" y="62"/>
                      <a:pt x="31"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6" name="Freeform 128">
                <a:extLst>
                  <a:ext uri="{FF2B5EF4-FFF2-40B4-BE49-F238E27FC236}">
                    <a16:creationId xmlns:a16="http://schemas.microsoft.com/office/drawing/2014/main" id="{C9110DAE-3DC8-F541-B984-B86CF1EC0B44}"/>
                  </a:ext>
                </a:extLst>
              </p:cNvPr>
              <p:cNvSpPr>
                <a:spLocks noChangeArrowheads="1"/>
              </p:cNvSpPr>
              <p:nvPr/>
            </p:nvSpPr>
            <p:spPr bwMode="auto">
              <a:xfrm>
                <a:off x="5967413" y="2505075"/>
                <a:ext cx="57150" cy="44450"/>
              </a:xfrm>
              <a:custGeom>
                <a:avLst/>
                <a:gdLst>
                  <a:gd name="T0" fmla="*/ 0 w 157"/>
                  <a:gd name="T1" fmla="*/ 93 h 125"/>
                  <a:gd name="T2" fmla="*/ 0 w 157"/>
                  <a:gd name="T3" fmla="*/ 93 h 125"/>
                  <a:gd name="T4" fmla="*/ 0 w 157"/>
                  <a:gd name="T5" fmla="*/ 93 h 125"/>
                  <a:gd name="T6" fmla="*/ 93 w 157"/>
                  <a:gd name="T7" fmla="*/ 124 h 125"/>
                  <a:gd name="T8" fmla="*/ 93 w 157"/>
                  <a:gd name="T9" fmla="*/ 93 h 125"/>
                  <a:gd name="T10" fmla="*/ 124 w 157"/>
                  <a:gd name="T11" fmla="*/ 93 h 125"/>
                  <a:gd name="T12" fmla="*/ 124 w 157"/>
                  <a:gd name="T13" fmla="*/ 93 h 125"/>
                  <a:gd name="T14" fmla="*/ 156 w 157"/>
                  <a:gd name="T15" fmla="*/ 62 h 125"/>
                  <a:gd name="T16" fmla="*/ 156 w 157"/>
                  <a:gd name="T17" fmla="*/ 62 h 125"/>
                  <a:gd name="T18" fmla="*/ 124 w 157"/>
                  <a:gd name="T19" fmla="*/ 62 h 125"/>
                  <a:gd name="T20" fmla="*/ 124 w 157"/>
                  <a:gd name="T21" fmla="*/ 31 h 125"/>
                  <a:gd name="T22" fmla="*/ 124 w 157"/>
                  <a:gd name="T23" fmla="*/ 31 h 125"/>
                  <a:gd name="T24" fmla="*/ 124 w 157"/>
                  <a:gd name="T25" fmla="*/ 62 h 125"/>
                  <a:gd name="T26" fmla="*/ 93 w 157"/>
                  <a:gd name="T27" fmla="*/ 31 h 125"/>
                  <a:gd name="T28" fmla="*/ 93 w 157"/>
                  <a:gd name="T29" fmla="*/ 0 h 125"/>
                  <a:gd name="T30" fmla="*/ 93 w 157"/>
                  <a:gd name="T31" fmla="*/ 0 h 125"/>
                  <a:gd name="T32" fmla="*/ 62 w 157"/>
                  <a:gd name="T33" fmla="*/ 0 h 125"/>
                  <a:gd name="T34" fmla="*/ 62 w 157"/>
                  <a:gd name="T35" fmla="*/ 0 h 125"/>
                  <a:gd name="T36" fmla="*/ 62 w 157"/>
                  <a:gd name="T37" fmla="*/ 0 h 125"/>
                  <a:gd name="T38" fmla="*/ 0 w 157"/>
                  <a:gd name="T39" fmla="*/ 62 h 125"/>
                  <a:gd name="T40" fmla="*/ 0 w 157"/>
                  <a:gd name="T41" fmla="*/ 9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7" h="125">
                    <a:moveTo>
                      <a:pt x="0" y="93"/>
                    </a:moveTo>
                    <a:lnTo>
                      <a:pt x="0" y="93"/>
                    </a:lnTo>
                    <a:lnTo>
                      <a:pt x="0" y="93"/>
                    </a:lnTo>
                    <a:cubicBezTo>
                      <a:pt x="32" y="93"/>
                      <a:pt x="62" y="93"/>
                      <a:pt x="93" y="124"/>
                    </a:cubicBezTo>
                    <a:cubicBezTo>
                      <a:pt x="93" y="93"/>
                      <a:pt x="93" y="93"/>
                      <a:pt x="93" y="93"/>
                    </a:cubicBezTo>
                    <a:cubicBezTo>
                      <a:pt x="93" y="93"/>
                      <a:pt x="93" y="93"/>
                      <a:pt x="124" y="93"/>
                    </a:cubicBezTo>
                    <a:lnTo>
                      <a:pt x="124" y="93"/>
                    </a:lnTo>
                    <a:cubicBezTo>
                      <a:pt x="124" y="93"/>
                      <a:pt x="124" y="62"/>
                      <a:pt x="156" y="62"/>
                    </a:cubicBezTo>
                    <a:lnTo>
                      <a:pt x="156" y="62"/>
                    </a:lnTo>
                    <a:cubicBezTo>
                      <a:pt x="124" y="62"/>
                      <a:pt x="124" y="62"/>
                      <a:pt x="124" y="62"/>
                    </a:cubicBezTo>
                    <a:cubicBezTo>
                      <a:pt x="124" y="62"/>
                      <a:pt x="124" y="62"/>
                      <a:pt x="124" y="31"/>
                    </a:cubicBezTo>
                    <a:lnTo>
                      <a:pt x="124" y="31"/>
                    </a:lnTo>
                    <a:cubicBezTo>
                      <a:pt x="124" y="62"/>
                      <a:pt x="124" y="62"/>
                      <a:pt x="124" y="62"/>
                    </a:cubicBezTo>
                    <a:cubicBezTo>
                      <a:pt x="93" y="62"/>
                      <a:pt x="93" y="31"/>
                      <a:pt x="93" y="31"/>
                    </a:cubicBezTo>
                    <a:cubicBezTo>
                      <a:pt x="93" y="31"/>
                      <a:pt x="93" y="31"/>
                      <a:pt x="93" y="0"/>
                    </a:cubicBezTo>
                    <a:lnTo>
                      <a:pt x="93" y="0"/>
                    </a:lnTo>
                    <a:cubicBezTo>
                      <a:pt x="62" y="0"/>
                      <a:pt x="62" y="0"/>
                      <a:pt x="62" y="0"/>
                    </a:cubicBezTo>
                    <a:lnTo>
                      <a:pt x="62" y="0"/>
                    </a:lnTo>
                    <a:lnTo>
                      <a:pt x="62" y="0"/>
                    </a:lnTo>
                    <a:cubicBezTo>
                      <a:pt x="32" y="31"/>
                      <a:pt x="32" y="62"/>
                      <a:pt x="0" y="62"/>
                    </a:cubicBezTo>
                    <a:lnTo>
                      <a:pt x="0"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7" name="Freeform 129">
                <a:extLst>
                  <a:ext uri="{FF2B5EF4-FFF2-40B4-BE49-F238E27FC236}">
                    <a16:creationId xmlns:a16="http://schemas.microsoft.com/office/drawing/2014/main" id="{8201D6DA-8E4A-7746-B6D7-A8058E03DFC9}"/>
                  </a:ext>
                </a:extLst>
              </p:cNvPr>
              <p:cNvSpPr>
                <a:spLocks noChangeArrowheads="1"/>
              </p:cNvSpPr>
              <p:nvPr/>
            </p:nvSpPr>
            <p:spPr bwMode="auto">
              <a:xfrm>
                <a:off x="5878513" y="2560638"/>
                <a:ext cx="77787" cy="55562"/>
              </a:xfrm>
              <a:custGeom>
                <a:avLst/>
                <a:gdLst>
                  <a:gd name="T0" fmla="*/ 0 w 218"/>
                  <a:gd name="T1" fmla="*/ 155 h 156"/>
                  <a:gd name="T2" fmla="*/ 0 w 218"/>
                  <a:gd name="T3" fmla="*/ 155 h 156"/>
                  <a:gd name="T4" fmla="*/ 0 w 218"/>
                  <a:gd name="T5" fmla="*/ 155 h 156"/>
                  <a:gd name="T6" fmla="*/ 62 w 218"/>
                  <a:gd name="T7" fmla="*/ 124 h 156"/>
                  <a:gd name="T8" fmla="*/ 62 w 218"/>
                  <a:gd name="T9" fmla="*/ 124 h 156"/>
                  <a:gd name="T10" fmla="*/ 62 w 218"/>
                  <a:gd name="T11" fmla="*/ 124 h 156"/>
                  <a:gd name="T12" fmla="*/ 62 w 218"/>
                  <a:gd name="T13" fmla="*/ 124 h 156"/>
                  <a:gd name="T14" fmla="*/ 93 w 218"/>
                  <a:gd name="T15" fmla="*/ 155 h 156"/>
                  <a:gd name="T16" fmla="*/ 124 w 218"/>
                  <a:gd name="T17" fmla="*/ 155 h 156"/>
                  <a:gd name="T18" fmla="*/ 124 w 218"/>
                  <a:gd name="T19" fmla="*/ 155 h 156"/>
                  <a:gd name="T20" fmla="*/ 124 w 218"/>
                  <a:gd name="T21" fmla="*/ 155 h 156"/>
                  <a:gd name="T22" fmla="*/ 124 w 218"/>
                  <a:gd name="T23" fmla="*/ 155 h 156"/>
                  <a:gd name="T24" fmla="*/ 156 w 218"/>
                  <a:gd name="T25" fmla="*/ 124 h 156"/>
                  <a:gd name="T26" fmla="*/ 156 w 218"/>
                  <a:gd name="T27" fmla="*/ 124 h 156"/>
                  <a:gd name="T28" fmla="*/ 156 w 218"/>
                  <a:gd name="T29" fmla="*/ 93 h 156"/>
                  <a:gd name="T30" fmla="*/ 186 w 218"/>
                  <a:gd name="T31" fmla="*/ 93 h 156"/>
                  <a:gd name="T32" fmla="*/ 186 w 218"/>
                  <a:gd name="T33" fmla="*/ 62 h 156"/>
                  <a:gd name="T34" fmla="*/ 186 w 218"/>
                  <a:gd name="T35" fmla="*/ 31 h 156"/>
                  <a:gd name="T36" fmla="*/ 186 w 218"/>
                  <a:gd name="T37" fmla="*/ 31 h 156"/>
                  <a:gd name="T38" fmla="*/ 186 w 218"/>
                  <a:gd name="T39" fmla="*/ 31 h 156"/>
                  <a:gd name="T40" fmla="*/ 217 w 218"/>
                  <a:gd name="T41" fmla="*/ 0 h 156"/>
                  <a:gd name="T42" fmla="*/ 217 w 218"/>
                  <a:gd name="T43" fmla="*/ 0 h 156"/>
                  <a:gd name="T44" fmla="*/ 186 w 218"/>
                  <a:gd name="T45" fmla="*/ 31 h 156"/>
                  <a:gd name="T46" fmla="*/ 156 w 218"/>
                  <a:gd name="T47" fmla="*/ 31 h 156"/>
                  <a:gd name="T48" fmla="*/ 156 w 218"/>
                  <a:gd name="T49" fmla="*/ 31 h 156"/>
                  <a:gd name="T50" fmla="*/ 156 w 218"/>
                  <a:gd name="T51" fmla="*/ 0 h 156"/>
                  <a:gd name="T52" fmla="*/ 124 w 218"/>
                  <a:gd name="T53" fmla="*/ 31 h 156"/>
                  <a:gd name="T54" fmla="*/ 124 w 218"/>
                  <a:gd name="T55" fmla="*/ 31 h 156"/>
                  <a:gd name="T56" fmla="*/ 93 w 218"/>
                  <a:gd name="T57" fmla="*/ 62 h 156"/>
                  <a:gd name="T58" fmla="*/ 93 w 218"/>
                  <a:gd name="T59" fmla="*/ 93 h 156"/>
                  <a:gd name="T60" fmla="*/ 32 w 218"/>
                  <a:gd name="T61" fmla="*/ 93 h 156"/>
                  <a:gd name="T62" fmla="*/ 32 w 218"/>
                  <a:gd name="T63" fmla="*/ 93 h 156"/>
                  <a:gd name="T64" fmla="*/ 0 w 218"/>
                  <a:gd name="T6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156">
                    <a:moveTo>
                      <a:pt x="0" y="155"/>
                    </a:moveTo>
                    <a:lnTo>
                      <a:pt x="0" y="155"/>
                    </a:lnTo>
                    <a:lnTo>
                      <a:pt x="0" y="155"/>
                    </a:lnTo>
                    <a:cubicBezTo>
                      <a:pt x="32" y="155"/>
                      <a:pt x="32" y="124"/>
                      <a:pt x="62" y="124"/>
                    </a:cubicBezTo>
                    <a:lnTo>
                      <a:pt x="62" y="124"/>
                    </a:lnTo>
                    <a:lnTo>
                      <a:pt x="62" y="124"/>
                    </a:lnTo>
                    <a:lnTo>
                      <a:pt x="62" y="124"/>
                    </a:lnTo>
                    <a:cubicBezTo>
                      <a:pt x="62" y="124"/>
                      <a:pt x="93" y="124"/>
                      <a:pt x="93" y="155"/>
                    </a:cubicBezTo>
                    <a:cubicBezTo>
                      <a:pt x="124" y="155"/>
                      <a:pt x="124" y="155"/>
                      <a:pt x="124" y="155"/>
                    </a:cubicBezTo>
                    <a:lnTo>
                      <a:pt x="124" y="155"/>
                    </a:lnTo>
                    <a:lnTo>
                      <a:pt x="124" y="155"/>
                    </a:lnTo>
                    <a:lnTo>
                      <a:pt x="124" y="155"/>
                    </a:lnTo>
                    <a:cubicBezTo>
                      <a:pt x="124" y="155"/>
                      <a:pt x="124" y="124"/>
                      <a:pt x="156" y="124"/>
                    </a:cubicBezTo>
                    <a:lnTo>
                      <a:pt x="156" y="124"/>
                    </a:lnTo>
                    <a:cubicBezTo>
                      <a:pt x="156" y="124"/>
                      <a:pt x="156" y="124"/>
                      <a:pt x="156" y="93"/>
                    </a:cubicBezTo>
                    <a:cubicBezTo>
                      <a:pt x="186" y="93"/>
                      <a:pt x="186" y="93"/>
                      <a:pt x="186" y="93"/>
                    </a:cubicBezTo>
                    <a:cubicBezTo>
                      <a:pt x="186" y="93"/>
                      <a:pt x="186" y="93"/>
                      <a:pt x="186" y="62"/>
                    </a:cubicBezTo>
                    <a:lnTo>
                      <a:pt x="186" y="31"/>
                    </a:lnTo>
                    <a:lnTo>
                      <a:pt x="186" y="31"/>
                    </a:lnTo>
                    <a:lnTo>
                      <a:pt x="186" y="31"/>
                    </a:lnTo>
                    <a:cubicBezTo>
                      <a:pt x="186" y="31"/>
                      <a:pt x="186" y="0"/>
                      <a:pt x="217" y="0"/>
                    </a:cubicBezTo>
                    <a:lnTo>
                      <a:pt x="217" y="0"/>
                    </a:lnTo>
                    <a:cubicBezTo>
                      <a:pt x="186" y="31"/>
                      <a:pt x="186" y="31"/>
                      <a:pt x="186" y="31"/>
                    </a:cubicBezTo>
                    <a:lnTo>
                      <a:pt x="156" y="31"/>
                    </a:lnTo>
                    <a:lnTo>
                      <a:pt x="156" y="31"/>
                    </a:lnTo>
                    <a:lnTo>
                      <a:pt x="156" y="0"/>
                    </a:lnTo>
                    <a:cubicBezTo>
                      <a:pt x="156" y="31"/>
                      <a:pt x="124" y="31"/>
                      <a:pt x="124" y="31"/>
                    </a:cubicBezTo>
                    <a:lnTo>
                      <a:pt x="124" y="31"/>
                    </a:lnTo>
                    <a:cubicBezTo>
                      <a:pt x="124" y="62"/>
                      <a:pt x="124" y="62"/>
                      <a:pt x="93" y="62"/>
                    </a:cubicBezTo>
                    <a:lnTo>
                      <a:pt x="93" y="93"/>
                    </a:lnTo>
                    <a:cubicBezTo>
                      <a:pt x="62" y="93"/>
                      <a:pt x="32" y="93"/>
                      <a:pt x="32" y="93"/>
                    </a:cubicBezTo>
                    <a:lnTo>
                      <a:pt x="32" y="93"/>
                    </a:lnTo>
                    <a:cubicBezTo>
                      <a:pt x="32" y="124"/>
                      <a:pt x="0" y="124"/>
                      <a:pt x="0" y="1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8" name="Freeform 130">
                <a:extLst>
                  <a:ext uri="{FF2B5EF4-FFF2-40B4-BE49-F238E27FC236}">
                    <a16:creationId xmlns:a16="http://schemas.microsoft.com/office/drawing/2014/main" id="{4362D8F2-83DF-0F49-9CC8-CFE54F274B55}"/>
                  </a:ext>
                </a:extLst>
              </p:cNvPr>
              <p:cNvSpPr>
                <a:spLocks noChangeArrowheads="1"/>
              </p:cNvSpPr>
              <p:nvPr/>
            </p:nvSpPr>
            <p:spPr bwMode="auto">
              <a:xfrm>
                <a:off x="5710238" y="2125663"/>
                <a:ext cx="88900" cy="77787"/>
              </a:xfrm>
              <a:custGeom>
                <a:avLst/>
                <a:gdLst>
                  <a:gd name="T0" fmla="*/ 216 w 249"/>
                  <a:gd name="T1" fmla="*/ 93 h 218"/>
                  <a:gd name="T2" fmla="*/ 216 w 249"/>
                  <a:gd name="T3" fmla="*/ 93 h 218"/>
                  <a:gd name="T4" fmla="*/ 216 w 249"/>
                  <a:gd name="T5" fmla="*/ 93 h 218"/>
                  <a:gd name="T6" fmla="*/ 185 w 249"/>
                  <a:gd name="T7" fmla="*/ 62 h 218"/>
                  <a:gd name="T8" fmla="*/ 185 w 249"/>
                  <a:gd name="T9" fmla="*/ 32 h 218"/>
                  <a:gd name="T10" fmla="*/ 185 w 249"/>
                  <a:gd name="T11" fmla="*/ 32 h 218"/>
                  <a:gd name="T12" fmla="*/ 185 w 249"/>
                  <a:gd name="T13" fmla="*/ 32 h 218"/>
                  <a:gd name="T14" fmla="*/ 185 w 249"/>
                  <a:gd name="T15" fmla="*/ 32 h 218"/>
                  <a:gd name="T16" fmla="*/ 185 w 249"/>
                  <a:gd name="T17" fmla="*/ 32 h 218"/>
                  <a:gd name="T18" fmla="*/ 154 w 249"/>
                  <a:gd name="T19" fmla="*/ 32 h 218"/>
                  <a:gd name="T20" fmla="*/ 154 w 249"/>
                  <a:gd name="T21" fmla="*/ 32 h 218"/>
                  <a:gd name="T22" fmla="*/ 124 w 249"/>
                  <a:gd name="T23" fmla="*/ 0 h 218"/>
                  <a:gd name="T24" fmla="*/ 124 w 249"/>
                  <a:gd name="T25" fmla="*/ 0 h 218"/>
                  <a:gd name="T26" fmla="*/ 124 w 249"/>
                  <a:gd name="T27" fmla="*/ 0 h 218"/>
                  <a:gd name="T28" fmla="*/ 124 w 249"/>
                  <a:gd name="T29" fmla="*/ 0 h 218"/>
                  <a:gd name="T30" fmla="*/ 124 w 249"/>
                  <a:gd name="T31" fmla="*/ 0 h 218"/>
                  <a:gd name="T32" fmla="*/ 124 w 249"/>
                  <a:gd name="T33" fmla="*/ 0 h 218"/>
                  <a:gd name="T34" fmla="*/ 124 w 249"/>
                  <a:gd name="T35" fmla="*/ 0 h 218"/>
                  <a:gd name="T36" fmla="*/ 124 w 249"/>
                  <a:gd name="T37" fmla="*/ 32 h 218"/>
                  <a:gd name="T38" fmla="*/ 124 w 249"/>
                  <a:gd name="T39" fmla="*/ 32 h 218"/>
                  <a:gd name="T40" fmla="*/ 92 w 249"/>
                  <a:gd name="T41" fmla="*/ 32 h 218"/>
                  <a:gd name="T42" fmla="*/ 92 w 249"/>
                  <a:gd name="T43" fmla="*/ 32 h 218"/>
                  <a:gd name="T44" fmla="*/ 92 w 249"/>
                  <a:gd name="T45" fmla="*/ 32 h 218"/>
                  <a:gd name="T46" fmla="*/ 61 w 249"/>
                  <a:gd name="T47" fmla="*/ 32 h 218"/>
                  <a:gd name="T48" fmla="*/ 30 w 249"/>
                  <a:gd name="T49" fmla="*/ 32 h 218"/>
                  <a:gd name="T50" fmla="*/ 30 w 249"/>
                  <a:gd name="T51" fmla="*/ 32 h 218"/>
                  <a:gd name="T52" fmla="*/ 30 w 249"/>
                  <a:gd name="T53" fmla="*/ 32 h 218"/>
                  <a:gd name="T54" fmla="*/ 30 w 249"/>
                  <a:gd name="T55" fmla="*/ 32 h 218"/>
                  <a:gd name="T56" fmla="*/ 30 w 249"/>
                  <a:gd name="T57" fmla="*/ 32 h 218"/>
                  <a:gd name="T58" fmla="*/ 0 w 249"/>
                  <a:gd name="T59" fmla="*/ 32 h 218"/>
                  <a:gd name="T60" fmla="*/ 30 w 249"/>
                  <a:gd name="T61" fmla="*/ 32 h 218"/>
                  <a:gd name="T62" fmla="*/ 30 w 249"/>
                  <a:gd name="T63" fmla="*/ 32 h 218"/>
                  <a:gd name="T64" fmla="*/ 30 w 249"/>
                  <a:gd name="T65" fmla="*/ 93 h 218"/>
                  <a:gd name="T66" fmla="*/ 30 w 249"/>
                  <a:gd name="T67" fmla="*/ 93 h 218"/>
                  <a:gd name="T68" fmla="*/ 30 w 249"/>
                  <a:gd name="T69" fmla="*/ 93 h 218"/>
                  <a:gd name="T70" fmla="*/ 61 w 249"/>
                  <a:gd name="T71" fmla="*/ 93 h 218"/>
                  <a:gd name="T72" fmla="*/ 61 w 249"/>
                  <a:gd name="T73" fmla="*/ 62 h 218"/>
                  <a:gd name="T74" fmla="*/ 61 w 249"/>
                  <a:gd name="T75" fmla="*/ 62 h 218"/>
                  <a:gd name="T76" fmla="*/ 92 w 249"/>
                  <a:gd name="T77" fmla="*/ 93 h 218"/>
                  <a:gd name="T78" fmla="*/ 92 w 249"/>
                  <a:gd name="T79" fmla="*/ 93 h 218"/>
                  <a:gd name="T80" fmla="*/ 92 w 249"/>
                  <a:gd name="T81" fmla="*/ 93 h 218"/>
                  <a:gd name="T82" fmla="*/ 124 w 249"/>
                  <a:gd name="T83" fmla="*/ 93 h 218"/>
                  <a:gd name="T84" fmla="*/ 124 w 249"/>
                  <a:gd name="T85" fmla="*/ 156 h 218"/>
                  <a:gd name="T86" fmla="*/ 124 w 249"/>
                  <a:gd name="T87" fmla="*/ 156 h 218"/>
                  <a:gd name="T88" fmla="*/ 124 w 249"/>
                  <a:gd name="T89" fmla="*/ 156 h 218"/>
                  <a:gd name="T90" fmla="*/ 154 w 249"/>
                  <a:gd name="T91" fmla="*/ 186 h 218"/>
                  <a:gd name="T92" fmla="*/ 154 w 249"/>
                  <a:gd name="T93" fmla="*/ 186 h 218"/>
                  <a:gd name="T94" fmla="*/ 154 w 249"/>
                  <a:gd name="T95" fmla="*/ 186 h 218"/>
                  <a:gd name="T96" fmla="*/ 124 w 249"/>
                  <a:gd name="T97" fmla="*/ 186 h 218"/>
                  <a:gd name="T98" fmla="*/ 124 w 249"/>
                  <a:gd name="T99" fmla="*/ 186 h 218"/>
                  <a:gd name="T100" fmla="*/ 124 w 249"/>
                  <a:gd name="T101" fmla="*/ 217 h 218"/>
                  <a:gd name="T102" fmla="*/ 124 w 249"/>
                  <a:gd name="T103" fmla="*/ 217 h 218"/>
                  <a:gd name="T104" fmla="*/ 124 w 249"/>
                  <a:gd name="T105" fmla="*/ 217 h 218"/>
                  <a:gd name="T106" fmla="*/ 124 w 249"/>
                  <a:gd name="T107" fmla="*/ 217 h 218"/>
                  <a:gd name="T108" fmla="*/ 124 w 249"/>
                  <a:gd name="T109" fmla="*/ 217 h 218"/>
                  <a:gd name="T110" fmla="*/ 154 w 249"/>
                  <a:gd name="T111" fmla="*/ 186 h 218"/>
                  <a:gd name="T112" fmla="*/ 154 w 249"/>
                  <a:gd name="T113" fmla="*/ 186 h 218"/>
                  <a:gd name="T114" fmla="*/ 185 w 249"/>
                  <a:gd name="T115" fmla="*/ 156 h 218"/>
                  <a:gd name="T116" fmla="*/ 216 w 249"/>
                  <a:gd name="T117" fmla="*/ 156 h 218"/>
                  <a:gd name="T118" fmla="*/ 216 w 249"/>
                  <a:gd name="T119" fmla="*/ 124 h 218"/>
                  <a:gd name="T120" fmla="*/ 216 w 249"/>
                  <a:gd name="T121" fmla="*/ 124 h 218"/>
                  <a:gd name="T122" fmla="*/ 248 w 249"/>
                  <a:gd name="T123" fmla="*/ 93 h 218"/>
                  <a:gd name="T124" fmla="*/ 216 w 249"/>
                  <a:gd name="T125" fmla="*/ 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 h="218">
                    <a:moveTo>
                      <a:pt x="216" y="93"/>
                    </a:moveTo>
                    <a:lnTo>
                      <a:pt x="216" y="93"/>
                    </a:lnTo>
                    <a:lnTo>
                      <a:pt x="216" y="93"/>
                    </a:lnTo>
                    <a:cubicBezTo>
                      <a:pt x="185" y="62"/>
                      <a:pt x="185" y="62"/>
                      <a:pt x="185" y="62"/>
                    </a:cubicBezTo>
                    <a:lnTo>
                      <a:pt x="185" y="32"/>
                    </a:lnTo>
                    <a:lnTo>
                      <a:pt x="185" y="32"/>
                    </a:lnTo>
                    <a:lnTo>
                      <a:pt x="185" y="32"/>
                    </a:lnTo>
                    <a:lnTo>
                      <a:pt x="185" y="32"/>
                    </a:lnTo>
                    <a:lnTo>
                      <a:pt x="185" y="32"/>
                    </a:lnTo>
                    <a:lnTo>
                      <a:pt x="154" y="32"/>
                    </a:lnTo>
                    <a:lnTo>
                      <a:pt x="154" y="32"/>
                    </a:lnTo>
                    <a:cubicBezTo>
                      <a:pt x="154" y="32"/>
                      <a:pt x="154" y="0"/>
                      <a:pt x="124" y="0"/>
                    </a:cubicBezTo>
                    <a:lnTo>
                      <a:pt x="124" y="0"/>
                    </a:lnTo>
                    <a:lnTo>
                      <a:pt x="124" y="0"/>
                    </a:lnTo>
                    <a:lnTo>
                      <a:pt x="124" y="0"/>
                    </a:lnTo>
                    <a:lnTo>
                      <a:pt x="124" y="0"/>
                    </a:lnTo>
                    <a:lnTo>
                      <a:pt x="124" y="0"/>
                    </a:lnTo>
                    <a:lnTo>
                      <a:pt x="124" y="0"/>
                    </a:lnTo>
                    <a:cubicBezTo>
                      <a:pt x="124" y="0"/>
                      <a:pt x="124" y="0"/>
                      <a:pt x="124" y="32"/>
                    </a:cubicBezTo>
                    <a:lnTo>
                      <a:pt x="124" y="32"/>
                    </a:lnTo>
                    <a:lnTo>
                      <a:pt x="92" y="32"/>
                    </a:lnTo>
                    <a:lnTo>
                      <a:pt x="92" y="32"/>
                    </a:lnTo>
                    <a:lnTo>
                      <a:pt x="92" y="32"/>
                    </a:lnTo>
                    <a:cubicBezTo>
                      <a:pt x="92" y="32"/>
                      <a:pt x="92" y="32"/>
                      <a:pt x="61" y="32"/>
                    </a:cubicBezTo>
                    <a:cubicBezTo>
                      <a:pt x="61" y="32"/>
                      <a:pt x="61" y="32"/>
                      <a:pt x="30" y="32"/>
                    </a:cubicBezTo>
                    <a:lnTo>
                      <a:pt x="30" y="32"/>
                    </a:lnTo>
                    <a:lnTo>
                      <a:pt x="30" y="32"/>
                    </a:lnTo>
                    <a:lnTo>
                      <a:pt x="30" y="32"/>
                    </a:lnTo>
                    <a:lnTo>
                      <a:pt x="30" y="32"/>
                    </a:lnTo>
                    <a:cubicBezTo>
                      <a:pt x="30" y="32"/>
                      <a:pt x="30" y="32"/>
                      <a:pt x="0" y="32"/>
                    </a:cubicBezTo>
                    <a:cubicBezTo>
                      <a:pt x="0" y="32"/>
                      <a:pt x="0" y="32"/>
                      <a:pt x="30" y="32"/>
                    </a:cubicBezTo>
                    <a:lnTo>
                      <a:pt x="30" y="32"/>
                    </a:lnTo>
                    <a:cubicBezTo>
                      <a:pt x="30" y="62"/>
                      <a:pt x="30" y="62"/>
                      <a:pt x="30" y="93"/>
                    </a:cubicBezTo>
                    <a:lnTo>
                      <a:pt x="30" y="93"/>
                    </a:lnTo>
                    <a:lnTo>
                      <a:pt x="30" y="93"/>
                    </a:lnTo>
                    <a:cubicBezTo>
                      <a:pt x="30" y="93"/>
                      <a:pt x="30" y="93"/>
                      <a:pt x="61" y="93"/>
                    </a:cubicBezTo>
                    <a:lnTo>
                      <a:pt x="61" y="62"/>
                    </a:lnTo>
                    <a:lnTo>
                      <a:pt x="61" y="62"/>
                    </a:lnTo>
                    <a:cubicBezTo>
                      <a:pt x="92" y="93"/>
                      <a:pt x="92" y="93"/>
                      <a:pt x="92" y="93"/>
                    </a:cubicBezTo>
                    <a:lnTo>
                      <a:pt x="92" y="93"/>
                    </a:lnTo>
                    <a:lnTo>
                      <a:pt x="92" y="93"/>
                    </a:lnTo>
                    <a:lnTo>
                      <a:pt x="124" y="93"/>
                    </a:lnTo>
                    <a:cubicBezTo>
                      <a:pt x="124" y="124"/>
                      <a:pt x="124" y="124"/>
                      <a:pt x="124" y="156"/>
                    </a:cubicBezTo>
                    <a:lnTo>
                      <a:pt x="124" y="156"/>
                    </a:lnTo>
                    <a:lnTo>
                      <a:pt x="124" y="156"/>
                    </a:lnTo>
                    <a:cubicBezTo>
                      <a:pt x="154" y="156"/>
                      <a:pt x="154" y="156"/>
                      <a:pt x="154" y="186"/>
                    </a:cubicBezTo>
                    <a:lnTo>
                      <a:pt x="154" y="186"/>
                    </a:lnTo>
                    <a:lnTo>
                      <a:pt x="154" y="186"/>
                    </a:lnTo>
                    <a:lnTo>
                      <a:pt x="124" y="186"/>
                    </a:lnTo>
                    <a:lnTo>
                      <a:pt x="124" y="186"/>
                    </a:lnTo>
                    <a:lnTo>
                      <a:pt x="124" y="217"/>
                    </a:lnTo>
                    <a:lnTo>
                      <a:pt x="124" y="217"/>
                    </a:lnTo>
                    <a:lnTo>
                      <a:pt x="124" y="217"/>
                    </a:lnTo>
                    <a:lnTo>
                      <a:pt x="124" y="217"/>
                    </a:lnTo>
                    <a:lnTo>
                      <a:pt x="124" y="217"/>
                    </a:lnTo>
                    <a:lnTo>
                      <a:pt x="154" y="186"/>
                    </a:lnTo>
                    <a:lnTo>
                      <a:pt x="154" y="186"/>
                    </a:lnTo>
                    <a:cubicBezTo>
                      <a:pt x="154" y="156"/>
                      <a:pt x="185" y="156"/>
                      <a:pt x="185" y="156"/>
                    </a:cubicBezTo>
                    <a:cubicBezTo>
                      <a:pt x="185" y="156"/>
                      <a:pt x="185" y="156"/>
                      <a:pt x="216" y="156"/>
                    </a:cubicBezTo>
                    <a:cubicBezTo>
                      <a:pt x="216" y="124"/>
                      <a:pt x="216" y="124"/>
                      <a:pt x="216" y="124"/>
                    </a:cubicBezTo>
                    <a:lnTo>
                      <a:pt x="216" y="124"/>
                    </a:lnTo>
                    <a:cubicBezTo>
                      <a:pt x="216" y="93"/>
                      <a:pt x="216" y="93"/>
                      <a:pt x="248" y="93"/>
                    </a:cubicBezTo>
                    <a:cubicBezTo>
                      <a:pt x="248" y="93"/>
                      <a:pt x="248" y="93"/>
                      <a:pt x="216" y="9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69" name="Freeform 131">
                <a:extLst>
                  <a:ext uri="{FF2B5EF4-FFF2-40B4-BE49-F238E27FC236}">
                    <a16:creationId xmlns:a16="http://schemas.microsoft.com/office/drawing/2014/main" id="{8385A567-0B2A-1C48-B4B8-C781A6B027A1}"/>
                  </a:ext>
                </a:extLst>
              </p:cNvPr>
              <p:cNvSpPr>
                <a:spLocks noChangeArrowheads="1"/>
              </p:cNvSpPr>
              <p:nvPr/>
            </p:nvSpPr>
            <p:spPr bwMode="auto">
              <a:xfrm>
                <a:off x="5776913" y="2282825"/>
                <a:ext cx="55562" cy="133350"/>
              </a:xfrm>
              <a:custGeom>
                <a:avLst/>
                <a:gdLst>
                  <a:gd name="T0" fmla="*/ 63 w 156"/>
                  <a:gd name="T1" fmla="*/ 278 h 372"/>
                  <a:gd name="T2" fmla="*/ 63 w 156"/>
                  <a:gd name="T3" fmla="*/ 278 h 372"/>
                  <a:gd name="T4" fmla="*/ 63 w 156"/>
                  <a:gd name="T5" fmla="*/ 278 h 372"/>
                  <a:gd name="T6" fmla="*/ 63 w 156"/>
                  <a:gd name="T7" fmla="*/ 278 h 372"/>
                  <a:gd name="T8" fmla="*/ 31 w 156"/>
                  <a:gd name="T9" fmla="*/ 309 h 372"/>
                  <a:gd name="T10" fmla="*/ 31 w 156"/>
                  <a:gd name="T11" fmla="*/ 309 h 372"/>
                  <a:gd name="T12" fmla="*/ 31 w 156"/>
                  <a:gd name="T13" fmla="*/ 309 h 372"/>
                  <a:gd name="T14" fmla="*/ 31 w 156"/>
                  <a:gd name="T15" fmla="*/ 309 h 372"/>
                  <a:gd name="T16" fmla="*/ 31 w 156"/>
                  <a:gd name="T17" fmla="*/ 309 h 372"/>
                  <a:gd name="T18" fmla="*/ 0 w 156"/>
                  <a:gd name="T19" fmla="*/ 341 h 372"/>
                  <a:gd name="T20" fmla="*/ 0 w 156"/>
                  <a:gd name="T21" fmla="*/ 341 h 372"/>
                  <a:gd name="T22" fmla="*/ 0 w 156"/>
                  <a:gd name="T23" fmla="*/ 341 h 372"/>
                  <a:gd name="T24" fmla="*/ 0 w 156"/>
                  <a:gd name="T25" fmla="*/ 341 h 372"/>
                  <a:gd name="T26" fmla="*/ 31 w 156"/>
                  <a:gd name="T27" fmla="*/ 371 h 372"/>
                  <a:gd name="T28" fmla="*/ 31 w 156"/>
                  <a:gd name="T29" fmla="*/ 371 h 372"/>
                  <a:gd name="T30" fmla="*/ 93 w 156"/>
                  <a:gd name="T31" fmla="*/ 341 h 372"/>
                  <a:gd name="T32" fmla="*/ 93 w 156"/>
                  <a:gd name="T33" fmla="*/ 341 h 372"/>
                  <a:gd name="T34" fmla="*/ 93 w 156"/>
                  <a:gd name="T35" fmla="*/ 309 h 372"/>
                  <a:gd name="T36" fmla="*/ 93 w 156"/>
                  <a:gd name="T37" fmla="*/ 309 h 372"/>
                  <a:gd name="T38" fmla="*/ 155 w 156"/>
                  <a:gd name="T39" fmla="*/ 247 h 372"/>
                  <a:gd name="T40" fmla="*/ 155 w 156"/>
                  <a:gd name="T41" fmla="*/ 247 h 372"/>
                  <a:gd name="T42" fmla="*/ 155 w 156"/>
                  <a:gd name="T43" fmla="*/ 217 h 372"/>
                  <a:gd name="T44" fmla="*/ 155 w 156"/>
                  <a:gd name="T45" fmla="*/ 185 h 372"/>
                  <a:gd name="T46" fmla="*/ 155 w 156"/>
                  <a:gd name="T47" fmla="*/ 154 h 372"/>
                  <a:gd name="T48" fmla="*/ 155 w 156"/>
                  <a:gd name="T49" fmla="*/ 154 h 372"/>
                  <a:gd name="T50" fmla="*/ 155 w 156"/>
                  <a:gd name="T51" fmla="*/ 123 h 372"/>
                  <a:gd name="T52" fmla="*/ 155 w 156"/>
                  <a:gd name="T53" fmla="*/ 123 h 372"/>
                  <a:gd name="T54" fmla="*/ 124 w 156"/>
                  <a:gd name="T55" fmla="*/ 31 h 372"/>
                  <a:gd name="T56" fmla="*/ 124 w 156"/>
                  <a:gd name="T57" fmla="*/ 31 h 372"/>
                  <a:gd name="T58" fmla="*/ 93 w 156"/>
                  <a:gd name="T59" fmla="*/ 31 h 372"/>
                  <a:gd name="T60" fmla="*/ 93 w 156"/>
                  <a:gd name="T61" fmla="*/ 0 h 372"/>
                  <a:gd name="T62" fmla="*/ 93 w 156"/>
                  <a:gd name="T63" fmla="*/ 31 h 372"/>
                  <a:gd name="T64" fmla="*/ 93 w 156"/>
                  <a:gd name="T65" fmla="*/ 31 h 372"/>
                  <a:gd name="T66" fmla="*/ 93 w 156"/>
                  <a:gd name="T67" fmla="*/ 31 h 372"/>
                  <a:gd name="T68" fmla="*/ 93 w 156"/>
                  <a:gd name="T69" fmla="*/ 31 h 372"/>
                  <a:gd name="T70" fmla="*/ 93 w 156"/>
                  <a:gd name="T71" fmla="*/ 31 h 372"/>
                  <a:gd name="T72" fmla="*/ 93 w 156"/>
                  <a:gd name="T73" fmla="*/ 61 h 372"/>
                  <a:gd name="T74" fmla="*/ 93 w 156"/>
                  <a:gd name="T75" fmla="*/ 93 h 372"/>
                  <a:gd name="T76" fmla="*/ 93 w 156"/>
                  <a:gd name="T77" fmla="*/ 93 h 372"/>
                  <a:gd name="T78" fmla="*/ 93 w 156"/>
                  <a:gd name="T79" fmla="*/ 93 h 372"/>
                  <a:gd name="T80" fmla="*/ 93 w 156"/>
                  <a:gd name="T81" fmla="*/ 93 h 372"/>
                  <a:gd name="T82" fmla="*/ 93 w 156"/>
                  <a:gd name="T83" fmla="*/ 123 h 372"/>
                  <a:gd name="T84" fmla="*/ 93 w 156"/>
                  <a:gd name="T85" fmla="*/ 154 h 372"/>
                  <a:gd name="T86" fmla="*/ 93 w 156"/>
                  <a:gd name="T87" fmla="*/ 185 h 372"/>
                  <a:gd name="T88" fmla="*/ 93 w 156"/>
                  <a:gd name="T89" fmla="*/ 217 h 372"/>
                  <a:gd name="T90" fmla="*/ 93 w 156"/>
                  <a:gd name="T91" fmla="*/ 247 h 372"/>
                  <a:gd name="T92" fmla="*/ 93 w 156"/>
                  <a:gd name="T93" fmla="*/ 278 h 372"/>
                  <a:gd name="T94" fmla="*/ 93 w 156"/>
                  <a:gd name="T95" fmla="*/ 278 h 372"/>
                  <a:gd name="T96" fmla="*/ 63 w 156"/>
                  <a:gd name="T97" fmla="*/ 27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372">
                    <a:moveTo>
                      <a:pt x="63" y="278"/>
                    </a:moveTo>
                    <a:lnTo>
                      <a:pt x="63" y="278"/>
                    </a:lnTo>
                    <a:lnTo>
                      <a:pt x="63" y="278"/>
                    </a:lnTo>
                    <a:lnTo>
                      <a:pt x="63" y="278"/>
                    </a:lnTo>
                    <a:cubicBezTo>
                      <a:pt x="31" y="278"/>
                      <a:pt x="31" y="309"/>
                      <a:pt x="31" y="309"/>
                    </a:cubicBezTo>
                    <a:lnTo>
                      <a:pt x="31" y="309"/>
                    </a:lnTo>
                    <a:lnTo>
                      <a:pt x="31" y="309"/>
                    </a:lnTo>
                    <a:lnTo>
                      <a:pt x="31" y="309"/>
                    </a:lnTo>
                    <a:lnTo>
                      <a:pt x="31" y="309"/>
                    </a:lnTo>
                    <a:cubicBezTo>
                      <a:pt x="31" y="341"/>
                      <a:pt x="31" y="341"/>
                      <a:pt x="0" y="341"/>
                    </a:cubicBezTo>
                    <a:lnTo>
                      <a:pt x="0" y="341"/>
                    </a:lnTo>
                    <a:lnTo>
                      <a:pt x="0" y="341"/>
                    </a:lnTo>
                    <a:lnTo>
                      <a:pt x="0" y="341"/>
                    </a:lnTo>
                    <a:lnTo>
                      <a:pt x="31" y="371"/>
                    </a:lnTo>
                    <a:lnTo>
                      <a:pt x="31" y="371"/>
                    </a:lnTo>
                    <a:cubicBezTo>
                      <a:pt x="31" y="341"/>
                      <a:pt x="63" y="341"/>
                      <a:pt x="93" y="341"/>
                    </a:cubicBezTo>
                    <a:lnTo>
                      <a:pt x="93" y="341"/>
                    </a:lnTo>
                    <a:cubicBezTo>
                      <a:pt x="93" y="309"/>
                      <a:pt x="93" y="309"/>
                      <a:pt x="93" y="309"/>
                    </a:cubicBezTo>
                    <a:lnTo>
                      <a:pt x="93" y="309"/>
                    </a:lnTo>
                    <a:cubicBezTo>
                      <a:pt x="93" y="309"/>
                      <a:pt x="124" y="278"/>
                      <a:pt x="155" y="247"/>
                    </a:cubicBezTo>
                    <a:lnTo>
                      <a:pt x="155" y="247"/>
                    </a:lnTo>
                    <a:lnTo>
                      <a:pt x="155" y="217"/>
                    </a:lnTo>
                    <a:cubicBezTo>
                      <a:pt x="155" y="185"/>
                      <a:pt x="155" y="185"/>
                      <a:pt x="155" y="185"/>
                    </a:cubicBezTo>
                    <a:cubicBezTo>
                      <a:pt x="155" y="185"/>
                      <a:pt x="155" y="185"/>
                      <a:pt x="155" y="154"/>
                    </a:cubicBezTo>
                    <a:lnTo>
                      <a:pt x="155" y="154"/>
                    </a:lnTo>
                    <a:lnTo>
                      <a:pt x="155" y="123"/>
                    </a:lnTo>
                    <a:lnTo>
                      <a:pt x="155" y="123"/>
                    </a:lnTo>
                    <a:cubicBezTo>
                      <a:pt x="124" y="93"/>
                      <a:pt x="124" y="61"/>
                      <a:pt x="124" y="31"/>
                    </a:cubicBezTo>
                    <a:lnTo>
                      <a:pt x="124" y="31"/>
                    </a:lnTo>
                    <a:cubicBezTo>
                      <a:pt x="124" y="31"/>
                      <a:pt x="124" y="31"/>
                      <a:pt x="93" y="31"/>
                    </a:cubicBezTo>
                    <a:cubicBezTo>
                      <a:pt x="93" y="0"/>
                      <a:pt x="93" y="0"/>
                      <a:pt x="93" y="0"/>
                    </a:cubicBezTo>
                    <a:lnTo>
                      <a:pt x="93" y="31"/>
                    </a:lnTo>
                    <a:lnTo>
                      <a:pt x="93" y="31"/>
                    </a:lnTo>
                    <a:lnTo>
                      <a:pt x="93" y="31"/>
                    </a:lnTo>
                    <a:lnTo>
                      <a:pt x="93" y="31"/>
                    </a:lnTo>
                    <a:lnTo>
                      <a:pt x="93" y="31"/>
                    </a:lnTo>
                    <a:lnTo>
                      <a:pt x="93" y="61"/>
                    </a:lnTo>
                    <a:cubicBezTo>
                      <a:pt x="93" y="61"/>
                      <a:pt x="93" y="61"/>
                      <a:pt x="93" y="93"/>
                    </a:cubicBezTo>
                    <a:lnTo>
                      <a:pt x="93" y="93"/>
                    </a:lnTo>
                    <a:lnTo>
                      <a:pt x="93" y="93"/>
                    </a:lnTo>
                    <a:lnTo>
                      <a:pt x="93" y="93"/>
                    </a:lnTo>
                    <a:cubicBezTo>
                      <a:pt x="93" y="93"/>
                      <a:pt x="93" y="93"/>
                      <a:pt x="93" y="123"/>
                    </a:cubicBezTo>
                    <a:cubicBezTo>
                      <a:pt x="93" y="123"/>
                      <a:pt x="93" y="123"/>
                      <a:pt x="93" y="154"/>
                    </a:cubicBezTo>
                    <a:cubicBezTo>
                      <a:pt x="93" y="185"/>
                      <a:pt x="93" y="185"/>
                      <a:pt x="93" y="185"/>
                    </a:cubicBezTo>
                    <a:lnTo>
                      <a:pt x="93" y="217"/>
                    </a:lnTo>
                    <a:cubicBezTo>
                      <a:pt x="93" y="217"/>
                      <a:pt x="93" y="217"/>
                      <a:pt x="93" y="247"/>
                    </a:cubicBezTo>
                    <a:cubicBezTo>
                      <a:pt x="93" y="247"/>
                      <a:pt x="93" y="247"/>
                      <a:pt x="93" y="278"/>
                    </a:cubicBezTo>
                    <a:lnTo>
                      <a:pt x="93" y="278"/>
                    </a:lnTo>
                    <a:lnTo>
                      <a:pt x="63" y="27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0" name="Freeform 132">
                <a:extLst>
                  <a:ext uri="{FF2B5EF4-FFF2-40B4-BE49-F238E27FC236}">
                    <a16:creationId xmlns:a16="http://schemas.microsoft.com/office/drawing/2014/main" id="{3F602282-AF9C-8E40-8745-B1D05FCB93A7}"/>
                  </a:ext>
                </a:extLst>
              </p:cNvPr>
              <p:cNvSpPr>
                <a:spLocks noChangeArrowheads="1"/>
              </p:cNvSpPr>
              <p:nvPr/>
            </p:nvSpPr>
            <p:spPr bwMode="auto">
              <a:xfrm>
                <a:off x="5710238" y="2327275"/>
                <a:ext cx="88900" cy="79375"/>
              </a:xfrm>
              <a:custGeom>
                <a:avLst/>
                <a:gdLst>
                  <a:gd name="T0" fmla="*/ 154 w 249"/>
                  <a:gd name="T1" fmla="*/ 155 h 219"/>
                  <a:gd name="T2" fmla="*/ 154 w 249"/>
                  <a:gd name="T3" fmla="*/ 155 h 219"/>
                  <a:gd name="T4" fmla="*/ 154 w 249"/>
                  <a:gd name="T5" fmla="*/ 155 h 219"/>
                  <a:gd name="T6" fmla="*/ 154 w 249"/>
                  <a:gd name="T7" fmla="*/ 155 h 219"/>
                  <a:gd name="T8" fmla="*/ 154 w 249"/>
                  <a:gd name="T9" fmla="*/ 155 h 219"/>
                  <a:gd name="T10" fmla="*/ 154 w 249"/>
                  <a:gd name="T11" fmla="*/ 155 h 219"/>
                  <a:gd name="T12" fmla="*/ 154 w 249"/>
                  <a:gd name="T13" fmla="*/ 124 h 219"/>
                  <a:gd name="T14" fmla="*/ 154 w 249"/>
                  <a:gd name="T15" fmla="*/ 124 h 219"/>
                  <a:gd name="T16" fmla="*/ 154 w 249"/>
                  <a:gd name="T17" fmla="*/ 124 h 219"/>
                  <a:gd name="T18" fmla="*/ 185 w 249"/>
                  <a:gd name="T19" fmla="*/ 124 h 219"/>
                  <a:gd name="T20" fmla="*/ 185 w 249"/>
                  <a:gd name="T21" fmla="*/ 124 h 219"/>
                  <a:gd name="T22" fmla="*/ 216 w 249"/>
                  <a:gd name="T23" fmla="*/ 124 h 219"/>
                  <a:gd name="T24" fmla="*/ 216 w 249"/>
                  <a:gd name="T25" fmla="*/ 124 h 219"/>
                  <a:gd name="T26" fmla="*/ 248 w 249"/>
                  <a:gd name="T27" fmla="*/ 94 h 219"/>
                  <a:gd name="T28" fmla="*/ 248 w 249"/>
                  <a:gd name="T29" fmla="*/ 94 h 219"/>
                  <a:gd name="T30" fmla="*/ 248 w 249"/>
                  <a:gd name="T31" fmla="*/ 94 h 219"/>
                  <a:gd name="T32" fmla="*/ 248 w 249"/>
                  <a:gd name="T33" fmla="*/ 62 h 219"/>
                  <a:gd name="T34" fmla="*/ 248 w 249"/>
                  <a:gd name="T35" fmla="*/ 31 h 219"/>
                  <a:gd name="T36" fmla="*/ 248 w 249"/>
                  <a:gd name="T37" fmla="*/ 0 h 219"/>
                  <a:gd name="T38" fmla="*/ 248 w 249"/>
                  <a:gd name="T39" fmla="*/ 0 h 219"/>
                  <a:gd name="T40" fmla="*/ 248 w 249"/>
                  <a:gd name="T41" fmla="*/ 0 h 219"/>
                  <a:gd name="T42" fmla="*/ 248 w 249"/>
                  <a:gd name="T43" fmla="*/ 0 h 219"/>
                  <a:gd name="T44" fmla="*/ 216 w 249"/>
                  <a:gd name="T45" fmla="*/ 0 h 219"/>
                  <a:gd name="T46" fmla="*/ 216 w 249"/>
                  <a:gd name="T47" fmla="*/ 0 h 219"/>
                  <a:gd name="T48" fmla="*/ 216 w 249"/>
                  <a:gd name="T49" fmla="*/ 0 h 219"/>
                  <a:gd name="T50" fmla="*/ 216 w 249"/>
                  <a:gd name="T51" fmla="*/ 0 h 219"/>
                  <a:gd name="T52" fmla="*/ 216 w 249"/>
                  <a:gd name="T53" fmla="*/ 0 h 219"/>
                  <a:gd name="T54" fmla="*/ 185 w 249"/>
                  <a:gd name="T55" fmla="*/ 0 h 219"/>
                  <a:gd name="T56" fmla="*/ 185 w 249"/>
                  <a:gd name="T57" fmla="*/ 31 h 219"/>
                  <a:gd name="T58" fmla="*/ 154 w 249"/>
                  <a:gd name="T59" fmla="*/ 31 h 219"/>
                  <a:gd name="T60" fmla="*/ 154 w 249"/>
                  <a:gd name="T61" fmla="*/ 31 h 219"/>
                  <a:gd name="T62" fmla="*/ 124 w 249"/>
                  <a:gd name="T63" fmla="*/ 31 h 219"/>
                  <a:gd name="T64" fmla="*/ 124 w 249"/>
                  <a:gd name="T65" fmla="*/ 0 h 219"/>
                  <a:gd name="T66" fmla="*/ 124 w 249"/>
                  <a:gd name="T67" fmla="*/ 0 h 219"/>
                  <a:gd name="T68" fmla="*/ 92 w 249"/>
                  <a:gd name="T69" fmla="*/ 0 h 219"/>
                  <a:gd name="T70" fmla="*/ 92 w 249"/>
                  <a:gd name="T71" fmla="*/ 0 h 219"/>
                  <a:gd name="T72" fmla="*/ 92 w 249"/>
                  <a:gd name="T73" fmla="*/ 0 h 219"/>
                  <a:gd name="T74" fmla="*/ 61 w 249"/>
                  <a:gd name="T75" fmla="*/ 0 h 219"/>
                  <a:gd name="T76" fmla="*/ 30 w 249"/>
                  <a:gd name="T77" fmla="*/ 0 h 219"/>
                  <a:gd name="T78" fmla="*/ 30 w 249"/>
                  <a:gd name="T79" fmla="*/ 0 h 219"/>
                  <a:gd name="T80" fmla="*/ 30 w 249"/>
                  <a:gd name="T81" fmla="*/ 0 h 219"/>
                  <a:gd name="T82" fmla="*/ 0 w 249"/>
                  <a:gd name="T83" fmla="*/ 31 h 219"/>
                  <a:gd name="T84" fmla="*/ 0 w 249"/>
                  <a:gd name="T85" fmla="*/ 62 h 219"/>
                  <a:gd name="T86" fmla="*/ 30 w 249"/>
                  <a:gd name="T87" fmla="*/ 124 h 219"/>
                  <a:gd name="T88" fmla="*/ 30 w 249"/>
                  <a:gd name="T89" fmla="*/ 124 h 219"/>
                  <a:gd name="T90" fmla="*/ 30 w 249"/>
                  <a:gd name="T91" fmla="*/ 155 h 219"/>
                  <a:gd name="T92" fmla="*/ 61 w 249"/>
                  <a:gd name="T93" fmla="*/ 186 h 219"/>
                  <a:gd name="T94" fmla="*/ 92 w 249"/>
                  <a:gd name="T95" fmla="*/ 218 h 219"/>
                  <a:gd name="T96" fmla="*/ 92 w 249"/>
                  <a:gd name="T97" fmla="*/ 186 h 219"/>
                  <a:gd name="T98" fmla="*/ 124 w 249"/>
                  <a:gd name="T99" fmla="*/ 186 h 219"/>
                  <a:gd name="T100" fmla="*/ 154 w 249"/>
                  <a:gd name="T101" fmla="*/ 15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9" h="219">
                    <a:moveTo>
                      <a:pt x="154" y="155"/>
                    </a:moveTo>
                    <a:lnTo>
                      <a:pt x="154" y="155"/>
                    </a:lnTo>
                    <a:lnTo>
                      <a:pt x="154" y="155"/>
                    </a:lnTo>
                    <a:lnTo>
                      <a:pt x="154" y="155"/>
                    </a:lnTo>
                    <a:lnTo>
                      <a:pt x="154" y="155"/>
                    </a:lnTo>
                    <a:lnTo>
                      <a:pt x="154" y="155"/>
                    </a:lnTo>
                    <a:lnTo>
                      <a:pt x="154" y="124"/>
                    </a:lnTo>
                    <a:lnTo>
                      <a:pt x="154" y="124"/>
                    </a:lnTo>
                    <a:lnTo>
                      <a:pt x="154" y="124"/>
                    </a:lnTo>
                    <a:cubicBezTo>
                      <a:pt x="185" y="124"/>
                      <a:pt x="185" y="124"/>
                      <a:pt x="185" y="124"/>
                    </a:cubicBezTo>
                    <a:lnTo>
                      <a:pt x="185" y="124"/>
                    </a:lnTo>
                    <a:cubicBezTo>
                      <a:pt x="216" y="124"/>
                      <a:pt x="216" y="124"/>
                      <a:pt x="216" y="124"/>
                    </a:cubicBezTo>
                    <a:lnTo>
                      <a:pt x="216" y="124"/>
                    </a:lnTo>
                    <a:cubicBezTo>
                      <a:pt x="216" y="94"/>
                      <a:pt x="216" y="94"/>
                      <a:pt x="248" y="94"/>
                    </a:cubicBezTo>
                    <a:lnTo>
                      <a:pt x="248" y="94"/>
                    </a:lnTo>
                    <a:lnTo>
                      <a:pt x="248" y="94"/>
                    </a:lnTo>
                    <a:cubicBezTo>
                      <a:pt x="248" y="94"/>
                      <a:pt x="248" y="94"/>
                      <a:pt x="248" y="62"/>
                    </a:cubicBezTo>
                    <a:cubicBezTo>
                      <a:pt x="248" y="62"/>
                      <a:pt x="248" y="62"/>
                      <a:pt x="248" y="31"/>
                    </a:cubicBezTo>
                    <a:lnTo>
                      <a:pt x="248" y="0"/>
                    </a:lnTo>
                    <a:lnTo>
                      <a:pt x="248" y="0"/>
                    </a:lnTo>
                    <a:lnTo>
                      <a:pt x="248" y="0"/>
                    </a:lnTo>
                    <a:lnTo>
                      <a:pt x="248" y="0"/>
                    </a:lnTo>
                    <a:cubicBezTo>
                      <a:pt x="216" y="0"/>
                      <a:pt x="216" y="0"/>
                      <a:pt x="216" y="0"/>
                    </a:cubicBezTo>
                    <a:lnTo>
                      <a:pt x="216" y="0"/>
                    </a:lnTo>
                    <a:lnTo>
                      <a:pt x="216" y="0"/>
                    </a:lnTo>
                    <a:lnTo>
                      <a:pt x="216" y="0"/>
                    </a:lnTo>
                    <a:lnTo>
                      <a:pt x="216" y="0"/>
                    </a:lnTo>
                    <a:cubicBezTo>
                      <a:pt x="216" y="0"/>
                      <a:pt x="216" y="0"/>
                      <a:pt x="185" y="0"/>
                    </a:cubicBezTo>
                    <a:lnTo>
                      <a:pt x="185" y="31"/>
                    </a:lnTo>
                    <a:cubicBezTo>
                      <a:pt x="185" y="31"/>
                      <a:pt x="185" y="31"/>
                      <a:pt x="154" y="31"/>
                    </a:cubicBezTo>
                    <a:lnTo>
                      <a:pt x="154" y="31"/>
                    </a:lnTo>
                    <a:cubicBezTo>
                      <a:pt x="154" y="31"/>
                      <a:pt x="154" y="31"/>
                      <a:pt x="124" y="31"/>
                    </a:cubicBezTo>
                    <a:cubicBezTo>
                      <a:pt x="124" y="31"/>
                      <a:pt x="124" y="31"/>
                      <a:pt x="124" y="0"/>
                    </a:cubicBezTo>
                    <a:lnTo>
                      <a:pt x="124" y="0"/>
                    </a:lnTo>
                    <a:cubicBezTo>
                      <a:pt x="92" y="0"/>
                      <a:pt x="92" y="0"/>
                      <a:pt x="92" y="0"/>
                    </a:cubicBezTo>
                    <a:lnTo>
                      <a:pt x="92" y="0"/>
                    </a:lnTo>
                    <a:lnTo>
                      <a:pt x="92" y="0"/>
                    </a:lnTo>
                    <a:cubicBezTo>
                      <a:pt x="92" y="0"/>
                      <a:pt x="92" y="0"/>
                      <a:pt x="61" y="0"/>
                    </a:cubicBezTo>
                    <a:cubicBezTo>
                      <a:pt x="61" y="0"/>
                      <a:pt x="61" y="0"/>
                      <a:pt x="30" y="0"/>
                    </a:cubicBezTo>
                    <a:lnTo>
                      <a:pt x="30" y="0"/>
                    </a:lnTo>
                    <a:lnTo>
                      <a:pt x="30" y="0"/>
                    </a:lnTo>
                    <a:cubicBezTo>
                      <a:pt x="0" y="31"/>
                      <a:pt x="0" y="31"/>
                      <a:pt x="0" y="31"/>
                    </a:cubicBezTo>
                    <a:cubicBezTo>
                      <a:pt x="0" y="62"/>
                      <a:pt x="0" y="62"/>
                      <a:pt x="0" y="62"/>
                    </a:cubicBezTo>
                    <a:cubicBezTo>
                      <a:pt x="0" y="94"/>
                      <a:pt x="30" y="124"/>
                      <a:pt x="30" y="124"/>
                    </a:cubicBezTo>
                    <a:lnTo>
                      <a:pt x="30" y="124"/>
                    </a:lnTo>
                    <a:cubicBezTo>
                      <a:pt x="30" y="155"/>
                      <a:pt x="30" y="155"/>
                      <a:pt x="30" y="155"/>
                    </a:cubicBezTo>
                    <a:cubicBezTo>
                      <a:pt x="30" y="155"/>
                      <a:pt x="30" y="186"/>
                      <a:pt x="61" y="186"/>
                    </a:cubicBezTo>
                    <a:cubicBezTo>
                      <a:pt x="61" y="186"/>
                      <a:pt x="61" y="186"/>
                      <a:pt x="92" y="218"/>
                    </a:cubicBezTo>
                    <a:cubicBezTo>
                      <a:pt x="92" y="186"/>
                      <a:pt x="92" y="186"/>
                      <a:pt x="92" y="186"/>
                    </a:cubicBezTo>
                    <a:cubicBezTo>
                      <a:pt x="92" y="186"/>
                      <a:pt x="92" y="186"/>
                      <a:pt x="124" y="186"/>
                    </a:cubicBezTo>
                    <a:cubicBezTo>
                      <a:pt x="124" y="186"/>
                      <a:pt x="124" y="155"/>
                      <a:pt x="154" y="15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1" name="Freeform 133">
                <a:extLst>
                  <a:ext uri="{FF2B5EF4-FFF2-40B4-BE49-F238E27FC236}">
                    <a16:creationId xmlns:a16="http://schemas.microsoft.com/office/drawing/2014/main" id="{41D145D1-709A-654B-8FD8-E29CE2A9168B}"/>
                  </a:ext>
                </a:extLst>
              </p:cNvPr>
              <p:cNvSpPr>
                <a:spLocks noChangeArrowheads="1"/>
              </p:cNvSpPr>
              <p:nvPr/>
            </p:nvSpPr>
            <p:spPr bwMode="auto">
              <a:xfrm>
                <a:off x="5832475" y="2560638"/>
                <a:ext cx="168275" cy="179387"/>
              </a:xfrm>
              <a:custGeom>
                <a:avLst/>
                <a:gdLst>
                  <a:gd name="T0" fmla="*/ 32 w 466"/>
                  <a:gd name="T1" fmla="*/ 310 h 497"/>
                  <a:gd name="T2" fmla="*/ 62 w 466"/>
                  <a:gd name="T3" fmla="*/ 341 h 497"/>
                  <a:gd name="T4" fmla="*/ 62 w 466"/>
                  <a:gd name="T5" fmla="*/ 372 h 497"/>
                  <a:gd name="T6" fmla="*/ 62 w 466"/>
                  <a:gd name="T7" fmla="*/ 403 h 497"/>
                  <a:gd name="T8" fmla="*/ 62 w 466"/>
                  <a:gd name="T9" fmla="*/ 434 h 497"/>
                  <a:gd name="T10" fmla="*/ 93 w 466"/>
                  <a:gd name="T11" fmla="*/ 434 h 497"/>
                  <a:gd name="T12" fmla="*/ 124 w 466"/>
                  <a:gd name="T13" fmla="*/ 434 h 497"/>
                  <a:gd name="T14" fmla="*/ 156 w 466"/>
                  <a:gd name="T15" fmla="*/ 434 h 497"/>
                  <a:gd name="T16" fmla="*/ 217 w 466"/>
                  <a:gd name="T17" fmla="*/ 434 h 497"/>
                  <a:gd name="T18" fmla="*/ 248 w 466"/>
                  <a:gd name="T19" fmla="*/ 434 h 497"/>
                  <a:gd name="T20" fmla="*/ 248 w 466"/>
                  <a:gd name="T21" fmla="*/ 434 h 497"/>
                  <a:gd name="T22" fmla="*/ 280 w 466"/>
                  <a:gd name="T23" fmla="*/ 434 h 497"/>
                  <a:gd name="T24" fmla="*/ 310 w 466"/>
                  <a:gd name="T25" fmla="*/ 465 h 497"/>
                  <a:gd name="T26" fmla="*/ 310 w 466"/>
                  <a:gd name="T27" fmla="*/ 496 h 497"/>
                  <a:gd name="T28" fmla="*/ 372 w 466"/>
                  <a:gd name="T29" fmla="*/ 465 h 497"/>
                  <a:gd name="T30" fmla="*/ 372 w 466"/>
                  <a:gd name="T31" fmla="*/ 403 h 497"/>
                  <a:gd name="T32" fmla="*/ 372 w 466"/>
                  <a:gd name="T33" fmla="*/ 403 h 497"/>
                  <a:gd name="T34" fmla="*/ 434 w 466"/>
                  <a:gd name="T35" fmla="*/ 310 h 497"/>
                  <a:gd name="T36" fmla="*/ 434 w 466"/>
                  <a:gd name="T37" fmla="*/ 279 h 497"/>
                  <a:gd name="T38" fmla="*/ 434 w 466"/>
                  <a:gd name="T39" fmla="*/ 217 h 497"/>
                  <a:gd name="T40" fmla="*/ 465 w 466"/>
                  <a:gd name="T41" fmla="*/ 155 h 497"/>
                  <a:gd name="T42" fmla="*/ 465 w 466"/>
                  <a:gd name="T43" fmla="*/ 124 h 497"/>
                  <a:gd name="T44" fmla="*/ 465 w 466"/>
                  <a:gd name="T45" fmla="*/ 93 h 497"/>
                  <a:gd name="T46" fmla="*/ 434 w 466"/>
                  <a:gd name="T47" fmla="*/ 0 h 497"/>
                  <a:gd name="T48" fmla="*/ 372 w 466"/>
                  <a:gd name="T49" fmla="*/ 0 h 497"/>
                  <a:gd name="T50" fmla="*/ 372 w 466"/>
                  <a:gd name="T51" fmla="*/ 31 h 497"/>
                  <a:gd name="T52" fmla="*/ 372 w 466"/>
                  <a:gd name="T53" fmla="*/ 62 h 497"/>
                  <a:gd name="T54" fmla="*/ 372 w 466"/>
                  <a:gd name="T55" fmla="*/ 93 h 497"/>
                  <a:gd name="T56" fmla="*/ 341 w 466"/>
                  <a:gd name="T57" fmla="*/ 124 h 497"/>
                  <a:gd name="T58" fmla="*/ 341 w 466"/>
                  <a:gd name="T59" fmla="*/ 155 h 497"/>
                  <a:gd name="T60" fmla="*/ 341 w 466"/>
                  <a:gd name="T61" fmla="*/ 155 h 497"/>
                  <a:gd name="T62" fmla="*/ 310 w 466"/>
                  <a:gd name="T63" fmla="*/ 186 h 497"/>
                  <a:gd name="T64" fmla="*/ 248 w 466"/>
                  <a:gd name="T65" fmla="*/ 217 h 497"/>
                  <a:gd name="T66" fmla="*/ 186 w 466"/>
                  <a:gd name="T67" fmla="*/ 186 h 497"/>
                  <a:gd name="T68" fmla="*/ 186 w 466"/>
                  <a:gd name="T69" fmla="*/ 186 h 497"/>
                  <a:gd name="T70" fmla="*/ 124 w 466"/>
                  <a:gd name="T71" fmla="*/ 217 h 497"/>
                  <a:gd name="T72" fmla="*/ 124 w 466"/>
                  <a:gd name="T73" fmla="*/ 217 h 497"/>
                  <a:gd name="T74" fmla="*/ 93 w 466"/>
                  <a:gd name="T75" fmla="*/ 217 h 497"/>
                  <a:gd name="T76" fmla="*/ 62 w 466"/>
                  <a:gd name="T77" fmla="*/ 217 h 497"/>
                  <a:gd name="T78" fmla="*/ 62 w 466"/>
                  <a:gd name="T79" fmla="*/ 217 h 497"/>
                  <a:gd name="T80" fmla="*/ 32 w 466"/>
                  <a:gd name="T81" fmla="*/ 186 h 497"/>
                  <a:gd name="T82" fmla="*/ 0 w 466"/>
                  <a:gd name="T83" fmla="*/ 186 h 497"/>
                  <a:gd name="T84" fmla="*/ 0 w 466"/>
                  <a:gd name="T85" fmla="*/ 217 h 497"/>
                  <a:gd name="T86" fmla="*/ 32 w 466"/>
                  <a:gd name="T87" fmla="*/ 27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6" h="497">
                    <a:moveTo>
                      <a:pt x="32" y="310"/>
                    </a:moveTo>
                    <a:lnTo>
                      <a:pt x="32" y="310"/>
                    </a:lnTo>
                    <a:cubicBezTo>
                      <a:pt x="32" y="310"/>
                      <a:pt x="62" y="310"/>
                      <a:pt x="62" y="341"/>
                    </a:cubicBezTo>
                    <a:lnTo>
                      <a:pt x="62" y="341"/>
                    </a:lnTo>
                    <a:lnTo>
                      <a:pt x="62" y="372"/>
                    </a:lnTo>
                    <a:lnTo>
                      <a:pt x="62" y="372"/>
                    </a:lnTo>
                    <a:lnTo>
                      <a:pt x="62" y="403"/>
                    </a:lnTo>
                    <a:lnTo>
                      <a:pt x="62" y="403"/>
                    </a:lnTo>
                    <a:cubicBezTo>
                      <a:pt x="62" y="434"/>
                      <a:pt x="62" y="434"/>
                      <a:pt x="62" y="434"/>
                    </a:cubicBezTo>
                    <a:lnTo>
                      <a:pt x="62" y="434"/>
                    </a:lnTo>
                    <a:cubicBezTo>
                      <a:pt x="93" y="434"/>
                      <a:pt x="93" y="434"/>
                      <a:pt x="93" y="434"/>
                    </a:cubicBezTo>
                    <a:lnTo>
                      <a:pt x="93" y="434"/>
                    </a:lnTo>
                    <a:lnTo>
                      <a:pt x="93" y="434"/>
                    </a:lnTo>
                    <a:cubicBezTo>
                      <a:pt x="124" y="434"/>
                      <a:pt x="124" y="434"/>
                      <a:pt x="124" y="434"/>
                    </a:cubicBezTo>
                    <a:cubicBezTo>
                      <a:pt x="124" y="403"/>
                      <a:pt x="124" y="403"/>
                      <a:pt x="124" y="403"/>
                    </a:cubicBezTo>
                    <a:cubicBezTo>
                      <a:pt x="156" y="403"/>
                      <a:pt x="156" y="434"/>
                      <a:pt x="156" y="434"/>
                    </a:cubicBezTo>
                    <a:lnTo>
                      <a:pt x="156" y="434"/>
                    </a:lnTo>
                    <a:cubicBezTo>
                      <a:pt x="186" y="434"/>
                      <a:pt x="186" y="434"/>
                      <a:pt x="217" y="434"/>
                    </a:cubicBezTo>
                    <a:lnTo>
                      <a:pt x="217" y="434"/>
                    </a:lnTo>
                    <a:cubicBezTo>
                      <a:pt x="217" y="434"/>
                      <a:pt x="217" y="434"/>
                      <a:pt x="248" y="434"/>
                    </a:cubicBezTo>
                    <a:lnTo>
                      <a:pt x="248" y="434"/>
                    </a:lnTo>
                    <a:lnTo>
                      <a:pt x="248" y="434"/>
                    </a:lnTo>
                    <a:lnTo>
                      <a:pt x="248" y="434"/>
                    </a:lnTo>
                    <a:cubicBezTo>
                      <a:pt x="280" y="434"/>
                      <a:pt x="280" y="434"/>
                      <a:pt x="280" y="434"/>
                    </a:cubicBezTo>
                    <a:cubicBezTo>
                      <a:pt x="280" y="434"/>
                      <a:pt x="280" y="465"/>
                      <a:pt x="310" y="465"/>
                    </a:cubicBezTo>
                    <a:lnTo>
                      <a:pt x="310" y="465"/>
                    </a:lnTo>
                    <a:cubicBezTo>
                      <a:pt x="310" y="465"/>
                      <a:pt x="310" y="465"/>
                      <a:pt x="310" y="496"/>
                    </a:cubicBezTo>
                    <a:lnTo>
                      <a:pt x="310" y="496"/>
                    </a:lnTo>
                    <a:lnTo>
                      <a:pt x="341" y="465"/>
                    </a:lnTo>
                    <a:cubicBezTo>
                      <a:pt x="341" y="465"/>
                      <a:pt x="341" y="465"/>
                      <a:pt x="372" y="465"/>
                    </a:cubicBezTo>
                    <a:lnTo>
                      <a:pt x="372" y="434"/>
                    </a:lnTo>
                    <a:cubicBezTo>
                      <a:pt x="372" y="434"/>
                      <a:pt x="372" y="434"/>
                      <a:pt x="372" y="403"/>
                    </a:cubicBezTo>
                    <a:lnTo>
                      <a:pt x="372" y="403"/>
                    </a:lnTo>
                    <a:lnTo>
                      <a:pt x="372" y="403"/>
                    </a:lnTo>
                    <a:lnTo>
                      <a:pt x="372" y="403"/>
                    </a:lnTo>
                    <a:cubicBezTo>
                      <a:pt x="372" y="372"/>
                      <a:pt x="404" y="310"/>
                      <a:pt x="434" y="310"/>
                    </a:cubicBezTo>
                    <a:lnTo>
                      <a:pt x="434" y="310"/>
                    </a:lnTo>
                    <a:cubicBezTo>
                      <a:pt x="434" y="279"/>
                      <a:pt x="434" y="279"/>
                      <a:pt x="434" y="279"/>
                    </a:cubicBezTo>
                    <a:lnTo>
                      <a:pt x="434" y="279"/>
                    </a:lnTo>
                    <a:cubicBezTo>
                      <a:pt x="434" y="248"/>
                      <a:pt x="434" y="217"/>
                      <a:pt x="434" y="217"/>
                    </a:cubicBezTo>
                    <a:cubicBezTo>
                      <a:pt x="465" y="217"/>
                      <a:pt x="465" y="217"/>
                      <a:pt x="465" y="186"/>
                    </a:cubicBezTo>
                    <a:lnTo>
                      <a:pt x="465" y="155"/>
                    </a:lnTo>
                    <a:lnTo>
                      <a:pt x="465" y="155"/>
                    </a:lnTo>
                    <a:cubicBezTo>
                      <a:pt x="465" y="124"/>
                      <a:pt x="465" y="124"/>
                      <a:pt x="465" y="124"/>
                    </a:cubicBezTo>
                    <a:cubicBezTo>
                      <a:pt x="465" y="93"/>
                      <a:pt x="465" y="93"/>
                      <a:pt x="465" y="93"/>
                    </a:cubicBezTo>
                    <a:lnTo>
                      <a:pt x="465" y="93"/>
                    </a:lnTo>
                    <a:cubicBezTo>
                      <a:pt x="434" y="93"/>
                      <a:pt x="434" y="62"/>
                      <a:pt x="434" y="31"/>
                    </a:cubicBezTo>
                    <a:cubicBezTo>
                      <a:pt x="434" y="31"/>
                      <a:pt x="434" y="31"/>
                      <a:pt x="434" y="0"/>
                    </a:cubicBezTo>
                    <a:lnTo>
                      <a:pt x="434" y="0"/>
                    </a:lnTo>
                    <a:cubicBezTo>
                      <a:pt x="434" y="0"/>
                      <a:pt x="404" y="0"/>
                      <a:pt x="372" y="0"/>
                    </a:cubicBezTo>
                    <a:cubicBezTo>
                      <a:pt x="372" y="0"/>
                      <a:pt x="372" y="0"/>
                      <a:pt x="372" y="31"/>
                    </a:cubicBezTo>
                    <a:lnTo>
                      <a:pt x="372" y="31"/>
                    </a:lnTo>
                    <a:cubicBezTo>
                      <a:pt x="372" y="31"/>
                      <a:pt x="372" y="31"/>
                      <a:pt x="372" y="62"/>
                    </a:cubicBezTo>
                    <a:lnTo>
                      <a:pt x="372" y="62"/>
                    </a:lnTo>
                    <a:lnTo>
                      <a:pt x="372" y="62"/>
                    </a:lnTo>
                    <a:lnTo>
                      <a:pt x="372" y="93"/>
                    </a:lnTo>
                    <a:cubicBezTo>
                      <a:pt x="341" y="93"/>
                      <a:pt x="341" y="93"/>
                      <a:pt x="341" y="93"/>
                    </a:cubicBezTo>
                    <a:lnTo>
                      <a:pt x="341" y="124"/>
                    </a:lnTo>
                    <a:lnTo>
                      <a:pt x="341" y="124"/>
                    </a:lnTo>
                    <a:cubicBezTo>
                      <a:pt x="341" y="155"/>
                      <a:pt x="341" y="155"/>
                      <a:pt x="341" y="155"/>
                    </a:cubicBezTo>
                    <a:lnTo>
                      <a:pt x="341" y="155"/>
                    </a:lnTo>
                    <a:lnTo>
                      <a:pt x="341" y="155"/>
                    </a:lnTo>
                    <a:cubicBezTo>
                      <a:pt x="310" y="186"/>
                      <a:pt x="310" y="186"/>
                      <a:pt x="310" y="186"/>
                    </a:cubicBezTo>
                    <a:lnTo>
                      <a:pt x="310" y="186"/>
                    </a:lnTo>
                    <a:cubicBezTo>
                      <a:pt x="280" y="186"/>
                      <a:pt x="280" y="186"/>
                      <a:pt x="280" y="186"/>
                    </a:cubicBezTo>
                    <a:cubicBezTo>
                      <a:pt x="280" y="186"/>
                      <a:pt x="248" y="186"/>
                      <a:pt x="248" y="217"/>
                    </a:cubicBezTo>
                    <a:lnTo>
                      <a:pt x="248" y="217"/>
                    </a:lnTo>
                    <a:cubicBezTo>
                      <a:pt x="217" y="217"/>
                      <a:pt x="217" y="186"/>
                      <a:pt x="186" y="186"/>
                    </a:cubicBezTo>
                    <a:lnTo>
                      <a:pt x="186" y="186"/>
                    </a:lnTo>
                    <a:lnTo>
                      <a:pt x="186" y="186"/>
                    </a:lnTo>
                    <a:cubicBezTo>
                      <a:pt x="186" y="186"/>
                      <a:pt x="156" y="186"/>
                      <a:pt x="156" y="217"/>
                    </a:cubicBezTo>
                    <a:cubicBezTo>
                      <a:pt x="156" y="217"/>
                      <a:pt x="156" y="217"/>
                      <a:pt x="124" y="217"/>
                    </a:cubicBezTo>
                    <a:lnTo>
                      <a:pt x="124" y="217"/>
                    </a:lnTo>
                    <a:lnTo>
                      <a:pt x="124" y="217"/>
                    </a:lnTo>
                    <a:cubicBezTo>
                      <a:pt x="124" y="217"/>
                      <a:pt x="124" y="217"/>
                      <a:pt x="93" y="217"/>
                    </a:cubicBezTo>
                    <a:lnTo>
                      <a:pt x="93" y="217"/>
                    </a:lnTo>
                    <a:lnTo>
                      <a:pt x="93" y="217"/>
                    </a:lnTo>
                    <a:cubicBezTo>
                      <a:pt x="93" y="217"/>
                      <a:pt x="93" y="217"/>
                      <a:pt x="62" y="217"/>
                    </a:cubicBezTo>
                    <a:lnTo>
                      <a:pt x="62" y="217"/>
                    </a:lnTo>
                    <a:lnTo>
                      <a:pt x="62" y="217"/>
                    </a:lnTo>
                    <a:lnTo>
                      <a:pt x="32" y="217"/>
                    </a:lnTo>
                    <a:cubicBezTo>
                      <a:pt x="32" y="186"/>
                      <a:pt x="32" y="186"/>
                      <a:pt x="32" y="186"/>
                    </a:cubicBezTo>
                    <a:cubicBezTo>
                      <a:pt x="32" y="186"/>
                      <a:pt x="32" y="186"/>
                      <a:pt x="0" y="186"/>
                    </a:cubicBezTo>
                    <a:lnTo>
                      <a:pt x="0" y="186"/>
                    </a:lnTo>
                    <a:lnTo>
                      <a:pt x="0" y="186"/>
                    </a:lnTo>
                    <a:lnTo>
                      <a:pt x="0" y="217"/>
                    </a:lnTo>
                    <a:lnTo>
                      <a:pt x="0" y="217"/>
                    </a:lnTo>
                    <a:cubicBezTo>
                      <a:pt x="32" y="217"/>
                      <a:pt x="32" y="279"/>
                      <a:pt x="32" y="279"/>
                    </a:cubicBezTo>
                    <a:lnTo>
                      <a:pt x="32" y="3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2" name="Freeform 134">
                <a:extLst>
                  <a:ext uri="{FF2B5EF4-FFF2-40B4-BE49-F238E27FC236}">
                    <a16:creationId xmlns:a16="http://schemas.microsoft.com/office/drawing/2014/main" id="{294CCA33-0001-B64E-86A9-CAFA53927EE3}"/>
                  </a:ext>
                </a:extLst>
              </p:cNvPr>
              <p:cNvSpPr>
                <a:spLocks noChangeArrowheads="1"/>
              </p:cNvSpPr>
              <p:nvPr/>
            </p:nvSpPr>
            <p:spPr bwMode="auto">
              <a:xfrm>
                <a:off x="4549775" y="1747838"/>
                <a:ext cx="357188" cy="312737"/>
              </a:xfrm>
              <a:custGeom>
                <a:avLst/>
                <a:gdLst>
                  <a:gd name="T0" fmla="*/ 992 w 993"/>
                  <a:gd name="T1" fmla="*/ 774 h 869"/>
                  <a:gd name="T2" fmla="*/ 992 w 993"/>
                  <a:gd name="T3" fmla="*/ 744 h 869"/>
                  <a:gd name="T4" fmla="*/ 992 w 993"/>
                  <a:gd name="T5" fmla="*/ 744 h 869"/>
                  <a:gd name="T6" fmla="*/ 960 w 993"/>
                  <a:gd name="T7" fmla="*/ 713 h 869"/>
                  <a:gd name="T8" fmla="*/ 899 w 993"/>
                  <a:gd name="T9" fmla="*/ 650 h 869"/>
                  <a:gd name="T10" fmla="*/ 899 w 993"/>
                  <a:gd name="T11" fmla="*/ 620 h 869"/>
                  <a:gd name="T12" fmla="*/ 868 w 993"/>
                  <a:gd name="T13" fmla="*/ 589 h 869"/>
                  <a:gd name="T14" fmla="*/ 899 w 993"/>
                  <a:gd name="T15" fmla="*/ 557 h 869"/>
                  <a:gd name="T16" fmla="*/ 899 w 993"/>
                  <a:gd name="T17" fmla="*/ 557 h 869"/>
                  <a:gd name="T18" fmla="*/ 930 w 993"/>
                  <a:gd name="T19" fmla="*/ 526 h 869"/>
                  <a:gd name="T20" fmla="*/ 899 w 993"/>
                  <a:gd name="T21" fmla="*/ 496 h 869"/>
                  <a:gd name="T22" fmla="*/ 868 w 993"/>
                  <a:gd name="T23" fmla="*/ 433 h 869"/>
                  <a:gd name="T24" fmla="*/ 868 w 993"/>
                  <a:gd name="T25" fmla="*/ 402 h 869"/>
                  <a:gd name="T26" fmla="*/ 868 w 993"/>
                  <a:gd name="T27" fmla="*/ 341 h 869"/>
                  <a:gd name="T28" fmla="*/ 868 w 993"/>
                  <a:gd name="T29" fmla="*/ 309 h 869"/>
                  <a:gd name="T30" fmla="*/ 868 w 993"/>
                  <a:gd name="T31" fmla="*/ 278 h 869"/>
                  <a:gd name="T32" fmla="*/ 899 w 993"/>
                  <a:gd name="T33" fmla="*/ 217 h 869"/>
                  <a:gd name="T34" fmla="*/ 868 w 993"/>
                  <a:gd name="T35" fmla="*/ 185 h 869"/>
                  <a:gd name="T36" fmla="*/ 836 w 993"/>
                  <a:gd name="T37" fmla="*/ 154 h 869"/>
                  <a:gd name="T38" fmla="*/ 806 w 993"/>
                  <a:gd name="T39" fmla="*/ 124 h 869"/>
                  <a:gd name="T40" fmla="*/ 775 w 993"/>
                  <a:gd name="T41" fmla="*/ 124 h 869"/>
                  <a:gd name="T42" fmla="*/ 682 w 993"/>
                  <a:gd name="T43" fmla="*/ 93 h 869"/>
                  <a:gd name="T44" fmla="*/ 682 w 993"/>
                  <a:gd name="T45" fmla="*/ 93 h 869"/>
                  <a:gd name="T46" fmla="*/ 651 w 993"/>
                  <a:gd name="T47" fmla="*/ 93 h 869"/>
                  <a:gd name="T48" fmla="*/ 651 w 993"/>
                  <a:gd name="T49" fmla="*/ 93 h 869"/>
                  <a:gd name="T50" fmla="*/ 558 w 993"/>
                  <a:gd name="T51" fmla="*/ 154 h 869"/>
                  <a:gd name="T52" fmla="*/ 434 w 993"/>
                  <a:gd name="T53" fmla="*/ 185 h 869"/>
                  <a:gd name="T54" fmla="*/ 372 w 993"/>
                  <a:gd name="T55" fmla="*/ 185 h 869"/>
                  <a:gd name="T56" fmla="*/ 310 w 993"/>
                  <a:gd name="T57" fmla="*/ 124 h 869"/>
                  <a:gd name="T58" fmla="*/ 216 w 993"/>
                  <a:gd name="T59" fmla="*/ 93 h 869"/>
                  <a:gd name="T60" fmla="*/ 186 w 993"/>
                  <a:gd name="T61" fmla="*/ 61 h 869"/>
                  <a:gd name="T62" fmla="*/ 155 w 993"/>
                  <a:gd name="T63" fmla="*/ 30 h 869"/>
                  <a:gd name="T64" fmla="*/ 155 w 993"/>
                  <a:gd name="T65" fmla="*/ 0 h 869"/>
                  <a:gd name="T66" fmla="*/ 124 w 993"/>
                  <a:gd name="T67" fmla="*/ 30 h 869"/>
                  <a:gd name="T68" fmla="*/ 124 w 993"/>
                  <a:gd name="T69" fmla="*/ 30 h 869"/>
                  <a:gd name="T70" fmla="*/ 124 w 993"/>
                  <a:gd name="T71" fmla="*/ 61 h 869"/>
                  <a:gd name="T72" fmla="*/ 31 w 993"/>
                  <a:gd name="T73" fmla="*/ 30 h 869"/>
                  <a:gd name="T74" fmla="*/ 0 w 993"/>
                  <a:gd name="T75" fmla="*/ 0 h 869"/>
                  <a:gd name="T76" fmla="*/ 0 w 993"/>
                  <a:gd name="T77" fmla="*/ 30 h 869"/>
                  <a:gd name="T78" fmla="*/ 31 w 993"/>
                  <a:gd name="T79" fmla="*/ 124 h 869"/>
                  <a:gd name="T80" fmla="*/ 31 w 993"/>
                  <a:gd name="T81" fmla="*/ 124 h 869"/>
                  <a:gd name="T82" fmla="*/ 62 w 993"/>
                  <a:gd name="T83" fmla="*/ 154 h 869"/>
                  <a:gd name="T84" fmla="*/ 92 w 993"/>
                  <a:gd name="T85" fmla="*/ 185 h 869"/>
                  <a:gd name="T86" fmla="*/ 124 w 993"/>
                  <a:gd name="T87" fmla="*/ 217 h 869"/>
                  <a:gd name="T88" fmla="*/ 124 w 993"/>
                  <a:gd name="T89" fmla="*/ 248 h 869"/>
                  <a:gd name="T90" fmla="*/ 92 w 993"/>
                  <a:gd name="T91" fmla="*/ 309 h 869"/>
                  <a:gd name="T92" fmla="*/ 92 w 993"/>
                  <a:gd name="T93" fmla="*/ 341 h 869"/>
                  <a:gd name="T94" fmla="*/ 124 w 993"/>
                  <a:gd name="T95" fmla="*/ 372 h 869"/>
                  <a:gd name="T96" fmla="*/ 124 w 993"/>
                  <a:gd name="T97" fmla="*/ 372 h 869"/>
                  <a:gd name="T98" fmla="*/ 155 w 993"/>
                  <a:gd name="T99" fmla="*/ 402 h 869"/>
                  <a:gd name="T100" fmla="*/ 186 w 993"/>
                  <a:gd name="T101" fmla="*/ 433 h 869"/>
                  <a:gd name="T102" fmla="*/ 216 w 993"/>
                  <a:gd name="T103" fmla="*/ 496 h 869"/>
                  <a:gd name="T104" fmla="*/ 216 w 993"/>
                  <a:gd name="T105" fmla="*/ 526 h 869"/>
                  <a:gd name="T106" fmla="*/ 248 w 993"/>
                  <a:gd name="T107" fmla="*/ 557 h 869"/>
                  <a:gd name="T108" fmla="*/ 340 w 993"/>
                  <a:gd name="T109" fmla="*/ 589 h 869"/>
                  <a:gd name="T110" fmla="*/ 372 w 993"/>
                  <a:gd name="T111" fmla="*/ 681 h 869"/>
                  <a:gd name="T112" fmla="*/ 496 w 993"/>
                  <a:gd name="T113" fmla="*/ 744 h 869"/>
                  <a:gd name="T114" fmla="*/ 588 w 993"/>
                  <a:gd name="T115" fmla="*/ 774 h 869"/>
                  <a:gd name="T116" fmla="*/ 682 w 993"/>
                  <a:gd name="T117" fmla="*/ 744 h 869"/>
                  <a:gd name="T118" fmla="*/ 712 w 993"/>
                  <a:gd name="T119" fmla="*/ 837 h 869"/>
                  <a:gd name="T120" fmla="*/ 868 w 993"/>
                  <a:gd name="T121" fmla="*/ 837 h 869"/>
                  <a:gd name="T122" fmla="*/ 930 w 993"/>
                  <a:gd name="T123" fmla="*/ 86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93" h="869">
                    <a:moveTo>
                      <a:pt x="992" y="774"/>
                    </a:moveTo>
                    <a:lnTo>
                      <a:pt x="992" y="774"/>
                    </a:lnTo>
                    <a:lnTo>
                      <a:pt x="992" y="774"/>
                    </a:lnTo>
                    <a:lnTo>
                      <a:pt x="992" y="774"/>
                    </a:lnTo>
                    <a:cubicBezTo>
                      <a:pt x="992" y="774"/>
                      <a:pt x="992" y="774"/>
                      <a:pt x="992" y="744"/>
                    </a:cubicBezTo>
                    <a:lnTo>
                      <a:pt x="992" y="744"/>
                    </a:lnTo>
                    <a:lnTo>
                      <a:pt x="992" y="744"/>
                    </a:lnTo>
                    <a:lnTo>
                      <a:pt x="992" y="744"/>
                    </a:lnTo>
                    <a:lnTo>
                      <a:pt x="992" y="744"/>
                    </a:lnTo>
                    <a:cubicBezTo>
                      <a:pt x="992" y="744"/>
                      <a:pt x="992" y="744"/>
                      <a:pt x="992" y="713"/>
                    </a:cubicBezTo>
                    <a:lnTo>
                      <a:pt x="960" y="713"/>
                    </a:lnTo>
                    <a:lnTo>
                      <a:pt x="960" y="713"/>
                    </a:lnTo>
                    <a:lnTo>
                      <a:pt x="960" y="713"/>
                    </a:lnTo>
                    <a:cubicBezTo>
                      <a:pt x="930" y="681"/>
                      <a:pt x="930" y="681"/>
                      <a:pt x="899" y="650"/>
                    </a:cubicBezTo>
                    <a:lnTo>
                      <a:pt x="899" y="650"/>
                    </a:lnTo>
                    <a:lnTo>
                      <a:pt x="899" y="650"/>
                    </a:lnTo>
                    <a:cubicBezTo>
                      <a:pt x="899" y="620"/>
                      <a:pt x="899" y="620"/>
                      <a:pt x="899" y="620"/>
                    </a:cubicBezTo>
                    <a:lnTo>
                      <a:pt x="899" y="620"/>
                    </a:lnTo>
                    <a:lnTo>
                      <a:pt x="899" y="620"/>
                    </a:lnTo>
                    <a:lnTo>
                      <a:pt x="899" y="620"/>
                    </a:lnTo>
                    <a:lnTo>
                      <a:pt x="868" y="589"/>
                    </a:lnTo>
                    <a:lnTo>
                      <a:pt x="868" y="589"/>
                    </a:lnTo>
                    <a:cubicBezTo>
                      <a:pt x="868" y="589"/>
                      <a:pt x="899" y="589"/>
                      <a:pt x="899" y="557"/>
                    </a:cubicBezTo>
                    <a:lnTo>
                      <a:pt x="899" y="557"/>
                    </a:lnTo>
                    <a:lnTo>
                      <a:pt x="899" y="557"/>
                    </a:lnTo>
                    <a:lnTo>
                      <a:pt x="899" y="557"/>
                    </a:lnTo>
                    <a:lnTo>
                      <a:pt x="899" y="557"/>
                    </a:lnTo>
                    <a:lnTo>
                      <a:pt x="899" y="557"/>
                    </a:lnTo>
                    <a:lnTo>
                      <a:pt x="930" y="526"/>
                    </a:lnTo>
                    <a:lnTo>
                      <a:pt x="930" y="526"/>
                    </a:lnTo>
                    <a:lnTo>
                      <a:pt x="930" y="526"/>
                    </a:lnTo>
                    <a:cubicBezTo>
                      <a:pt x="899" y="526"/>
                      <a:pt x="899" y="526"/>
                      <a:pt x="899" y="526"/>
                    </a:cubicBezTo>
                    <a:cubicBezTo>
                      <a:pt x="899" y="496"/>
                      <a:pt x="899" y="496"/>
                      <a:pt x="899" y="496"/>
                    </a:cubicBezTo>
                    <a:cubicBezTo>
                      <a:pt x="868" y="496"/>
                      <a:pt x="868" y="496"/>
                      <a:pt x="868" y="465"/>
                    </a:cubicBezTo>
                    <a:lnTo>
                      <a:pt x="868" y="465"/>
                    </a:lnTo>
                    <a:cubicBezTo>
                      <a:pt x="868" y="465"/>
                      <a:pt x="868" y="465"/>
                      <a:pt x="868" y="433"/>
                    </a:cubicBezTo>
                    <a:lnTo>
                      <a:pt x="868" y="433"/>
                    </a:lnTo>
                    <a:lnTo>
                      <a:pt x="868" y="433"/>
                    </a:lnTo>
                    <a:lnTo>
                      <a:pt x="868" y="402"/>
                    </a:lnTo>
                    <a:lnTo>
                      <a:pt x="868" y="372"/>
                    </a:lnTo>
                    <a:lnTo>
                      <a:pt x="868" y="372"/>
                    </a:lnTo>
                    <a:cubicBezTo>
                      <a:pt x="868" y="372"/>
                      <a:pt x="868" y="372"/>
                      <a:pt x="868" y="341"/>
                    </a:cubicBezTo>
                    <a:lnTo>
                      <a:pt x="868" y="341"/>
                    </a:lnTo>
                    <a:lnTo>
                      <a:pt x="868" y="341"/>
                    </a:lnTo>
                    <a:cubicBezTo>
                      <a:pt x="868" y="309"/>
                      <a:pt x="868" y="309"/>
                      <a:pt x="868" y="309"/>
                    </a:cubicBezTo>
                    <a:lnTo>
                      <a:pt x="868" y="278"/>
                    </a:lnTo>
                    <a:lnTo>
                      <a:pt x="868" y="278"/>
                    </a:lnTo>
                    <a:lnTo>
                      <a:pt x="868" y="278"/>
                    </a:lnTo>
                    <a:lnTo>
                      <a:pt x="899" y="248"/>
                    </a:lnTo>
                    <a:cubicBezTo>
                      <a:pt x="899" y="248"/>
                      <a:pt x="899" y="248"/>
                      <a:pt x="899" y="217"/>
                    </a:cubicBezTo>
                    <a:lnTo>
                      <a:pt x="899" y="217"/>
                    </a:lnTo>
                    <a:lnTo>
                      <a:pt x="899" y="185"/>
                    </a:lnTo>
                    <a:lnTo>
                      <a:pt x="899" y="185"/>
                    </a:lnTo>
                    <a:cubicBezTo>
                      <a:pt x="868" y="185"/>
                      <a:pt x="868" y="185"/>
                      <a:pt x="868" y="185"/>
                    </a:cubicBezTo>
                    <a:cubicBezTo>
                      <a:pt x="868" y="185"/>
                      <a:pt x="868" y="185"/>
                      <a:pt x="836" y="154"/>
                    </a:cubicBezTo>
                    <a:lnTo>
                      <a:pt x="836" y="154"/>
                    </a:lnTo>
                    <a:lnTo>
                      <a:pt x="836" y="154"/>
                    </a:lnTo>
                    <a:cubicBezTo>
                      <a:pt x="836" y="154"/>
                      <a:pt x="836" y="154"/>
                      <a:pt x="806" y="154"/>
                    </a:cubicBezTo>
                    <a:lnTo>
                      <a:pt x="806" y="124"/>
                    </a:lnTo>
                    <a:lnTo>
                      <a:pt x="806" y="124"/>
                    </a:lnTo>
                    <a:lnTo>
                      <a:pt x="775" y="124"/>
                    </a:lnTo>
                    <a:lnTo>
                      <a:pt x="775" y="124"/>
                    </a:lnTo>
                    <a:lnTo>
                      <a:pt x="775" y="124"/>
                    </a:lnTo>
                    <a:cubicBezTo>
                      <a:pt x="744" y="124"/>
                      <a:pt x="744" y="124"/>
                      <a:pt x="744" y="124"/>
                    </a:cubicBezTo>
                    <a:lnTo>
                      <a:pt x="744" y="124"/>
                    </a:lnTo>
                    <a:cubicBezTo>
                      <a:pt x="712" y="124"/>
                      <a:pt x="682" y="93"/>
                      <a:pt x="682" y="93"/>
                    </a:cubicBezTo>
                    <a:lnTo>
                      <a:pt x="682" y="93"/>
                    </a:lnTo>
                    <a:lnTo>
                      <a:pt x="682" y="93"/>
                    </a:lnTo>
                    <a:lnTo>
                      <a:pt x="682" y="93"/>
                    </a:lnTo>
                    <a:lnTo>
                      <a:pt x="651" y="93"/>
                    </a:lnTo>
                    <a:lnTo>
                      <a:pt x="651" y="93"/>
                    </a:lnTo>
                    <a:lnTo>
                      <a:pt x="651" y="93"/>
                    </a:lnTo>
                    <a:lnTo>
                      <a:pt x="651" y="93"/>
                    </a:lnTo>
                    <a:lnTo>
                      <a:pt x="651" y="93"/>
                    </a:lnTo>
                    <a:lnTo>
                      <a:pt x="651" y="93"/>
                    </a:lnTo>
                    <a:cubicBezTo>
                      <a:pt x="620" y="93"/>
                      <a:pt x="620" y="93"/>
                      <a:pt x="620" y="93"/>
                    </a:cubicBezTo>
                    <a:cubicBezTo>
                      <a:pt x="588" y="124"/>
                      <a:pt x="588" y="124"/>
                      <a:pt x="558" y="154"/>
                    </a:cubicBezTo>
                    <a:lnTo>
                      <a:pt x="558" y="154"/>
                    </a:lnTo>
                    <a:lnTo>
                      <a:pt x="558" y="154"/>
                    </a:lnTo>
                    <a:cubicBezTo>
                      <a:pt x="527" y="154"/>
                      <a:pt x="527" y="185"/>
                      <a:pt x="496" y="185"/>
                    </a:cubicBezTo>
                    <a:cubicBezTo>
                      <a:pt x="496" y="185"/>
                      <a:pt x="464" y="185"/>
                      <a:pt x="434" y="185"/>
                    </a:cubicBezTo>
                    <a:cubicBezTo>
                      <a:pt x="434" y="185"/>
                      <a:pt x="434" y="185"/>
                      <a:pt x="403" y="185"/>
                    </a:cubicBezTo>
                    <a:lnTo>
                      <a:pt x="372" y="185"/>
                    </a:lnTo>
                    <a:lnTo>
                      <a:pt x="372" y="185"/>
                    </a:lnTo>
                    <a:cubicBezTo>
                      <a:pt x="340" y="185"/>
                      <a:pt x="340" y="185"/>
                      <a:pt x="340" y="154"/>
                    </a:cubicBezTo>
                    <a:cubicBezTo>
                      <a:pt x="310" y="154"/>
                      <a:pt x="310" y="154"/>
                      <a:pt x="310" y="124"/>
                    </a:cubicBezTo>
                    <a:lnTo>
                      <a:pt x="310" y="124"/>
                    </a:lnTo>
                    <a:lnTo>
                      <a:pt x="279" y="124"/>
                    </a:lnTo>
                    <a:cubicBezTo>
                      <a:pt x="248" y="124"/>
                      <a:pt x="248" y="124"/>
                      <a:pt x="216" y="93"/>
                    </a:cubicBezTo>
                    <a:lnTo>
                      <a:pt x="216" y="93"/>
                    </a:lnTo>
                    <a:lnTo>
                      <a:pt x="216" y="93"/>
                    </a:lnTo>
                    <a:cubicBezTo>
                      <a:pt x="216" y="93"/>
                      <a:pt x="216" y="93"/>
                      <a:pt x="216" y="61"/>
                    </a:cubicBezTo>
                    <a:lnTo>
                      <a:pt x="186" y="61"/>
                    </a:lnTo>
                    <a:lnTo>
                      <a:pt x="186" y="61"/>
                    </a:lnTo>
                    <a:lnTo>
                      <a:pt x="155" y="30"/>
                    </a:lnTo>
                    <a:lnTo>
                      <a:pt x="155" y="30"/>
                    </a:lnTo>
                    <a:lnTo>
                      <a:pt x="155" y="0"/>
                    </a:lnTo>
                    <a:lnTo>
                      <a:pt x="155" y="0"/>
                    </a:lnTo>
                    <a:lnTo>
                      <a:pt x="155" y="0"/>
                    </a:lnTo>
                    <a:cubicBezTo>
                      <a:pt x="155" y="0"/>
                      <a:pt x="155" y="0"/>
                      <a:pt x="155" y="30"/>
                    </a:cubicBezTo>
                    <a:lnTo>
                      <a:pt x="155" y="30"/>
                    </a:lnTo>
                    <a:cubicBezTo>
                      <a:pt x="124" y="30"/>
                      <a:pt x="124" y="30"/>
                      <a:pt x="124" y="30"/>
                    </a:cubicBezTo>
                    <a:lnTo>
                      <a:pt x="124" y="30"/>
                    </a:lnTo>
                    <a:lnTo>
                      <a:pt x="124" y="30"/>
                    </a:lnTo>
                    <a:lnTo>
                      <a:pt x="124" y="30"/>
                    </a:lnTo>
                    <a:cubicBezTo>
                      <a:pt x="124" y="30"/>
                      <a:pt x="124" y="30"/>
                      <a:pt x="124" y="61"/>
                    </a:cubicBezTo>
                    <a:lnTo>
                      <a:pt x="124" y="61"/>
                    </a:lnTo>
                    <a:lnTo>
                      <a:pt x="124" y="61"/>
                    </a:lnTo>
                    <a:cubicBezTo>
                      <a:pt x="92" y="61"/>
                      <a:pt x="92" y="61"/>
                      <a:pt x="92" y="61"/>
                    </a:cubicBezTo>
                    <a:lnTo>
                      <a:pt x="92" y="61"/>
                    </a:lnTo>
                    <a:cubicBezTo>
                      <a:pt x="62" y="61"/>
                      <a:pt x="31" y="30"/>
                      <a:pt x="31" y="30"/>
                    </a:cubicBezTo>
                    <a:lnTo>
                      <a:pt x="31" y="30"/>
                    </a:lnTo>
                    <a:lnTo>
                      <a:pt x="0" y="0"/>
                    </a:lnTo>
                    <a:lnTo>
                      <a:pt x="0" y="0"/>
                    </a:lnTo>
                    <a:lnTo>
                      <a:pt x="0" y="0"/>
                    </a:lnTo>
                    <a:cubicBezTo>
                      <a:pt x="0" y="0"/>
                      <a:pt x="0" y="0"/>
                      <a:pt x="0" y="30"/>
                    </a:cubicBezTo>
                    <a:lnTo>
                      <a:pt x="0" y="30"/>
                    </a:lnTo>
                    <a:cubicBezTo>
                      <a:pt x="31" y="30"/>
                      <a:pt x="31" y="30"/>
                      <a:pt x="31" y="61"/>
                    </a:cubicBezTo>
                    <a:lnTo>
                      <a:pt x="31" y="61"/>
                    </a:lnTo>
                    <a:cubicBezTo>
                      <a:pt x="31" y="93"/>
                      <a:pt x="31" y="93"/>
                      <a:pt x="31" y="124"/>
                    </a:cubicBezTo>
                    <a:lnTo>
                      <a:pt x="31" y="124"/>
                    </a:lnTo>
                    <a:lnTo>
                      <a:pt x="31" y="124"/>
                    </a:lnTo>
                    <a:lnTo>
                      <a:pt x="31" y="124"/>
                    </a:lnTo>
                    <a:lnTo>
                      <a:pt x="31" y="124"/>
                    </a:lnTo>
                    <a:cubicBezTo>
                      <a:pt x="31" y="124"/>
                      <a:pt x="31" y="154"/>
                      <a:pt x="62" y="154"/>
                    </a:cubicBezTo>
                    <a:lnTo>
                      <a:pt x="62" y="154"/>
                    </a:lnTo>
                    <a:lnTo>
                      <a:pt x="62" y="154"/>
                    </a:lnTo>
                    <a:cubicBezTo>
                      <a:pt x="62" y="154"/>
                      <a:pt x="62" y="185"/>
                      <a:pt x="92" y="185"/>
                    </a:cubicBezTo>
                    <a:lnTo>
                      <a:pt x="92" y="185"/>
                    </a:lnTo>
                    <a:lnTo>
                      <a:pt x="92" y="185"/>
                    </a:lnTo>
                    <a:lnTo>
                      <a:pt x="92" y="185"/>
                    </a:lnTo>
                    <a:cubicBezTo>
                      <a:pt x="124" y="185"/>
                      <a:pt x="124" y="185"/>
                      <a:pt x="124" y="217"/>
                    </a:cubicBezTo>
                    <a:lnTo>
                      <a:pt x="124" y="217"/>
                    </a:lnTo>
                    <a:lnTo>
                      <a:pt x="124" y="248"/>
                    </a:lnTo>
                    <a:lnTo>
                      <a:pt x="124" y="248"/>
                    </a:lnTo>
                    <a:lnTo>
                      <a:pt x="124" y="248"/>
                    </a:lnTo>
                    <a:cubicBezTo>
                      <a:pt x="124" y="278"/>
                      <a:pt x="92" y="278"/>
                      <a:pt x="92" y="309"/>
                    </a:cubicBezTo>
                    <a:lnTo>
                      <a:pt x="92" y="309"/>
                    </a:lnTo>
                    <a:cubicBezTo>
                      <a:pt x="92" y="309"/>
                      <a:pt x="92" y="309"/>
                      <a:pt x="92" y="341"/>
                    </a:cubicBezTo>
                    <a:lnTo>
                      <a:pt x="92" y="341"/>
                    </a:lnTo>
                    <a:lnTo>
                      <a:pt x="92" y="341"/>
                    </a:lnTo>
                    <a:lnTo>
                      <a:pt x="92" y="341"/>
                    </a:lnTo>
                    <a:lnTo>
                      <a:pt x="92" y="341"/>
                    </a:lnTo>
                    <a:cubicBezTo>
                      <a:pt x="124" y="341"/>
                      <a:pt x="124" y="372"/>
                      <a:pt x="124" y="372"/>
                    </a:cubicBezTo>
                    <a:lnTo>
                      <a:pt x="124" y="372"/>
                    </a:lnTo>
                    <a:lnTo>
                      <a:pt x="124" y="372"/>
                    </a:lnTo>
                    <a:lnTo>
                      <a:pt x="124" y="372"/>
                    </a:lnTo>
                    <a:cubicBezTo>
                      <a:pt x="155" y="402"/>
                      <a:pt x="155" y="402"/>
                      <a:pt x="155" y="402"/>
                    </a:cubicBezTo>
                    <a:lnTo>
                      <a:pt x="155" y="402"/>
                    </a:lnTo>
                    <a:lnTo>
                      <a:pt x="155" y="402"/>
                    </a:lnTo>
                    <a:cubicBezTo>
                      <a:pt x="186" y="402"/>
                      <a:pt x="186" y="402"/>
                      <a:pt x="186" y="433"/>
                    </a:cubicBezTo>
                    <a:lnTo>
                      <a:pt x="186" y="433"/>
                    </a:lnTo>
                    <a:lnTo>
                      <a:pt x="186" y="433"/>
                    </a:lnTo>
                    <a:lnTo>
                      <a:pt x="186" y="433"/>
                    </a:lnTo>
                    <a:cubicBezTo>
                      <a:pt x="216" y="433"/>
                      <a:pt x="216" y="465"/>
                      <a:pt x="216" y="465"/>
                    </a:cubicBezTo>
                    <a:lnTo>
                      <a:pt x="216" y="496"/>
                    </a:lnTo>
                    <a:lnTo>
                      <a:pt x="216" y="526"/>
                    </a:lnTo>
                    <a:lnTo>
                      <a:pt x="216" y="526"/>
                    </a:lnTo>
                    <a:lnTo>
                      <a:pt x="216" y="526"/>
                    </a:lnTo>
                    <a:cubicBezTo>
                      <a:pt x="216" y="557"/>
                      <a:pt x="248" y="557"/>
                      <a:pt x="248" y="557"/>
                    </a:cubicBezTo>
                    <a:lnTo>
                      <a:pt x="248" y="557"/>
                    </a:lnTo>
                    <a:lnTo>
                      <a:pt x="248" y="557"/>
                    </a:lnTo>
                    <a:lnTo>
                      <a:pt x="279" y="557"/>
                    </a:lnTo>
                    <a:cubicBezTo>
                      <a:pt x="310" y="557"/>
                      <a:pt x="340" y="557"/>
                      <a:pt x="340" y="589"/>
                    </a:cubicBezTo>
                    <a:lnTo>
                      <a:pt x="340" y="589"/>
                    </a:lnTo>
                    <a:cubicBezTo>
                      <a:pt x="340" y="620"/>
                      <a:pt x="372" y="620"/>
                      <a:pt x="372" y="650"/>
                    </a:cubicBezTo>
                    <a:lnTo>
                      <a:pt x="372" y="681"/>
                    </a:lnTo>
                    <a:lnTo>
                      <a:pt x="372" y="681"/>
                    </a:lnTo>
                    <a:cubicBezTo>
                      <a:pt x="403" y="681"/>
                      <a:pt x="403" y="713"/>
                      <a:pt x="403" y="713"/>
                    </a:cubicBezTo>
                    <a:cubicBezTo>
                      <a:pt x="464" y="713"/>
                      <a:pt x="464" y="744"/>
                      <a:pt x="496" y="744"/>
                    </a:cubicBezTo>
                    <a:lnTo>
                      <a:pt x="496" y="744"/>
                    </a:lnTo>
                    <a:cubicBezTo>
                      <a:pt x="527" y="774"/>
                      <a:pt x="527" y="774"/>
                      <a:pt x="558" y="774"/>
                    </a:cubicBezTo>
                    <a:lnTo>
                      <a:pt x="558" y="774"/>
                    </a:lnTo>
                    <a:cubicBezTo>
                      <a:pt x="588" y="774"/>
                      <a:pt x="588" y="774"/>
                      <a:pt x="588" y="774"/>
                    </a:cubicBezTo>
                    <a:cubicBezTo>
                      <a:pt x="588" y="774"/>
                      <a:pt x="588" y="774"/>
                      <a:pt x="620" y="744"/>
                    </a:cubicBezTo>
                    <a:lnTo>
                      <a:pt x="651" y="744"/>
                    </a:lnTo>
                    <a:cubicBezTo>
                      <a:pt x="651" y="744"/>
                      <a:pt x="651" y="744"/>
                      <a:pt x="682" y="744"/>
                    </a:cubicBezTo>
                    <a:cubicBezTo>
                      <a:pt x="712" y="744"/>
                      <a:pt x="712" y="774"/>
                      <a:pt x="712" y="805"/>
                    </a:cubicBezTo>
                    <a:cubicBezTo>
                      <a:pt x="712" y="805"/>
                      <a:pt x="712" y="805"/>
                      <a:pt x="712" y="837"/>
                    </a:cubicBezTo>
                    <a:lnTo>
                      <a:pt x="712" y="837"/>
                    </a:lnTo>
                    <a:lnTo>
                      <a:pt x="744" y="837"/>
                    </a:lnTo>
                    <a:cubicBezTo>
                      <a:pt x="775" y="868"/>
                      <a:pt x="775" y="868"/>
                      <a:pt x="806" y="868"/>
                    </a:cubicBezTo>
                    <a:cubicBezTo>
                      <a:pt x="836" y="868"/>
                      <a:pt x="868" y="837"/>
                      <a:pt x="868" y="837"/>
                    </a:cubicBezTo>
                    <a:cubicBezTo>
                      <a:pt x="868" y="837"/>
                      <a:pt x="868" y="837"/>
                      <a:pt x="899" y="837"/>
                    </a:cubicBezTo>
                    <a:cubicBezTo>
                      <a:pt x="899" y="837"/>
                      <a:pt x="930" y="837"/>
                      <a:pt x="930" y="868"/>
                    </a:cubicBezTo>
                    <a:lnTo>
                      <a:pt x="930" y="868"/>
                    </a:lnTo>
                    <a:cubicBezTo>
                      <a:pt x="930" y="837"/>
                      <a:pt x="930" y="805"/>
                      <a:pt x="960" y="805"/>
                    </a:cubicBezTo>
                    <a:cubicBezTo>
                      <a:pt x="960" y="774"/>
                      <a:pt x="992" y="774"/>
                      <a:pt x="992" y="77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3" name="Freeform 135">
                <a:extLst>
                  <a:ext uri="{FF2B5EF4-FFF2-40B4-BE49-F238E27FC236}">
                    <a16:creationId xmlns:a16="http://schemas.microsoft.com/office/drawing/2014/main" id="{AFAB76A2-1D28-4540-ADF1-042CBDE3CB49}"/>
                  </a:ext>
                </a:extLst>
              </p:cNvPr>
              <p:cNvSpPr>
                <a:spLocks noChangeArrowheads="1"/>
              </p:cNvSpPr>
              <p:nvPr/>
            </p:nvSpPr>
            <p:spPr bwMode="auto">
              <a:xfrm>
                <a:off x="5430838" y="2070100"/>
                <a:ext cx="57150" cy="68263"/>
              </a:xfrm>
              <a:custGeom>
                <a:avLst/>
                <a:gdLst>
                  <a:gd name="T0" fmla="*/ 156 w 157"/>
                  <a:gd name="T1" fmla="*/ 31 h 188"/>
                  <a:gd name="T2" fmla="*/ 156 w 157"/>
                  <a:gd name="T3" fmla="*/ 31 h 188"/>
                  <a:gd name="T4" fmla="*/ 156 w 157"/>
                  <a:gd name="T5" fmla="*/ 31 h 188"/>
                  <a:gd name="T6" fmla="*/ 156 w 157"/>
                  <a:gd name="T7" fmla="*/ 31 h 188"/>
                  <a:gd name="T8" fmla="*/ 156 w 157"/>
                  <a:gd name="T9" fmla="*/ 31 h 188"/>
                  <a:gd name="T10" fmla="*/ 156 w 157"/>
                  <a:gd name="T11" fmla="*/ 31 h 188"/>
                  <a:gd name="T12" fmla="*/ 156 w 157"/>
                  <a:gd name="T13" fmla="*/ 31 h 188"/>
                  <a:gd name="T14" fmla="*/ 93 w 157"/>
                  <a:gd name="T15" fmla="*/ 31 h 188"/>
                  <a:gd name="T16" fmla="*/ 93 w 157"/>
                  <a:gd name="T17" fmla="*/ 31 h 188"/>
                  <a:gd name="T18" fmla="*/ 32 w 157"/>
                  <a:gd name="T19" fmla="*/ 0 h 188"/>
                  <a:gd name="T20" fmla="*/ 32 w 157"/>
                  <a:gd name="T21" fmla="*/ 0 h 188"/>
                  <a:gd name="T22" fmla="*/ 32 w 157"/>
                  <a:gd name="T23" fmla="*/ 0 h 188"/>
                  <a:gd name="T24" fmla="*/ 32 w 157"/>
                  <a:gd name="T25" fmla="*/ 0 h 188"/>
                  <a:gd name="T26" fmla="*/ 32 w 157"/>
                  <a:gd name="T27" fmla="*/ 0 h 188"/>
                  <a:gd name="T28" fmla="*/ 0 w 157"/>
                  <a:gd name="T29" fmla="*/ 31 h 188"/>
                  <a:gd name="T30" fmla="*/ 0 w 157"/>
                  <a:gd name="T31" fmla="*/ 31 h 188"/>
                  <a:gd name="T32" fmla="*/ 0 w 157"/>
                  <a:gd name="T33" fmla="*/ 31 h 188"/>
                  <a:gd name="T34" fmla="*/ 0 w 157"/>
                  <a:gd name="T35" fmla="*/ 31 h 188"/>
                  <a:gd name="T36" fmla="*/ 0 w 157"/>
                  <a:gd name="T37" fmla="*/ 31 h 188"/>
                  <a:gd name="T38" fmla="*/ 0 w 157"/>
                  <a:gd name="T39" fmla="*/ 31 h 188"/>
                  <a:gd name="T40" fmla="*/ 32 w 157"/>
                  <a:gd name="T41" fmla="*/ 63 h 188"/>
                  <a:gd name="T42" fmla="*/ 0 w 157"/>
                  <a:gd name="T43" fmla="*/ 93 h 188"/>
                  <a:gd name="T44" fmla="*/ 0 w 157"/>
                  <a:gd name="T45" fmla="*/ 93 h 188"/>
                  <a:gd name="T46" fmla="*/ 32 w 157"/>
                  <a:gd name="T47" fmla="*/ 124 h 188"/>
                  <a:gd name="T48" fmla="*/ 32 w 157"/>
                  <a:gd name="T49" fmla="*/ 155 h 188"/>
                  <a:gd name="T50" fmla="*/ 32 w 157"/>
                  <a:gd name="T51" fmla="*/ 187 h 188"/>
                  <a:gd name="T52" fmla="*/ 32 w 157"/>
                  <a:gd name="T53" fmla="*/ 187 h 188"/>
                  <a:gd name="T54" fmla="*/ 93 w 157"/>
                  <a:gd name="T55" fmla="*/ 187 h 188"/>
                  <a:gd name="T56" fmla="*/ 93 w 157"/>
                  <a:gd name="T57" fmla="*/ 187 h 188"/>
                  <a:gd name="T58" fmla="*/ 93 w 157"/>
                  <a:gd name="T59" fmla="*/ 155 h 188"/>
                  <a:gd name="T60" fmla="*/ 93 w 157"/>
                  <a:gd name="T61" fmla="*/ 124 h 188"/>
                  <a:gd name="T62" fmla="*/ 93 w 157"/>
                  <a:gd name="T63" fmla="*/ 93 h 188"/>
                  <a:gd name="T64" fmla="*/ 93 w 157"/>
                  <a:gd name="T65" fmla="*/ 93 h 188"/>
                  <a:gd name="T66" fmla="*/ 124 w 157"/>
                  <a:gd name="T67" fmla="*/ 63 h 188"/>
                  <a:gd name="T68" fmla="*/ 156 w 157"/>
                  <a:gd name="T69" fmla="*/ 3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88">
                    <a:moveTo>
                      <a:pt x="156" y="31"/>
                    </a:moveTo>
                    <a:lnTo>
                      <a:pt x="156" y="31"/>
                    </a:lnTo>
                    <a:lnTo>
                      <a:pt x="156" y="31"/>
                    </a:lnTo>
                    <a:lnTo>
                      <a:pt x="156" y="31"/>
                    </a:lnTo>
                    <a:lnTo>
                      <a:pt x="156" y="31"/>
                    </a:lnTo>
                    <a:lnTo>
                      <a:pt x="156" y="31"/>
                    </a:lnTo>
                    <a:lnTo>
                      <a:pt x="156" y="31"/>
                    </a:lnTo>
                    <a:cubicBezTo>
                      <a:pt x="124" y="31"/>
                      <a:pt x="124" y="31"/>
                      <a:pt x="93" y="31"/>
                    </a:cubicBezTo>
                    <a:lnTo>
                      <a:pt x="93" y="31"/>
                    </a:lnTo>
                    <a:cubicBezTo>
                      <a:pt x="93" y="31"/>
                      <a:pt x="63" y="31"/>
                      <a:pt x="32" y="0"/>
                    </a:cubicBezTo>
                    <a:lnTo>
                      <a:pt x="32" y="0"/>
                    </a:lnTo>
                    <a:lnTo>
                      <a:pt x="32" y="0"/>
                    </a:lnTo>
                    <a:lnTo>
                      <a:pt x="32" y="0"/>
                    </a:lnTo>
                    <a:lnTo>
                      <a:pt x="32" y="0"/>
                    </a:lnTo>
                    <a:cubicBezTo>
                      <a:pt x="32" y="0"/>
                      <a:pt x="32" y="31"/>
                      <a:pt x="0" y="31"/>
                    </a:cubicBezTo>
                    <a:lnTo>
                      <a:pt x="0" y="31"/>
                    </a:lnTo>
                    <a:lnTo>
                      <a:pt x="0" y="31"/>
                    </a:lnTo>
                    <a:lnTo>
                      <a:pt x="0" y="31"/>
                    </a:lnTo>
                    <a:lnTo>
                      <a:pt x="0" y="31"/>
                    </a:lnTo>
                    <a:lnTo>
                      <a:pt x="0" y="31"/>
                    </a:lnTo>
                    <a:cubicBezTo>
                      <a:pt x="0" y="63"/>
                      <a:pt x="32" y="63"/>
                      <a:pt x="32" y="63"/>
                    </a:cubicBezTo>
                    <a:cubicBezTo>
                      <a:pt x="32" y="93"/>
                      <a:pt x="0" y="93"/>
                      <a:pt x="0" y="93"/>
                    </a:cubicBezTo>
                    <a:lnTo>
                      <a:pt x="0" y="93"/>
                    </a:lnTo>
                    <a:cubicBezTo>
                      <a:pt x="0" y="124"/>
                      <a:pt x="0" y="124"/>
                      <a:pt x="32" y="124"/>
                    </a:cubicBezTo>
                    <a:lnTo>
                      <a:pt x="32" y="155"/>
                    </a:lnTo>
                    <a:cubicBezTo>
                      <a:pt x="32" y="155"/>
                      <a:pt x="32" y="155"/>
                      <a:pt x="32" y="187"/>
                    </a:cubicBezTo>
                    <a:lnTo>
                      <a:pt x="32" y="187"/>
                    </a:lnTo>
                    <a:cubicBezTo>
                      <a:pt x="63" y="187"/>
                      <a:pt x="63" y="187"/>
                      <a:pt x="93" y="187"/>
                    </a:cubicBezTo>
                    <a:lnTo>
                      <a:pt x="93" y="187"/>
                    </a:lnTo>
                    <a:cubicBezTo>
                      <a:pt x="93" y="155"/>
                      <a:pt x="93" y="155"/>
                      <a:pt x="93" y="155"/>
                    </a:cubicBezTo>
                    <a:cubicBezTo>
                      <a:pt x="93" y="155"/>
                      <a:pt x="93" y="155"/>
                      <a:pt x="93" y="124"/>
                    </a:cubicBezTo>
                    <a:lnTo>
                      <a:pt x="93" y="93"/>
                    </a:lnTo>
                    <a:lnTo>
                      <a:pt x="93" y="93"/>
                    </a:lnTo>
                    <a:lnTo>
                      <a:pt x="124" y="63"/>
                    </a:lnTo>
                    <a:cubicBezTo>
                      <a:pt x="124" y="31"/>
                      <a:pt x="124" y="31"/>
                      <a:pt x="156"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4" name="Freeform 136">
                <a:extLst>
                  <a:ext uri="{FF2B5EF4-FFF2-40B4-BE49-F238E27FC236}">
                    <a16:creationId xmlns:a16="http://schemas.microsoft.com/office/drawing/2014/main" id="{F0A4D656-F3ED-EE4A-8187-B4BD0D93553E}"/>
                  </a:ext>
                </a:extLst>
              </p:cNvPr>
              <p:cNvSpPr>
                <a:spLocks noChangeArrowheads="1"/>
              </p:cNvSpPr>
              <p:nvPr/>
            </p:nvSpPr>
            <p:spPr bwMode="auto">
              <a:xfrm>
                <a:off x="5029200" y="1825625"/>
                <a:ext cx="390525" cy="625475"/>
              </a:xfrm>
              <a:custGeom>
                <a:avLst/>
                <a:gdLst>
                  <a:gd name="T0" fmla="*/ 1085 w 1086"/>
                  <a:gd name="T1" fmla="*/ 744 h 1736"/>
                  <a:gd name="T2" fmla="*/ 1055 w 1086"/>
                  <a:gd name="T3" fmla="*/ 712 h 1736"/>
                  <a:gd name="T4" fmla="*/ 1085 w 1086"/>
                  <a:gd name="T5" fmla="*/ 681 h 1736"/>
                  <a:gd name="T6" fmla="*/ 1024 w 1086"/>
                  <a:gd name="T7" fmla="*/ 620 h 1736"/>
                  <a:gd name="T8" fmla="*/ 931 w 1086"/>
                  <a:gd name="T9" fmla="*/ 620 h 1736"/>
                  <a:gd name="T10" fmla="*/ 868 w 1086"/>
                  <a:gd name="T11" fmla="*/ 557 h 1736"/>
                  <a:gd name="T12" fmla="*/ 807 w 1086"/>
                  <a:gd name="T13" fmla="*/ 557 h 1736"/>
                  <a:gd name="T14" fmla="*/ 744 w 1086"/>
                  <a:gd name="T15" fmla="*/ 527 h 1736"/>
                  <a:gd name="T16" fmla="*/ 683 w 1086"/>
                  <a:gd name="T17" fmla="*/ 496 h 1736"/>
                  <a:gd name="T18" fmla="*/ 620 w 1086"/>
                  <a:gd name="T19" fmla="*/ 433 h 1736"/>
                  <a:gd name="T20" fmla="*/ 620 w 1086"/>
                  <a:gd name="T21" fmla="*/ 340 h 1736"/>
                  <a:gd name="T22" fmla="*/ 589 w 1086"/>
                  <a:gd name="T23" fmla="*/ 309 h 1736"/>
                  <a:gd name="T24" fmla="*/ 559 w 1086"/>
                  <a:gd name="T25" fmla="*/ 309 h 1736"/>
                  <a:gd name="T26" fmla="*/ 528 w 1086"/>
                  <a:gd name="T27" fmla="*/ 248 h 1736"/>
                  <a:gd name="T28" fmla="*/ 559 w 1086"/>
                  <a:gd name="T29" fmla="*/ 185 h 1736"/>
                  <a:gd name="T30" fmla="*/ 559 w 1086"/>
                  <a:gd name="T31" fmla="*/ 92 h 1736"/>
                  <a:gd name="T32" fmla="*/ 589 w 1086"/>
                  <a:gd name="T33" fmla="*/ 0 h 1736"/>
                  <a:gd name="T34" fmla="*/ 528 w 1086"/>
                  <a:gd name="T35" fmla="*/ 31 h 1736"/>
                  <a:gd name="T36" fmla="*/ 496 w 1086"/>
                  <a:gd name="T37" fmla="*/ 61 h 1736"/>
                  <a:gd name="T38" fmla="*/ 341 w 1086"/>
                  <a:gd name="T39" fmla="*/ 92 h 1736"/>
                  <a:gd name="T40" fmla="*/ 341 w 1086"/>
                  <a:gd name="T41" fmla="*/ 92 h 1736"/>
                  <a:gd name="T42" fmla="*/ 341 w 1086"/>
                  <a:gd name="T43" fmla="*/ 155 h 1736"/>
                  <a:gd name="T44" fmla="*/ 372 w 1086"/>
                  <a:gd name="T45" fmla="*/ 185 h 1736"/>
                  <a:gd name="T46" fmla="*/ 341 w 1086"/>
                  <a:gd name="T47" fmla="*/ 279 h 1736"/>
                  <a:gd name="T48" fmla="*/ 341 w 1086"/>
                  <a:gd name="T49" fmla="*/ 340 h 1736"/>
                  <a:gd name="T50" fmla="*/ 280 w 1086"/>
                  <a:gd name="T51" fmla="*/ 403 h 1736"/>
                  <a:gd name="T52" fmla="*/ 187 w 1086"/>
                  <a:gd name="T53" fmla="*/ 527 h 1736"/>
                  <a:gd name="T54" fmla="*/ 94 w 1086"/>
                  <a:gd name="T55" fmla="*/ 557 h 1736"/>
                  <a:gd name="T56" fmla="*/ 94 w 1086"/>
                  <a:gd name="T57" fmla="*/ 588 h 1736"/>
                  <a:gd name="T58" fmla="*/ 124 w 1086"/>
                  <a:gd name="T59" fmla="*/ 651 h 1736"/>
                  <a:gd name="T60" fmla="*/ 124 w 1086"/>
                  <a:gd name="T61" fmla="*/ 774 h 1736"/>
                  <a:gd name="T62" fmla="*/ 31 w 1086"/>
                  <a:gd name="T63" fmla="*/ 774 h 1736"/>
                  <a:gd name="T64" fmla="*/ 31 w 1086"/>
                  <a:gd name="T65" fmla="*/ 805 h 1736"/>
                  <a:gd name="T66" fmla="*/ 124 w 1086"/>
                  <a:gd name="T67" fmla="*/ 868 h 1736"/>
                  <a:gd name="T68" fmla="*/ 94 w 1086"/>
                  <a:gd name="T69" fmla="*/ 929 h 1736"/>
                  <a:gd name="T70" fmla="*/ 187 w 1086"/>
                  <a:gd name="T71" fmla="*/ 929 h 1736"/>
                  <a:gd name="T72" fmla="*/ 248 w 1086"/>
                  <a:gd name="T73" fmla="*/ 898 h 1736"/>
                  <a:gd name="T74" fmla="*/ 248 w 1086"/>
                  <a:gd name="T75" fmla="*/ 1022 h 1736"/>
                  <a:gd name="T76" fmla="*/ 280 w 1086"/>
                  <a:gd name="T77" fmla="*/ 1146 h 1736"/>
                  <a:gd name="T78" fmla="*/ 372 w 1086"/>
                  <a:gd name="T79" fmla="*/ 1487 h 1736"/>
                  <a:gd name="T80" fmla="*/ 435 w 1086"/>
                  <a:gd name="T81" fmla="*/ 1611 h 1736"/>
                  <a:gd name="T82" fmla="*/ 465 w 1086"/>
                  <a:gd name="T83" fmla="*/ 1735 h 1736"/>
                  <a:gd name="T84" fmla="*/ 496 w 1086"/>
                  <a:gd name="T85" fmla="*/ 1735 h 1736"/>
                  <a:gd name="T86" fmla="*/ 589 w 1086"/>
                  <a:gd name="T87" fmla="*/ 1672 h 1736"/>
                  <a:gd name="T88" fmla="*/ 589 w 1086"/>
                  <a:gd name="T89" fmla="*/ 1579 h 1736"/>
                  <a:gd name="T90" fmla="*/ 620 w 1086"/>
                  <a:gd name="T91" fmla="*/ 1455 h 1736"/>
                  <a:gd name="T92" fmla="*/ 620 w 1086"/>
                  <a:gd name="T93" fmla="*/ 1301 h 1736"/>
                  <a:gd name="T94" fmla="*/ 744 w 1086"/>
                  <a:gd name="T95" fmla="*/ 1208 h 1736"/>
                  <a:gd name="T96" fmla="*/ 807 w 1086"/>
                  <a:gd name="T97" fmla="*/ 1116 h 1736"/>
                  <a:gd name="T98" fmla="*/ 931 w 1086"/>
                  <a:gd name="T99" fmla="*/ 992 h 1736"/>
                  <a:gd name="T100" fmla="*/ 992 w 1086"/>
                  <a:gd name="T101" fmla="*/ 960 h 1736"/>
                  <a:gd name="T102" fmla="*/ 1024 w 1086"/>
                  <a:gd name="T103" fmla="*/ 868 h 1736"/>
                  <a:gd name="T104" fmla="*/ 1085 w 1086"/>
                  <a:gd name="T105" fmla="*/ 8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6" h="1736">
                    <a:moveTo>
                      <a:pt x="1085" y="805"/>
                    </a:moveTo>
                    <a:lnTo>
                      <a:pt x="1085" y="805"/>
                    </a:lnTo>
                    <a:lnTo>
                      <a:pt x="1085" y="805"/>
                    </a:lnTo>
                    <a:lnTo>
                      <a:pt x="1085" y="774"/>
                    </a:lnTo>
                    <a:cubicBezTo>
                      <a:pt x="1085" y="774"/>
                      <a:pt x="1085" y="774"/>
                      <a:pt x="1085" y="744"/>
                    </a:cubicBezTo>
                    <a:lnTo>
                      <a:pt x="1085" y="744"/>
                    </a:lnTo>
                    <a:lnTo>
                      <a:pt x="1085" y="744"/>
                    </a:lnTo>
                    <a:cubicBezTo>
                      <a:pt x="1055" y="744"/>
                      <a:pt x="1055" y="744"/>
                      <a:pt x="1055" y="712"/>
                    </a:cubicBezTo>
                    <a:lnTo>
                      <a:pt x="1055" y="712"/>
                    </a:lnTo>
                    <a:lnTo>
                      <a:pt x="1055" y="712"/>
                    </a:lnTo>
                    <a:lnTo>
                      <a:pt x="1055" y="712"/>
                    </a:lnTo>
                    <a:cubicBezTo>
                      <a:pt x="1055" y="681"/>
                      <a:pt x="1055" y="681"/>
                      <a:pt x="1085" y="681"/>
                    </a:cubicBezTo>
                    <a:lnTo>
                      <a:pt x="1085" y="681"/>
                    </a:lnTo>
                    <a:lnTo>
                      <a:pt x="1085" y="681"/>
                    </a:lnTo>
                    <a:lnTo>
                      <a:pt x="1085" y="681"/>
                    </a:lnTo>
                    <a:lnTo>
                      <a:pt x="1055" y="681"/>
                    </a:lnTo>
                    <a:cubicBezTo>
                      <a:pt x="1055" y="651"/>
                      <a:pt x="1055" y="651"/>
                      <a:pt x="1055" y="620"/>
                    </a:cubicBezTo>
                    <a:lnTo>
                      <a:pt x="1055" y="620"/>
                    </a:lnTo>
                    <a:lnTo>
                      <a:pt x="1055" y="620"/>
                    </a:lnTo>
                    <a:lnTo>
                      <a:pt x="1024" y="620"/>
                    </a:lnTo>
                    <a:lnTo>
                      <a:pt x="992" y="620"/>
                    </a:lnTo>
                    <a:lnTo>
                      <a:pt x="992" y="620"/>
                    </a:lnTo>
                    <a:lnTo>
                      <a:pt x="992" y="620"/>
                    </a:lnTo>
                    <a:lnTo>
                      <a:pt x="961" y="620"/>
                    </a:lnTo>
                    <a:cubicBezTo>
                      <a:pt x="961" y="620"/>
                      <a:pt x="961" y="620"/>
                      <a:pt x="931" y="620"/>
                    </a:cubicBezTo>
                    <a:cubicBezTo>
                      <a:pt x="931" y="620"/>
                      <a:pt x="931" y="620"/>
                      <a:pt x="931" y="588"/>
                    </a:cubicBezTo>
                    <a:lnTo>
                      <a:pt x="931" y="588"/>
                    </a:lnTo>
                    <a:cubicBezTo>
                      <a:pt x="868" y="588"/>
                      <a:pt x="868" y="588"/>
                      <a:pt x="868" y="557"/>
                    </a:cubicBezTo>
                    <a:lnTo>
                      <a:pt x="868" y="557"/>
                    </a:lnTo>
                    <a:lnTo>
                      <a:pt x="868" y="557"/>
                    </a:lnTo>
                    <a:cubicBezTo>
                      <a:pt x="868" y="557"/>
                      <a:pt x="868" y="557"/>
                      <a:pt x="837" y="557"/>
                    </a:cubicBezTo>
                    <a:lnTo>
                      <a:pt x="837" y="557"/>
                    </a:lnTo>
                    <a:lnTo>
                      <a:pt x="837" y="557"/>
                    </a:lnTo>
                    <a:lnTo>
                      <a:pt x="807" y="557"/>
                    </a:lnTo>
                    <a:lnTo>
                      <a:pt x="807" y="557"/>
                    </a:lnTo>
                    <a:cubicBezTo>
                      <a:pt x="776" y="557"/>
                      <a:pt x="776" y="557"/>
                      <a:pt x="776" y="557"/>
                    </a:cubicBezTo>
                    <a:cubicBezTo>
                      <a:pt x="776" y="527"/>
                      <a:pt x="744" y="527"/>
                      <a:pt x="744" y="527"/>
                    </a:cubicBezTo>
                    <a:lnTo>
                      <a:pt x="744" y="527"/>
                    </a:lnTo>
                    <a:lnTo>
                      <a:pt x="744" y="527"/>
                    </a:lnTo>
                    <a:lnTo>
                      <a:pt x="744" y="527"/>
                    </a:lnTo>
                    <a:cubicBezTo>
                      <a:pt x="713" y="527"/>
                      <a:pt x="713" y="527"/>
                      <a:pt x="713" y="527"/>
                    </a:cubicBezTo>
                    <a:lnTo>
                      <a:pt x="713" y="527"/>
                    </a:lnTo>
                    <a:cubicBezTo>
                      <a:pt x="683" y="527"/>
                      <a:pt x="683" y="496"/>
                      <a:pt x="683" y="496"/>
                    </a:cubicBezTo>
                    <a:lnTo>
                      <a:pt x="683" y="496"/>
                    </a:lnTo>
                    <a:lnTo>
                      <a:pt x="683" y="496"/>
                    </a:lnTo>
                    <a:lnTo>
                      <a:pt x="652" y="496"/>
                    </a:lnTo>
                    <a:cubicBezTo>
                      <a:pt x="652" y="496"/>
                      <a:pt x="652" y="496"/>
                      <a:pt x="620" y="496"/>
                    </a:cubicBezTo>
                    <a:cubicBezTo>
                      <a:pt x="620" y="496"/>
                      <a:pt x="620" y="496"/>
                      <a:pt x="620" y="464"/>
                    </a:cubicBezTo>
                    <a:cubicBezTo>
                      <a:pt x="620" y="464"/>
                      <a:pt x="620" y="464"/>
                      <a:pt x="620" y="433"/>
                    </a:cubicBezTo>
                    <a:lnTo>
                      <a:pt x="620" y="433"/>
                    </a:lnTo>
                    <a:cubicBezTo>
                      <a:pt x="620" y="433"/>
                      <a:pt x="620" y="433"/>
                      <a:pt x="620" y="403"/>
                    </a:cubicBezTo>
                    <a:lnTo>
                      <a:pt x="620" y="403"/>
                    </a:lnTo>
                    <a:lnTo>
                      <a:pt x="620" y="403"/>
                    </a:lnTo>
                    <a:lnTo>
                      <a:pt x="620" y="372"/>
                    </a:lnTo>
                    <a:cubicBezTo>
                      <a:pt x="620" y="372"/>
                      <a:pt x="620" y="372"/>
                      <a:pt x="620" y="340"/>
                    </a:cubicBezTo>
                    <a:lnTo>
                      <a:pt x="620" y="340"/>
                    </a:lnTo>
                    <a:lnTo>
                      <a:pt x="620" y="340"/>
                    </a:lnTo>
                    <a:cubicBezTo>
                      <a:pt x="620" y="340"/>
                      <a:pt x="620" y="340"/>
                      <a:pt x="589" y="340"/>
                    </a:cubicBezTo>
                    <a:lnTo>
                      <a:pt x="589" y="340"/>
                    </a:lnTo>
                    <a:lnTo>
                      <a:pt x="589" y="309"/>
                    </a:lnTo>
                    <a:lnTo>
                      <a:pt x="559" y="309"/>
                    </a:lnTo>
                    <a:lnTo>
                      <a:pt x="559" y="309"/>
                    </a:lnTo>
                    <a:lnTo>
                      <a:pt x="559" y="309"/>
                    </a:lnTo>
                    <a:lnTo>
                      <a:pt x="559" y="309"/>
                    </a:lnTo>
                    <a:lnTo>
                      <a:pt x="559" y="309"/>
                    </a:lnTo>
                    <a:lnTo>
                      <a:pt x="528" y="309"/>
                    </a:lnTo>
                    <a:cubicBezTo>
                      <a:pt x="528" y="279"/>
                      <a:pt x="528" y="279"/>
                      <a:pt x="528" y="279"/>
                    </a:cubicBezTo>
                    <a:lnTo>
                      <a:pt x="528" y="279"/>
                    </a:lnTo>
                    <a:lnTo>
                      <a:pt x="528" y="248"/>
                    </a:lnTo>
                    <a:lnTo>
                      <a:pt x="528" y="248"/>
                    </a:lnTo>
                    <a:cubicBezTo>
                      <a:pt x="528" y="216"/>
                      <a:pt x="528" y="216"/>
                      <a:pt x="528" y="216"/>
                    </a:cubicBezTo>
                    <a:lnTo>
                      <a:pt x="528" y="216"/>
                    </a:lnTo>
                    <a:cubicBezTo>
                      <a:pt x="528" y="185"/>
                      <a:pt x="559" y="185"/>
                      <a:pt x="559" y="185"/>
                    </a:cubicBezTo>
                    <a:lnTo>
                      <a:pt x="559" y="185"/>
                    </a:lnTo>
                    <a:lnTo>
                      <a:pt x="559" y="185"/>
                    </a:lnTo>
                    <a:lnTo>
                      <a:pt x="559" y="185"/>
                    </a:lnTo>
                    <a:lnTo>
                      <a:pt x="559" y="185"/>
                    </a:lnTo>
                    <a:cubicBezTo>
                      <a:pt x="559" y="185"/>
                      <a:pt x="559" y="185"/>
                      <a:pt x="559" y="155"/>
                    </a:cubicBezTo>
                    <a:cubicBezTo>
                      <a:pt x="528" y="155"/>
                      <a:pt x="528" y="124"/>
                      <a:pt x="528" y="124"/>
                    </a:cubicBezTo>
                    <a:lnTo>
                      <a:pt x="559" y="92"/>
                    </a:lnTo>
                    <a:lnTo>
                      <a:pt x="559" y="92"/>
                    </a:lnTo>
                    <a:cubicBezTo>
                      <a:pt x="589" y="92"/>
                      <a:pt x="589" y="92"/>
                      <a:pt x="589" y="92"/>
                    </a:cubicBezTo>
                    <a:cubicBezTo>
                      <a:pt x="589" y="92"/>
                      <a:pt x="589" y="61"/>
                      <a:pt x="620" y="61"/>
                    </a:cubicBezTo>
                    <a:lnTo>
                      <a:pt x="620" y="31"/>
                    </a:lnTo>
                    <a:cubicBezTo>
                      <a:pt x="620" y="31"/>
                      <a:pt x="620" y="31"/>
                      <a:pt x="589" y="0"/>
                    </a:cubicBezTo>
                    <a:lnTo>
                      <a:pt x="589" y="0"/>
                    </a:lnTo>
                    <a:lnTo>
                      <a:pt x="589" y="0"/>
                    </a:lnTo>
                    <a:cubicBezTo>
                      <a:pt x="559" y="31"/>
                      <a:pt x="559" y="31"/>
                      <a:pt x="559" y="31"/>
                    </a:cubicBezTo>
                    <a:lnTo>
                      <a:pt x="559" y="31"/>
                    </a:lnTo>
                    <a:cubicBezTo>
                      <a:pt x="559" y="31"/>
                      <a:pt x="559" y="31"/>
                      <a:pt x="528" y="31"/>
                    </a:cubicBezTo>
                    <a:lnTo>
                      <a:pt x="528" y="31"/>
                    </a:lnTo>
                    <a:lnTo>
                      <a:pt x="528" y="31"/>
                    </a:lnTo>
                    <a:cubicBezTo>
                      <a:pt x="528" y="61"/>
                      <a:pt x="496" y="61"/>
                      <a:pt x="496" y="61"/>
                    </a:cubicBezTo>
                    <a:lnTo>
                      <a:pt x="496" y="61"/>
                    </a:lnTo>
                    <a:lnTo>
                      <a:pt x="496" y="61"/>
                    </a:lnTo>
                    <a:lnTo>
                      <a:pt x="496" y="61"/>
                    </a:lnTo>
                    <a:cubicBezTo>
                      <a:pt x="465" y="61"/>
                      <a:pt x="435" y="92"/>
                      <a:pt x="435" y="92"/>
                    </a:cubicBezTo>
                    <a:cubicBezTo>
                      <a:pt x="404" y="92"/>
                      <a:pt x="404" y="92"/>
                      <a:pt x="404" y="92"/>
                    </a:cubicBezTo>
                    <a:lnTo>
                      <a:pt x="372" y="124"/>
                    </a:lnTo>
                    <a:cubicBezTo>
                      <a:pt x="372" y="124"/>
                      <a:pt x="372" y="92"/>
                      <a:pt x="341" y="92"/>
                    </a:cubicBezTo>
                    <a:cubicBezTo>
                      <a:pt x="341" y="92"/>
                      <a:pt x="341" y="92"/>
                      <a:pt x="311" y="92"/>
                    </a:cubicBezTo>
                    <a:lnTo>
                      <a:pt x="311" y="92"/>
                    </a:lnTo>
                    <a:lnTo>
                      <a:pt x="311" y="92"/>
                    </a:lnTo>
                    <a:lnTo>
                      <a:pt x="341" y="92"/>
                    </a:lnTo>
                    <a:lnTo>
                      <a:pt x="341" y="92"/>
                    </a:lnTo>
                    <a:cubicBezTo>
                      <a:pt x="341" y="124"/>
                      <a:pt x="341" y="124"/>
                      <a:pt x="341" y="124"/>
                    </a:cubicBezTo>
                    <a:lnTo>
                      <a:pt x="341" y="124"/>
                    </a:lnTo>
                    <a:cubicBezTo>
                      <a:pt x="341" y="155"/>
                      <a:pt x="341" y="155"/>
                      <a:pt x="341" y="155"/>
                    </a:cubicBezTo>
                    <a:lnTo>
                      <a:pt x="341" y="155"/>
                    </a:lnTo>
                    <a:lnTo>
                      <a:pt x="341" y="155"/>
                    </a:lnTo>
                    <a:cubicBezTo>
                      <a:pt x="372" y="124"/>
                      <a:pt x="372" y="124"/>
                      <a:pt x="372" y="124"/>
                    </a:cubicBezTo>
                    <a:cubicBezTo>
                      <a:pt x="372" y="155"/>
                      <a:pt x="372" y="155"/>
                      <a:pt x="372" y="155"/>
                    </a:cubicBezTo>
                    <a:cubicBezTo>
                      <a:pt x="372" y="185"/>
                      <a:pt x="372" y="185"/>
                      <a:pt x="372" y="185"/>
                    </a:cubicBezTo>
                    <a:lnTo>
                      <a:pt x="372" y="185"/>
                    </a:lnTo>
                    <a:lnTo>
                      <a:pt x="372" y="185"/>
                    </a:lnTo>
                    <a:cubicBezTo>
                      <a:pt x="372" y="185"/>
                      <a:pt x="372" y="185"/>
                      <a:pt x="372" y="216"/>
                    </a:cubicBezTo>
                    <a:cubicBezTo>
                      <a:pt x="372" y="216"/>
                      <a:pt x="404" y="216"/>
                      <a:pt x="404" y="248"/>
                    </a:cubicBezTo>
                    <a:lnTo>
                      <a:pt x="404" y="248"/>
                    </a:lnTo>
                    <a:lnTo>
                      <a:pt x="372" y="279"/>
                    </a:lnTo>
                    <a:cubicBezTo>
                      <a:pt x="372" y="279"/>
                      <a:pt x="372" y="279"/>
                      <a:pt x="341" y="279"/>
                    </a:cubicBezTo>
                    <a:lnTo>
                      <a:pt x="341" y="279"/>
                    </a:lnTo>
                    <a:cubicBezTo>
                      <a:pt x="341" y="279"/>
                      <a:pt x="341" y="279"/>
                      <a:pt x="341" y="309"/>
                    </a:cubicBezTo>
                    <a:lnTo>
                      <a:pt x="341" y="309"/>
                    </a:lnTo>
                    <a:lnTo>
                      <a:pt x="341" y="309"/>
                    </a:lnTo>
                    <a:lnTo>
                      <a:pt x="341" y="340"/>
                    </a:lnTo>
                    <a:lnTo>
                      <a:pt x="341" y="340"/>
                    </a:lnTo>
                    <a:cubicBezTo>
                      <a:pt x="341" y="340"/>
                      <a:pt x="341" y="340"/>
                      <a:pt x="311" y="372"/>
                    </a:cubicBezTo>
                    <a:cubicBezTo>
                      <a:pt x="311" y="372"/>
                      <a:pt x="311" y="403"/>
                      <a:pt x="280" y="403"/>
                    </a:cubicBezTo>
                    <a:lnTo>
                      <a:pt x="280" y="403"/>
                    </a:lnTo>
                    <a:lnTo>
                      <a:pt x="280" y="403"/>
                    </a:lnTo>
                    <a:cubicBezTo>
                      <a:pt x="280" y="433"/>
                      <a:pt x="248" y="433"/>
                      <a:pt x="217" y="464"/>
                    </a:cubicBezTo>
                    <a:lnTo>
                      <a:pt x="217" y="464"/>
                    </a:lnTo>
                    <a:cubicBezTo>
                      <a:pt x="217" y="464"/>
                      <a:pt x="217" y="464"/>
                      <a:pt x="217" y="496"/>
                    </a:cubicBezTo>
                    <a:cubicBezTo>
                      <a:pt x="217" y="496"/>
                      <a:pt x="217" y="496"/>
                      <a:pt x="187" y="527"/>
                    </a:cubicBezTo>
                    <a:lnTo>
                      <a:pt x="187" y="527"/>
                    </a:lnTo>
                    <a:lnTo>
                      <a:pt x="156" y="527"/>
                    </a:lnTo>
                    <a:lnTo>
                      <a:pt x="156" y="527"/>
                    </a:lnTo>
                    <a:cubicBezTo>
                      <a:pt x="124" y="557"/>
                      <a:pt x="124" y="557"/>
                      <a:pt x="124" y="557"/>
                    </a:cubicBezTo>
                    <a:cubicBezTo>
                      <a:pt x="124" y="557"/>
                      <a:pt x="94" y="557"/>
                      <a:pt x="94" y="527"/>
                    </a:cubicBezTo>
                    <a:cubicBezTo>
                      <a:pt x="94" y="557"/>
                      <a:pt x="94" y="557"/>
                      <a:pt x="94" y="557"/>
                    </a:cubicBezTo>
                    <a:lnTo>
                      <a:pt x="63" y="557"/>
                    </a:lnTo>
                    <a:lnTo>
                      <a:pt x="63" y="557"/>
                    </a:lnTo>
                    <a:cubicBezTo>
                      <a:pt x="94" y="557"/>
                      <a:pt x="94" y="557"/>
                      <a:pt x="94" y="557"/>
                    </a:cubicBezTo>
                    <a:lnTo>
                      <a:pt x="94" y="588"/>
                    </a:lnTo>
                    <a:lnTo>
                      <a:pt x="94" y="588"/>
                    </a:lnTo>
                    <a:lnTo>
                      <a:pt x="94" y="588"/>
                    </a:lnTo>
                    <a:cubicBezTo>
                      <a:pt x="94" y="620"/>
                      <a:pt x="94" y="620"/>
                      <a:pt x="94" y="620"/>
                    </a:cubicBezTo>
                    <a:lnTo>
                      <a:pt x="94" y="620"/>
                    </a:lnTo>
                    <a:cubicBezTo>
                      <a:pt x="124" y="620"/>
                      <a:pt x="124" y="620"/>
                      <a:pt x="124" y="651"/>
                    </a:cubicBezTo>
                    <a:lnTo>
                      <a:pt x="124" y="651"/>
                    </a:lnTo>
                    <a:cubicBezTo>
                      <a:pt x="156" y="651"/>
                      <a:pt x="156" y="681"/>
                      <a:pt x="156" y="681"/>
                    </a:cubicBezTo>
                    <a:cubicBezTo>
                      <a:pt x="156" y="712"/>
                      <a:pt x="156" y="712"/>
                      <a:pt x="156" y="712"/>
                    </a:cubicBezTo>
                    <a:lnTo>
                      <a:pt x="156" y="712"/>
                    </a:lnTo>
                    <a:cubicBezTo>
                      <a:pt x="156" y="744"/>
                      <a:pt x="156" y="744"/>
                      <a:pt x="156" y="744"/>
                    </a:cubicBezTo>
                    <a:lnTo>
                      <a:pt x="124" y="774"/>
                    </a:lnTo>
                    <a:lnTo>
                      <a:pt x="124" y="774"/>
                    </a:lnTo>
                    <a:lnTo>
                      <a:pt x="94" y="774"/>
                    </a:lnTo>
                    <a:lnTo>
                      <a:pt x="94" y="774"/>
                    </a:lnTo>
                    <a:lnTo>
                      <a:pt x="94" y="774"/>
                    </a:lnTo>
                    <a:cubicBezTo>
                      <a:pt x="63" y="774"/>
                      <a:pt x="63" y="774"/>
                      <a:pt x="31" y="774"/>
                    </a:cubicBezTo>
                    <a:lnTo>
                      <a:pt x="31" y="774"/>
                    </a:lnTo>
                    <a:lnTo>
                      <a:pt x="31" y="774"/>
                    </a:lnTo>
                    <a:cubicBezTo>
                      <a:pt x="31" y="774"/>
                      <a:pt x="31" y="774"/>
                      <a:pt x="0" y="774"/>
                    </a:cubicBezTo>
                    <a:lnTo>
                      <a:pt x="0" y="774"/>
                    </a:lnTo>
                    <a:cubicBezTo>
                      <a:pt x="31" y="774"/>
                      <a:pt x="31" y="774"/>
                      <a:pt x="31" y="805"/>
                    </a:cubicBezTo>
                    <a:lnTo>
                      <a:pt x="31" y="805"/>
                    </a:lnTo>
                    <a:lnTo>
                      <a:pt x="63" y="805"/>
                    </a:lnTo>
                    <a:cubicBezTo>
                      <a:pt x="63" y="805"/>
                      <a:pt x="63" y="805"/>
                      <a:pt x="94" y="805"/>
                    </a:cubicBezTo>
                    <a:lnTo>
                      <a:pt x="124" y="805"/>
                    </a:lnTo>
                    <a:cubicBezTo>
                      <a:pt x="124" y="836"/>
                      <a:pt x="124" y="836"/>
                      <a:pt x="124" y="868"/>
                    </a:cubicBezTo>
                    <a:cubicBezTo>
                      <a:pt x="94" y="868"/>
                      <a:pt x="94" y="868"/>
                      <a:pt x="94" y="868"/>
                    </a:cubicBezTo>
                    <a:cubicBezTo>
                      <a:pt x="94" y="868"/>
                      <a:pt x="94" y="898"/>
                      <a:pt x="63" y="898"/>
                    </a:cubicBezTo>
                    <a:lnTo>
                      <a:pt x="63" y="868"/>
                    </a:lnTo>
                    <a:cubicBezTo>
                      <a:pt x="63" y="898"/>
                      <a:pt x="63" y="898"/>
                      <a:pt x="63" y="898"/>
                    </a:cubicBezTo>
                    <a:cubicBezTo>
                      <a:pt x="94" y="898"/>
                      <a:pt x="94" y="898"/>
                      <a:pt x="94" y="929"/>
                    </a:cubicBezTo>
                    <a:lnTo>
                      <a:pt x="94" y="929"/>
                    </a:lnTo>
                    <a:lnTo>
                      <a:pt x="124" y="929"/>
                    </a:lnTo>
                    <a:cubicBezTo>
                      <a:pt x="124" y="929"/>
                      <a:pt x="124" y="929"/>
                      <a:pt x="156" y="929"/>
                    </a:cubicBezTo>
                    <a:lnTo>
                      <a:pt x="156" y="929"/>
                    </a:lnTo>
                    <a:cubicBezTo>
                      <a:pt x="187" y="929"/>
                      <a:pt x="187" y="929"/>
                      <a:pt x="187" y="929"/>
                    </a:cubicBezTo>
                    <a:cubicBezTo>
                      <a:pt x="187" y="898"/>
                      <a:pt x="187" y="898"/>
                      <a:pt x="187" y="898"/>
                    </a:cubicBezTo>
                    <a:lnTo>
                      <a:pt x="217" y="868"/>
                    </a:lnTo>
                    <a:cubicBezTo>
                      <a:pt x="280" y="681"/>
                      <a:pt x="280" y="681"/>
                      <a:pt x="280" y="681"/>
                    </a:cubicBezTo>
                    <a:cubicBezTo>
                      <a:pt x="248" y="868"/>
                      <a:pt x="248" y="868"/>
                      <a:pt x="248" y="868"/>
                    </a:cubicBezTo>
                    <a:lnTo>
                      <a:pt x="248" y="898"/>
                    </a:lnTo>
                    <a:lnTo>
                      <a:pt x="248" y="898"/>
                    </a:lnTo>
                    <a:cubicBezTo>
                      <a:pt x="248" y="929"/>
                      <a:pt x="248" y="929"/>
                      <a:pt x="248" y="929"/>
                    </a:cubicBezTo>
                    <a:lnTo>
                      <a:pt x="248" y="929"/>
                    </a:lnTo>
                    <a:cubicBezTo>
                      <a:pt x="280" y="960"/>
                      <a:pt x="248" y="992"/>
                      <a:pt x="248" y="992"/>
                    </a:cubicBezTo>
                    <a:cubicBezTo>
                      <a:pt x="248" y="1022"/>
                      <a:pt x="248" y="1022"/>
                      <a:pt x="248" y="1022"/>
                    </a:cubicBezTo>
                    <a:lnTo>
                      <a:pt x="248" y="1022"/>
                    </a:lnTo>
                    <a:cubicBezTo>
                      <a:pt x="248" y="1053"/>
                      <a:pt x="248" y="1053"/>
                      <a:pt x="248" y="1053"/>
                    </a:cubicBezTo>
                    <a:cubicBezTo>
                      <a:pt x="248" y="1084"/>
                      <a:pt x="248" y="1084"/>
                      <a:pt x="248" y="1116"/>
                    </a:cubicBezTo>
                    <a:lnTo>
                      <a:pt x="248" y="1116"/>
                    </a:lnTo>
                    <a:cubicBezTo>
                      <a:pt x="248" y="1116"/>
                      <a:pt x="248" y="1146"/>
                      <a:pt x="280" y="1146"/>
                    </a:cubicBezTo>
                    <a:cubicBezTo>
                      <a:pt x="280" y="1146"/>
                      <a:pt x="280" y="1177"/>
                      <a:pt x="280" y="1208"/>
                    </a:cubicBezTo>
                    <a:cubicBezTo>
                      <a:pt x="280" y="1208"/>
                      <a:pt x="280" y="1240"/>
                      <a:pt x="311" y="1301"/>
                    </a:cubicBezTo>
                    <a:cubicBezTo>
                      <a:pt x="311" y="1331"/>
                      <a:pt x="311" y="1331"/>
                      <a:pt x="341" y="1331"/>
                    </a:cubicBezTo>
                    <a:cubicBezTo>
                      <a:pt x="341" y="1363"/>
                      <a:pt x="341" y="1363"/>
                      <a:pt x="341" y="1424"/>
                    </a:cubicBezTo>
                    <a:cubicBezTo>
                      <a:pt x="341" y="1455"/>
                      <a:pt x="372" y="1487"/>
                      <a:pt x="372" y="1487"/>
                    </a:cubicBezTo>
                    <a:cubicBezTo>
                      <a:pt x="372" y="1487"/>
                      <a:pt x="372" y="1517"/>
                      <a:pt x="404" y="1517"/>
                    </a:cubicBezTo>
                    <a:cubicBezTo>
                      <a:pt x="404" y="1517"/>
                      <a:pt x="404" y="1517"/>
                      <a:pt x="404" y="1548"/>
                    </a:cubicBezTo>
                    <a:cubicBezTo>
                      <a:pt x="404" y="1548"/>
                      <a:pt x="404" y="1548"/>
                      <a:pt x="435" y="1579"/>
                    </a:cubicBezTo>
                    <a:lnTo>
                      <a:pt x="435" y="1579"/>
                    </a:lnTo>
                    <a:cubicBezTo>
                      <a:pt x="435" y="1579"/>
                      <a:pt x="435" y="1579"/>
                      <a:pt x="435" y="1611"/>
                    </a:cubicBezTo>
                    <a:lnTo>
                      <a:pt x="435" y="1611"/>
                    </a:lnTo>
                    <a:cubicBezTo>
                      <a:pt x="435" y="1641"/>
                      <a:pt x="435" y="1641"/>
                      <a:pt x="435" y="1672"/>
                    </a:cubicBezTo>
                    <a:cubicBezTo>
                      <a:pt x="465" y="1703"/>
                      <a:pt x="465" y="1703"/>
                      <a:pt x="465" y="1703"/>
                    </a:cubicBezTo>
                    <a:lnTo>
                      <a:pt x="465" y="1735"/>
                    </a:lnTo>
                    <a:lnTo>
                      <a:pt x="465" y="1735"/>
                    </a:lnTo>
                    <a:lnTo>
                      <a:pt x="465" y="1735"/>
                    </a:lnTo>
                    <a:lnTo>
                      <a:pt x="465" y="1735"/>
                    </a:lnTo>
                    <a:lnTo>
                      <a:pt x="496" y="1735"/>
                    </a:lnTo>
                    <a:lnTo>
                      <a:pt x="496" y="1735"/>
                    </a:lnTo>
                    <a:lnTo>
                      <a:pt x="496" y="1735"/>
                    </a:lnTo>
                    <a:lnTo>
                      <a:pt x="528" y="1735"/>
                    </a:lnTo>
                    <a:cubicBezTo>
                      <a:pt x="528" y="1703"/>
                      <a:pt x="528" y="1672"/>
                      <a:pt x="559" y="1672"/>
                    </a:cubicBezTo>
                    <a:lnTo>
                      <a:pt x="559" y="1672"/>
                    </a:lnTo>
                    <a:lnTo>
                      <a:pt x="559" y="1672"/>
                    </a:lnTo>
                    <a:lnTo>
                      <a:pt x="589" y="1672"/>
                    </a:lnTo>
                    <a:lnTo>
                      <a:pt x="589" y="1672"/>
                    </a:lnTo>
                    <a:lnTo>
                      <a:pt x="589" y="1641"/>
                    </a:lnTo>
                    <a:cubicBezTo>
                      <a:pt x="589" y="1641"/>
                      <a:pt x="589" y="1641"/>
                      <a:pt x="589" y="1611"/>
                    </a:cubicBezTo>
                    <a:lnTo>
                      <a:pt x="589" y="1611"/>
                    </a:lnTo>
                    <a:lnTo>
                      <a:pt x="589" y="1579"/>
                    </a:lnTo>
                    <a:lnTo>
                      <a:pt x="589" y="1579"/>
                    </a:lnTo>
                    <a:cubicBezTo>
                      <a:pt x="589" y="1548"/>
                      <a:pt x="589" y="1548"/>
                      <a:pt x="589" y="1517"/>
                    </a:cubicBezTo>
                    <a:lnTo>
                      <a:pt x="589" y="1517"/>
                    </a:lnTo>
                    <a:lnTo>
                      <a:pt x="589" y="1517"/>
                    </a:lnTo>
                    <a:cubicBezTo>
                      <a:pt x="589" y="1487"/>
                      <a:pt x="620" y="1455"/>
                      <a:pt x="620" y="1455"/>
                    </a:cubicBezTo>
                    <a:cubicBezTo>
                      <a:pt x="620" y="1424"/>
                      <a:pt x="620" y="1424"/>
                      <a:pt x="620" y="1424"/>
                    </a:cubicBezTo>
                    <a:lnTo>
                      <a:pt x="620" y="1424"/>
                    </a:lnTo>
                    <a:cubicBezTo>
                      <a:pt x="620" y="1424"/>
                      <a:pt x="620" y="1424"/>
                      <a:pt x="620" y="1393"/>
                    </a:cubicBezTo>
                    <a:lnTo>
                      <a:pt x="620" y="1393"/>
                    </a:lnTo>
                    <a:cubicBezTo>
                      <a:pt x="589" y="1363"/>
                      <a:pt x="620" y="1301"/>
                      <a:pt x="620" y="1301"/>
                    </a:cubicBezTo>
                    <a:cubicBezTo>
                      <a:pt x="620" y="1270"/>
                      <a:pt x="652" y="1270"/>
                      <a:pt x="683" y="1240"/>
                    </a:cubicBezTo>
                    <a:lnTo>
                      <a:pt x="683" y="1240"/>
                    </a:lnTo>
                    <a:cubicBezTo>
                      <a:pt x="683" y="1208"/>
                      <a:pt x="713" y="1208"/>
                      <a:pt x="713" y="1208"/>
                    </a:cubicBezTo>
                    <a:lnTo>
                      <a:pt x="744" y="1208"/>
                    </a:lnTo>
                    <a:lnTo>
                      <a:pt x="744" y="1208"/>
                    </a:lnTo>
                    <a:lnTo>
                      <a:pt x="744" y="1208"/>
                    </a:lnTo>
                    <a:cubicBezTo>
                      <a:pt x="744" y="1177"/>
                      <a:pt x="744" y="1177"/>
                      <a:pt x="776" y="1146"/>
                    </a:cubicBezTo>
                    <a:lnTo>
                      <a:pt x="807" y="1116"/>
                    </a:lnTo>
                    <a:lnTo>
                      <a:pt x="807" y="1116"/>
                    </a:lnTo>
                    <a:lnTo>
                      <a:pt x="807" y="1116"/>
                    </a:lnTo>
                    <a:cubicBezTo>
                      <a:pt x="837" y="1116"/>
                      <a:pt x="837" y="1084"/>
                      <a:pt x="868" y="1084"/>
                    </a:cubicBezTo>
                    <a:lnTo>
                      <a:pt x="868" y="1084"/>
                    </a:lnTo>
                    <a:cubicBezTo>
                      <a:pt x="868" y="1053"/>
                      <a:pt x="868" y="1053"/>
                      <a:pt x="900" y="1022"/>
                    </a:cubicBezTo>
                    <a:lnTo>
                      <a:pt x="900" y="1022"/>
                    </a:lnTo>
                    <a:cubicBezTo>
                      <a:pt x="900" y="1022"/>
                      <a:pt x="931" y="1022"/>
                      <a:pt x="931" y="992"/>
                    </a:cubicBezTo>
                    <a:lnTo>
                      <a:pt x="961" y="992"/>
                    </a:lnTo>
                    <a:lnTo>
                      <a:pt x="961" y="992"/>
                    </a:lnTo>
                    <a:cubicBezTo>
                      <a:pt x="961" y="992"/>
                      <a:pt x="961" y="992"/>
                      <a:pt x="992" y="960"/>
                    </a:cubicBezTo>
                    <a:lnTo>
                      <a:pt x="992" y="960"/>
                    </a:lnTo>
                    <a:lnTo>
                      <a:pt x="992" y="960"/>
                    </a:lnTo>
                    <a:lnTo>
                      <a:pt x="992" y="960"/>
                    </a:lnTo>
                    <a:lnTo>
                      <a:pt x="992" y="960"/>
                    </a:lnTo>
                    <a:cubicBezTo>
                      <a:pt x="992" y="929"/>
                      <a:pt x="992" y="929"/>
                      <a:pt x="992" y="898"/>
                    </a:cubicBezTo>
                    <a:lnTo>
                      <a:pt x="992" y="898"/>
                    </a:lnTo>
                    <a:cubicBezTo>
                      <a:pt x="1024" y="898"/>
                      <a:pt x="1024" y="868"/>
                      <a:pt x="1024" y="868"/>
                    </a:cubicBezTo>
                    <a:cubicBezTo>
                      <a:pt x="1055" y="868"/>
                      <a:pt x="1055" y="868"/>
                      <a:pt x="1055" y="868"/>
                    </a:cubicBezTo>
                    <a:lnTo>
                      <a:pt x="1055" y="836"/>
                    </a:lnTo>
                    <a:cubicBezTo>
                      <a:pt x="1085" y="836"/>
                      <a:pt x="1085" y="836"/>
                      <a:pt x="1085" y="836"/>
                    </a:cubicBezTo>
                    <a:lnTo>
                      <a:pt x="1085" y="836"/>
                    </a:lnTo>
                    <a:lnTo>
                      <a:pt x="1085" y="836"/>
                    </a:lnTo>
                    <a:lnTo>
                      <a:pt x="1085" y="8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5" name="Freeform 137">
                <a:extLst>
                  <a:ext uri="{FF2B5EF4-FFF2-40B4-BE49-F238E27FC236}">
                    <a16:creationId xmlns:a16="http://schemas.microsoft.com/office/drawing/2014/main" id="{EB75E2CC-B9FB-2C40-B9ED-A072DEBBFB6D}"/>
                  </a:ext>
                </a:extLst>
              </p:cNvPr>
              <p:cNvSpPr>
                <a:spLocks noChangeArrowheads="1"/>
              </p:cNvSpPr>
              <p:nvPr/>
            </p:nvSpPr>
            <p:spPr bwMode="auto">
              <a:xfrm>
                <a:off x="4895850" y="1801813"/>
                <a:ext cx="290513" cy="290512"/>
              </a:xfrm>
              <a:custGeom>
                <a:avLst/>
                <a:gdLst>
                  <a:gd name="T0" fmla="*/ 372 w 808"/>
                  <a:gd name="T1" fmla="*/ 775 h 808"/>
                  <a:gd name="T2" fmla="*/ 403 w 808"/>
                  <a:gd name="T3" fmla="*/ 775 h 808"/>
                  <a:gd name="T4" fmla="*/ 435 w 808"/>
                  <a:gd name="T5" fmla="*/ 775 h 808"/>
                  <a:gd name="T6" fmla="*/ 466 w 808"/>
                  <a:gd name="T7" fmla="*/ 744 h 808"/>
                  <a:gd name="T8" fmla="*/ 466 w 808"/>
                  <a:gd name="T9" fmla="*/ 744 h 808"/>
                  <a:gd name="T10" fmla="*/ 435 w 808"/>
                  <a:gd name="T11" fmla="*/ 683 h 808"/>
                  <a:gd name="T12" fmla="*/ 403 w 808"/>
                  <a:gd name="T13" fmla="*/ 683 h 808"/>
                  <a:gd name="T14" fmla="*/ 403 w 808"/>
                  <a:gd name="T15" fmla="*/ 590 h 808"/>
                  <a:gd name="T16" fmla="*/ 466 w 808"/>
                  <a:gd name="T17" fmla="*/ 527 h 808"/>
                  <a:gd name="T18" fmla="*/ 496 w 808"/>
                  <a:gd name="T19" fmla="*/ 559 h 808"/>
                  <a:gd name="T20" fmla="*/ 528 w 808"/>
                  <a:gd name="T21" fmla="*/ 527 h 808"/>
                  <a:gd name="T22" fmla="*/ 589 w 808"/>
                  <a:gd name="T23" fmla="*/ 466 h 808"/>
                  <a:gd name="T24" fmla="*/ 620 w 808"/>
                  <a:gd name="T25" fmla="*/ 435 h 808"/>
                  <a:gd name="T26" fmla="*/ 652 w 808"/>
                  <a:gd name="T27" fmla="*/ 403 h 808"/>
                  <a:gd name="T28" fmla="*/ 683 w 808"/>
                  <a:gd name="T29" fmla="*/ 342 h 808"/>
                  <a:gd name="T30" fmla="*/ 683 w 808"/>
                  <a:gd name="T31" fmla="*/ 279 h 808"/>
                  <a:gd name="T32" fmla="*/ 652 w 808"/>
                  <a:gd name="T33" fmla="*/ 279 h 808"/>
                  <a:gd name="T34" fmla="*/ 652 w 808"/>
                  <a:gd name="T35" fmla="*/ 187 h 808"/>
                  <a:gd name="T36" fmla="*/ 652 w 808"/>
                  <a:gd name="T37" fmla="*/ 155 h 808"/>
                  <a:gd name="T38" fmla="*/ 652 w 808"/>
                  <a:gd name="T39" fmla="*/ 94 h 808"/>
                  <a:gd name="T40" fmla="*/ 683 w 808"/>
                  <a:gd name="T41" fmla="*/ 94 h 808"/>
                  <a:gd name="T42" fmla="*/ 744 w 808"/>
                  <a:gd name="T43" fmla="*/ 124 h 808"/>
                  <a:gd name="T44" fmla="*/ 807 w 808"/>
                  <a:gd name="T45" fmla="*/ 94 h 808"/>
                  <a:gd name="T46" fmla="*/ 744 w 808"/>
                  <a:gd name="T47" fmla="*/ 63 h 808"/>
                  <a:gd name="T48" fmla="*/ 744 w 808"/>
                  <a:gd name="T49" fmla="*/ 31 h 808"/>
                  <a:gd name="T50" fmla="*/ 713 w 808"/>
                  <a:gd name="T51" fmla="*/ 0 h 808"/>
                  <a:gd name="T52" fmla="*/ 620 w 808"/>
                  <a:gd name="T53" fmla="*/ 31 h 808"/>
                  <a:gd name="T54" fmla="*/ 589 w 808"/>
                  <a:gd name="T55" fmla="*/ 31 h 808"/>
                  <a:gd name="T56" fmla="*/ 589 w 808"/>
                  <a:gd name="T57" fmla="*/ 31 h 808"/>
                  <a:gd name="T58" fmla="*/ 559 w 808"/>
                  <a:gd name="T59" fmla="*/ 63 h 808"/>
                  <a:gd name="T60" fmla="*/ 559 w 808"/>
                  <a:gd name="T61" fmla="*/ 94 h 808"/>
                  <a:gd name="T62" fmla="*/ 528 w 808"/>
                  <a:gd name="T63" fmla="*/ 155 h 808"/>
                  <a:gd name="T64" fmla="*/ 528 w 808"/>
                  <a:gd name="T65" fmla="*/ 155 h 808"/>
                  <a:gd name="T66" fmla="*/ 496 w 808"/>
                  <a:gd name="T67" fmla="*/ 218 h 808"/>
                  <a:gd name="T68" fmla="*/ 435 w 808"/>
                  <a:gd name="T69" fmla="*/ 279 h 808"/>
                  <a:gd name="T70" fmla="*/ 435 w 808"/>
                  <a:gd name="T71" fmla="*/ 279 h 808"/>
                  <a:gd name="T72" fmla="*/ 403 w 808"/>
                  <a:gd name="T73" fmla="*/ 342 h 808"/>
                  <a:gd name="T74" fmla="*/ 372 w 808"/>
                  <a:gd name="T75" fmla="*/ 372 h 808"/>
                  <a:gd name="T76" fmla="*/ 342 w 808"/>
                  <a:gd name="T77" fmla="*/ 372 h 808"/>
                  <a:gd name="T78" fmla="*/ 280 w 808"/>
                  <a:gd name="T79" fmla="*/ 372 h 808"/>
                  <a:gd name="T80" fmla="*/ 280 w 808"/>
                  <a:gd name="T81" fmla="*/ 435 h 808"/>
                  <a:gd name="T82" fmla="*/ 218 w 808"/>
                  <a:gd name="T83" fmla="*/ 466 h 808"/>
                  <a:gd name="T84" fmla="*/ 218 w 808"/>
                  <a:gd name="T85" fmla="*/ 496 h 808"/>
                  <a:gd name="T86" fmla="*/ 156 w 808"/>
                  <a:gd name="T87" fmla="*/ 496 h 808"/>
                  <a:gd name="T88" fmla="*/ 124 w 808"/>
                  <a:gd name="T89" fmla="*/ 496 h 808"/>
                  <a:gd name="T90" fmla="*/ 32 w 808"/>
                  <a:gd name="T91" fmla="*/ 496 h 808"/>
                  <a:gd name="T92" fmla="*/ 63 w 808"/>
                  <a:gd name="T93" fmla="*/ 559 h 808"/>
                  <a:gd name="T94" fmla="*/ 94 w 808"/>
                  <a:gd name="T95" fmla="*/ 590 h 808"/>
                  <a:gd name="T96" fmla="*/ 94 w 808"/>
                  <a:gd name="T97" fmla="*/ 620 h 808"/>
                  <a:gd name="T98" fmla="*/ 32 w 808"/>
                  <a:gd name="T99" fmla="*/ 683 h 808"/>
                  <a:gd name="T100" fmla="*/ 32 w 808"/>
                  <a:gd name="T101" fmla="*/ 714 h 808"/>
                  <a:gd name="T102" fmla="*/ 156 w 808"/>
                  <a:gd name="T103" fmla="*/ 714 h 808"/>
                  <a:gd name="T104" fmla="*/ 218 w 808"/>
                  <a:gd name="T105" fmla="*/ 683 h 808"/>
                  <a:gd name="T106" fmla="*/ 280 w 808"/>
                  <a:gd name="T107" fmla="*/ 714 h 808"/>
                  <a:gd name="T108" fmla="*/ 342 w 808"/>
                  <a:gd name="T109" fmla="*/ 807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8" h="808">
                    <a:moveTo>
                      <a:pt x="372" y="775"/>
                    </a:moveTo>
                    <a:lnTo>
                      <a:pt x="372" y="775"/>
                    </a:lnTo>
                    <a:lnTo>
                      <a:pt x="372" y="775"/>
                    </a:lnTo>
                    <a:lnTo>
                      <a:pt x="372" y="775"/>
                    </a:lnTo>
                    <a:lnTo>
                      <a:pt x="372" y="775"/>
                    </a:lnTo>
                    <a:cubicBezTo>
                      <a:pt x="403" y="775"/>
                      <a:pt x="403" y="775"/>
                      <a:pt x="403" y="775"/>
                    </a:cubicBezTo>
                    <a:lnTo>
                      <a:pt x="435" y="775"/>
                    </a:lnTo>
                    <a:lnTo>
                      <a:pt x="435" y="775"/>
                    </a:lnTo>
                    <a:lnTo>
                      <a:pt x="435" y="775"/>
                    </a:lnTo>
                    <a:cubicBezTo>
                      <a:pt x="466" y="775"/>
                      <a:pt x="466" y="775"/>
                      <a:pt x="466" y="775"/>
                    </a:cubicBezTo>
                    <a:lnTo>
                      <a:pt x="466" y="775"/>
                    </a:lnTo>
                    <a:lnTo>
                      <a:pt x="466" y="744"/>
                    </a:lnTo>
                    <a:lnTo>
                      <a:pt x="466" y="744"/>
                    </a:lnTo>
                    <a:lnTo>
                      <a:pt x="466" y="744"/>
                    </a:lnTo>
                    <a:lnTo>
                      <a:pt x="466" y="744"/>
                    </a:lnTo>
                    <a:lnTo>
                      <a:pt x="466" y="744"/>
                    </a:lnTo>
                    <a:cubicBezTo>
                      <a:pt x="466" y="744"/>
                      <a:pt x="435" y="744"/>
                      <a:pt x="435" y="714"/>
                    </a:cubicBezTo>
                    <a:lnTo>
                      <a:pt x="435" y="683"/>
                    </a:lnTo>
                    <a:lnTo>
                      <a:pt x="435" y="683"/>
                    </a:lnTo>
                    <a:lnTo>
                      <a:pt x="435" y="683"/>
                    </a:lnTo>
                    <a:cubicBezTo>
                      <a:pt x="403" y="683"/>
                      <a:pt x="403" y="683"/>
                      <a:pt x="403" y="683"/>
                    </a:cubicBezTo>
                    <a:cubicBezTo>
                      <a:pt x="403" y="651"/>
                      <a:pt x="403" y="651"/>
                      <a:pt x="403" y="620"/>
                    </a:cubicBezTo>
                    <a:lnTo>
                      <a:pt x="403" y="590"/>
                    </a:lnTo>
                    <a:lnTo>
                      <a:pt x="403" y="590"/>
                    </a:lnTo>
                    <a:cubicBezTo>
                      <a:pt x="403" y="559"/>
                      <a:pt x="435" y="559"/>
                      <a:pt x="435" y="559"/>
                    </a:cubicBezTo>
                    <a:cubicBezTo>
                      <a:pt x="435" y="527"/>
                      <a:pt x="466" y="527"/>
                      <a:pt x="466" y="527"/>
                    </a:cubicBezTo>
                    <a:lnTo>
                      <a:pt x="466" y="527"/>
                    </a:lnTo>
                    <a:lnTo>
                      <a:pt x="466" y="527"/>
                    </a:lnTo>
                    <a:lnTo>
                      <a:pt x="466" y="527"/>
                    </a:lnTo>
                    <a:cubicBezTo>
                      <a:pt x="496" y="527"/>
                      <a:pt x="496" y="527"/>
                      <a:pt x="496" y="559"/>
                    </a:cubicBezTo>
                    <a:lnTo>
                      <a:pt x="496" y="559"/>
                    </a:lnTo>
                    <a:cubicBezTo>
                      <a:pt x="528" y="527"/>
                      <a:pt x="528" y="527"/>
                      <a:pt x="528" y="527"/>
                    </a:cubicBezTo>
                    <a:lnTo>
                      <a:pt x="528" y="527"/>
                    </a:lnTo>
                    <a:cubicBezTo>
                      <a:pt x="528" y="496"/>
                      <a:pt x="528" y="496"/>
                      <a:pt x="559" y="496"/>
                    </a:cubicBezTo>
                    <a:cubicBezTo>
                      <a:pt x="559" y="496"/>
                      <a:pt x="559" y="496"/>
                      <a:pt x="559" y="466"/>
                    </a:cubicBezTo>
                    <a:lnTo>
                      <a:pt x="589" y="466"/>
                    </a:lnTo>
                    <a:cubicBezTo>
                      <a:pt x="589" y="466"/>
                      <a:pt x="589" y="466"/>
                      <a:pt x="620" y="435"/>
                    </a:cubicBezTo>
                    <a:lnTo>
                      <a:pt x="620" y="435"/>
                    </a:lnTo>
                    <a:lnTo>
                      <a:pt x="620" y="435"/>
                    </a:lnTo>
                    <a:lnTo>
                      <a:pt x="620" y="435"/>
                    </a:lnTo>
                    <a:cubicBezTo>
                      <a:pt x="620" y="403"/>
                      <a:pt x="620" y="403"/>
                      <a:pt x="652" y="403"/>
                    </a:cubicBezTo>
                    <a:lnTo>
                      <a:pt x="652" y="403"/>
                    </a:lnTo>
                    <a:lnTo>
                      <a:pt x="652" y="403"/>
                    </a:lnTo>
                    <a:cubicBezTo>
                      <a:pt x="652" y="372"/>
                      <a:pt x="652" y="372"/>
                      <a:pt x="683" y="372"/>
                    </a:cubicBezTo>
                    <a:cubicBezTo>
                      <a:pt x="683" y="342"/>
                      <a:pt x="683" y="342"/>
                      <a:pt x="683" y="342"/>
                    </a:cubicBezTo>
                    <a:cubicBezTo>
                      <a:pt x="683" y="311"/>
                      <a:pt x="683" y="311"/>
                      <a:pt x="683" y="311"/>
                    </a:cubicBezTo>
                    <a:lnTo>
                      <a:pt x="683" y="279"/>
                    </a:lnTo>
                    <a:lnTo>
                      <a:pt x="683" y="279"/>
                    </a:lnTo>
                    <a:lnTo>
                      <a:pt x="683" y="279"/>
                    </a:lnTo>
                    <a:lnTo>
                      <a:pt x="683" y="279"/>
                    </a:lnTo>
                    <a:cubicBezTo>
                      <a:pt x="683" y="279"/>
                      <a:pt x="683" y="279"/>
                      <a:pt x="652" y="279"/>
                    </a:cubicBezTo>
                    <a:cubicBezTo>
                      <a:pt x="652" y="248"/>
                      <a:pt x="652" y="248"/>
                      <a:pt x="652" y="248"/>
                    </a:cubicBezTo>
                    <a:cubicBezTo>
                      <a:pt x="652" y="218"/>
                      <a:pt x="652" y="218"/>
                      <a:pt x="652" y="218"/>
                    </a:cubicBezTo>
                    <a:lnTo>
                      <a:pt x="652" y="187"/>
                    </a:lnTo>
                    <a:lnTo>
                      <a:pt x="652" y="187"/>
                    </a:lnTo>
                    <a:lnTo>
                      <a:pt x="652" y="187"/>
                    </a:lnTo>
                    <a:lnTo>
                      <a:pt x="652" y="155"/>
                    </a:lnTo>
                    <a:cubicBezTo>
                      <a:pt x="652" y="155"/>
                      <a:pt x="652" y="155"/>
                      <a:pt x="652" y="124"/>
                    </a:cubicBezTo>
                    <a:cubicBezTo>
                      <a:pt x="652" y="124"/>
                      <a:pt x="652" y="124"/>
                      <a:pt x="652" y="94"/>
                    </a:cubicBezTo>
                    <a:lnTo>
                      <a:pt x="652" y="94"/>
                    </a:lnTo>
                    <a:lnTo>
                      <a:pt x="683" y="94"/>
                    </a:lnTo>
                    <a:lnTo>
                      <a:pt x="683" y="94"/>
                    </a:lnTo>
                    <a:lnTo>
                      <a:pt x="683" y="94"/>
                    </a:lnTo>
                    <a:lnTo>
                      <a:pt x="683" y="94"/>
                    </a:lnTo>
                    <a:cubicBezTo>
                      <a:pt x="713" y="94"/>
                      <a:pt x="713" y="94"/>
                      <a:pt x="744" y="124"/>
                    </a:cubicBezTo>
                    <a:lnTo>
                      <a:pt x="744" y="124"/>
                    </a:lnTo>
                    <a:lnTo>
                      <a:pt x="744" y="124"/>
                    </a:lnTo>
                    <a:cubicBezTo>
                      <a:pt x="776" y="94"/>
                      <a:pt x="776" y="94"/>
                      <a:pt x="776" y="94"/>
                    </a:cubicBezTo>
                    <a:cubicBezTo>
                      <a:pt x="807" y="94"/>
                      <a:pt x="807" y="94"/>
                      <a:pt x="807" y="94"/>
                    </a:cubicBezTo>
                    <a:lnTo>
                      <a:pt x="776" y="94"/>
                    </a:lnTo>
                    <a:lnTo>
                      <a:pt x="776" y="63"/>
                    </a:lnTo>
                    <a:lnTo>
                      <a:pt x="744" y="63"/>
                    </a:lnTo>
                    <a:lnTo>
                      <a:pt x="744" y="31"/>
                    </a:lnTo>
                    <a:lnTo>
                      <a:pt x="744" y="31"/>
                    </a:lnTo>
                    <a:lnTo>
                      <a:pt x="744" y="31"/>
                    </a:lnTo>
                    <a:lnTo>
                      <a:pt x="713" y="0"/>
                    </a:lnTo>
                    <a:lnTo>
                      <a:pt x="713" y="0"/>
                    </a:lnTo>
                    <a:lnTo>
                      <a:pt x="713" y="0"/>
                    </a:lnTo>
                    <a:lnTo>
                      <a:pt x="683" y="0"/>
                    </a:lnTo>
                    <a:cubicBezTo>
                      <a:pt x="683" y="0"/>
                      <a:pt x="683" y="0"/>
                      <a:pt x="652" y="0"/>
                    </a:cubicBezTo>
                    <a:cubicBezTo>
                      <a:pt x="652" y="0"/>
                      <a:pt x="652" y="0"/>
                      <a:pt x="620" y="31"/>
                    </a:cubicBezTo>
                    <a:lnTo>
                      <a:pt x="620" y="31"/>
                    </a:lnTo>
                    <a:lnTo>
                      <a:pt x="620" y="31"/>
                    </a:lnTo>
                    <a:cubicBezTo>
                      <a:pt x="620" y="31"/>
                      <a:pt x="620" y="31"/>
                      <a:pt x="589" y="31"/>
                    </a:cubicBezTo>
                    <a:lnTo>
                      <a:pt x="589" y="31"/>
                    </a:lnTo>
                    <a:lnTo>
                      <a:pt x="589" y="31"/>
                    </a:lnTo>
                    <a:lnTo>
                      <a:pt x="589" y="31"/>
                    </a:lnTo>
                    <a:lnTo>
                      <a:pt x="559" y="31"/>
                    </a:lnTo>
                    <a:cubicBezTo>
                      <a:pt x="559" y="31"/>
                      <a:pt x="559" y="31"/>
                      <a:pt x="559" y="63"/>
                    </a:cubicBezTo>
                    <a:lnTo>
                      <a:pt x="559" y="63"/>
                    </a:lnTo>
                    <a:lnTo>
                      <a:pt x="559" y="63"/>
                    </a:lnTo>
                    <a:cubicBezTo>
                      <a:pt x="559" y="63"/>
                      <a:pt x="559" y="63"/>
                      <a:pt x="559" y="94"/>
                    </a:cubicBezTo>
                    <a:lnTo>
                      <a:pt x="559" y="94"/>
                    </a:lnTo>
                    <a:lnTo>
                      <a:pt x="559" y="94"/>
                    </a:lnTo>
                    <a:lnTo>
                      <a:pt x="559" y="94"/>
                    </a:lnTo>
                    <a:cubicBezTo>
                      <a:pt x="559" y="124"/>
                      <a:pt x="559" y="155"/>
                      <a:pt x="528" y="155"/>
                    </a:cubicBezTo>
                    <a:lnTo>
                      <a:pt x="528" y="155"/>
                    </a:lnTo>
                    <a:lnTo>
                      <a:pt x="528" y="155"/>
                    </a:lnTo>
                    <a:lnTo>
                      <a:pt x="528" y="155"/>
                    </a:lnTo>
                    <a:cubicBezTo>
                      <a:pt x="528" y="187"/>
                      <a:pt x="528" y="218"/>
                      <a:pt x="496" y="218"/>
                    </a:cubicBezTo>
                    <a:lnTo>
                      <a:pt x="496" y="218"/>
                    </a:lnTo>
                    <a:lnTo>
                      <a:pt x="496" y="218"/>
                    </a:lnTo>
                    <a:cubicBezTo>
                      <a:pt x="466" y="248"/>
                      <a:pt x="466" y="248"/>
                      <a:pt x="466" y="248"/>
                    </a:cubicBezTo>
                    <a:lnTo>
                      <a:pt x="466" y="248"/>
                    </a:lnTo>
                    <a:cubicBezTo>
                      <a:pt x="466" y="279"/>
                      <a:pt x="435" y="279"/>
                      <a:pt x="435" y="279"/>
                    </a:cubicBezTo>
                    <a:lnTo>
                      <a:pt x="435" y="279"/>
                    </a:lnTo>
                    <a:lnTo>
                      <a:pt x="435" y="279"/>
                    </a:lnTo>
                    <a:lnTo>
                      <a:pt x="435" y="279"/>
                    </a:lnTo>
                    <a:cubicBezTo>
                      <a:pt x="435" y="311"/>
                      <a:pt x="435" y="311"/>
                      <a:pt x="435" y="311"/>
                    </a:cubicBezTo>
                    <a:lnTo>
                      <a:pt x="435" y="342"/>
                    </a:lnTo>
                    <a:lnTo>
                      <a:pt x="403" y="342"/>
                    </a:lnTo>
                    <a:lnTo>
                      <a:pt x="403" y="342"/>
                    </a:lnTo>
                    <a:cubicBezTo>
                      <a:pt x="403" y="372"/>
                      <a:pt x="403" y="372"/>
                      <a:pt x="372" y="372"/>
                    </a:cubicBezTo>
                    <a:lnTo>
                      <a:pt x="372" y="372"/>
                    </a:lnTo>
                    <a:cubicBezTo>
                      <a:pt x="372" y="372"/>
                      <a:pt x="342" y="372"/>
                      <a:pt x="342" y="342"/>
                    </a:cubicBezTo>
                    <a:lnTo>
                      <a:pt x="342" y="342"/>
                    </a:lnTo>
                    <a:cubicBezTo>
                      <a:pt x="342" y="342"/>
                      <a:pt x="342" y="342"/>
                      <a:pt x="342" y="372"/>
                    </a:cubicBezTo>
                    <a:lnTo>
                      <a:pt x="342" y="372"/>
                    </a:lnTo>
                    <a:lnTo>
                      <a:pt x="311" y="403"/>
                    </a:lnTo>
                    <a:lnTo>
                      <a:pt x="280" y="372"/>
                    </a:lnTo>
                    <a:cubicBezTo>
                      <a:pt x="280" y="403"/>
                      <a:pt x="280" y="403"/>
                      <a:pt x="280" y="403"/>
                    </a:cubicBezTo>
                    <a:lnTo>
                      <a:pt x="280" y="403"/>
                    </a:lnTo>
                    <a:cubicBezTo>
                      <a:pt x="280" y="435"/>
                      <a:pt x="280" y="435"/>
                      <a:pt x="280" y="435"/>
                    </a:cubicBezTo>
                    <a:cubicBezTo>
                      <a:pt x="280" y="466"/>
                      <a:pt x="280" y="466"/>
                      <a:pt x="248" y="466"/>
                    </a:cubicBezTo>
                    <a:lnTo>
                      <a:pt x="248" y="466"/>
                    </a:lnTo>
                    <a:cubicBezTo>
                      <a:pt x="218" y="466"/>
                      <a:pt x="218" y="466"/>
                      <a:pt x="218" y="466"/>
                    </a:cubicBezTo>
                    <a:lnTo>
                      <a:pt x="218" y="466"/>
                    </a:lnTo>
                    <a:lnTo>
                      <a:pt x="218" y="496"/>
                    </a:lnTo>
                    <a:lnTo>
                      <a:pt x="218" y="496"/>
                    </a:lnTo>
                    <a:cubicBezTo>
                      <a:pt x="187" y="496"/>
                      <a:pt x="187" y="496"/>
                      <a:pt x="187" y="496"/>
                    </a:cubicBezTo>
                    <a:lnTo>
                      <a:pt x="156" y="496"/>
                    </a:lnTo>
                    <a:lnTo>
                      <a:pt x="156" y="496"/>
                    </a:lnTo>
                    <a:lnTo>
                      <a:pt x="124" y="496"/>
                    </a:lnTo>
                    <a:lnTo>
                      <a:pt x="124" y="496"/>
                    </a:lnTo>
                    <a:lnTo>
                      <a:pt x="124" y="496"/>
                    </a:lnTo>
                    <a:lnTo>
                      <a:pt x="94" y="496"/>
                    </a:lnTo>
                    <a:cubicBezTo>
                      <a:pt x="94" y="496"/>
                      <a:pt x="63" y="496"/>
                      <a:pt x="32" y="496"/>
                    </a:cubicBezTo>
                    <a:lnTo>
                      <a:pt x="32" y="496"/>
                    </a:lnTo>
                    <a:cubicBezTo>
                      <a:pt x="63" y="496"/>
                      <a:pt x="63" y="527"/>
                      <a:pt x="63" y="527"/>
                    </a:cubicBezTo>
                    <a:lnTo>
                      <a:pt x="63" y="527"/>
                    </a:lnTo>
                    <a:lnTo>
                      <a:pt x="63" y="559"/>
                    </a:lnTo>
                    <a:cubicBezTo>
                      <a:pt x="63" y="559"/>
                      <a:pt x="63" y="559"/>
                      <a:pt x="63" y="590"/>
                    </a:cubicBezTo>
                    <a:cubicBezTo>
                      <a:pt x="94" y="590"/>
                      <a:pt x="94" y="590"/>
                      <a:pt x="94" y="590"/>
                    </a:cubicBezTo>
                    <a:lnTo>
                      <a:pt x="94" y="590"/>
                    </a:lnTo>
                    <a:lnTo>
                      <a:pt x="94" y="590"/>
                    </a:lnTo>
                    <a:lnTo>
                      <a:pt x="94" y="590"/>
                    </a:lnTo>
                    <a:cubicBezTo>
                      <a:pt x="94" y="620"/>
                      <a:pt x="94" y="620"/>
                      <a:pt x="94" y="620"/>
                    </a:cubicBezTo>
                    <a:cubicBezTo>
                      <a:pt x="94" y="651"/>
                      <a:pt x="94" y="651"/>
                      <a:pt x="94" y="651"/>
                    </a:cubicBezTo>
                    <a:cubicBezTo>
                      <a:pt x="94" y="683"/>
                      <a:pt x="63" y="683"/>
                      <a:pt x="63" y="683"/>
                    </a:cubicBezTo>
                    <a:cubicBezTo>
                      <a:pt x="32" y="683"/>
                      <a:pt x="32" y="683"/>
                      <a:pt x="32" y="683"/>
                    </a:cubicBezTo>
                    <a:cubicBezTo>
                      <a:pt x="32" y="683"/>
                      <a:pt x="0" y="683"/>
                      <a:pt x="0" y="714"/>
                    </a:cubicBezTo>
                    <a:lnTo>
                      <a:pt x="0" y="714"/>
                    </a:lnTo>
                    <a:cubicBezTo>
                      <a:pt x="32" y="714"/>
                      <a:pt x="32" y="714"/>
                      <a:pt x="32" y="714"/>
                    </a:cubicBezTo>
                    <a:cubicBezTo>
                      <a:pt x="63" y="714"/>
                      <a:pt x="94" y="714"/>
                      <a:pt x="124" y="683"/>
                    </a:cubicBezTo>
                    <a:lnTo>
                      <a:pt x="124" y="683"/>
                    </a:lnTo>
                    <a:cubicBezTo>
                      <a:pt x="156" y="683"/>
                      <a:pt x="156" y="714"/>
                      <a:pt x="156" y="714"/>
                    </a:cubicBezTo>
                    <a:lnTo>
                      <a:pt x="156" y="714"/>
                    </a:lnTo>
                    <a:lnTo>
                      <a:pt x="187" y="714"/>
                    </a:lnTo>
                    <a:cubicBezTo>
                      <a:pt x="218" y="714"/>
                      <a:pt x="218" y="683"/>
                      <a:pt x="218" y="683"/>
                    </a:cubicBezTo>
                    <a:lnTo>
                      <a:pt x="248" y="683"/>
                    </a:lnTo>
                    <a:lnTo>
                      <a:pt x="280" y="714"/>
                    </a:lnTo>
                    <a:lnTo>
                      <a:pt x="280" y="714"/>
                    </a:lnTo>
                    <a:cubicBezTo>
                      <a:pt x="280" y="744"/>
                      <a:pt x="311" y="744"/>
                      <a:pt x="311" y="775"/>
                    </a:cubicBezTo>
                    <a:cubicBezTo>
                      <a:pt x="311" y="807"/>
                      <a:pt x="311" y="807"/>
                      <a:pt x="342" y="807"/>
                    </a:cubicBezTo>
                    <a:lnTo>
                      <a:pt x="342" y="807"/>
                    </a:lnTo>
                    <a:lnTo>
                      <a:pt x="342" y="807"/>
                    </a:lnTo>
                    <a:cubicBezTo>
                      <a:pt x="342" y="775"/>
                      <a:pt x="372" y="775"/>
                      <a:pt x="372" y="77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6" name="Freeform 138">
                <a:extLst>
                  <a:ext uri="{FF2B5EF4-FFF2-40B4-BE49-F238E27FC236}">
                    <a16:creationId xmlns:a16="http://schemas.microsoft.com/office/drawing/2014/main" id="{73B50DBE-D29A-2141-9A0A-A74FD473E896}"/>
                  </a:ext>
                </a:extLst>
              </p:cNvPr>
              <p:cNvSpPr>
                <a:spLocks noChangeArrowheads="1"/>
              </p:cNvSpPr>
              <p:nvPr/>
            </p:nvSpPr>
            <p:spPr bwMode="auto">
              <a:xfrm>
                <a:off x="5454650" y="2003425"/>
                <a:ext cx="123825" cy="144463"/>
              </a:xfrm>
              <a:custGeom>
                <a:avLst/>
                <a:gdLst>
                  <a:gd name="T0" fmla="*/ 124 w 342"/>
                  <a:gd name="T1" fmla="*/ 402 h 403"/>
                  <a:gd name="T2" fmla="*/ 154 w 342"/>
                  <a:gd name="T3" fmla="*/ 372 h 403"/>
                  <a:gd name="T4" fmla="*/ 154 w 342"/>
                  <a:gd name="T5" fmla="*/ 372 h 403"/>
                  <a:gd name="T6" fmla="*/ 154 w 342"/>
                  <a:gd name="T7" fmla="*/ 372 h 403"/>
                  <a:gd name="T8" fmla="*/ 154 w 342"/>
                  <a:gd name="T9" fmla="*/ 372 h 403"/>
                  <a:gd name="T10" fmla="*/ 154 w 342"/>
                  <a:gd name="T11" fmla="*/ 372 h 403"/>
                  <a:gd name="T12" fmla="*/ 154 w 342"/>
                  <a:gd name="T13" fmla="*/ 309 h 403"/>
                  <a:gd name="T14" fmla="*/ 154 w 342"/>
                  <a:gd name="T15" fmla="*/ 309 h 403"/>
                  <a:gd name="T16" fmla="*/ 185 w 342"/>
                  <a:gd name="T17" fmla="*/ 248 h 403"/>
                  <a:gd name="T18" fmla="*/ 185 w 342"/>
                  <a:gd name="T19" fmla="*/ 216 h 403"/>
                  <a:gd name="T20" fmla="*/ 185 w 342"/>
                  <a:gd name="T21" fmla="*/ 216 h 403"/>
                  <a:gd name="T22" fmla="*/ 248 w 342"/>
                  <a:gd name="T23" fmla="*/ 216 h 403"/>
                  <a:gd name="T24" fmla="*/ 248 w 342"/>
                  <a:gd name="T25" fmla="*/ 155 h 403"/>
                  <a:gd name="T26" fmla="*/ 248 w 342"/>
                  <a:gd name="T27" fmla="*/ 155 h 403"/>
                  <a:gd name="T28" fmla="*/ 248 w 342"/>
                  <a:gd name="T29" fmla="*/ 124 h 403"/>
                  <a:gd name="T30" fmla="*/ 248 w 342"/>
                  <a:gd name="T31" fmla="*/ 124 h 403"/>
                  <a:gd name="T32" fmla="*/ 248 w 342"/>
                  <a:gd name="T33" fmla="*/ 92 h 403"/>
                  <a:gd name="T34" fmla="*/ 278 w 342"/>
                  <a:gd name="T35" fmla="*/ 92 h 403"/>
                  <a:gd name="T36" fmla="*/ 309 w 342"/>
                  <a:gd name="T37" fmla="*/ 61 h 403"/>
                  <a:gd name="T38" fmla="*/ 341 w 342"/>
                  <a:gd name="T39" fmla="*/ 31 h 403"/>
                  <a:gd name="T40" fmla="*/ 341 w 342"/>
                  <a:gd name="T41" fmla="*/ 31 h 403"/>
                  <a:gd name="T42" fmla="*/ 309 w 342"/>
                  <a:gd name="T43" fmla="*/ 0 h 403"/>
                  <a:gd name="T44" fmla="*/ 309 w 342"/>
                  <a:gd name="T45" fmla="*/ 0 h 403"/>
                  <a:gd name="T46" fmla="*/ 248 w 342"/>
                  <a:gd name="T47" fmla="*/ 31 h 403"/>
                  <a:gd name="T48" fmla="*/ 185 w 342"/>
                  <a:gd name="T49" fmla="*/ 92 h 403"/>
                  <a:gd name="T50" fmla="*/ 154 w 342"/>
                  <a:gd name="T51" fmla="*/ 92 h 403"/>
                  <a:gd name="T52" fmla="*/ 154 w 342"/>
                  <a:gd name="T53" fmla="*/ 92 h 403"/>
                  <a:gd name="T54" fmla="*/ 154 w 342"/>
                  <a:gd name="T55" fmla="*/ 92 h 403"/>
                  <a:gd name="T56" fmla="*/ 124 w 342"/>
                  <a:gd name="T57" fmla="*/ 92 h 403"/>
                  <a:gd name="T58" fmla="*/ 124 w 342"/>
                  <a:gd name="T59" fmla="*/ 92 h 403"/>
                  <a:gd name="T60" fmla="*/ 61 w 342"/>
                  <a:gd name="T61" fmla="*/ 124 h 403"/>
                  <a:gd name="T62" fmla="*/ 30 w 342"/>
                  <a:gd name="T63" fmla="*/ 92 h 403"/>
                  <a:gd name="T64" fmla="*/ 30 w 342"/>
                  <a:gd name="T65" fmla="*/ 92 h 403"/>
                  <a:gd name="T66" fmla="*/ 0 w 342"/>
                  <a:gd name="T67" fmla="*/ 92 h 403"/>
                  <a:gd name="T68" fmla="*/ 30 w 342"/>
                  <a:gd name="T69" fmla="*/ 124 h 403"/>
                  <a:gd name="T70" fmla="*/ 30 w 342"/>
                  <a:gd name="T71" fmla="*/ 155 h 403"/>
                  <a:gd name="T72" fmla="*/ 30 w 342"/>
                  <a:gd name="T73" fmla="*/ 155 h 403"/>
                  <a:gd name="T74" fmla="*/ 30 w 342"/>
                  <a:gd name="T75" fmla="*/ 155 h 403"/>
                  <a:gd name="T76" fmla="*/ 93 w 342"/>
                  <a:gd name="T77" fmla="*/ 155 h 403"/>
                  <a:gd name="T78" fmla="*/ 93 w 342"/>
                  <a:gd name="T79" fmla="*/ 155 h 403"/>
                  <a:gd name="T80" fmla="*/ 124 w 342"/>
                  <a:gd name="T81" fmla="*/ 155 h 403"/>
                  <a:gd name="T82" fmla="*/ 154 w 342"/>
                  <a:gd name="T83" fmla="*/ 185 h 403"/>
                  <a:gd name="T84" fmla="*/ 124 w 342"/>
                  <a:gd name="T85" fmla="*/ 278 h 403"/>
                  <a:gd name="T86" fmla="*/ 93 w 342"/>
                  <a:gd name="T87" fmla="*/ 278 h 403"/>
                  <a:gd name="T88" fmla="*/ 93 w 342"/>
                  <a:gd name="T89" fmla="*/ 278 h 403"/>
                  <a:gd name="T90" fmla="*/ 93 w 342"/>
                  <a:gd name="T91" fmla="*/ 340 h 403"/>
                  <a:gd name="T92" fmla="*/ 124 w 342"/>
                  <a:gd name="T93" fmla="*/ 340 h 403"/>
                  <a:gd name="T94" fmla="*/ 124 w 342"/>
                  <a:gd name="T95" fmla="*/ 37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2" h="403">
                    <a:moveTo>
                      <a:pt x="124" y="402"/>
                    </a:moveTo>
                    <a:lnTo>
                      <a:pt x="124" y="402"/>
                    </a:lnTo>
                    <a:lnTo>
                      <a:pt x="124" y="372"/>
                    </a:lnTo>
                    <a:lnTo>
                      <a:pt x="154" y="372"/>
                    </a:lnTo>
                    <a:lnTo>
                      <a:pt x="154" y="372"/>
                    </a:lnTo>
                    <a:lnTo>
                      <a:pt x="154" y="372"/>
                    </a:lnTo>
                    <a:lnTo>
                      <a:pt x="154" y="372"/>
                    </a:lnTo>
                    <a:lnTo>
                      <a:pt x="154" y="372"/>
                    </a:lnTo>
                    <a:lnTo>
                      <a:pt x="154" y="372"/>
                    </a:lnTo>
                    <a:lnTo>
                      <a:pt x="154" y="372"/>
                    </a:lnTo>
                    <a:lnTo>
                      <a:pt x="154" y="372"/>
                    </a:lnTo>
                    <a:lnTo>
                      <a:pt x="154" y="372"/>
                    </a:lnTo>
                    <a:lnTo>
                      <a:pt x="154" y="340"/>
                    </a:lnTo>
                    <a:lnTo>
                      <a:pt x="154" y="309"/>
                    </a:lnTo>
                    <a:lnTo>
                      <a:pt x="154" y="309"/>
                    </a:lnTo>
                    <a:lnTo>
                      <a:pt x="154" y="309"/>
                    </a:lnTo>
                    <a:cubicBezTo>
                      <a:pt x="154" y="278"/>
                      <a:pt x="154" y="278"/>
                      <a:pt x="154" y="278"/>
                    </a:cubicBezTo>
                    <a:cubicBezTo>
                      <a:pt x="154" y="278"/>
                      <a:pt x="154" y="248"/>
                      <a:pt x="185" y="248"/>
                    </a:cubicBezTo>
                    <a:lnTo>
                      <a:pt x="185" y="248"/>
                    </a:lnTo>
                    <a:lnTo>
                      <a:pt x="185" y="216"/>
                    </a:lnTo>
                    <a:lnTo>
                      <a:pt x="185" y="216"/>
                    </a:lnTo>
                    <a:lnTo>
                      <a:pt x="185" y="216"/>
                    </a:lnTo>
                    <a:cubicBezTo>
                      <a:pt x="217" y="216"/>
                      <a:pt x="217" y="248"/>
                      <a:pt x="217" y="248"/>
                    </a:cubicBezTo>
                    <a:cubicBezTo>
                      <a:pt x="248" y="216"/>
                      <a:pt x="248" y="216"/>
                      <a:pt x="248" y="216"/>
                    </a:cubicBezTo>
                    <a:cubicBezTo>
                      <a:pt x="248" y="185"/>
                      <a:pt x="248" y="185"/>
                      <a:pt x="248" y="185"/>
                    </a:cubicBezTo>
                    <a:lnTo>
                      <a:pt x="248" y="155"/>
                    </a:lnTo>
                    <a:lnTo>
                      <a:pt x="248" y="155"/>
                    </a:lnTo>
                    <a:lnTo>
                      <a:pt x="248" y="155"/>
                    </a:lnTo>
                    <a:lnTo>
                      <a:pt x="248" y="155"/>
                    </a:lnTo>
                    <a:lnTo>
                      <a:pt x="248" y="124"/>
                    </a:lnTo>
                    <a:cubicBezTo>
                      <a:pt x="278" y="124"/>
                      <a:pt x="278" y="124"/>
                      <a:pt x="278" y="124"/>
                    </a:cubicBezTo>
                    <a:cubicBezTo>
                      <a:pt x="278" y="124"/>
                      <a:pt x="278" y="124"/>
                      <a:pt x="248" y="124"/>
                    </a:cubicBezTo>
                    <a:lnTo>
                      <a:pt x="248" y="124"/>
                    </a:lnTo>
                    <a:cubicBezTo>
                      <a:pt x="248" y="124"/>
                      <a:pt x="248" y="124"/>
                      <a:pt x="248" y="92"/>
                    </a:cubicBezTo>
                    <a:lnTo>
                      <a:pt x="278" y="92"/>
                    </a:lnTo>
                    <a:lnTo>
                      <a:pt x="278" y="92"/>
                    </a:lnTo>
                    <a:cubicBezTo>
                      <a:pt x="278" y="61"/>
                      <a:pt x="278" y="61"/>
                      <a:pt x="309" y="61"/>
                    </a:cubicBezTo>
                    <a:lnTo>
                      <a:pt x="309" y="61"/>
                    </a:lnTo>
                    <a:lnTo>
                      <a:pt x="309" y="61"/>
                    </a:lnTo>
                    <a:cubicBezTo>
                      <a:pt x="309" y="61"/>
                      <a:pt x="309" y="31"/>
                      <a:pt x="341" y="31"/>
                    </a:cubicBezTo>
                    <a:lnTo>
                      <a:pt x="341" y="31"/>
                    </a:lnTo>
                    <a:lnTo>
                      <a:pt x="341" y="31"/>
                    </a:lnTo>
                    <a:cubicBezTo>
                      <a:pt x="341" y="31"/>
                      <a:pt x="341" y="0"/>
                      <a:pt x="309" y="0"/>
                    </a:cubicBezTo>
                    <a:lnTo>
                      <a:pt x="309" y="0"/>
                    </a:lnTo>
                    <a:lnTo>
                      <a:pt x="309" y="0"/>
                    </a:lnTo>
                    <a:lnTo>
                      <a:pt x="309" y="0"/>
                    </a:lnTo>
                    <a:cubicBezTo>
                      <a:pt x="309" y="0"/>
                      <a:pt x="309" y="0"/>
                      <a:pt x="309" y="31"/>
                    </a:cubicBezTo>
                    <a:cubicBezTo>
                      <a:pt x="278" y="31"/>
                      <a:pt x="278" y="31"/>
                      <a:pt x="248" y="31"/>
                    </a:cubicBezTo>
                    <a:cubicBezTo>
                      <a:pt x="248" y="61"/>
                      <a:pt x="248" y="61"/>
                      <a:pt x="248" y="61"/>
                    </a:cubicBezTo>
                    <a:cubicBezTo>
                      <a:pt x="217" y="61"/>
                      <a:pt x="185" y="92"/>
                      <a:pt x="185" y="92"/>
                    </a:cubicBezTo>
                    <a:lnTo>
                      <a:pt x="185" y="92"/>
                    </a:lnTo>
                    <a:lnTo>
                      <a:pt x="154" y="92"/>
                    </a:lnTo>
                    <a:lnTo>
                      <a:pt x="154" y="92"/>
                    </a:lnTo>
                    <a:lnTo>
                      <a:pt x="154" y="92"/>
                    </a:lnTo>
                    <a:lnTo>
                      <a:pt x="154" y="92"/>
                    </a:lnTo>
                    <a:lnTo>
                      <a:pt x="154" y="92"/>
                    </a:lnTo>
                    <a:lnTo>
                      <a:pt x="154" y="92"/>
                    </a:lnTo>
                    <a:lnTo>
                      <a:pt x="124" y="92"/>
                    </a:lnTo>
                    <a:lnTo>
                      <a:pt x="124" y="92"/>
                    </a:lnTo>
                    <a:lnTo>
                      <a:pt x="124" y="92"/>
                    </a:lnTo>
                    <a:cubicBezTo>
                      <a:pt x="124" y="92"/>
                      <a:pt x="93" y="92"/>
                      <a:pt x="93" y="124"/>
                    </a:cubicBezTo>
                    <a:cubicBezTo>
                      <a:pt x="61" y="124"/>
                      <a:pt x="61" y="124"/>
                      <a:pt x="61" y="124"/>
                    </a:cubicBezTo>
                    <a:lnTo>
                      <a:pt x="61" y="124"/>
                    </a:lnTo>
                    <a:lnTo>
                      <a:pt x="30" y="92"/>
                    </a:lnTo>
                    <a:lnTo>
                      <a:pt x="30" y="92"/>
                    </a:lnTo>
                    <a:lnTo>
                      <a:pt x="30" y="92"/>
                    </a:lnTo>
                    <a:lnTo>
                      <a:pt x="0" y="92"/>
                    </a:lnTo>
                    <a:lnTo>
                      <a:pt x="0" y="92"/>
                    </a:lnTo>
                    <a:cubicBezTo>
                      <a:pt x="0" y="124"/>
                      <a:pt x="30" y="124"/>
                      <a:pt x="30" y="124"/>
                    </a:cubicBezTo>
                    <a:lnTo>
                      <a:pt x="30" y="124"/>
                    </a:lnTo>
                    <a:lnTo>
                      <a:pt x="30" y="124"/>
                    </a:lnTo>
                    <a:lnTo>
                      <a:pt x="30" y="155"/>
                    </a:lnTo>
                    <a:lnTo>
                      <a:pt x="30" y="155"/>
                    </a:lnTo>
                    <a:lnTo>
                      <a:pt x="30" y="155"/>
                    </a:lnTo>
                    <a:lnTo>
                      <a:pt x="30" y="155"/>
                    </a:lnTo>
                    <a:lnTo>
                      <a:pt x="30" y="155"/>
                    </a:lnTo>
                    <a:cubicBezTo>
                      <a:pt x="61" y="155"/>
                      <a:pt x="61" y="155"/>
                      <a:pt x="93" y="155"/>
                    </a:cubicBezTo>
                    <a:lnTo>
                      <a:pt x="93" y="155"/>
                    </a:lnTo>
                    <a:lnTo>
                      <a:pt x="93" y="155"/>
                    </a:lnTo>
                    <a:lnTo>
                      <a:pt x="93" y="155"/>
                    </a:lnTo>
                    <a:lnTo>
                      <a:pt x="93" y="155"/>
                    </a:lnTo>
                    <a:cubicBezTo>
                      <a:pt x="124" y="155"/>
                      <a:pt x="124" y="155"/>
                      <a:pt x="124" y="155"/>
                    </a:cubicBezTo>
                    <a:cubicBezTo>
                      <a:pt x="154" y="155"/>
                      <a:pt x="154" y="155"/>
                      <a:pt x="154" y="185"/>
                    </a:cubicBezTo>
                    <a:lnTo>
                      <a:pt x="154" y="185"/>
                    </a:lnTo>
                    <a:cubicBezTo>
                      <a:pt x="154" y="216"/>
                      <a:pt x="154" y="216"/>
                      <a:pt x="154" y="216"/>
                    </a:cubicBezTo>
                    <a:cubicBezTo>
                      <a:pt x="154" y="248"/>
                      <a:pt x="124" y="278"/>
                      <a:pt x="124" y="278"/>
                    </a:cubicBezTo>
                    <a:cubicBezTo>
                      <a:pt x="93" y="278"/>
                      <a:pt x="93" y="278"/>
                      <a:pt x="93" y="278"/>
                    </a:cubicBezTo>
                    <a:lnTo>
                      <a:pt x="93" y="278"/>
                    </a:lnTo>
                    <a:lnTo>
                      <a:pt x="93" y="278"/>
                    </a:lnTo>
                    <a:lnTo>
                      <a:pt x="93" y="278"/>
                    </a:lnTo>
                    <a:cubicBezTo>
                      <a:pt x="93" y="309"/>
                      <a:pt x="93" y="309"/>
                      <a:pt x="93" y="309"/>
                    </a:cubicBezTo>
                    <a:cubicBezTo>
                      <a:pt x="93" y="309"/>
                      <a:pt x="93" y="309"/>
                      <a:pt x="93" y="340"/>
                    </a:cubicBezTo>
                    <a:lnTo>
                      <a:pt x="93" y="340"/>
                    </a:lnTo>
                    <a:cubicBezTo>
                      <a:pt x="124" y="340"/>
                      <a:pt x="124" y="340"/>
                      <a:pt x="124" y="340"/>
                    </a:cubicBezTo>
                    <a:lnTo>
                      <a:pt x="124" y="340"/>
                    </a:lnTo>
                    <a:cubicBezTo>
                      <a:pt x="124" y="372"/>
                      <a:pt x="124" y="372"/>
                      <a:pt x="124" y="372"/>
                    </a:cubicBezTo>
                    <a:cubicBezTo>
                      <a:pt x="124" y="372"/>
                      <a:pt x="124" y="372"/>
                      <a:pt x="124" y="40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7" name="Freeform 139">
                <a:extLst>
                  <a:ext uri="{FF2B5EF4-FFF2-40B4-BE49-F238E27FC236}">
                    <a16:creationId xmlns:a16="http://schemas.microsoft.com/office/drawing/2014/main" id="{E95A91B6-17EB-6F4F-8082-5AE0A5A729CB}"/>
                  </a:ext>
                </a:extLst>
              </p:cNvPr>
              <p:cNvSpPr>
                <a:spLocks noChangeArrowheads="1"/>
              </p:cNvSpPr>
              <p:nvPr/>
            </p:nvSpPr>
            <p:spPr bwMode="auto">
              <a:xfrm>
                <a:off x="4214813" y="865188"/>
                <a:ext cx="3192462" cy="803275"/>
              </a:xfrm>
              <a:custGeom>
                <a:avLst/>
                <a:gdLst>
                  <a:gd name="T0" fmla="*/ 7717 w 8866"/>
                  <a:gd name="T1" fmla="*/ 527 h 2232"/>
                  <a:gd name="T2" fmla="*/ 7345 w 8866"/>
                  <a:gd name="T3" fmla="*/ 527 h 2232"/>
                  <a:gd name="T4" fmla="*/ 6788 w 8866"/>
                  <a:gd name="T5" fmla="*/ 403 h 2232"/>
                  <a:gd name="T6" fmla="*/ 6354 w 8866"/>
                  <a:gd name="T7" fmla="*/ 310 h 2232"/>
                  <a:gd name="T8" fmla="*/ 5920 w 8866"/>
                  <a:gd name="T9" fmla="*/ 403 h 2232"/>
                  <a:gd name="T10" fmla="*/ 5486 w 8866"/>
                  <a:gd name="T11" fmla="*/ 372 h 2232"/>
                  <a:gd name="T12" fmla="*/ 5083 w 8866"/>
                  <a:gd name="T13" fmla="*/ 310 h 2232"/>
                  <a:gd name="T14" fmla="*/ 4526 w 8866"/>
                  <a:gd name="T15" fmla="*/ 279 h 2232"/>
                  <a:gd name="T16" fmla="*/ 4618 w 8866"/>
                  <a:gd name="T17" fmla="*/ 62 h 2232"/>
                  <a:gd name="T18" fmla="*/ 4154 w 8866"/>
                  <a:gd name="T19" fmla="*/ 0 h 2232"/>
                  <a:gd name="T20" fmla="*/ 3565 w 8866"/>
                  <a:gd name="T21" fmla="*/ 124 h 2232"/>
                  <a:gd name="T22" fmla="*/ 3099 w 8866"/>
                  <a:gd name="T23" fmla="*/ 248 h 2232"/>
                  <a:gd name="T24" fmla="*/ 3006 w 8866"/>
                  <a:gd name="T25" fmla="*/ 403 h 2232"/>
                  <a:gd name="T26" fmla="*/ 2603 w 8866"/>
                  <a:gd name="T27" fmla="*/ 496 h 2232"/>
                  <a:gd name="T28" fmla="*/ 2325 w 8866"/>
                  <a:gd name="T29" fmla="*/ 713 h 2232"/>
                  <a:gd name="T30" fmla="*/ 2449 w 8866"/>
                  <a:gd name="T31" fmla="*/ 310 h 2232"/>
                  <a:gd name="T32" fmla="*/ 2293 w 8866"/>
                  <a:gd name="T33" fmla="*/ 496 h 2232"/>
                  <a:gd name="T34" fmla="*/ 1766 w 8866"/>
                  <a:gd name="T35" fmla="*/ 589 h 2232"/>
                  <a:gd name="T36" fmla="*/ 1302 w 8866"/>
                  <a:gd name="T37" fmla="*/ 589 h 2232"/>
                  <a:gd name="T38" fmla="*/ 992 w 8866"/>
                  <a:gd name="T39" fmla="*/ 589 h 2232"/>
                  <a:gd name="T40" fmla="*/ 681 w 8866"/>
                  <a:gd name="T41" fmla="*/ 837 h 2232"/>
                  <a:gd name="T42" fmla="*/ 372 w 8866"/>
                  <a:gd name="T43" fmla="*/ 744 h 2232"/>
                  <a:gd name="T44" fmla="*/ 651 w 8866"/>
                  <a:gd name="T45" fmla="*/ 620 h 2232"/>
                  <a:gd name="T46" fmla="*/ 124 w 8866"/>
                  <a:gd name="T47" fmla="*/ 527 h 2232"/>
                  <a:gd name="T48" fmla="*/ 186 w 8866"/>
                  <a:gd name="T49" fmla="*/ 868 h 2232"/>
                  <a:gd name="T50" fmla="*/ 0 w 8866"/>
                  <a:gd name="T51" fmla="*/ 1209 h 2232"/>
                  <a:gd name="T52" fmla="*/ 186 w 8866"/>
                  <a:gd name="T53" fmla="*/ 1364 h 2232"/>
                  <a:gd name="T54" fmla="*/ 310 w 8866"/>
                  <a:gd name="T55" fmla="*/ 1581 h 2232"/>
                  <a:gd name="T56" fmla="*/ 527 w 8866"/>
                  <a:gd name="T57" fmla="*/ 1705 h 2232"/>
                  <a:gd name="T58" fmla="*/ 651 w 8866"/>
                  <a:gd name="T59" fmla="*/ 1922 h 2232"/>
                  <a:gd name="T60" fmla="*/ 774 w 8866"/>
                  <a:gd name="T61" fmla="*/ 2170 h 2232"/>
                  <a:gd name="T62" fmla="*/ 1022 w 8866"/>
                  <a:gd name="T63" fmla="*/ 2231 h 2232"/>
                  <a:gd name="T64" fmla="*/ 1146 w 8866"/>
                  <a:gd name="T65" fmla="*/ 1984 h 2232"/>
                  <a:gd name="T66" fmla="*/ 1054 w 8866"/>
                  <a:gd name="T67" fmla="*/ 1766 h 2232"/>
                  <a:gd name="T68" fmla="*/ 1270 w 8866"/>
                  <a:gd name="T69" fmla="*/ 1612 h 2232"/>
                  <a:gd name="T70" fmla="*/ 1550 w 8866"/>
                  <a:gd name="T71" fmla="*/ 1674 h 2232"/>
                  <a:gd name="T72" fmla="*/ 1766 w 8866"/>
                  <a:gd name="T73" fmla="*/ 1642 h 2232"/>
                  <a:gd name="T74" fmla="*/ 2014 w 8866"/>
                  <a:gd name="T75" fmla="*/ 1457 h 2232"/>
                  <a:gd name="T76" fmla="*/ 2293 w 8866"/>
                  <a:gd name="T77" fmla="*/ 1364 h 2232"/>
                  <a:gd name="T78" fmla="*/ 2510 w 8866"/>
                  <a:gd name="T79" fmla="*/ 1457 h 2232"/>
                  <a:gd name="T80" fmla="*/ 2727 w 8866"/>
                  <a:gd name="T81" fmla="*/ 1488 h 2232"/>
                  <a:gd name="T82" fmla="*/ 3006 w 8866"/>
                  <a:gd name="T83" fmla="*/ 1674 h 2232"/>
                  <a:gd name="T84" fmla="*/ 3286 w 8866"/>
                  <a:gd name="T85" fmla="*/ 1736 h 2232"/>
                  <a:gd name="T86" fmla="*/ 3565 w 8866"/>
                  <a:gd name="T87" fmla="*/ 1674 h 2232"/>
                  <a:gd name="T88" fmla="*/ 3843 w 8866"/>
                  <a:gd name="T89" fmla="*/ 1736 h 2232"/>
                  <a:gd name="T90" fmla="*/ 4154 w 8866"/>
                  <a:gd name="T91" fmla="*/ 1674 h 2232"/>
                  <a:gd name="T92" fmla="*/ 4587 w 8866"/>
                  <a:gd name="T93" fmla="*/ 1766 h 2232"/>
                  <a:gd name="T94" fmla="*/ 4959 w 8866"/>
                  <a:gd name="T95" fmla="*/ 1766 h 2232"/>
                  <a:gd name="T96" fmla="*/ 5114 w 8866"/>
                  <a:gd name="T97" fmla="*/ 1518 h 2232"/>
                  <a:gd name="T98" fmla="*/ 5548 w 8866"/>
                  <a:gd name="T99" fmla="*/ 1766 h 2232"/>
                  <a:gd name="T100" fmla="*/ 5889 w 8866"/>
                  <a:gd name="T101" fmla="*/ 1829 h 2232"/>
                  <a:gd name="T102" fmla="*/ 5858 w 8866"/>
                  <a:gd name="T103" fmla="*/ 2077 h 2232"/>
                  <a:gd name="T104" fmla="*/ 5858 w 8866"/>
                  <a:gd name="T105" fmla="*/ 2201 h 2232"/>
                  <a:gd name="T106" fmla="*/ 6230 w 8866"/>
                  <a:gd name="T107" fmla="*/ 1550 h 2232"/>
                  <a:gd name="T108" fmla="*/ 6106 w 8866"/>
                  <a:gd name="T109" fmla="*/ 1302 h 2232"/>
                  <a:gd name="T110" fmla="*/ 6726 w 8866"/>
                  <a:gd name="T111" fmla="*/ 1116 h 2232"/>
                  <a:gd name="T112" fmla="*/ 7253 w 8866"/>
                  <a:gd name="T113" fmla="*/ 961 h 2232"/>
                  <a:gd name="T114" fmla="*/ 7532 w 8866"/>
                  <a:gd name="T115" fmla="*/ 898 h 2232"/>
                  <a:gd name="T116" fmla="*/ 7098 w 8866"/>
                  <a:gd name="T117" fmla="*/ 1333 h 2232"/>
                  <a:gd name="T118" fmla="*/ 7284 w 8866"/>
                  <a:gd name="T119" fmla="*/ 1518 h 2232"/>
                  <a:gd name="T120" fmla="*/ 7625 w 8866"/>
                  <a:gd name="T121" fmla="*/ 1054 h 2232"/>
                  <a:gd name="T122" fmla="*/ 8121 w 8866"/>
                  <a:gd name="T123" fmla="*/ 961 h 2232"/>
                  <a:gd name="T124" fmla="*/ 8245 w 8866"/>
                  <a:gd name="T125" fmla="*/ 744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66" h="2232">
                    <a:moveTo>
                      <a:pt x="8772" y="682"/>
                    </a:moveTo>
                    <a:lnTo>
                      <a:pt x="8772" y="682"/>
                    </a:lnTo>
                    <a:cubicBezTo>
                      <a:pt x="8709" y="682"/>
                      <a:pt x="8648" y="651"/>
                      <a:pt x="8617" y="620"/>
                    </a:cubicBezTo>
                    <a:cubicBezTo>
                      <a:pt x="8617" y="620"/>
                      <a:pt x="8555" y="558"/>
                      <a:pt x="8369" y="558"/>
                    </a:cubicBezTo>
                    <a:lnTo>
                      <a:pt x="8369" y="558"/>
                    </a:lnTo>
                    <a:cubicBezTo>
                      <a:pt x="8337" y="558"/>
                      <a:pt x="8307" y="527"/>
                      <a:pt x="8276" y="527"/>
                    </a:cubicBezTo>
                    <a:lnTo>
                      <a:pt x="8245" y="527"/>
                    </a:lnTo>
                    <a:lnTo>
                      <a:pt x="8245" y="527"/>
                    </a:lnTo>
                    <a:cubicBezTo>
                      <a:pt x="8213" y="527"/>
                      <a:pt x="8213" y="496"/>
                      <a:pt x="8183" y="496"/>
                    </a:cubicBezTo>
                    <a:cubicBezTo>
                      <a:pt x="8183" y="496"/>
                      <a:pt x="8121" y="496"/>
                      <a:pt x="8028" y="496"/>
                    </a:cubicBezTo>
                    <a:cubicBezTo>
                      <a:pt x="7997" y="496"/>
                      <a:pt x="7935" y="496"/>
                      <a:pt x="7935" y="496"/>
                    </a:cubicBezTo>
                    <a:cubicBezTo>
                      <a:pt x="7935" y="496"/>
                      <a:pt x="7935" y="496"/>
                      <a:pt x="7904" y="496"/>
                    </a:cubicBezTo>
                    <a:lnTo>
                      <a:pt x="7904" y="496"/>
                    </a:lnTo>
                    <a:cubicBezTo>
                      <a:pt x="7935" y="527"/>
                      <a:pt x="7935" y="527"/>
                      <a:pt x="7935" y="558"/>
                    </a:cubicBezTo>
                    <a:lnTo>
                      <a:pt x="7904" y="589"/>
                    </a:lnTo>
                    <a:cubicBezTo>
                      <a:pt x="7873" y="589"/>
                      <a:pt x="7873" y="589"/>
                      <a:pt x="7841" y="558"/>
                    </a:cubicBezTo>
                    <a:lnTo>
                      <a:pt x="7841" y="558"/>
                    </a:lnTo>
                    <a:cubicBezTo>
                      <a:pt x="7811" y="558"/>
                      <a:pt x="7749" y="527"/>
                      <a:pt x="7749" y="527"/>
                    </a:cubicBezTo>
                    <a:lnTo>
                      <a:pt x="7749" y="527"/>
                    </a:lnTo>
                    <a:cubicBezTo>
                      <a:pt x="7717" y="527"/>
                      <a:pt x="7717" y="527"/>
                      <a:pt x="7717" y="527"/>
                    </a:cubicBezTo>
                    <a:lnTo>
                      <a:pt x="7717" y="527"/>
                    </a:lnTo>
                    <a:cubicBezTo>
                      <a:pt x="7687" y="527"/>
                      <a:pt x="7687" y="527"/>
                      <a:pt x="7687" y="527"/>
                    </a:cubicBezTo>
                    <a:cubicBezTo>
                      <a:pt x="7656" y="527"/>
                      <a:pt x="7656" y="527"/>
                      <a:pt x="7656" y="527"/>
                    </a:cubicBezTo>
                    <a:lnTo>
                      <a:pt x="7625" y="527"/>
                    </a:lnTo>
                    <a:lnTo>
                      <a:pt x="7593" y="527"/>
                    </a:lnTo>
                    <a:lnTo>
                      <a:pt x="7593" y="527"/>
                    </a:lnTo>
                    <a:lnTo>
                      <a:pt x="7593" y="527"/>
                    </a:lnTo>
                    <a:cubicBezTo>
                      <a:pt x="7593" y="527"/>
                      <a:pt x="7593" y="527"/>
                      <a:pt x="7563" y="527"/>
                    </a:cubicBezTo>
                    <a:cubicBezTo>
                      <a:pt x="7563" y="527"/>
                      <a:pt x="7563" y="527"/>
                      <a:pt x="7532" y="527"/>
                    </a:cubicBezTo>
                    <a:lnTo>
                      <a:pt x="7532" y="527"/>
                    </a:lnTo>
                    <a:cubicBezTo>
                      <a:pt x="7532" y="527"/>
                      <a:pt x="7532" y="527"/>
                      <a:pt x="7501" y="527"/>
                    </a:cubicBezTo>
                    <a:cubicBezTo>
                      <a:pt x="7501" y="527"/>
                      <a:pt x="7501" y="527"/>
                      <a:pt x="7469" y="527"/>
                    </a:cubicBezTo>
                    <a:lnTo>
                      <a:pt x="7439" y="527"/>
                    </a:lnTo>
                    <a:lnTo>
                      <a:pt x="7439" y="527"/>
                    </a:lnTo>
                    <a:lnTo>
                      <a:pt x="7439" y="527"/>
                    </a:lnTo>
                    <a:lnTo>
                      <a:pt x="7408" y="527"/>
                    </a:lnTo>
                    <a:lnTo>
                      <a:pt x="7408" y="558"/>
                    </a:lnTo>
                    <a:cubicBezTo>
                      <a:pt x="7408" y="558"/>
                      <a:pt x="7408" y="558"/>
                      <a:pt x="7408" y="589"/>
                    </a:cubicBezTo>
                    <a:lnTo>
                      <a:pt x="7377" y="589"/>
                    </a:lnTo>
                    <a:lnTo>
                      <a:pt x="7377" y="589"/>
                    </a:lnTo>
                    <a:lnTo>
                      <a:pt x="7377" y="589"/>
                    </a:lnTo>
                    <a:cubicBezTo>
                      <a:pt x="7345" y="558"/>
                      <a:pt x="7345" y="558"/>
                      <a:pt x="7345" y="527"/>
                    </a:cubicBezTo>
                    <a:lnTo>
                      <a:pt x="7345" y="527"/>
                    </a:lnTo>
                    <a:lnTo>
                      <a:pt x="7345" y="527"/>
                    </a:lnTo>
                    <a:lnTo>
                      <a:pt x="7345" y="527"/>
                    </a:lnTo>
                    <a:cubicBezTo>
                      <a:pt x="7315" y="527"/>
                      <a:pt x="7315" y="527"/>
                      <a:pt x="7315" y="496"/>
                    </a:cubicBezTo>
                    <a:cubicBezTo>
                      <a:pt x="7284" y="496"/>
                      <a:pt x="7284" y="496"/>
                      <a:pt x="7284" y="496"/>
                    </a:cubicBezTo>
                    <a:cubicBezTo>
                      <a:pt x="7284" y="465"/>
                      <a:pt x="7284" y="465"/>
                      <a:pt x="7284" y="465"/>
                    </a:cubicBezTo>
                    <a:cubicBezTo>
                      <a:pt x="7284" y="465"/>
                      <a:pt x="7284" y="434"/>
                      <a:pt x="7253" y="434"/>
                    </a:cubicBezTo>
                    <a:cubicBezTo>
                      <a:pt x="7222" y="434"/>
                      <a:pt x="7222" y="434"/>
                      <a:pt x="7191" y="434"/>
                    </a:cubicBezTo>
                    <a:lnTo>
                      <a:pt x="7191" y="434"/>
                    </a:lnTo>
                    <a:cubicBezTo>
                      <a:pt x="7191" y="434"/>
                      <a:pt x="7191" y="434"/>
                      <a:pt x="7160" y="434"/>
                    </a:cubicBezTo>
                    <a:cubicBezTo>
                      <a:pt x="7129" y="434"/>
                      <a:pt x="7098" y="434"/>
                      <a:pt x="7067" y="434"/>
                    </a:cubicBezTo>
                    <a:cubicBezTo>
                      <a:pt x="7036" y="434"/>
                      <a:pt x="7036" y="434"/>
                      <a:pt x="7005" y="434"/>
                    </a:cubicBezTo>
                    <a:lnTo>
                      <a:pt x="6974" y="434"/>
                    </a:lnTo>
                    <a:lnTo>
                      <a:pt x="6974" y="434"/>
                    </a:lnTo>
                    <a:cubicBezTo>
                      <a:pt x="6943" y="434"/>
                      <a:pt x="6912" y="434"/>
                      <a:pt x="6912" y="434"/>
                    </a:cubicBezTo>
                    <a:cubicBezTo>
                      <a:pt x="6881" y="434"/>
                      <a:pt x="6881" y="434"/>
                      <a:pt x="6881" y="434"/>
                    </a:cubicBezTo>
                    <a:cubicBezTo>
                      <a:pt x="6881" y="434"/>
                      <a:pt x="6881" y="434"/>
                      <a:pt x="6850" y="434"/>
                    </a:cubicBezTo>
                    <a:lnTo>
                      <a:pt x="6850" y="434"/>
                    </a:lnTo>
                    <a:cubicBezTo>
                      <a:pt x="6850" y="434"/>
                      <a:pt x="6850" y="403"/>
                      <a:pt x="6819" y="403"/>
                    </a:cubicBezTo>
                    <a:lnTo>
                      <a:pt x="6819" y="403"/>
                    </a:lnTo>
                    <a:lnTo>
                      <a:pt x="6788" y="403"/>
                    </a:lnTo>
                    <a:lnTo>
                      <a:pt x="6788" y="403"/>
                    </a:lnTo>
                    <a:cubicBezTo>
                      <a:pt x="6757" y="403"/>
                      <a:pt x="6757" y="403"/>
                      <a:pt x="6757" y="403"/>
                    </a:cubicBezTo>
                    <a:lnTo>
                      <a:pt x="6757" y="403"/>
                    </a:lnTo>
                    <a:lnTo>
                      <a:pt x="6757" y="403"/>
                    </a:lnTo>
                    <a:lnTo>
                      <a:pt x="6726" y="403"/>
                    </a:lnTo>
                    <a:lnTo>
                      <a:pt x="6726" y="372"/>
                    </a:lnTo>
                    <a:lnTo>
                      <a:pt x="6726" y="341"/>
                    </a:lnTo>
                    <a:cubicBezTo>
                      <a:pt x="6695" y="341"/>
                      <a:pt x="6695" y="341"/>
                      <a:pt x="6695" y="341"/>
                    </a:cubicBezTo>
                    <a:cubicBezTo>
                      <a:pt x="6695" y="341"/>
                      <a:pt x="6695" y="341"/>
                      <a:pt x="6664" y="341"/>
                    </a:cubicBezTo>
                    <a:cubicBezTo>
                      <a:pt x="6633" y="341"/>
                      <a:pt x="6633" y="341"/>
                      <a:pt x="6633" y="341"/>
                    </a:cubicBezTo>
                    <a:lnTo>
                      <a:pt x="6602" y="341"/>
                    </a:lnTo>
                    <a:cubicBezTo>
                      <a:pt x="6602" y="372"/>
                      <a:pt x="6571" y="372"/>
                      <a:pt x="6540" y="403"/>
                    </a:cubicBezTo>
                    <a:lnTo>
                      <a:pt x="6540" y="403"/>
                    </a:lnTo>
                    <a:cubicBezTo>
                      <a:pt x="6509" y="403"/>
                      <a:pt x="6478" y="372"/>
                      <a:pt x="6478" y="372"/>
                    </a:cubicBezTo>
                    <a:cubicBezTo>
                      <a:pt x="6385" y="372"/>
                      <a:pt x="6385" y="372"/>
                      <a:pt x="6385" y="372"/>
                    </a:cubicBezTo>
                    <a:cubicBezTo>
                      <a:pt x="6478" y="341"/>
                      <a:pt x="6478" y="341"/>
                      <a:pt x="6478" y="341"/>
                    </a:cubicBezTo>
                    <a:lnTo>
                      <a:pt x="6478" y="341"/>
                    </a:lnTo>
                    <a:lnTo>
                      <a:pt x="6478" y="341"/>
                    </a:lnTo>
                    <a:cubicBezTo>
                      <a:pt x="6478" y="310"/>
                      <a:pt x="6447" y="310"/>
                      <a:pt x="6447" y="310"/>
                    </a:cubicBezTo>
                    <a:cubicBezTo>
                      <a:pt x="6416" y="310"/>
                      <a:pt x="6385" y="310"/>
                      <a:pt x="6385" y="310"/>
                    </a:cubicBezTo>
                    <a:lnTo>
                      <a:pt x="6354" y="310"/>
                    </a:lnTo>
                    <a:lnTo>
                      <a:pt x="6354" y="310"/>
                    </a:lnTo>
                    <a:cubicBezTo>
                      <a:pt x="6323" y="310"/>
                      <a:pt x="6261" y="310"/>
                      <a:pt x="6261" y="310"/>
                    </a:cubicBezTo>
                    <a:lnTo>
                      <a:pt x="6261" y="310"/>
                    </a:lnTo>
                    <a:lnTo>
                      <a:pt x="6261" y="310"/>
                    </a:lnTo>
                    <a:lnTo>
                      <a:pt x="6261" y="310"/>
                    </a:lnTo>
                    <a:cubicBezTo>
                      <a:pt x="6261" y="310"/>
                      <a:pt x="6261" y="310"/>
                      <a:pt x="6230" y="341"/>
                    </a:cubicBezTo>
                    <a:lnTo>
                      <a:pt x="6230" y="341"/>
                    </a:lnTo>
                    <a:lnTo>
                      <a:pt x="6230" y="341"/>
                    </a:lnTo>
                    <a:cubicBezTo>
                      <a:pt x="6230" y="372"/>
                      <a:pt x="6230" y="372"/>
                      <a:pt x="6230" y="372"/>
                    </a:cubicBezTo>
                    <a:cubicBezTo>
                      <a:pt x="6230" y="403"/>
                      <a:pt x="6199" y="403"/>
                      <a:pt x="6199" y="403"/>
                    </a:cubicBezTo>
                    <a:lnTo>
                      <a:pt x="6168" y="403"/>
                    </a:lnTo>
                    <a:lnTo>
                      <a:pt x="6137" y="403"/>
                    </a:lnTo>
                    <a:lnTo>
                      <a:pt x="6106" y="403"/>
                    </a:lnTo>
                    <a:lnTo>
                      <a:pt x="6106" y="403"/>
                    </a:lnTo>
                    <a:cubicBezTo>
                      <a:pt x="6106" y="434"/>
                      <a:pt x="6106" y="434"/>
                      <a:pt x="6075" y="434"/>
                    </a:cubicBezTo>
                    <a:cubicBezTo>
                      <a:pt x="6075" y="434"/>
                      <a:pt x="6075" y="403"/>
                      <a:pt x="6044" y="403"/>
                    </a:cubicBezTo>
                    <a:lnTo>
                      <a:pt x="6044" y="403"/>
                    </a:lnTo>
                    <a:cubicBezTo>
                      <a:pt x="6044" y="403"/>
                      <a:pt x="6013" y="403"/>
                      <a:pt x="5982" y="372"/>
                    </a:cubicBezTo>
                    <a:lnTo>
                      <a:pt x="5982" y="372"/>
                    </a:lnTo>
                    <a:lnTo>
                      <a:pt x="5951" y="403"/>
                    </a:lnTo>
                    <a:cubicBezTo>
                      <a:pt x="5951" y="403"/>
                      <a:pt x="5951" y="403"/>
                      <a:pt x="5920" y="403"/>
                    </a:cubicBezTo>
                    <a:lnTo>
                      <a:pt x="5920" y="403"/>
                    </a:lnTo>
                    <a:cubicBezTo>
                      <a:pt x="5889" y="403"/>
                      <a:pt x="5889" y="403"/>
                      <a:pt x="5889" y="403"/>
                    </a:cubicBezTo>
                    <a:cubicBezTo>
                      <a:pt x="5858" y="403"/>
                      <a:pt x="5858" y="403"/>
                      <a:pt x="5858" y="403"/>
                    </a:cubicBezTo>
                    <a:lnTo>
                      <a:pt x="5827" y="372"/>
                    </a:lnTo>
                    <a:lnTo>
                      <a:pt x="5827" y="372"/>
                    </a:lnTo>
                    <a:lnTo>
                      <a:pt x="5827" y="372"/>
                    </a:lnTo>
                    <a:lnTo>
                      <a:pt x="5827" y="372"/>
                    </a:lnTo>
                    <a:lnTo>
                      <a:pt x="5734" y="434"/>
                    </a:lnTo>
                    <a:lnTo>
                      <a:pt x="5703" y="465"/>
                    </a:lnTo>
                    <a:cubicBezTo>
                      <a:pt x="5703" y="465"/>
                      <a:pt x="5672" y="434"/>
                      <a:pt x="5642" y="434"/>
                    </a:cubicBezTo>
                    <a:cubicBezTo>
                      <a:pt x="5642" y="403"/>
                      <a:pt x="5610" y="403"/>
                      <a:pt x="5610" y="372"/>
                    </a:cubicBezTo>
                    <a:lnTo>
                      <a:pt x="5610" y="372"/>
                    </a:lnTo>
                    <a:lnTo>
                      <a:pt x="5610" y="372"/>
                    </a:lnTo>
                    <a:lnTo>
                      <a:pt x="5610" y="372"/>
                    </a:lnTo>
                    <a:lnTo>
                      <a:pt x="5579" y="372"/>
                    </a:lnTo>
                    <a:lnTo>
                      <a:pt x="5579" y="372"/>
                    </a:lnTo>
                    <a:cubicBezTo>
                      <a:pt x="5579" y="372"/>
                      <a:pt x="5579" y="372"/>
                      <a:pt x="5548" y="372"/>
                    </a:cubicBezTo>
                    <a:cubicBezTo>
                      <a:pt x="5548" y="372"/>
                      <a:pt x="5548" y="372"/>
                      <a:pt x="5517" y="341"/>
                    </a:cubicBezTo>
                    <a:cubicBezTo>
                      <a:pt x="5517" y="372"/>
                      <a:pt x="5517" y="372"/>
                      <a:pt x="5517" y="372"/>
                    </a:cubicBezTo>
                    <a:cubicBezTo>
                      <a:pt x="5517" y="403"/>
                      <a:pt x="5517" y="403"/>
                      <a:pt x="5486" y="403"/>
                    </a:cubicBezTo>
                    <a:cubicBezTo>
                      <a:pt x="5486" y="403"/>
                      <a:pt x="5486" y="403"/>
                      <a:pt x="5486" y="372"/>
                    </a:cubicBezTo>
                    <a:cubicBezTo>
                      <a:pt x="5455" y="372"/>
                      <a:pt x="5455" y="372"/>
                      <a:pt x="5455" y="372"/>
                    </a:cubicBezTo>
                    <a:cubicBezTo>
                      <a:pt x="5424" y="372"/>
                      <a:pt x="5424" y="341"/>
                      <a:pt x="5424" y="310"/>
                    </a:cubicBezTo>
                    <a:lnTo>
                      <a:pt x="5424" y="279"/>
                    </a:lnTo>
                    <a:lnTo>
                      <a:pt x="5424" y="279"/>
                    </a:lnTo>
                    <a:cubicBezTo>
                      <a:pt x="5424" y="248"/>
                      <a:pt x="5394" y="248"/>
                      <a:pt x="5394" y="248"/>
                    </a:cubicBezTo>
                    <a:cubicBezTo>
                      <a:pt x="5362" y="248"/>
                      <a:pt x="5362" y="248"/>
                      <a:pt x="5362" y="248"/>
                    </a:cubicBezTo>
                    <a:lnTo>
                      <a:pt x="5362" y="248"/>
                    </a:lnTo>
                    <a:lnTo>
                      <a:pt x="5362" y="248"/>
                    </a:lnTo>
                    <a:lnTo>
                      <a:pt x="5362" y="248"/>
                    </a:lnTo>
                    <a:lnTo>
                      <a:pt x="5362" y="248"/>
                    </a:lnTo>
                    <a:cubicBezTo>
                      <a:pt x="5331" y="248"/>
                      <a:pt x="5331" y="279"/>
                      <a:pt x="5331" y="279"/>
                    </a:cubicBezTo>
                    <a:lnTo>
                      <a:pt x="5300" y="310"/>
                    </a:lnTo>
                    <a:lnTo>
                      <a:pt x="5270" y="310"/>
                    </a:lnTo>
                    <a:lnTo>
                      <a:pt x="5270" y="310"/>
                    </a:lnTo>
                    <a:cubicBezTo>
                      <a:pt x="5238" y="310"/>
                      <a:pt x="5238" y="310"/>
                      <a:pt x="5207" y="310"/>
                    </a:cubicBezTo>
                    <a:lnTo>
                      <a:pt x="5207" y="310"/>
                    </a:lnTo>
                    <a:lnTo>
                      <a:pt x="5207" y="310"/>
                    </a:lnTo>
                    <a:cubicBezTo>
                      <a:pt x="5176" y="310"/>
                      <a:pt x="5176" y="310"/>
                      <a:pt x="5176" y="310"/>
                    </a:cubicBezTo>
                    <a:lnTo>
                      <a:pt x="5146" y="310"/>
                    </a:lnTo>
                    <a:cubicBezTo>
                      <a:pt x="5114" y="310"/>
                      <a:pt x="5114" y="310"/>
                      <a:pt x="5083" y="310"/>
                    </a:cubicBezTo>
                    <a:lnTo>
                      <a:pt x="5083" y="310"/>
                    </a:lnTo>
                    <a:cubicBezTo>
                      <a:pt x="5052" y="310"/>
                      <a:pt x="5022" y="279"/>
                      <a:pt x="5022" y="279"/>
                    </a:cubicBezTo>
                    <a:lnTo>
                      <a:pt x="5022" y="279"/>
                    </a:lnTo>
                    <a:cubicBezTo>
                      <a:pt x="4990" y="279"/>
                      <a:pt x="4990" y="279"/>
                      <a:pt x="4990" y="279"/>
                    </a:cubicBezTo>
                    <a:cubicBezTo>
                      <a:pt x="4959" y="279"/>
                      <a:pt x="4959" y="279"/>
                      <a:pt x="4928" y="279"/>
                    </a:cubicBezTo>
                    <a:cubicBezTo>
                      <a:pt x="4928" y="279"/>
                      <a:pt x="4866" y="279"/>
                      <a:pt x="4835" y="279"/>
                    </a:cubicBezTo>
                    <a:cubicBezTo>
                      <a:pt x="4804" y="279"/>
                      <a:pt x="4774" y="279"/>
                      <a:pt x="4774" y="279"/>
                    </a:cubicBezTo>
                    <a:lnTo>
                      <a:pt x="4774" y="279"/>
                    </a:lnTo>
                    <a:cubicBezTo>
                      <a:pt x="4774" y="279"/>
                      <a:pt x="4774" y="279"/>
                      <a:pt x="4774" y="310"/>
                    </a:cubicBezTo>
                    <a:lnTo>
                      <a:pt x="4742" y="310"/>
                    </a:lnTo>
                    <a:cubicBezTo>
                      <a:pt x="4742" y="310"/>
                      <a:pt x="4711" y="310"/>
                      <a:pt x="4711" y="279"/>
                    </a:cubicBezTo>
                    <a:lnTo>
                      <a:pt x="4711" y="279"/>
                    </a:lnTo>
                    <a:lnTo>
                      <a:pt x="4711" y="248"/>
                    </a:lnTo>
                    <a:lnTo>
                      <a:pt x="4711" y="248"/>
                    </a:lnTo>
                    <a:lnTo>
                      <a:pt x="4711" y="248"/>
                    </a:lnTo>
                    <a:lnTo>
                      <a:pt x="4711" y="248"/>
                    </a:lnTo>
                    <a:lnTo>
                      <a:pt x="4680" y="248"/>
                    </a:lnTo>
                    <a:lnTo>
                      <a:pt x="4650" y="248"/>
                    </a:lnTo>
                    <a:cubicBezTo>
                      <a:pt x="4618" y="248"/>
                      <a:pt x="4618" y="248"/>
                      <a:pt x="4618" y="248"/>
                    </a:cubicBezTo>
                    <a:lnTo>
                      <a:pt x="4618" y="248"/>
                    </a:lnTo>
                    <a:cubicBezTo>
                      <a:pt x="4587" y="248"/>
                      <a:pt x="4587" y="248"/>
                      <a:pt x="4556" y="279"/>
                    </a:cubicBezTo>
                    <a:lnTo>
                      <a:pt x="4526" y="279"/>
                    </a:lnTo>
                    <a:cubicBezTo>
                      <a:pt x="4526" y="279"/>
                      <a:pt x="4494" y="279"/>
                      <a:pt x="4463" y="279"/>
                    </a:cubicBezTo>
                    <a:cubicBezTo>
                      <a:pt x="4432" y="279"/>
                      <a:pt x="4432" y="279"/>
                      <a:pt x="4402" y="279"/>
                    </a:cubicBezTo>
                    <a:lnTo>
                      <a:pt x="4402" y="279"/>
                    </a:lnTo>
                    <a:cubicBezTo>
                      <a:pt x="4370" y="279"/>
                      <a:pt x="4370" y="279"/>
                      <a:pt x="4339" y="279"/>
                    </a:cubicBezTo>
                    <a:cubicBezTo>
                      <a:pt x="4339" y="248"/>
                      <a:pt x="4339" y="248"/>
                      <a:pt x="4370" y="248"/>
                    </a:cubicBezTo>
                    <a:lnTo>
                      <a:pt x="4370" y="248"/>
                    </a:lnTo>
                    <a:cubicBezTo>
                      <a:pt x="4370" y="217"/>
                      <a:pt x="4370" y="217"/>
                      <a:pt x="4402" y="217"/>
                    </a:cubicBezTo>
                    <a:lnTo>
                      <a:pt x="4432" y="217"/>
                    </a:lnTo>
                    <a:cubicBezTo>
                      <a:pt x="4463" y="217"/>
                      <a:pt x="4463" y="186"/>
                      <a:pt x="4494" y="186"/>
                    </a:cubicBezTo>
                    <a:lnTo>
                      <a:pt x="4494" y="186"/>
                    </a:lnTo>
                    <a:lnTo>
                      <a:pt x="4526" y="186"/>
                    </a:lnTo>
                    <a:lnTo>
                      <a:pt x="4526" y="186"/>
                    </a:lnTo>
                    <a:cubicBezTo>
                      <a:pt x="4556" y="186"/>
                      <a:pt x="4556" y="155"/>
                      <a:pt x="4556" y="155"/>
                    </a:cubicBezTo>
                    <a:lnTo>
                      <a:pt x="4587" y="155"/>
                    </a:lnTo>
                    <a:lnTo>
                      <a:pt x="4618" y="155"/>
                    </a:lnTo>
                    <a:lnTo>
                      <a:pt x="4618" y="155"/>
                    </a:lnTo>
                    <a:lnTo>
                      <a:pt x="4618" y="155"/>
                    </a:lnTo>
                    <a:cubicBezTo>
                      <a:pt x="4650" y="155"/>
                      <a:pt x="4680" y="124"/>
                      <a:pt x="4711" y="124"/>
                    </a:cubicBezTo>
                    <a:cubicBezTo>
                      <a:pt x="4711" y="93"/>
                      <a:pt x="4680" y="93"/>
                      <a:pt x="4680" y="93"/>
                    </a:cubicBezTo>
                    <a:cubicBezTo>
                      <a:pt x="4680" y="93"/>
                      <a:pt x="4618" y="93"/>
                      <a:pt x="4618" y="62"/>
                    </a:cubicBezTo>
                    <a:lnTo>
                      <a:pt x="4618" y="62"/>
                    </a:lnTo>
                    <a:lnTo>
                      <a:pt x="4587" y="62"/>
                    </a:lnTo>
                    <a:lnTo>
                      <a:pt x="4587" y="62"/>
                    </a:lnTo>
                    <a:lnTo>
                      <a:pt x="4556" y="62"/>
                    </a:lnTo>
                    <a:cubicBezTo>
                      <a:pt x="4526" y="62"/>
                      <a:pt x="4526" y="62"/>
                      <a:pt x="4526" y="62"/>
                    </a:cubicBezTo>
                    <a:cubicBezTo>
                      <a:pt x="4494" y="62"/>
                      <a:pt x="4463" y="62"/>
                      <a:pt x="4463" y="62"/>
                    </a:cubicBezTo>
                    <a:lnTo>
                      <a:pt x="4463" y="62"/>
                    </a:lnTo>
                    <a:lnTo>
                      <a:pt x="4463" y="62"/>
                    </a:lnTo>
                    <a:cubicBezTo>
                      <a:pt x="4432" y="62"/>
                      <a:pt x="4432" y="93"/>
                      <a:pt x="4402" y="93"/>
                    </a:cubicBezTo>
                    <a:lnTo>
                      <a:pt x="4402" y="93"/>
                    </a:lnTo>
                    <a:cubicBezTo>
                      <a:pt x="4370" y="93"/>
                      <a:pt x="4370" y="62"/>
                      <a:pt x="4370" y="62"/>
                    </a:cubicBezTo>
                    <a:lnTo>
                      <a:pt x="4370" y="62"/>
                    </a:lnTo>
                    <a:cubicBezTo>
                      <a:pt x="4339" y="62"/>
                      <a:pt x="4339" y="62"/>
                      <a:pt x="4339" y="62"/>
                    </a:cubicBezTo>
                    <a:cubicBezTo>
                      <a:pt x="4308" y="62"/>
                      <a:pt x="4308" y="62"/>
                      <a:pt x="4308" y="62"/>
                    </a:cubicBezTo>
                    <a:lnTo>
                      <a:pt x="4278" y="62"/>
                    </a:lnTo>
                    <a:lnTo>
                      <a:pt x="4278" y="62"/>
                    </a:lnTo>
                    <a:lnTo>
                      <a:pt x="4278" y="62"/>
                    </a:lnTo>
                    <a:cubicBezTo>
                      <a:pt x="4246" y="62"/>
                      <a:pt x="4246" y="31"/>
                      <a:pt x="4246" y="31"/>
                    </a:cubicBezTo>
                    <a:lnTo>
                      <a:pt x="4246" y="0"/>
                    </a:lnTo>
                    <a:lnTo>
                      <a:pt x="4246" y="0"/>
                    </a:lnTo>
                    <a:lnTo>
                      <a:pt x="4246" y="0"/>
                    </a:lnTo>
                    <a:cubicBezTo>
                      <a:pt x="4215" y="0"/>
                      <a:pt x="4184" y="0"/>
                      <a:pt x="4154" y="0"/>
                    </a:cubicBezTo>
                    <a:cubicBezTo>
                      <a:pt x="4122" y="31"/>
                      <a:pt x="4122" y="31"/>
                      <a:pt x="4122" y="31"/>
                    </a:cubicBezTo>
                    <a:cubicBezTo>
                      <a:pt x="4091" y="31"/>
                      <a:pt x="4091" y="31"/>
                      <a:pt x="4091" y="31"/>
                    </a:cubicBezTo>
                    <a:cubicBezTo>
                      <a:pt x="4091" y="62"/>
                      <a:pt x="4060" y="93"/>
                      <a:pt x="4030" y="93"/>
                    </a:cubicBezTo>
                    <a:lnTo>
                      <a:pt x="3998" y="93"/>
                    </a:lnTo>
                    <a:cubicBezTo>
                      <a:pt x="4030" y="93"/>
                      <a:pt x="4030" y="93"/>
                      <a:pt x="4030" y="93"/>
                    </a:cubicBezTo>
                    <a:cubicBezTo>
                      <a:pt x="4030" y="124"/>
                      <a:pt x="4030" y="124"/>
                      <a:pt x="4030" y="155"/>
                    </a:cubicBezTo>
                    <a:cubicBezTo>
                      <a:pt x="4030" y="155"/>
                      <a:pt x="4030" y="155"/>
                      <a:pt x="3998" y="155"/>
                    </a:cubicBezTo>
                    <a:lnTo>
                      <a:pt x="3967" y="155"/>
                    </a:lnTo>
                    <a:cubicBezTo>
                      <a:pt x="3937" y="155"/>
                      <a:pt x="3905" y="124"/>
                      <a:pt x="3937" y="93"/>
                    </a:cubicBezTo>
                    <a:cubicBezTo>
                      <a:pt x="3905" y="93"/>
                      <a:pt x="3905" y="93"/>
                      <a:pt x="3905" y="93"/>
                    </a:cubicBezTo>
                    <a:lnTo>
                      <a:pt x="3874" y="124"/>
                    </a:lnTo>
                    <a:cubicBezTo>
                      <a:pt x="3843" y="124"/>
                      <a:pt x="3843" y="124"/>
                      <a:pt x="3813" y="124"/>
                    </a:cubicBezTo>
                    <a:lnTo>
                      <a:pt x="3782" y="124"/>
                    </a:lnTo>
                    <a:cubicBezTo>
                      <a:pt x="3782" y="124"/>
                      <a:pt x="3782" y="124"/>
                      <a:pt x="3719" y="124"/>
                    </a:cubicBezTo>
                    <a:cubicBezTo>
                      <a:pt x="3719" y="124"/>
                      <a:pt x="3719" y="93"/>
                      <a:pt x="3689" y="93"/>
                    </a:cubicBezTo>
                    <a:lnTo>
                      <a:pt x="3658" y="93"/>
                    </a:lnTo>
                    <a:lnTo>
                      <a:pt x="3658" y="93"/>
                    </a:lnTo>
                    <a:cubicBezTo>
                      <a:pt x="3626" y="124"/>
                      <a:pt x="3626" y="124"/>
                      <a:pt x="3626" y="124"/>
                    </a:cubicBezTo>
                    <a:lnTo>
                      <a:pt x="3595" y="124"/>
                    </a:lnTo>
                    <a:lnTo>
                      <a:pt x="3595" y="124"/>
                    </a:lnTo>
                    <a:cubicBezTo>
                      <a:pt x="3565" y="124"/>
                      <a:pt x="3565" y="124"/>
                      <a:pt x="3565" y="124"/>
                    </a:cubicBezTo>
                    <a:lnTo>
                      <a:pt x="3565" y="124"/>
                    </a:lnTo>
                    <a:cubicBezTo>
                      <a:pt x="3534" y="124"/>
                      <a:pt x="3502" y="124"/>
                      <a:pt x="3471" y="124"/>
                    </a:cubicBezTo>
                    <a:cubicBezTo>
                      <a:pt x="3441" y="155"/>
                      <a:pt x="3410" y="155"/>
                      <a:pt x="3410" y="155"/>
                    </a:cubicBezTo>
                    <a:cubicBezTo>
                      <a:pt x="3378" y="155"/>
                      <a:pt x="3378" y="155"/>
                      <a:pt x="3378" y="155"/>
                    </a:cubicBezTo>
                    <a:lnTo>
                      <a:pt x="3378" y="155"/>
                    </a:lnTo>
                    <a:cubicBezTo>
                      <a:pt x="3347" y="155"/>
                      <a:pt x="3347" y="155"/>
                      <a:pt x="3347" y="155"/>
                    </a:cubicBezTo>
                    <a:lnTo>
                      <a:pt x="3347" y="155"/>
                    </a:lnTo>
                    <a:cubicBezTo>
                      <a:pt x="3317" y="186"/>
                      <a:pt x="3317" y="186"/>
                      <a:pt x="3317" y="186"/>
                    </a:cubicBezTo>
                    <a:lnTo>
                      <a:pt x="3286" y="186"/>
                    </a:lnTo>
                    <a:cubicBezTo>
                      <a:pt x="3286" y="217"/>
                      <a:pt x="3286" y="217"/>
                      <a:pt x="3286" y="217"/>
                    </a:cubicBezTo>
                    <a:cubicBezTo>
                      <a:pt x="3317" y="248"/>
                      <a:pt x="3286" y="248"/>
                      <a:pt x="3286" y="248"/>
                    </a:cubicBezTo>
                    <a:lnTo>
                      <a:pt x="3286" y="248"/>
                    </a:lnTo>
                    <a:cubicBezTo>
                      <a:pt x="3286" y="279"/>
                      <a:pt x="3286" y="310"/>
                      <a:pt x="3254" y="310"/>
                    </a:cubicBezTo>
                    <a:lnTo>
                      <a:pt x="3254" y="310"/>
                    </a:lnTo>
                    <a:cubicBezTo>
                      <a:pt x="3254" y="310"/>
                      <a:pt x="3223" y="310"/>
                      <a:pt x="3223" y="279"/>
                    </a:cubicBezTo>
                    <a:cubicBezTo>
                      <a:pt x="3193" y="279"/>
                      <a:pt x="3193" y="279"/>
                      <a:pt x="3193" y="279"/>
                    </a:cubicBezTo>
                    <a:cubicBezTo>
                      <a:pt x="3193" y="248"/>
                      <a:pt x="3193" y="248"/>
                      <a:pt x="3193" y="248"/>
                    </a:cubicBezTo>
                    <a:lnTo>
                      <a:pt x="3193" y="248"/>
                    </a:lnTo>
                    <a:cubicBezTo>
                      <a:pt x="3162" y="248"/>
                      <a:pt x="3162" y="279"/>
                      <a:pt x="3130" y="279"/>
                    </a:cubicBezTo>
                    <a:cubicBezTo>
                      <a:pt x="3130" y="279"/>
                      <a:pt x="3130" y="279"/>
                      <a:pt x="3099" y="279"/>
                    </a:cubicBezTo>
                    <a:lnTo>
                      <a:pt x="3099" y="248"/>
                    </a:lnTo>
                    <a:cubicBezTo>
                      <a:pt x="3069" y="248"/>
                      <a:pt x="2975" y="248"/>
                      <a:pt x="2975" y="248"/>
                    </a:cubicBezTo>
                    <a:cubicBezTo>
                      <a:pt x="2945" y="248"/>
                      <a:pt x="2945" y="248"/>
                      <a:pt x="2945" y="248"/>
                    </a:cubicBezTo>
                    <a:lnTo>
                      <a:pt x="2945" y="248"/>
                    </a:lnTo>
                    <a:lnTo>
                      <a:pt x="2945" y="279"/>
                    </a:lnTo>
                    <a:lnTo>
                      <a:pt x="2945" y="279"/>
                    </a:lnTo>
                    <a:cubicBezTo>
                      <a:pt x="2945" y="279"/>
                      <a:pt x="2945" y="279"/>
                      <a:pt x="2975" y="279"/>
                    </a:cubicBezTo>
                    <a:lnTo>
                      <a:pt x="2975" y="279"/>
                    </a:lnTo>
                    <a:lnTo>
                      <a:pt x="3006" y="279"/>
                    </a:lnTo>
                    <a:cubicBezTo>
                      <a:pt x="3006" y="279"/>
                      <a:pt x="3006" y="310"/>
                      <a:pt x="3038" y="310"/>
                    </a:cubicBezTo>
                    <a:lnTo>
                      <a:pt x="3038" y="310"/>
                    </a:lnTo>
                    <a:cubicBezTo>
                      <a:pt x="3038" y="310"/>
                      <a:pt x="3038" y="310"/>
                      <a:pt x="3069" y="310"/>
                    </a:cubicBezTo>
                    <a:cubicBezTo>
                      <a:pt x="3099" y="341"/>
                      <a:pt x="3099" y="341"/>
                      <a:pt x="3099" y="341"/>
                    </a:cubicBezTo>
                    <a:cubicBezTo>
                      <a:pt x="3130" y="372"/>
                      <a:pt x="3130" y="372"/>
                      <a:pt x="3130" y="372"/>
                    </a:cubicBezTo>
                    <a:cubicBezTo>
                      <a:pt x="3099" y="372"/>
                      <a:pt x="3099" y="372"/>
                      <a:pt x="3099" y="372"/>
                    </a:cubicBezTo>
                    <a:cubicBezTo>
                      <a:pt x="3099" y="403"/>
                      <a:pt x="3099" y="403"/>
                      <a:pt x="3099" y="403"/>
                    </a:cubicBezTo>
                    <a:cubicBezTo>
                      <a:pt x="3099" y="434"/>
                      <a:pt x="3099" y="434"/>
                      <a:pt x="3099" y="434"/>
                    </a:cubicBezTo>
                    <a:cubicBezTo>
                      <a:pt x="3099" y="465"/>
                      <a:pt x="3099" y="465"/>
                      <a:pt x="3069" y="465"/>
                    </a:cubicBezTo>
                    <a:cubicBezTo>
                      <a:pt x="3069" y="496"/>
                      <a:pt x="3069" y="496"/>
                      <a:pt x="3069" y="496"/>
                    </a:cubicBezTo>
                    <a:cubicBezTo>
                      <a:pt x="3038" y="496"/>
                      <a:pt x="3006" y="465"/>
                      <a:pt x="3006" y="434"/>
                    </a:cubicBezTo>
                    <a:cubicBezTo>
                      <a:pt x="2975" y="434"/>
                      <a:pt x="3006" y="403"/>
                      <a:pt x="3006" y="403"/>
                    </a:cubicBezTo>
                    <a:lnTo>
                      <a:pt x="3006" y="403"/>
                    </a:lnTo>
                    <a:cubicBezTo>
                      <a:pt x="2975" y="403"/>
                      <a:pt x="2945" y="372"/>
                      <a:pt x="2945" y="372"/>
                    </a:cubicBezTo>
                    <a:cubicBezTo>
                      <a:pt x="2914" y="341"/>
                      <a:pt x="2882" y="341"/>
                      <a:pt x="2851" y="341"/>
                    </a:cubicBezTo>
                    <a:cubicBezTo>
                      <a:pt x="2851" y="341"/>
                      <a:pt x="2851" y="341"/>
                      <a:pt x="2821" y="341"/>
                    </a:cubicBezTo>
                    <a:lnTo>
                      <a:pt x="2821" y="341"/>
                    </a:lnTo>
                    <a:lnTo>
                      <a:pt x="2821" y="341"/>
                    </a:lnTo>
                    <a:cubicBezTo>
                      <a:pt x="2821" y="372"/>
                      <a:pt x="2790" y="372"/>
                      <a:pt x="2790" y="372"/>
                    </a:cubicBezTo>
                    <a:lnTo>
                      <a:pt x="2790" y="372"/>
                    </a:lnTo>
                    <a:cubicBezTo>
                      <a:pt x="2821" y="372"/>
                      <a:pt x="2821" y="403"/>
                      <a:pt x="2821" y="403"/>
                    </a:cubicBezTo>
                    <a:cubicBezTo>
                      <a:pt x="2821" y="434"/>
                      <a:pt x="2790" y="434"/>
                      <a:pt x="2790" y="434"/>
                    </a:cubicBezTo>
                    <a:cubicBezTo>
                      <a:pt x="2790" y="434"/>
                      <a:pt x="2790" y="434"/>
                      <a:pt x="2758" y="434"/>
                    </a:cubicBezTo>
                    <a:lnTo>
                      <a:pt x="2758" y="434"/>
                    </a:lnTo>
                    <a:cubicBezTo>
                      <a:pt x="2758" y="403"/>
                      <a:pt x="2697" y="403"/>
                      <a:pt x="2666" y="403"/>
                    </a:cubicBezTo>
                    <a:lnTo>
                      <a:pt x="2666" y="403"/>
                    </a:lnTo>
                    <a:cubicBezTo>
                      <a:pt x="2634" y="403"/>
                      <a:pt x="2634" y="372"/>
                      <a:pt x="2634" y="372"/>
                    </a:cubicBezTo>
                    <a:cubicBezTo>
                      <a:pt x="2634" y="372"/>
                      <a:pt x="2634" y="372"/>
                      <a:pt x="2634" y="341"/>
                    </a:cubicBezTo>
                    <a:cubicBezTo>
                      <a:pt x="2603" y="372"/>
                      <a:pt x="2603" y="372"/>
                      <a:pt x="2603" y="372"/>
                    </a:cubicBezTo>
                    <a:cubicBezTo>
                      <a:pt x="2603" y="372"/>
                      <a:pt x="2573" y="372"/>
                      <a:pt x="2542" y="372"/>
                    </a:cubicBezTo>
                    <a:cubicBezTo>
                      <a:pt x="2542" y="403"/>
                      <a:pt x="2573" y="403"/>
                      <a:pt x="2573" y="403"/>
                    </a:cubicBezTo>
                    <a:cubicBezTo>
                      <a:pt x="2603" y="434"/>
                      <a:pt x="2603" y="465"/>
                      <a:pt x="2573" y="496"/>
                    </a:cubicBezTo>
                    <a:lnTo>
                      <a:pt x="2573" y="496"/>
                    </a:lnTo>
                    <a:lnTo>
                      <a:pt x="2603" y="496"/>
                    </a:lnTo>
                    <a:lnTo>
                      <a:pt x="2634" y="496"/>
                    </a:lnTo>
                    <a:lnTo>
                      <a:pt x="2634" y="496"/>
                    </a:lnTo>
                    <a:cubicBezTo>
                      <a:pt x="2666" y="496"/>
                      <a:pt x="2666" y="527"/>
                      <a:pt x="2666" y="527"/>
                    </a:cubicBezTo>
                    <a:cubicBezTo>
                      <a:pt x="2666" y="558"/>
                      <a:pt x="2634" y="558"/>
                      <a:pt x="2634" y="558"/>
                    </a:cubicBezTo>
                    <a:lnTo>
                      <a:pt x="2603" y="558"/>
                    </a:lnTo>
                    <a:cubicBezTo>
                      <a:pt x="2603" y="589"/>
                      <a:pt x="2603" y="589"/>
                      <a:pt x="2603" y="589"/>
                    </a:cubicBezTo>
                    <a:lnTo>
                      <a:pt x="2603" y="620"/>
                    </a:lnTo>
                    <a:cubicBezTo>
                      <a:pt x="2603" y="651"/>
                      <a:pt x="2603" y="651"/>
                      <a:pt x="2573" y="682"/>
                    </a:cubicBezTo>
                    <a:lnTo>
                      <a:pt x="2573" y="682"/>
                    </a:lnTo>
                    <a:cubicBezTo>
                      <a:pt x="2573" y="682"/>
                      <a:pt x="2542" y="682"/>
                      <a:pt x="2510" y="682"/>
                    </a:cubicBezTo>
                    <a:cubicBezTo>
                      <a:pt x="2510" y="682"/>
                      <a:pt x="2510" y="682"/>
                      <a:pt x="2510" y="713"/>
                    </a:cubicBezTo>
                    <a:lnTo>
                      <a:pt x="2479" y="713"/>
                    </a:lnTo>
                    <a:lnTo>
                      <a:pt x="2479" y="744"/>
                    </a:lnTo>
                    <a:cubicBezTo>
                      <a:pt x="2449" y="744"/>
                      <a:pt x="2449" y="744"/>
                      <a:pt x="2449" y="744"/>
                    </a:cubicBezTo>
                    <a:lnTo>
                      <a:pt x="2418" y="744"/>
                    </a:lnTo>
                    <a:lnTo>
                      <a:pt x="2418" y="713"/>
                    </a:lnTo>
                    <a:cubicBezTo>
                      <a:pt x="2418" y="713"/>
                      <a:pt x="2418" y="713"/>
                      <a:pt x="2386" y="713"/>
                    </a:cubicBezTo>
                    <a:lnTo>
                      <a:pt x="2386" y="713"/>
                    </a:lnTo>
                    <a:lnTo>
                      <a:pt x="2356" y="744"/>
                    </a:lnTo>
                    <a:lnTo>
                      <a:pt x="2356" y="744"/>
                    </a:lnTo>
                    <a:cubicBezTo>
                      <a:pt x="2325" y="744"/>
                      <a:pt x="2325" y="713"/>
                      <a:pt x="2325" y="713"/>
                    </a:cubicBezTo>
                    <a:cubicBezTo>
                      <a:pt x="2293" y="713"/>
                      <a:pt x="2293" y="713"/>
                      <a:pt x="2293" y="682"/>
                    </a:cubicBezTo>
                    <a:cubicBezTo>
                      <a:pt x="2262" y="682"/>
                      <a:pt x="2293" y="651"/>
                      <a:pt x="2293" y="651"/>
                    </a:cubicBezTo>
                    <a:cubicBezTo>
                      <a:pt x="2293" y="651"/>
                      <a:pt x="2293" y="651"/>
                      <a:pt x="2325" y="651"/>
                    </a:cubicBezTo>
                    <a:cubicBezTo>
                      <a:pt x="2325" y="651"/>
                      <a:pt x="2325" y="651"/>
                      <a:pt x="2356" y="651"/>
                    </a:cubicBezTo>
                    <a:lnTo>
                      <a:pt x="2386" y="651"/>
                    </a:lnTo>
                    <a:lnTo>
                      <a:pt x="2386" y="651"/>
                    </a:lnTo>
                    <a:lnTo>
                      <a:pt x="2386" y="651"/>
                    </a:lnTo>
                    <a:cubicBezTo>
                      <a:pt x="2418" y="651"/>
                      <a:pt x="2418" y="620"/>
                      <a:pt x="2418" y="620"/>
                    </a:cubicBezTo>
                    <a:lnTo>
                      <a:pt x="2449" y="620"/>
                    </a:lnTo>
                    <a:lnTo>
                      <a:pt x="2479" y="589"/>
                    </a:lnTo>
                    <a:lnTo>
                      <a:pt x="2479" y="589"/>
                    </a:lnTo>
                    <a:lnTo>
                      <a:pt x="2479" y="558"/>
                    </a:lnTo>
                    <a:cubicBezTo>
                      <a:pt x="2449" y="527"/>
                      <a:pt x="2449" y="527"/>
                      <a:pt x="2449" y="496"/>
                    </a:cubicBezTo>
                    <a:cubicBezTo>
                      <a:pt x="2449" y="496"/>
                      <a:pt x="2449" y="465"/>
                      <a:pt x="2449" y="434"/>
                    </a:cubicBezTo>
                    <a:lnTo>
                      <a:pt x="2449" y="434"/>
                    </a:lnTo>
                    <a:cubicBezTo>
                      <a:pt x="2449" y="434"/>
                      <a:pt x="2449" y="434"/>
                      <a:pt x="2418" y="403"/>
                    </a:cubicBezTo>
                    <a:cubicBezTo>
                      <a:pt x="2418" y="403"/>
                      <a:pt x="2418" y="403"/>
                      <a:pt x="2418" y="372"/>
                    </a:cubicBezTo>
                    <a:lnTo>
                      <a:pt x="2418" y="372"/>
                    </a:lnTo>
                    <a:lnTo>
                      <a:pt x="2418" y="341"/>
                    </a:lnTo>
                    <a:cubicBezTo>
                      <a:pt x="2449" y="341"/>
                      <a:pt x="2449" y="341"/>
                      <a:pt x="2449" y="341"/>
                    </a:cubicBezTo>
                    <a:cubicBezTo>
                      <a:pt x="2449" y="310"/>
                      <a:pt x="2449" y="310"/>
                      <a:pt x="2449" y="310"/>
                    </a:cubicBezTo>
                    <a:cubicBezTo>
                      <a:pt x="2449" y="310"/>
                      <a:pt x="2449" y="310"/>
                      <a:pt x="2479" y="310"/>
                    </a:cubicBezTo>
                    <a:cubicBezTo>
                      <a:pt x="2449" y="310"/>
                      <a:pt x="2386" y="310"/>
                      <a:pt x="2356" y="310"/>
                    </a:cubicBezTo>
                    <a:lnTo>
                      <a:pt x="2356" y="310"/>
                    </a:lnTo>
                    <a:cubicBezTo>
                      <a:pt x="2325" y="310"/>
                      <a:pt x="2325" y="310"/>
                      <a:pt x="2325" y="310"/>
                    </a:cubicBezTo>
                    <a:lnTo>
                      <a:pt x="2325" y="310"/>
                    </a:lnTo>
                    <a:lnTo>
                      <a:pt x="2293" y="310"/>
                    </a:lnTo>
                    <a:lnTo>
                      <a:pt x="2293" y="310"/>
                    </a:lnTo>
                    <a:cubicBezTo>
                      <a:pt x="2293" y="310"/>
                      <a:pt x="2262" y="341"/>
                      <a:pt x="2262" y="372"/>
                    </a:cubicBezTo>
                    <a:lnTo>
                      <a:pt x="2262" y="372"/>
                    </a:lnTo>
                    <a:cubicBezTo>
                      <a:pt x="2262" y="403"/>
                      <a:pt x="2232" y="403"/>
                      <a:pt x="2201" y="403"/>
                    </a:cubicBezTo>
                    <a:cubicBezTo>
                      <a:pt x="2170" y="403"/>
                      <a:pt x="2170" y="403"/>
                      <a:pt x="2170" y="403"/>
                    </a:cubicBezTo>
                    <a:lnTo>
                      <a:pt x="2170" y="403"/>
                    </a:lnTo>
                    <a:cubicBezTo>
                      <a:pt x="2170" y="434"/>
                      <a:pt x="2170" y="434"/>
                      <a:pt x="2170" y="465"/>
                    </a:cubicBezTo>
                    <a:lnTo>
                      <a:pt x="2170" y="465"/>
                    </a:lnTo>
                    <a:lnTo>
                      <a:pt x="2201" y="465"/>
                    </a:lnTo>
                    <a:lnTo>
                      <a:pt x="2201" y="465"/>
                    </a:lnTo>
                    <a:cubicBezTo>
                      <a:pt x="2232" y="465"/>
                      <a:pt x="2262" y="496"/>
                      <a:pt x="2262" y="496"/>
                    </a:cubicBezTo>
                    <a:lnTo>
                      <a:pt x="2262" y="496"/>
                    </a:lnTo>
                    <a:lnTo>
                      <a:pt x="2262" y="496"/>
                    </a:lnTo>
                    <a:lnTo>
                      <a:pt x="2262" y="496"/>
                    </a:lnTo>
                    <a:cubicBezTo>
                      <a:pt x="2293" y="496"/>
                      <a:pt x="2293" y="496"/>
                      <a:pt x="2293" y="496"/>
                    </a:cubicBezTo>
                    <a:cubicBezTo>
                      <a:pt x="2325" y="496"/>
                      <a:pt x="2325" y="527"/>
                      <a:pt x="2325" y="527"/>
                    </a:cubicBezTo>
                    <a:cubicBezTo>
                      <a:pt x="2325" y="558"/>
                      <a:pt x="2325" y="558"/>
                      <a:pt x="2293" y="558"/>
                    </a:cubicBezTo>
                    <a:lnTo>
                      <a:pt x="2293" y="589"/>
                    </a:lnTo>
                    <a:cubicBezTo>
                      <a:pt x="2293" y="589"/>
                      <a:pt x="2262" y="620"/>
                      <a:pt x="2232" y="620"/>
                    </a:cubicBezTo>
                    <a:lnTo>
                      <a:pt x="2232" y="620"/>
                    </a:lnTo>
                    <a:cubicBezTo>
                      <a:pt x="2232" y="620"/>
                      <a:pt x="2201" y="589"/>
                      <a:pt x="2170" y="589"/>
                    </a:cubicBezTo>
                    <a:cubicBezTo>
                      <a:pt x="2170" y="589"/>
                      <a:pt x="2170" y="589"/>
                      <a:pt x="2170" y="558"/>
                    </a:cubicBezTo>
                    <a:cubicBezTo>
                      <a:pt x="2138" y="558"/>
                      <a:pt x="2138" y="558"/>
                      <a:pt x="2138" y="558"/>
                    </a:cubicBezTo>
                    <a:lnTo>
                      <a:pt x="2108" y="558"/>
                    </a:lnTo>
                    <a:cubicBezTo>
                      <a:pt x="2077" y="558"/>
                      <a:pt x="2046" y="527"/>
                      <a:pt x="2014" y="527"/>
                    </a:cubicBezTo>
                    <a:lnTo>
                      <a:pt x="2014" y="527"/>
                    </a:lnTo>
                    <a:cubicBezTo>
                      <a:pt x="1984" y="496"/>
                      <a:pt x="1984" y="496"/>
                      <a:pt x="1953" y="496"/>
                    </a:cubicBezTo>
                    <a:cubicBezTo>
                      <a:pt x="1953" y="496"/>
                      <a:pt x="1890" y="496"/>
                      <a:pt x="1860" y="496"/>
                    </a:cubicBezTo>
                    <a:lnTo>
                      <a:pt x="1860" y="496"/>
                    </a:lnTo>
                    <a:cubicBezTo>
                      <a:pt x="1829" y="496"/>
                      <a:pt x="1829" y="496"/>
                      <a:pt x="1829" y="496"/>
                    </a:cubicBezTo>
                    <a:lnTo>
                      <a:pt x="1829" y="496"/>
                    </a:lnTo>
                    <a:lnTo>
                      <a:pt x="1860" y="527"/>
                    </a:lnTo>
                    <a:cubicBezTo>
                      <a:pt x="1860" y="558"/>
                      <a:pt x="1860" y="558"/>
                      <a:pt x="1829" y="589"/>
                    </a:cubicBezTo>
                    <a:lnTo>
                      <a:pt x="1798" y="589"/>
                    </a:lnTo>
                    <a:lnTo>
                      <a:pt x="1798" y="589"/>
                    </a:lnTo>
                    <a:cubicBezTo>
                      <a:pt x="1798" y="589"/>
                      <a:pt x="1798" y="589"/>
                      <a:pt x="1766" y="589"/>
                    </a:cubicBezTo>
                    <a:lnTo>
                      <a:pt x="1766" y="589"/>
                    </a:lnTo>
                    <a:cubicBezTo>
                      <a:pt x="1736" y="589"/>
                      <a:pt x="1736" y="589"/>
                      <a:pt x="1736" y="558"/>
                    </a:cubicBezTo>
                    <a:lnTo>
                      <a:pt x="1705" y="558"/>
                    </a:lnTo>
                    <a:cubicBezTo>
                      <a:pt x="1705" y="558"/>
                      <a:pt x="1705" y="558"/>
                      <a:pt x="1674" y="589"/>
                    </a:cubicBezTo>
                    <a:lnTo>
                      <a:pt x="1674" y="589"/>
                    </a:lnTo>
                    <a:cubicBezTo>
                      <a:pt x="1674" y="589"/>
                      <a:pt x="1674" y="589"/>
                      <a:pt x="1642" y="589"/>
                    </a:cubicBezTo>
                    <a:cubicBezTo>
                      <a:pt x="1642" y="589"/>
                      <a:pt x="1642" y="589"/>
                      <a:pt x="1612" y="589"/>
                    </a:cubicBezTo>
                    <a:cubicBezTo>
                      <a:pt x="1612" y="589"/>
                      <a:pt x="1581" y="589"/>
                      <a:pt x="1550" y="589"/>
                    </a:cubicBezTo>
                    <a:lnTo>
                      <a:pt x="1550" y="589"/>
                    </a:lnTo>
                    <a:lnTo>
                      <a:pt x="1550" y="589"/>
                    </a:lnTo>
                    <a:cubicBezTo>
                      <a:pt x="1518" y="620"/>
                      <a:pt x="1488" y="620"/>
                      <a:pt x="1488" y="620"/>
                    </a:cubicBezTo>
                    <a:cubicBezTo>
                      <a:pt x="1488" y="620"/>
                      <a:pt x="1488" y="620"/>
                      <a:pt x="1457" y="620"/>
                    </a:cubicBezTo>
                    <a:lnTo>
                      <a:pt x="1457" y="620"/>
                    </a:lnTo>
                    <a:lnTo>
                      <a:pt x="1457" y="620"/>
                    </a:lnTo>
                    <a:lnTo>
                      <a:pt x="1426" y="620"/>
                    </a:lnTo>
                    <a:cubicBezTo>
                      <a:pt x="1426" y="620"/>
                      <a:pt x="1426" y="589"/>
                      <a:pt x="1394" y="589"/>
                    </a:cubicBezTo>
                    <a:lnTo>
                      <a:pt x="1394" y="589"/>
                    </a:lnTo>
                    <a:lnTo>
                      <a:pt x="1394" y="589"/>
                    </a:lnTo>
                    <a:lnTo>
                      <a:pt x="1364" y="589"/>
                    </a:lnTo>
                    <a:cubicBezTo>
                      <a:pt x="1333" y="589"/>
                      <a:pt x="1333" y="589"/>
                      <a:pt x="1333" y="589"/>
                    </a:cubicBezTo>
                    <a:cubicBezTo>
                      <a:pt x="1333" y="589"/>
                      <a:pt x="1333" y="589"/>
                      <a:pt x="1302" y="589"/>
                    </a:cubicBezTo>
                    <a:lnTo>
                      <a:pt x="1302" y="589"/>
                    </a:lnTo>
                    <a:cubicBezTo>
                      <a:pt x="1270" y="589"/>
                      <a:pt x="1240" y="620"/>
                      <a:pt x="1240" y="620"/>
                    </a:cubicBezTo>
                    <a:cubicBezTo>
                      <a:pt x="1209" y="620"/>
                      <a:pt x="1209" y="620"/>
                      <a:pt x="1178" y="620"/>
                    </a:cubicBezTo>
                    <a:lnTo>
                      <a:pt x="1178" y="620"/>
                    </a:lnTo>
                    <a:lnTo>
                      <a:pt x="1178" y="620"/>
                    </a:lnTo>
                    <a:cubicBezTo>
                      <a:pt x="1178" y="651"/>
                      <a:pt x="1146" y="651"/>
                      <a:pt x="1146" y="651"/>
                    </a:cubicBezTo>
                    <a:cubicBezTo>
                      <a:pt x="1116" y="682"/>
                      <a:pt x="1116" y="682"/>
                      <a:pt x="1085" y="682"/>
                    </a:cubicBezTo>
                    <a:lnTo>
                      <a:pt x="1085" y="682"/>
                    </a:lnTo>
                    <a:lnTo>
                      <a:pt x="1085" y="682"/>
                    </a:lnTo>
                    <a:cubicBezTo>
                      <a:pt x="1054" y="682"/>
                      <a:pt x="1054" y="682"/>
                      <a:pt x="1054" y="682"/>
                    </a:cubicBezTo>
                    <a:cubicBezTo>
                      <a:pt x="1022" y="682"/>
                      <a:pt x="1022" y="682"/>
                      <a:pt x="1022" y="682"/>
                    </a:cubicBezTo>
                    <a:lnTo>
                      <a:pt x="1022" y="682"/>
                    </a:lnTo>
                    <a:cubicBezTo>
                      <a:pt x="992" y="682"/>
                      <a:pt x="992" y="682"/>
                      <a:pt x="992" y="682"/>
                    </a:cubicBezTo>
                    <a:cubicBezTo>
                      <a:pt x="992" y="682"/>
                      <a:pt x="992" y="682"/>
                      <a:pt x="961" y="682"/>
                    </a:cubicBezTo>
                    <a:cubicBezTo>
                      <a:pt x="961" y="682"/>
                      <a:pt x="930" y="651"/>
                      <a:pt x="930" y="620"/>
                    </a:cubicBezTo>
                    <a:cubicBezTo>
                      <a:pt x="961" y="589"/>
                      <a:pt x="961" y="589"/>
                      <a:pt x="992" y="589"/>
                    </a:cubicBezTo>
                    <a:lnTo>
                      <a:pt x="992" y="589"/>
                    </a:lnTo>
                    <a:lnTo>
                      <a:pt x="992" y="589"/>
                    </a:lnTo>
                    <a:lnTo>
                      <a:pt x="992" y="589"/>
                    </a:lnTo>
                    <a:lnTo>
                      <a:pt x="992" y="589"/>
                    </a:lnTo>
                    <a:lnTo>
                      <a:pt x="992" y="589"/>
                    </a:lnTo>
                    <a:lnTo>
                      <a:pt x="992" y="589"/>
                    </a:lnTo>
                    <a:cubicBezTo>
                      <a:pt x="961" y="589"/>
                      <a:pt x="961" y="589"/>
                      <a:pt x="930" y="589"/>
                    </a:cubicBezTo>
                    <a:lnTo>
                      <a:pt x="930" y="589"/>
                    </a:lnTo>
                    <a:cubicBezTo>
                      <a:pt x="930" y="620"/>
                      <a:pt x="930" y="620"/>
                      <a:pt x="930" y="620"/>
                    </a:cubicBezTo>
                    <a:cubicBezTo>
                      <a:pt x="930" y="620"/>
                      <a:pt x="930" y="620"/>
                      <a:pt x="930" y="651"/>
                    </a:cubicBezTo>
                    <a:cubicBezTo>
                      <a:pt x="930" y="651"/>
                      <a:pt x="930" y="651"/>
                      <a:pt x="930" y="682"/>
                    </a:cubicBezTo>
                    <a:cubicBezTo>
                      <a:pt x="930" y="682"/>
                      <a:pt x="930" y="682"/>
                      <a:pt x="930" y="713"/>
                    </a:cubicBezTo>
                    <a:lnTo>
                      <a:pt x="930" y="744"/>
                    </a:lnTo>
                    <a:cubicBezTo>
                      <a:pt x="930" y="775"/>
                      <a:pt x="930" y="775"/>
                      <a:pt x="898" y="775"/>
                    </a:cubicBezTo>
                    <a:lnTo>
                      <a:pt x="868" y="744"/>
                    </a:lnTo>
                    <a:lnTo>
                      <a:pt x="868" y="744"/>
                    </a:lnTo>
                    <a:cubicBezTo>
                      <a:pt x="868" y="713"/>
                      <a:pt x="868" y="713"/>
                      <a:pt x="868" y="713"/>
                    </a:cubicBezTo>
                    <a:cubicBezTo>
                      <a:pt x="837" y="713"/>
                      <a:pt x="837" y="713"/>
                      <a:pt x="806" y="713"/>
                    </a:cubicBezTo>
                    <a:lnTo>
                      <a:pt x="806" y="713"/>
                    </a:lnTo>
                    <a:cubicBezTo>
                      <a:pt x="806" y="744"/>
                      <a:pt x="774" y="744"/>
                      <a:pt x="774" y="744"/>
                    </a:cubicBezTo>
                    <a:cubicBezTo>
                      <a:pt x="744" y="744"/>
                      <a:pt x="744" y="744"/>
                      <a:pt x="744" y="744"/>
                    </a:cubicBezTo>
                    <a:lnTo>
                      <a:pt x="713" y="775"/>
                    </a:lnTo>
                    <a:lnTo>
                      <a:pt x="713" y="775"/>
                    </a:lnTo>
                    <a:lnTo>
                      <a:pt x="713" y="775"/>
                    </a:lnTo>
                    <a:cubicBezTo>
                      <a:pt x="713" y="806"/>
                      <a:pt x="713" y="806"/>
                      <a:pt x="713" y="837"/>
                    </a:cubicBezTo>
                    <a:cubicBezTo>
                      <a:pt x="713" y="837"/>
                      <a:pt x="713" y="837"/>
                      <a:pt x="681" y="837"/>
                    </a:cubicBezTo>
                    <a:lnTo>
                      <a:pt x="681" y="837"/>
                    </a:lnTo>
                    <a:lnTo>
                      <a:pt x="681" y="837"/>
                    </a:lnTo>
                    <a:lnTo>
                      <a:pt x="681" y="837"/>
                    </a:lnTo>
                    <a:cubicBezTo>
                      <a:pt x="651" y="837"/>
                      <a:pt x="651" y="837"/>
                      <a:pt x="620" y="837"/>
                    </a:cubicBezTo>
                    <a:lnTo>
                      <a:pt x="620" y="837"/>
                    </a:lnTo>
                    <a:lnTo>
                      <a:pt x="589" y="837"/>
                    </a:lnTo>
                    <a:lnTo>
                      <a:pt x="589" y="837"/>
                    </a:lnTo>
                    <a:cubicBezTo>
                      <a:pt x="589" y="868"/>
                      <a:pt x="589" y="868"/>
                      <a:pt x="558" y="868"/>
                    </a:cubicBezTo>
                    <a:cubicBezTo>
                      <a:pt x="558" y="898"/>
                      <a:pt x="558" y="898"/>
                      <a:pt x="527" y="898"/>
                    </a:cubicBezTo>
                    <a:lnTo>
                      <a:pt x="527" y="898"/>
                    </a:lnTo>
                    <a:cubicBezTo>
                      <a:pt x="496" y="898"/>
                      <a:pt x="496" y="898"/>
                      <a:pt x="496" y="898"/>
                    </a:cubicBezTo>
                    <a:lnTo>
                      <a:pt x="496" y="898"/>
                    </a:lnTo>
                    <a:cubicBezTo>
                      <a:pt x="465" y="898"/>
                      <a:pt x="465" y="898"/>
                      <a:pt x="465" y="868"/>
                    </a:cubicBezTo>
                    <a:lnTo>
                      <a:pt x="434" y="868"/>
                    </a:lnTo>
                    <a:lnTo>
                      <a:pt x="434" y="868"/>
                    </a:lnTo>
                    <a:cubicBezTo>
                      <a:pt x="434" y="868"/>
                      <a:pt x="403" y="868"/>
                      <a:pt x="403" y="837"/>
                    </a:cubicBezTo>
                    <a:cubicBezTo>
                      <a:pt x="372" y="837"/>
                      <a:pt x="372" y="837"/>
                      <a:pt x="372" y="806"/>
                    </a:cubicBezTo>
                    <a:lnTo>
                      <a:pt x="372" y="775"/>
                    </a:lnTo>
                    <a:lnTo>
                      <a:pt x="372" y="775"/>
                    </a:lnTo>
                    <a:lnTo>
                      <a:pt x="372" y="775"/>
                    </a:lnTo>
                    <a:cubicBezTo>
                      <a:pt x="372" y="744"/>
                      <a:pt x="372" y="744"/>
                      <a:pt x="372" y="744"/>
                    </a:cubicBezTo>
                    <a:lnTo>
                      <a:pt x="372" y="744"/>
                    </a:lnTo>
                    <a:cubicBezTo>
                      <a:pt x="341" y="744"/>
                      <a:pt x="341" y="744"/>
                      <a:pt x="310" y="744"/>
                    </a:cubicBezTo>
                    <a:cubicBezTo>
                      <a:pt x="310" y="713"/>
                      <a:pt x="310" y="713"/>
                      <a:pt x="310" y="713"/>
                    </a:cubicBezTo>
                    <a:cubicBezTo>
                      <a:pt x="310" y="713"/>
                      <a:pt x="310" y="713"/>
                      <a:pt x="279" y="713"/>
                    </a:cubicBezTo>
                    <a:cubicBezTo>
                      <a:pt x="248" y="713"/>
                      <a:pt x="248" y="682"/>
                      <a:pt x="217" y="682"/>
                    </a:cubicBezTo>
                    <a:lnTo>
                      <a:pt x="217" y="651"/>
                    </a:lnTo>
                    <a:cubicBezTo>
                      <a:pt x="217" y="651"/>
                      <a:pt x="217" y="620"/>
                      <a:pt x="248" y="620"/>
                    </a:cubicBezTo>
                    <a:cubicBezTo>
                      <a:pt x="248" y="620"/>
                      <a:pt x="310" y="651"/>
                      <a:pt x="341" y="651"/>
                    </a:cubicBezTo>
                    <a:cubicBezTo>
                      <a:pt x="341" y="682"/>
                      <a:pt x="372" y="682"/>
                      <a:pt x="403" y="682"/>
                    </a:cubicBezTo>
                    <a:lnTo>
                      <a:pt x="403" y="682"/>
                    </a:lnTo>
                    <a:cubicBezTo>
                      <a:pt x="434" y="682"/>
                      <a:pt x="434" y="682"/>
                      <a:pt x="434" y="682"/>
                    </a:cubicBezTo>
                    <a:lnTo>
                      <a:pt x="434" y="682"/>
                    </a:lnTo>
                    <a:cubicBezTo>
                      <a:pt x="465" y="682"/>
                      <a:pt x="527" y="682"/>
                      <a:pt x="558" y="682"/>
                    </a:cubicBezTo>
                    <a:lnTo>
                      <a:pt x="558" y="682"/>
                    </a:lnTo>
                    <a:lnTo>
                      <a:pt x="589" y="682"/>
                    </a:lnTo>
                    <a:cubicBezTo>
                      <a:pt x="620" y="682"/>
                      <a:pt x="620" y="682"/>
                      <a:pt x="651" y="682"/>
                    </a:cubicBezTo>
                    <a:cubicBezTo>
                      <a:pt x="681" y="682"/>
                      <a:pt x="713" y="651"/>
                      <a:pt x="713" y="651"/>
                    </a:cubicBezTo>
                    <a:cubicBezTo>
                      <a:pt x="713" y="651"/>
                      <a:pt x="713" y="651"/>
                      <a:pt x="744" y="651"/>
                    </a:cubicBezTo>
                    <a:lnTo>
                      <a:pt x="744" y="651"/>
                    </a:lnTo>
                    <a:cubicBezTo>
                      <a:pt x="713" y="651"/>
                      <a:pt x="681" y="620"/>
                      <a:pt x="681" y="620"/>
                    </a:cubicBezTo>
                    <a:cubicBezTo>
                      <a:pt x="651" y="620"/>
                      <a:pt x="651" y="620"/>
                      <a:pt x="651" y="620"/>
                    </a:cubicBezTo>
                    <a:cubicBezTo>
                      <a:pt x="651" y="620"/>
                      <a:pt x="620" y="620"/>
                      <a:pt x="589" y="620"/>
                    </a:cubicBezTo>
                    <a:cubicBezTo>
                      <a:pt x="558" y="620"/>
                      <a:pt x="527" y="589"/>
                      <a:pt x="496" y="558"/>
                    </a:cubicBezTo>
                    <a:lnTo>
                      <a:pt x="465" y="558"/>
                    </a:lnTo>
                    <a:cubicBezTo>
                      <a:pt x="465" y="558"/>
                      <a:pt x="465" y="558"/>
                      <a:pt x="434" y="558"/>
                    </a:cubicBezTo>
                    <a:cubicBezTo>
                      <a:pt x="434" y="558"/>
                      <a:pt x="434" y="558"/>
                      <a:pt x="403" y="527"/>
                    </a:cubicBezTo>
                    <a:lnTo>
                      <a:pt x="403" y="527"/>
                    </a:lnTo>
                    <a:lnTo>
                      <a:pt x="372" y="527"/>
                    </a:lnTo>
                    <a:lnTo>
                      <a:pt x="372" y="527"/>
                    </a:lnTo>
                    <a:lnTo>
                      <a:pt x="372" y="527"/>
                    </a:lnTo>
                    <a:lnTo>
                      <a:pt x="341" y="527"/>
                    </a:lnTo>
                    <a:lnTo>
                      <a:pt x="341" y="527"/>
                    </a:lnTo>
                    <a:cubicBezTo>
                      <a:pt x="310" y="527"/>
                      <a:pt x="310" y="527"/>
                      <a:pt x="310" y="527"/>
                    </a:cubicBezTo>
                    <a:cubicBezTo>
                      <a:pt x="310" y="527"/>
                      <a:pt x="279" y="527"/>
                      <a:pt x="248" y="527"/>
                    </a:cubicBezTo>
                    <a:cubicBezTo>
                      <a:pt x="186" y="527"/>
                      <a:pt x="186" y="527"/>
                      <a:pt x="186" y="527"/>
                    </a:cubicBezTo>
                    <a:lnTo>
                      <a:pt x="186" y="527"/>
                    </a:lnTo>
                    <a:lnTo>
                      <a:pt x="186" y="527"/>
                    </a:lnTo>
                    <a:lnTo>
                      <a:pt x="186" y="527"/>
                    </a:lnTo>
                    <a:cubicBezTo>
                      <a:pt x="155" y="527"/>
                      <a:pt x="155" y="527"/>
                      <a:pt x="155" y="527"/>
                    </a:cubicBezTo>
                    <a:lnTo>
                      <a:pt x="124" y="527"/>
                    </a:lnTo>
                    <a:lnTo>
                      <a:pt x="124" y="527"/>
                    </a:lnTo>
                    <a:lnTo>
                      <a:pt x="124" y="527"/>
                    </a:lnTo>
                    <a:lnTo>
                      <a:pt x="124" y="527"/>
                    </a:lnTo>
                    <a:lnTo>
                      <a:pt x="124" y="558"/>
                    </a:lnTo>
                    <a:cubicBezTo>
                      <a:pt x="124" y="589"/>
                      <a:pt x="124" y="589"/>
                      <a:pt x="124" y="589"/>
                    </a:cubicBezTo>
                    <a:cubicBezTo>
                      <a:pt x="124" y="589"/>
                      <a:pt x="155" y="589"/>
                      <a:pt x="155" y="620"/>
                    </a:cubicBezTo>
                    <a:lnTo>
                      <a:pt x="155" y="620"/>
                    </a:lnTo>
                    <a:lnTo>
                      <a:pt x="155" y="620"/>
                    </a:lnTo>
                    <a:cubicBezTo>
                      <a:pt x="155" y="620"/>
                      <a:pt x="155" y="651"/>
                      <a:pt x="124" y="651"/>
                    </a:cubicBezTo>
                    <a:cubicBezTo>
                      <a:pt x="124" y="651"/>
                      <a:pt x="124" y="651"/>
                      <a:pt x="124" y="682"/>
                    </a:cubicBezTo>
                    <a:lnTo>
                      <a:pt x="124" y="682"/>
                    </a:lnTo>
                    <a:lnTo>
                      <a:pt x="124" y="682"/>
                    </a:lnTo>
                    <a:cubicBezTo>
                      <a:pt x="155" y="682"/>
                      <a:pt x="155" y="682"/>
                      <a:pt x="155" y="682"/>
                    </a:cubicBezTo>
                    <a:cubicBezTo>
                      <a:pt x="155" y="713"/>
                      <a:pt x="155" y="713"/>
                      <a:pt x="155" y="744"/>
                    </a:cubicBezTo>
                    <a:lnTo>
                      <a:pt x="155" y="744"/>
                    </a:lnTo>
                    <a:lnTo>
                      <a:pt x="155" y="775"/>
                    </a:lnTo>
                    <a:cubicBezTo>
                      <a:pt x="155" y="775"/>
                      <a:pt x="155" y="775"/>
                      <a:pt x="124" y="775"/>
                    </a:cubicBezTo>
                    <a:cubicBezTo>
                      <a:pt x="155" y="775"/>
                      <a:pt x="155" y="806"/>
                      <a:pt x="155" y="806"/>
                    </a:cubicBezTo>
                    <a:lnTo>
                      <a:pt x="186" y="837"/>
                    </a:lnTo>
                    <a:cubicBezTo>
                      <a:pt x="186" y="837"/>
                      <a:pt x="186" y="837"/>
                      <a:pt x="186" y="868"/>
                    </a:cubicBezTo>
                    <a:lnTo>
                      <a:pt x="186" y="868"/>
                    </a:lnTo>
                    <a:lnTo>
                      <a:pt x="186" y="868"/>
                    </a:lnTo>
                    <a:lnTo>
                      <a:pt x="186" y="868"/>
                    </a:lnTo>
                    <a:lnTo>
                      <a:pt x="186" y="868"/>
                    </a:lnTo>
                    <a:lnTo>
                      <a:pt x="186" y="868"/>
                    </a:lnTo>
                    <a:lnTo>
                      <a:pt x="217" y="868"/>
                    </a:lnTo>
                    <a:cubicBezTo>
                      <a:pt x="217" y="898"/>
                      <a:pt x="217" y="898"/>
                      <a:pt x="217" y="930"/>
                    </a:cubicBezTo>
                    <a:lnTo>
                      <a:pt x="217" y="930"/>
                    </a:lnTo>
                    <a:lnTo>
                      <a:pt x="217" y="930"/>
                    </a:lnTo>
                    <a:lnTo>
                      <a:pt x="217" y="930"/>
                    </a:lnTo>
                    <a:cubicBezTo>
                      <a:pt x="217" y="961"/>
                      <a:pt x="217" y="992"/>
                      <a:pt x="186" y="992"/>
                    </a:cubicBezTo>
                    <a:lnTo>
                      <a:pt x="186" y="992"/>
                    </a:lnTo>
                    <a:cubicBezTo>
                      <a:pt x="186" y="992"/>
                      <a:pt x="155" y="992"/>
                      <a:pt x="155" y="1022"/>
                    </a:cubicBezTo>
                    <a:lnTo>
                      <a:pt x="155" y="1022"/>
                    </a:lnTo>
                    <a:cubicBezTo>
                      <a:pt x="124" y="1022"/>
                      <a:pt x="124" y="1054"/>
                      <a:pt x="93" y="1054"/>
                    </a:cubicBezTo>
                    <a:cubicBezTo>
                      <a:pt x="93" y="1054"/>
                      <a:pt x="62" y="1054"/>
                      <a:pt x="62" y="1085"/>
                    </a:cubicBezTo>
                    <a:lnTo>
                      <a:pt x="62" y="1085"/>
                    </a:lnTo>
                    <a:lnTo>
                      <a:pt x="62" y="1085"/>
                    </a:lnTo>
                    <a:lnTo>
                      <a:pt x="62" y="1116"/>
                    </a:lnTo>
                    <a:lnTo>
                      <a:pt x="62" y="1116"/>
                    </a:lnTo>
                    <a:lnTo>
                      <a:pt x="62" y="1146"/>
                    </a:lnTo>
                    <a:lnTo>
                      <a:pt x="62" y="1146"/>
                    </a:lnTo>
                    <a:lnTo>
                      <a:pt x="31" y="1178"/>
                    </a:lnTo>
                    <a:lnTo>
                      <a:pt x="0" y="1209"/>
                    </a:lnTo>
                    <a:lnTo>
                      <a:pt x="0" y="1209"/>
                    </a:lnTo>
                    <a:cubicBezTo>
                      <a:pt x="0" y="1209"/>
                      <a:pt x="0" y="1209"/>
                      <a:pt x="0" y="1240"/>
                    </a:cubicBezTo>
                    <a:cubicBezTo>
                      <a:pt x="93" y="1209"/>
                      <a:pt x="93" y="1209"/>
                      <a:pt x="93" y="1209"/>
                    </a:cubicBezTo>
                    <a:cubicBezTo>
                      <a:pt x="31" y="1270"/>
                      <a:pt x="31" y="1270"/>
                      <a:pt x="31" y="1270"/>
                    </a:cubicBezTo>
                    <a:lnTo>
                      <a:pt x="31" y="1270"/>
                    </a:lnTo>
                    <a:lnTo>
                      <a:pt x="31" y="1270"/>
                    </a:lnTo>
                    <a:lnTo>
                      <a:pt x="31" y="1270"/>
                    </a:lnTo>
                    <a:cubicBezTo>
                      <a:pt x="31" y="1302"/>
                      <a:pt x="31" y="1302"/>
                      <a:pt x="31" y="1302"/>
                    </a:cubicBezTo>
                    <a:lnTo>
                      <a:pt x="31" y="1302"/>
                    </a:lnTo>
                    <a:lnTo>
                      <a:pt x="31" y="1302"/>
                    </a:lnTo>
                    <a:cubicBezTo>
                      <a:pt x="31" y="1333"/>
                      <a:pt x="31" y="1333"/>
                      <a:pt x="31" y="1333"/>
                    </a:cubicBezTo>
                    <a:lnTo>
                      <a:pt x="62" y="1333"/>
                    </a:lnTo>
                    <a:lnTo>
                      <a:pt x="62" y="1333"/>
                    </a:lnTo>
                    <a:lnTo>
                      <a:pt x="62" y="1333"/>
                    </a:lnTo>
                    <a:cubicBezTo>
                      <a:pt x="62" y="1333"/>
                      <a:pt x="93" y="1333"/>
                      <a:pt x="93" y="1364"/>
                    </a:cubicBezTo>
                    <a:lnTo>
                      <a:pt x="93" y="1364"/>
                    </a:lnTo>
                    <a:lnTo>
                      <a:pt x="124" y="1364"/>
                    </a:lnTo>
                    <a:lnTo>
                      <a:pt x="124" y="1364"/>
                    </a:lnTo>
                    <a:lnTo>
                      <a:pt x="124" y="1364"/>
                    </a:lnTo>
                    <a:cubicBezTo>
                      <a:pt x="124" y="1364"/>
                      <a:pt x="124" y="1364"/>
                      <a:pt x="155" y="1364"/>
                    </a:cubicBezTo>
                    <a:cubicBezTo>
                      <a:pt x="155" y="1364"/>
                      <a:pt x="155" y="1364"/>
                      <a:pt x="186" y="1364"/>
                    </a:cubicBezTo>
                    <a:cubicBezTo>
                      <a:pt x="186" y="1364"/>
                      <a:pt x="217" y="1394"/>
                      <a:pt x="217" y="1425"/>
                    </a:cubicBezTo>
                    <a:lnTo>
                      <a:pt x="217" y="1425"/>
                    </a:lnTo>
                    <a:lnTo>
                      <a:pt x="186" y="1425"/>
                    </a:lnTo>
                    <a:lnTo>
                      <a:pt x="217" y="1457"/>
                    </a:lnTo>
                    <a:lnTo>
                      <a:pt x="217" y="1457"/>
                    </a:lnTo>
                    <a:lnTo>
                      <a:pt x="217" y="1457"/>
                    </a:lnTo>
                    <a:lnTo>
                      <a:pt x="217" y="1457"/>
                    </a:lnTo>
                    <a:cubicBezTo>
                      <a:pt x="248" y="1457"/>
                      <a:pt x="248" y="1457"/>
                      <a:pt x="248" y="1488"/>
                    </a:cubicBezTo>
                    <a:lnTo>
                      <a:pt x="248" y="1488"/>
                    </a:lnTo>
                    <a:lnTo>
                      <a:pt x="248" y="1488"/>
                    </a:lnTo>
                    <a:lnTo>
                      <a:pt x="248" y="1488"/>
                    </a:lnTo>
                    <a:cubicBezTo>
                      <a:pt x="279" y="1488"/>
                      <a:pt x="279" y="1488"/>
                      <a:pt x="310" y="1518"/>
                    </a:cubicBezTo>
                    <a:lnTo>
                      <a:pt x="310" y="1518"/>
                    </a:lnTo>
                    <a:lnTo>
                      <a:pt x="310" y="1518"/>
                    </a:lnTo>
                    <a:lnTo>
                      <a:pt x="310" y="1518"/>
                    </a:lnTo>
                    <a:cubicBezTo>
                      <a:pt x="310" y="1550"/>
                      <a:pt x="279" y="1550"/>
                      <a:pt x="279" y="1581"/>
                    </a:cubicBezTo>
                    <a:lnTo>
                      <a:pt x="279" y="1581"/>
                    </a:lnTo>
                    <a:lnTo>
                      <a:pt x="279" y="1581"/>
                    </a:lnTo>
                    <a:cubicBezTo>
                      <a:pt x="279" y="1581"/>
                      <a:pt x="279" y="1581"/>
                      <a:pt x="310" y="1581"/>
                    </a:cubicBezTo>
                    <a:lnTo>
                      <a:pt x="310" y="1581"/>
                    </a:lnTo>
                    <a:lnTo>
                      <a:pt x="310" y="1581"/>
                    </a:lnTo>
                    <a:lnTo>
                      <a:pt x="310" y="1581"/>
                    </a:lnTo>
                    <a:cubicBezTo>
                      <a:pt x="341" y="1581"/>
                      <a:pt x="372" y="1581"/>
                      <a:pt x="372" y="1581"/>
                    </a:cubicBezTo>
                    <a:lnTo>
                      <a:pt x="372" y="1581"/>
                    </a:lnTo>
                    <a:cubicBezTo>
                      <a:pt x="372" y="1612"/>
                      <a:pt x="403" y="1612"/>
                      <a:pt x="403" y="1642"/>
                    </a:cubicBezTo>
                    <a:lnTo>
                      <a:pt x="403" y="1642"/>
                    </a:lnTo>
                    <a:lnTo>
                      <a:pt x="403" y="1642"/>
                    </a:lnTo>
                    <a:lnTo>
                      <a:pt x="403" y="1642"/>
                    </a:lnTo>
                    <a:cubicBezTo>
                      <a:pt x="403" y="1642"/>
                      <a:pt x="403" y="1642"/>
                      <a:pt x="434" y="1642"/>
                    </a:cubicBezTo>
                    <a:lnTo>
                      <a:pt x="434" y="1642"/>
                    </a:lnTo>
                    <a:lnTo>
                      <a:pt x="434" y="1674"/>
                    </a:lnTo>
                    <a:lnTo>
                      <a:pt x="434" y="1674"/>
                    </a:lnTo>
                    <a:cubicBezTo>
                      <a:pt x="434" y="1674"/>
                      <a:pt x="434" y="1674"/>
                      <a:pt x="434" y="1705"/>
                    </a:cubicBezTo>
                    <a:lnTo>
                      <a:pt x="434" y="1705"/>
                    </a:lnTo>
                    <a:lnTo>
                      <a:pt x="434" y="1705"/>
                    </a:lnTo>
                    <a:cubicBezTo>
                      <a:pt x="465" y="1705"/>
                      <a:pt x="465" y="1705"/>
                      <a:pt x="465" y="1705"/>
                    </a:cubicBezTo>
                    <a:lnTo>
                      <a:pt x="465" y="1705"/>
                    </a:lnTo>
                    <a:lnTo>
                      <a:pt x="496" y="1705"/>
                    </a:lnTo>
                    <a:lnTo>
                      <a:pt x="496" y="1705"/>
                    </a:lnTo>
                    <a:lnTo>
                      <a:pt x="496" y="1705"/>
                    </a:lnTo>
                    <a:lnTo>
                      <a:pt x="527" y="1705"/>
                    </a:lnTo>
                    <a:lnTo>
                      <a:pt x="527" y="1705"/>
                    </a:lnTo>
                    <a:lnTo>
                      <a:pt x="527" y="1705"/>
                    </a:lnTo>
                    <a:lnTo>
                      <a:pt x="527" y="1705"/>
                    </a:lnTo>
                    <a:cubicBezTo>
                      <a:pt x="558" y="1705"/>
                      <a:pt x="558" y="1705"/>
                      <a:pt x="558" y="1705"/>
                    </a:cubicBezTo>
                    <a:cubicBezTo>
                      <a:pt x="558" y="1705"/>
                      <a:pt x="558" y="1705"/>
                      <a:pt x="589" y="1705"/>
                    </a:cubicBezTo>
                    <a:lnTo>
                      <a:pt x="589" y="1705"/>
                    </a:lnTo>
                    <a:lnTo>
                      <a:pt x="589" y="1705"/>
                    </a:lnTo>
                    <a:cubicBezTo>
                      <a:pt x="620" y="1736"/>
                      <a:pt x="620" y="1736"/>
                      <a:pt x="651" y="1736"/>
                    </a:cubicBezTo>
                    <a:cubicBezTo>
                      <a:pt x="651" y="1736"/>
                      <a:pt x="651" y="1736"/>
                      <a:pt x="681" y="1736"/>
                    </a:cubicBezTo>
                    <a:lnTo>
                      <a:pt x="681" y="1736"/>
                    </a:lnTo>
                    <a:lnTo>
                      <a:pt x="681" y="1736"/>
                    </a:lnTo>
                    <a:cubicBezTo>
                      <a:pt x="713" y="1736"/>
                      <a:pt x="713" y="1766"/>
                      <a:pt x="713" y="1766"/>
                    </a:cubicBezTo>
                    <a:lnTo>
                      <a:pt x="713" y="1766"/>
                    </a:lnTo>
                    <a:lnTo>
                      <a:pt x="713" y="1798"/>
                    </a:lnTo>
                    <a:lnTo>
                      <a:pt x="713" y="1798"/>
                    </a:lnTo>
                    <a:cubicBezTo>
                      <a:pt x="713" y="1798"/>
                      <a:pt x="713" y="1798"/>
                      <a:pt x="713" y="1829"/>
                    </a:cubicBezTo>
                    <a:lnTo>
                      <a:pt x="713" y="1829"/>
                    </a:lnTo>
                    <a:cubicBezTo>
                      <a:pt x="713" y="1829"/>
                      <a:pt x="713" y="1829"/>
                      <a:pt x="681" y="1829"/>
                    </a:cubicBezTo>
                    <a:cubicBezTo>
                      <a:pt x="713" y="1860"/>
                      <a:pt x="713" y="1860"/>
                      <a:pt x="713" y="1860"/>
                    </a:cubicBezTo>
                    <a:lnTo>
                      <a:pt x="713" y="1890"/>
                    </a:lnTo>
                    <a:lnTo>
                      <a:pt x="713" y="1890"/>
                    </a:lnTo>
                    <a:cubicBezTo>
                      <a:pt x="681" y="1890"/>
                      <a:pt x="681" y="1922"/>
                      <a:pt x="651" y="1922"/>
                    </a:cubicBezTo>
                    <a:cubicBezTo>
                      <a:pt x="651" y="1922"/>
                      <a:pt x="651" y="1922"/>
                      <a:pt x="651" y="1953"/>
                    </a:cubicBezTo>
                    <a:cubicBezTo>
                      <a:pt x="651" y="1953"/>
                      <a:pt x="651" y="1984"/>
                      <a:pt x="620" y="1984"/>
                    </a:cubicBezTo>
                    <a:lnTo>
                      <a:pt x="620" y="1984"/>
                    </a:lnTo>
                    <a:lnTo>
                      <a:pt x="620" y="1984"/>
                    </a:lnTo>
                    <a:lnTo>
                      <a:pt x="620" y="1984"/>
                    </a:lnTo>
                    <a:cubicBezTo>
                      <a:pt x="620" y="2014"/>
                      <a:pt x="620" y="2014"/>
                      <a:pt x="589" y="2014"/>
                    </a:cubicBezTo>
                    <a:cubicBezTo>
                      <a:pt x="589" y="2014"/>
                      <a:pt x="589" y="2014"/>
                      <a:pt x="589" y="2046"/>
                    </a:cubicBezTo>
                    <a:lnTo>
                      <a:pt x="589" y="2046"/>
                    </a:lnTo>
                    <a:lnTo>
                      <a:pt x="558" y="2077"/>
                    </a:lnTo>
                    <a:lnTo>
                      <a:pt x="558" y="2077"/>
                    </a:lnTo>
                    <a:lnTo>
                      <a:pt x="558" y="2077"/>
                    </a:lnTo>
                    <a:lnTo>
                      <a:pt x="589" y="2077"/>
                    </a:lnTo>
                    <a:lnTo>
                      <a:pt x="589" y="2077"/>
                    </a:lnTo>
                    <a:lnTo>
                      <a:pt x="589" y="2077"/>
                    </a:lnTo>
                    <a:cubicBezTo>
                      <a:pt x="589" y="2077"/>
                      <a:pt x="589" y="2077"/>
                      <a:pt x="620" y="2077"/>
                    </a:cubicBezTo>
                    <a:cubicBezTo>
                      <a:pt x="620" y="2077"/>
                      <a:pt x="620" y="2077"/>
                      <a:pt x="681" y="2138"/>
                    </a:cubicBezTo>
                    <a:cubicBezTo>
                      <a:pt x="681" y="2138"/>
                      <a:pt x="681" y="2138"/>
                      <a:pt x="713" y="2138"/>
                    </a:cubicBezTo>
                    <a:lnTo>
                      <a:pt x="713" y="2138"/>
                    </a:lnTo>
                    <a:cubicBezTo>
                      <a:pt x="744" y="2138"/>
                      <a:pt x="744" y="2138"/>
                      <a:pt x="744" y="2138"/>
                    </a:cubicBezTo>
                    <a:cubicBezTo>
                      <a:pt x="744" y="2170"/>
                      <a:pt x="774" y="2170"/>
                      <a:pt x="774" y="2170"/>
                    </a:cubicBezTo>
                    <a:lnTo>
                      <a:pt x="774" y="2170"/>
                    </a:lnTo>
                    <a:lnTo>
                      <a:pt x="774" y="2170"/>
                    </a:lnTo>
                    <a:cubicBezTo>
                      <a:pt x="806" y="2170"/>
                      <a:pt x="806" y="2170"/>
                      <a:pt x="806" y="2170"/>
                    </a:cubicBezTo>
                    <a:cubicBezTo>
                      <a:pt x="837" y="2170"/>
                      <a:pt x="837" y="2170"/>
                      <a:pt x="837" y="2170"/>
                    </a:cubicBezTo>
                    <a:cubicBezTo>
                      <a:pt x="868" y="2170"/>
                      <a:pt x="868" y="2170"/>
                      <a:pt x="868" y="2170"/>
                    </a:cubicBezTo>
                    <a:cubicBezTo>
                      <a:pt x="868" y="2201"/>
                      <a:pt x="898" y="2201"/>
                      <a:pt x="898" y="2201"/>
                    </a:cubicBezTo>
                    <a:lnTo>
                      <a:pt x="898" y="2201"/>
                    </a:lnTo>
                    <a:lnTo>
                      <a:pt x="930" y="2201"/>
                    </a:lnTo>
                    <a:lnTo>
                      <a:pt x="930" y="2201"/>
                    </a:lnTo>
                    <a:lnTo>
                      <a:pt x="961" y="2201"/>
                    </a:lnTo>
                    <a:lnTo>
                      <a:pt x="961" y="2201"/>
                    </a:lnTo>
                    <a:lnTo>
                      <a:pt x="961" y="2201"/>
                    </a:lnTo>
                    <a:cubicBezTo>
                      <a:pt x="961" y="2170"/>
                      <a:pt x="961" y="2170"/>
                      <a:pt x="961" y="2170"/>
                    </a:cubicBezTo>
                    <a:lnTo>
                      <a:pt x="961" y="2170"/>
                    </a:lnTo>
                    <a:cubicBezTo>
                      <a:pt x="992" y="2170"/>
                      <a:pt x="992" y="2170"/>
                      <a:pt x="992" y="2201"/>
                    </a:cubicBezTo>
                    <a:lnTo>
                      <a:pt x="992" y="2201"/>
                    </a:lnTo>
                    <a:lnTo>
                      <a:pt x="992" y="2201"/>
                    </a:lnTo>
                    <a:cubicBezTo>
                      <a:pt x="1022" y="2201"/>
                      <a:pt x="1022" y="2201"/>
                      <a:pt x="1022" y="2231"/>
                    </a:cubicBezTo>
                    <a:lnTo>
                      <a:pt x="1022" y="2231"/>
                    </a:lnTo>
                    <a:lnTo>
                      <a:pt x="1022" y="2231"/>
                    </a:lnTo>
                    <a:lnTo>
                      <a:pt x="1022" y="2231"/>
                    </a:lnTo>
                    <a:lnTo>
                      <a:pt x="1022" y="2231"/>
                    </a:lnTo>
                    <a:lnTo>
                      <a:pt x="1022" y="2231"/>
                    </a:lnTo>
                    <a:lnTo>
                      <a:pt x="1022" y="2231"/>
                    </a:lnTo>
                    <a:lnTo>
                      <a:pt x="1022" y="2231"/>
                    </a:lnTo>
                    <a:cubicBezTo>
                      <a:pt x="1022" y="2231"/>
                      <a:pt x="1022" y="2231"/>
                      <a:pt x="1054" y="2231"/>
                    </a:cubicBezTo>
                    <a:lnTo>
                      <a:pt x="1054" y="2231"/>
                    </a:lnTo>
                    <a:lnTo>
                      <a:pt x="1054" y="2231"/>
                    </a:lnTo>
                    <a:lnTo>
                      <a:pt x="1054" y="2231"/>
                    </a:lnTo>
                    <a:lnTo>
                      <a:pt x="1054" y="2231"/>
                    </a:lnTo>
                    <a:cubicBezTo>
                      <a:pt x="1085" y="2231"/>
                      <a:pt x="1085" y="2231"/>
                      <a:pt x="1085" y="2231"/>
                    </a:cubicBezTo>
                    <a:lnTo>
                      <a:pt x="1085" y="2201"/>
                    </a:lnTo>
                    <a:cubicBezTo>
                      <a:pt x="1085" y="2201"/>
                      <a:pt x="1085" y="2201"/>
                      <a:pt x="1085" y="2170"/>
                    </a:cubicBezTo>
                    <a:lnTo>
                      <a:pt x="1085" y="2170"/>
                    </a:lnTo>
                    <a:cubicBezTo>
                      <a:pt x="1054" y="2138"/>
                      <a:pt x="1022" y="2138"/>
                      <a:pt x="1022" y="2108"/>
                    </a:cubicBezTo>
                    <a:lnTo>
                      <a:pt x="1022" y="2077"/>
                    </a:lnTo>
                    <a:cubicBezTo>
                      <a:pt x="1054" y="2077"/>
                      <a:pt x="1054" y="2077"/>
                      <a:pt x="1054" y="2077"/>
                    </a:cubicBezTo>
                    <a:lnTo>
                      <a:pt x="1054" y="2046"/>
                    </a:lnTo>
                    <a:cubicBezTo>
                      <a:pt x="1054" y="2046"/>
                      <a:pt x="1054" y="2046"/>
                      <a:pt x="1054" y="2014"/>
                    </a:cubicBezTo>
                    <a:cubicBezTo>
                      <a:pt x="1085" y="2014"/>
                      <a:pt x="1085" y="2014"/>
                      <a:pt x="1085" y="2014"/>
                    </a:cubicBezTo>
                    <a:cubicBezTo>
                      <a:pt x="1116" y="2014"/>
                      <a:pt x="1116" y="2014"/>
                      <a:pt x="1146" y="1984"/>
                    </a:cubicBezTo>
                    <a:lnTo>
                      <a:pt x="1146" y="1984"/>
                    </a:lnTo>
                    <a:lnTo>
                      <a:pt x="1146" y="1984"/>
                    </a:lnTo>
                    <a:lnTo>
                      <a:pt x="1146" y="1984"/>
                    </a:lnTo>
                    <a:cubicBezTo>
                      <a:pt x="1146" y="1984"/>
                      <a:pt x="1146" y="1984"/>
                      <a:pt x="1146" y="1953"/>
                    </a:cubicBezTo>
                    <a:lnTo>
                      <a:pt x="1146" y="1953"/>
                    </a:lnTo>
                    <a:cubicBezTo>
                      <a:pt x="1116" y="1953"/>
                      <a:pt x="1116" y="1953"/>
                      <a:pt x="1116" y="1922"/>
                    </a:cubicBezTo>
                    <a:lnTo>
                      <a:pt x="1116" y="1922"/>
                    </a:lnTo>
                    <a:cubicBezTo>
                      <a:pt x="1116" y="1922"/>
                      <a:pt x="1085" y="1922"/>
                      <a:pt x="1054" y="1922"/>
                    </a:cubicBezTo>
                    <a:lnTo>
                      <a:pt x="1054" y="1922"/>
                    </a:lnTo>
                    <a:lnTo>
                      <a:pt x="1054" y="1922"/>
                    </a:lnTo>
                    <a:lnTo>
                      <a:pt x="1054" y="1922"/>
                    </a:lnTo>
                    <a:lnTo>
                      <a:pt x="1054" y="1890"/>
                    </a:lnTo>
                    <a:lnTo>
                      <a:pt x="1054" y="1890"/>
                    </a:lnTo>
                    <a:cubicBezTo>
                      <a:pt x="1022" y="1890"/>
                      <a:pt x="1022" y="1860"/>
                      <a:pt x="1022" y="1860"/>
                    </a:cubicBezTo>
                    <a:lnTo>
                      <a:pt x="1022" y="1860"/>
                    </a:lnTo>
                    <a:lnTo>
                      <a:pt x="1022" y="1860"/>
                    </a:lnTo>
                    <a:cubicBezTo>
                      <a:pt x="1022" y="1829"/>
                      <a:pt x="1022" y="1829"/>
                      <a:pt x="1022" y="1829"/>
                    </a:cubicBezTo>
                    <a:lnTo>
                      <a:pt x="1022" y="1829"/>
                    </a:lnTo>
                    <a:lnTo>
                      <a:pt x="1022" y="1798"/>
                    </a:lnTo>
                    <a:lnTo>
                      <a:pt x="1022" y="1798"/>
                    </a:lnTo>
                    <a:lnTo>
                      <a:pt x="1022" y="1766"/>
                    </a:lnTo>
                    <a:cubicBezTo>
                      <a:pt x="1022" y="1766"/>
                      <a:pt x="1022" y="1766"/>
                      <a:pt x="1054" y="1766"/>
                    </a:cubicBezTo>
                    <a:lnTo>
                      <a:pt x="1054" y="1766"/>
                    </a:lnTo>
                    <a:cubicBezTo>
                      <a:pt x="1054" y="1736"/>
                      <a:pt x="1054" y="1736"/>
                      <a:pt x="1054" y="1736"/>
                    </a:cubicBezTo>
                    <a:lnTo>
                      <a:pt x="1054" y="1736"/>
                    </a:lnTo>
                    <a:lnTo>
                      <a:pt x="1054" y="1736"/>
                    </a:lnTo>
                    <a:lnTo>
                      <a:pt x="1054" y="1705"/>
                    </a:lnTo>
                    <a:lnTo>
                      <a:pt x="1085" y="1674"/>
                    </a:lnTo>
                    <a:lnTo>
                      <a:pt x="1085" y="1674"/>
                    </a:lnTo>
                    <a:cubicBezTo>
                      <a:pt x="1116" y="1674"/>
                      <a:pt x="1116" y="1674"/>
                      <a:pt x="1116" y="1674"/>
                    </a:cubicBezTo>
                    <a:lnTo>
                      <a:pt x="1116" y="1674"/>
                    </a:lnTo>
                    <a:cubicBezTo>
                      <a:pt x="1116" y="1705"/>
                      <a:pt x="1116" y="1705"/>
                      <a:pt x="1116" y="1705"/>
                    </a:cubicBezTo>
                    <a:lnTo>
                      <a:pt x="1146" y="1674"/>
                    </a:lnTo>
                    <a:cubicBezTo>
                      <a:pt x="1146" y="1674"/>
                      <a:pt x="1146" y="1674"/>
                      <a:pt x="1178" y="1674"/>
                    </a:cubicBezTo>
                    <a:lnTo>
                      <a:pt x="1178" y="1674"/>
                    </a:lnTo>
                    <a:cubicBezTo>
                      <a:pt x="1209" y="1642"/>
                      <a:pt x="1209" y="1642"/>
                      <a:pt x="1209" y="1642"/>
                    </a:cubicBezTo>
                    <a:lnTo>
                      <a:pt x="1209" y="1642"/>
                    </a:lnTo>
                    <a:lnTo>
                      <a:pt x="1209" y="1642"/>
                    </a:lnTo>
                    <a:lnTo>
                      <a:pt x="1209" y="1642"/>
                    </a:lnTo>
                    <a:lnTo>
                      <a:pt x="1209" y="1642"/>
                    </a:lnTo>
                    <a:cubicBezTo>
                      <a:pt x="1240" y="1642"/>
                      <a:pt x="1240" y="1642"/>
                      <a:pt x="1240" y="1612"/>
                    </a:cubicBezTo>
                    <a:cubicBezTo>
                      <a:pt x="1240" y="1612"/>
                      <a:pt x="1240" y="1612"/>
                      <a:pt x="1270" y="1612"/>
                    </a:cubicBezTo>
                    <a:lnTo>
                      <a:pt x="1270" y="1612"/>
                    </a:lnTo>
                    <a:lnTo>
                      <a:pt x="1270" y="1612"/>
                    </a:lnTo>
                    <a:lnTo>
                      <a:pt x="1270" y="1612"/>
                    </a:lnTo>
                    <a:lnTo>
                      <a:pt x="1270" y="1612"/>
                    </a:lnTo>
                    <a:cubicBezTo>
                      <a:pt x="1270" y="1612"/>
                      <a:pt x="1270" y="1612"/>
                      <a:pt x="1302" y="1612"/>
                    </a:cubicBezTo>
                    <a:lnTo>
                      <a:pt x="1302" y="1612"/>
                    </a:lnTo>
                    <a:cubicBezTo>
                      <a:pt x="1302" y="1612"/>
                      <a:pt x="1302" y="1612"/>
                      <a:pt x="1333" y="1612"/>
                    </a:cubicBezTo>
                    <a:lnTo>
                      <a:pt x="1333" y="1612"/>
                    </a:lnTo>
                    <a:lnTo>
                      <a:pt x="1333" y="1612"/>
                    </a:lnTo>
                    <a:lnTo>
                      <a:pt x="1333" y="1612"/>
                    </a:lnTo>
                    <a:cubicBezTo>
                      <a:pt x="1364" y="1612"/>
                      <a:pt x="1364" y="1612"/>
                      <a:pt x="1364" y="1612"/>
                    </a:cubicBezTo>
                    <a:lnTo>
                      <a:pt x="1364" y="1612"/>
                    </a:lnTo>
                    <a:lnTo>
                      <a:pt x="1364" y="1612"/>
                    </a:lnTo>
                    <a:cubicBezTo>
                      <a:pt x="1364" y="1612"/>
                      <a:pt x="1394" y="1612"/>
                      <a:pt x="1394" y="1642"/>
                    </a:cubicBezTo>
                    <a:cubicBezTo>
                      <a:pt x="1394" y="1612"/>
                      <a:pt x="1394" y="1612"/>
                      <a:pt x="1426" y="1612"/>
                    </a:cubicBezTo>
                    <a:lnTo>
                      <a:pt x="1426" y="1612"/>
                    </a:lnTo>
                    <a:cubicBezTo>
                      <a:pt x="1426" y="1642"/>
                      <a:pt x="1457" y="1642"/>
                      <a:pt x="1457" y="1642"/>
                    </a:cubicBezTo>
                    <a:lnTo>
                      <a:pt x="1457" y="1642"/>
                    </a:lnTo>
                    <a:cubicBezTo>
                      <a:pt x="1457" y="1642"/>
                      <a:pt x="1457" y="1674"/>
                      <a:pt x="1488" y="1674"/>
                    </a:cubicBezTo>
                    <a:cubicBezTo>
                      <a:pt x="1488" y="1642"/>
                      <a:pt x="1488" y="1642"/>
                      <a:pt x="1488" y="1642"/>
                    </a:cubicBezTo>
                    <a:lnTo>
                      <a:pt x="1488" y="1642"/>
                    </a:lnTo>
                    <a:lnTo>
                      <a:pt x="1488" y="1642"/>
                    </a:lnTo>
                    <a:cubicBezTo>
                      <a:pt x="1518" y="1642"/>
                      <a:pt x="1518" y="1674"/>
                      <a:pt x="1550" y="1674"/>
                    </a:cubicBezTo>
                    <a:lnTo>
                      <a:pt x="1550" y="1674"/>
                    </a:lnTo>
                    <a:lnTo>
                      <a:pt x="1550" y="1674"/>
                    </a:lnTo>
                    <a:lnTo>
                      <a:pt x="1550" y="1674"/>
                    </a:lnTo>
                    <a:cubicBezTo>
                      <a:pt x="1581" y="1674"/>
                      <a:pt x="1581" y="1674"/>
                      <a:pt x="1581" y="1642"/>
                    </a:cubicBezTo>
                    <a:cubicBezTo>
                      <a:pt x="1612" y="1642"/>
                      <a:pt x="1612" y="1642"/>
                      <a:pt x="1612" y="1642"/>
                    </a:cubicBezTo>
                    <a:cubicBezTo>
                      <a:pt x="1612" y="1642"/>
                      <a:pt x="1642" y="1642"/>
                      <a:pt x="1642" y="1674"/>
                    </a:cubicBezTo>
                    <a:cubicBezTo>
                      <a:pt x="1642" y="1642"/>
                      <a:pt x="1642" y="1642"/>
                      <a:pt x="1674" y="1642"/>
                    </a:cubicBezTo>
                    <a:lnTo>
                      <a:pt x="1674" y="1642"/>
                    </a:lnTo>
                    <a:lnTo>
                      <a:pt x="1674" y="1642"/>
                    </a:lnTo>
                    <a:cubicBezTo>
                      <a:pt x="1674" y="1642"/>
                      <a:pt x="1705" y="1642"/>
                      <a:pt x="1705" y="1674"/>
                    </a:cubicBezTo>
                    <a:lnTo>
                      <a:pt x="1705" y="1674"/>
                    </a:lnTo>
                    <a:lnTo>
                      <a:pt x="1736" y="1674"/>
                    </a:lnTo>
                    <a:lnTo>
                      <a:pt x="1736" y="1674"/>
                    </a:lnTo>
                    <a:lnTo>
                      <a:pt x="1736" y="1674"/>
                    </a:lnTo>
                    <a:lnTo>
                      <a:pt x="1766" y="1674"/>
                    </a:lnTo>
                    <a:lnTo>
                      <a:pt x="1766" y="1674"/>
                    </a:lnTo>
                    <a:lnTo>
                      <a:pt x="1766" y="1674"/>
                    </a:lnTo>
                    <a:lnTo>
                      <a:pt x="1766" y="1674"/>
                    </a:lnTo>
                    <a:cubicBezTo>
                      <a:pt x="1766" y="1642"/>
                      <a:pt x="1766" y="1642"/>
                      <a:pt x="1766" y="1642"/>
                    </a:cubicBezTo>
                    <a:lnTo>
                      <a:pt x="1766" y="1642"/>
                    </a:lnTo>
                    <a:lnTo>
                      <a:pt x="1766" y="1642"/>
                    </a:lnTo>
                    <a:cubicBezTo>
                      <a:pt x="1766" y="1612"/>
                      <a:pt x="1766" y="1612"/>
                      <a:pt x="1798" y="1612"/>
                    </a:cubicBezTo>
                    <a:cubicBezTo>
                      <a:pt x="1798" y="1581"/>
                      <a:pt x="1798" y="1581"/>
                      <a:pt x="1798" y="1581"/>
                    </a:cubicBezTo>
                    <a:cubicBezTo>
                      <a:pt x="1798" y="1581"/>
                      <a:pt x="1798" y="1581"/>
                      <a:pt x="1798" y="1612"/>
                    </a:cubicBezTo>
                    <a:cubicBezTo>
                      <a:pt x="1798" y="1581"/>
                      <a:pt x="1798" y="1581"/>
                      <a:pt x="1798" y="1581"/>
                    </a:cubicBezTo>
                    <a:lnTo>
                      <a:pt x="1798" y="1581"/>
                    </a:lnTo>
                    <a:cubicBezTo>
                      <a:pt x="1798" y="1581"/>
                      <a:pt x="1798" y="1581"/>
                      <a:pt x="1829" y="1581"/>
                    </a:cubicBezTo>
                    <a:lnTo>
                      <a:pt x="1829" y="1550"/>
                    </a:lnTo>
                    <a:lnTo>
                      <a:pt x="1829" y="1518"/>
                    </a:lnTo>
                    <a:lnTo>
                      <a:pt x="1829" y="1518"/>
                    </a:lnTo>
                    <a:cubicBezTo>
                      <a:pt x="1829" y="1488"/>
                      <a:pt x="1829" y="1488"/>
                      <a:pt x="1829" y="1488"/>
                    </a:cubicBezTo>
                    <a:lnTo>
                      <a:pt x="1829" y="1488"/>
                    </a:lnTo>
                    <a:cubicBezTo>
                      <a:pt x="1829" y="1457"/>
                      <a:pt x="1829" y="1457"/>
                      <a:pt x="1860" y="1457"/>
                    </a:cubicBezTo>
                    <a:lnTo>
                      <a:pt x="1860" y="1457"/>
                    </a:lnTo>
                    <a:lnTo>
                      <a:pt x="1860" y="1457"/>
                    </a:lnTo>
                    <a:lnTo>
                      <a:pt x="1860" y="1457"/>
                    </a:lnTo>
                    <a:lnTo>
                      <a:pt x="1890" y="1457"/>
                    </a:lnTo>
                    <a:cubicBezTo>
                      <a:pt x="1890" y="1457"/>
                      <a:pt x="1890" y="1457"/>
                      <a:pt x="1922" y="1457"/>
                    </a:cubicBezTo>
                    <a:lnTo>
                      <a:pt x="1922" y="1457"/>
                    </a:lnTo>
                    <a:cubicBezTo>
                      <a:pt x="1922" y="1457"/>
                      <a:pt x="1922" y="1457"/>
                      <a:pt x="1953" y="1457"/>
                    </a:cubicBezTo>
                    <a:cubicBezTo>
                      <a:pt x="1953" y="1457"/>
                      <a:pt x="1953" y="1457"/>
                      <a:pt x="1984" y="1457"/>
                    </a:cubicBezTo>
                    <a:cubicBezTo>
                      <a:pt x="2014" y="1457"/>
                      <a:pt x="2014" y="1457"/>
                      <a:pt x="2014" y="1457"/>
                    </a:cubicBezTo>
                    <a:cubicBezTo>
                      <a:pt x="2046" y="1457"/>
                      <a:pt x="2046" y="1457"/>
                      <a:pt x="2046" y="1457"/>
                    </a:cubicBezTo>
                    <a:lnTo>
                      <a:pt x="2046" y="1457"/>
                    </a:lnTo>
                    <a:lnTo>
                      <a:pt x="2046" y="1457"/>
                    </a:lnTo>
                    <a:cubicBezTo>
                      <a:pt x="2077" y="1457"/>
                      <a:pt x="2077" y="1457"/>
                      <a:pt x="2077" y="1425"/>
                    </a:cubicBezTo>
                    <a:lnTo>
                      <a:pt x="2077" y="1425"/>
                    </a:lnTo>
                    <a:lnTo>
                      <a:pt x="2077" y="1425"/>
                    </a:lnTo>
                    <a:cubicBezTo>
                      <a:pt x="2077" y="1425"/>
                      <a:pt x="2077" y="1425"/>
                      <a:pt x="2108" y="1425"/>
                    </a:cubicBezTo>
                    <a:lnTo>
                      <a:pt x="2108" y="1425"/>
                    </a:lnTo>
                    <a:lnTo>
                      <a:pt x="2138" y="1425"/>
                    </a:lnTo>
                    <a:lnTo>
                      <a:pt x="2138" y="1425"/>
                    </a:lnTo>
                    <a:lnTo>
                      <a:pt x="2138" y="1425"/>
                    </a:lnTo>
                    <a:cubicBezTo>
                      <a:pt x="2170" y="1425"/>
                      <a:pt x="2170" y="1425"/>
                      <a:pt x="2201" y="1425"/>
                    </a:cubicBezTo>
                    <a:lnTo>
                      <a:pt x="2201" y="1425"/>
                    </a:lnTo>
                    <a:lnTo>
                      <a:pt x="2201" y="1425"/>
                    </a:lnTo>
                    <a:cubicBezTo>
                      <a:pt x="2201" y="1425"/>
                      <a:pt x="2201" y="1425"/>
                      <a:pt x="2232" y="1425"/>
                    </a:cubicBezTo>
                    <a:lnTo>
                      <a:pt x="2232" y="1425"/>
                    </a:lnTo>
                    <a:lnTo>
                      <a:pt x="2232" y="1425"/>
                    </a:lnTo>
                    <a:cubicBezTo>
                      <a:pt x="2232" y="1394"/>
                      <a:pt x="2262" y="1364"/>
                      <a:pt x="2293" y="1364"/>
                    </a:cubicBezTo>
                    <a:lnTo>
                      <a:pt x="2293" y="1364"/>
                    </a:lnTo>
                    <a:lnTo>
                      <a:pt x="2293" y="1364"/>
                    </a:lnTo>
                    <a:lnTo>
                      <a:pt x="2293" y="1364"/>
                    </a:lnTo>
                    <a:lnTo>
                      <a:pt x="2293" y="1364"/>
                    </a:lnTo>
                    <a:cubicBezTo>
                      <a:pt x="2325" y="1364"/>
                      <a:pt x="2325" y="1364"/>
                      <a:pt x="2356" y="1394"/>
                    </a:cubicBezTo>
                    <a:lnTo>
                      <a:pt x="2356" y="1394"/>
                    </a:lnTo>
                    <a:lnTo>
                      <a:pt x="2356" y="1394"/>
                    </a:lnTo>
                    <a:lnTo>
                      <a:pt x="2386" y="1394"/>
                    </a:lnTo>
                    <a:lnTo>
                      <a:pt x="2386" y="1394"/>
                    </a:lnTo>
                    <a:lnTo>
                      <a:pt x="2386" y="1394"/>
                    </a:lnTo>
                    <a:lnTo>
                      <a:pt x="2418" y="1425"/>
                    </a:lnTo>
                    <a:cubicBezTo>
                      <a:pt x="2418" y="1457"/>
                      <a:pt x="2418" y="1457"/>
                      <a:pt x="2418" y="1457"/>
                    </a:cubicBezTo>
                    <a:lnTo>
                      <a:pt x="2418" y="1457"/>
                    </a:lnTo>
                    <a:cubicBezTo>
                      <a:pt x="2418" y="1457"/>
                      <a:pt x="2418" y="1457"/>
                      <a:pt x="2449" y="1457"/>
                    </a:cubicBezTo>
                    <a:lnTo>
                      <a:pt x="2449" y="1457"/>
                    </a:lnTo>
                    <a:lnTo>
                      <a:pt x="2449" y="1457"/>
                    </a:lnTo>
                    <a:cubicBezTo>
                      <a:pt x="2449" y="1457"/>
                      <a:pt x="2449" y="1457"/>
                      <a:pt x="2479" y="1457"/>
                    </a:cubicBezTo>
                    <a:lnTo>
                      <a:pt x="2479" y="1457"/>
                    </a:lnTo>
                    <a:cubicBezTo>
                      <a:pt x="2479" y="1457"/>
                      <a:pt x="2479" y="1457"/>
                      <a:pt x="2510" y="1457"/>
                    </a:cubicBezTo>
                    <a:lnTo>
                      <a:pt x="2510" y="1457"/>
                    </a:lnTo>
                    <a:lnTo>
                      <a:pt x="2510" y="1457"/>
                    </a:lnTo>
                    <a:lnTo>
                      <a:pt x="2510" y="1457"/>
                    </a:lnTo>
                    <a:lnTo>
                      <a:pt x="2510" y="1457"/>
                    </a:lnTo>
                    <a:lnTo>
                      <a:pt x="2510" y="1457"/>
                    </a:lnTo>
                    <a:cubicBezTo>
                      <a:pt x="2542" y="1457"/>
                      <a:pt x="2542" y="1457"/>
                      <a:pt x="2542" y="1457"/>
                    </a:cubicBezTo>
                    <a:lnTo>
                      <a:pt x="2542" y="1457"/>
                    </a:lnTo>
                    <a:cubicBezTo>
                      <a:pt x="2542" y="1488"/>
                      <a:pt x="2542" y="1488"/>
                      <a:pt x="2542" y="1488"/>
                    </a:cubicBezTo>
                    <a:cubicBezTo>
                      <a:pt x="2573" y="1488"/>
                      <a:pt x="2573" y="1488"/>
                      <a:pt x="2573" y="1518"/>
                    </a:cubicBezTo>
                    <a:cubicBezTo>
                      <a:pt x="2573" y="1488"/>
                      <a:pt x="2573" y="1488"/>
                      <a:pt x="2603" y="1488"/>
                    </a:cubicBezTo>
                    <a:lnTo>
                      <a:pt x="2603" y="1488"/>
                    </a:lnTo>
                    <a:cubicBezTo>
                      <a:pt x="2634" y="1488"/>
                      <a:pt x="2634" y="1457"/>
                      <a:pt x="2634" y="1457"/>
                    </a:cubicBezTo>
                    <a:lnTo>
                      <a:pt x="2634" y="1457"/>
                    </a:lnTo>
                    <a:cubicBezTo>
                      <a:pt x="2634" y="1457"/>
                      <a:pt x="2634" y="1457"/>
                      <a:pt x="2666" y="1457"/>
                    </a:cubicBezTo>
                    <a:lnTo>
                      <a:pt x="2666" y="1457"/>
                    </a:lnTo>
                    <a:cubicBezTo>
                      <a:pt x="2697" y="1425"/>
                      <a:pt x="2697" y="1425"/>
                      <a:pt x="2697" y="1425"/>
                    </a:cubicBezTo>
                    <a:lnTo>
                      <a:pt x="2697" y="1425"/>
                    </a:lnTo>
                    <a:lnTo>
                      <a:pt x="2727" y="1425"/>
                    </a:lnTo>
                    <a:lnTo>
                      <a:pt x="2727" y="1425"/>
                    </a:lnTo>
                    <a:lnTo>
                      <a:pt x="2758" y="1457"/>
                    </a:lnTo>
                    <a:lnTo>
                      <a:pt x="2758" y="1457"/>
                    </a:lnTo>
                    <a:lnTo>
                      <a:pt x="2758" y="1457"/>
                    </a:lnTo>
                    <a:cubicBezTo>
                      <a:pt x="2758" y="1488"/>
                      <a:pt x="2758" y="1488"/>
                      <a:pt x="2727" y="1488"/>
                    </a:cubicBezTo>
                    <a:lnTo>
                      <a:pt x="2727" y="1488"/>
                    </a:lnTo>
                    <a:lnTo>
                      <a:pt x="2727" y="1488"/>
                    </a:lnTo>
                    <a:lnTo>
                      <a:pt x="2727" y="1488"/>
                    </a:lnTo>
                    <a:lnTo>
                      <a:pt x="2758" y="1488"/>
                    </a:lnTo>
                    <a:lnTo>
                      <a:pt x="2758" y="1518"/>
                    </a:lnTo>
                    <a:cubicBezTo>
                      <a:pt x="2758" y="1518"/>
                      <a:pt x="2790" y="1518"/>
                      <a:pt x="2790" y="1550"/>
                    </a:cubicBezTo>
                    <a:cubicBezTo>
                      <a:pt x="2790" y="1550"/>
                      <a:pt x="2821" y="1550"/>
                      <a:pt x="2821" y="1581"/>
                    </a:cubicBezTo>
                    <a:cubicBezTo>
                      <a:pt x="2851" y="1581"/>
                      <a:pt x="2851" y="1612"/>
                      <a:pt x="2851" y="1612"/>
                    </a:cubicBezTo>
                    <a:cubicBezTo>
                      <a:pt x="2882" y="1612"/>
                      <a:pt x="2882" y="1612"/>
                      <a:pt x="2882" y="1612"/>
                    </a:cubicBezTo>
                    <a:cubicBezTo>
                      <a:pt x="2882" y="1642"/>
                      <a:pt x="2882" y="1642"/>
                      <a:pt x="2882" y="1642"/>
                    </a:cubicBezTo>
                    <a:lnTo>
                      <a:pt x="2882" y="1642"/>
                    </a:lnTo>
                    <a:lnTo>
                      <a:pt x="2882" y="1642"/>
                    </a:lnTo>
                    <a:cubicBezTo>
                      <a:pt x="2914" y="1642"/>
                      <a:pt x="2914" y="1642"/>
                      <a:pt x="2914" y="1642"/>
                    </a:cubicBezTo>
                    <a:lnTo>
                      <a:pt x="2914" y="1642"/>
                    </a:lnTo>
                    <a:lnTo>
                      <a:pt x="2914" y="1642"/>
                    </a:lnTo>
                    <a:cubicBezTo>
                      <a:pt x="2914" y="1642"/>
                      <a:pt x="2914" y="1642"/>
                      <a:pt x="2945" y="1642"/>
                    </a:cubicBezTo>
                    <a:lnTo>
                      <a:pt x="2945" y="1642"/>
                    </a:lnTo>
                    <a:lnTo>
                      <a:pt x="2945" y="1642"/>
                    </a:lnTo>
                    <a:lnTo>
                      <a:pt x="2945" y="1642"/>
                    </a:lnTo>
                    <a:cubicBezTo>
                      <a:pt x="2945" y="1642"/>
                      <a:pt x="2945" y="1642"/>
                      <a:pt x="2945" y="1674"/>
                    </a:cubicBezTo>
                    <a:lnTo>
                      <a:pt x="2975" y="1674"/>
                    </a:lnTo>
                    <a:lnTo>
                      <a:pt x="2975" y="1674"/>
                    </a:lnTo>
                    <a:lnTo>
                      <a:pt x="2975" y="1674"/>
                    </a:lnTo>
                    <a:cubicBezTo>
                      <a:pt x="2975" y="1674"/>
                      <a:pt x="2975" y="1674"/>
                      <a:pt x="3006" y="1674"/>
                    </a:cubicBezTo>
                    <a:cubicBezTo>
                      <a:pt x="3006" y="1674"/>
                      <a:pt x="3006" y="1674"/>
                      <a:pt x="3038" y="1674"/>
                    </a:cubicBezTo>
                    <a:lnTo>
                      <a:pt x="3038" y="1674"/>
                    </a:lnTo>
                    <a:lnTo>
                      <a:pt x="3038" y="1674"/>
                    </a:lnTo>
                    <a:lnTo>
                      <a:pt x="3038" y="1674"/>
                    </a:lnTo>
                    <a:lnTo>
                      <a:pt x="3038" y="1674"/>
                    </a:lnTo>
                    <a:cubicBezTo>
                      <a:pt x="3038" y="1642"/>
                      <a:pt x="3069" y="1642"/>
                      <a:pt x="3069" y="1642"/>
                    </a:cubicBezTo>
                    <a:lnTo>
                      <a:pt x="3069" y="1642"/>
                    </a:lnTo>
                    <a:cubicBezTo>
                      <a:pt x="3069" y="1642"/>
                      <a:pt x="3069" y="1642"/>
                      <a:pt x="3099" y="1674"/>
                    </a:cubicBezTo>
                    <a:lnTo>
                      <a:pt x="3099" y="1674"/>
                    </a:lnTo>
                    <a:lnTo>
                      <a:pt x="3099" y="1674"/>
                    </a:lnTo>
                    <a:cubicBezTo>
                      <a:pt x="3099" y="1674"/>
                      <a:pt x="3130" y="1674"/>
                      <a:pt x="3130" y="1705"/>
                    </a:cubicBezTo>
                    <a:lnTo>
                      <a:pt x="3130" y="1705"/>
                    </a:lnTo>
                    <a:cubicBezTo>
                      <a:pt x="3130" y="1705"/>
                      <a:pt x="3162" y="1705"/>
                      <a:pt x="3162" y="1736"/>
                    </a:cubicBezTo>
                    <a:cubicBezTo>
                      <a:pt x="3162" y="1736"/>
                      <a:pt x="3162" y="1736"/>
                      <a:pt x="3193" y="1736"/>
                    </a:cubicBezTo>
                    <a:lnTo>
                      <a:pt x="3193" y="1736"/>
                    </a:lnTo>
                    <a:cubicBezTo>
                      <a:pt x="3193" y="1736"/>
                      <a:pt x="3193" y="1766"/>
                      <a:pt x="3223" y="1766"/>
                    </a:cubicBezTo>
                    <a:lnTo>
                      <a:pt x="3223" y="1766"/>
                    </a:lnTo>
                    <a:cubicBezTo>
                      <a:pt x="3223" y="1736"/>
                      <a:pt x="3223" y="1736"/>
                      <a:pt x="3223" y="1736"/>
                    </a:cubicBezTo>
                    <a:lnTo>
                      <a:pt x="3254" y="1736"/>
                    </a:lnTo>
                    <a:lnTo>
                      <a:pt x="3254" y="1736"/>
                    </a:lnTo>
                    <a:cubicBezTo>
                      <a:pt x="3254" y="1736"/>
                      <a:pt x="3254" y="1736"/>
                      <a:pt x="3286" y="1736"/>
                    </a:cubicBezTo>
                    <a:cubicBezTo>
                      <a:pt x="3286" y="1736"/>
                      <a:pt x="3286" y="1766"/>
                      <a:pt x="3286" y="1798"/>
                    </a:cubicBezTo>
                    <a:lnTo>
                      <a:pt x="3317" y="1798"/>
                    </a:lnTo>
                    <a:lnTo>
                      <a:pt x="3317" y="1798"/>
                    </a:lnTo>
                    <a:cubicBezTo>
                      <a:pt x="3317" y="1798"/>
                      <a:pt x="3317" y="1798"/>
                      <a:pt x="3317" y="1766"/>
                    </a:cubicBezTo>
                    <a:lnTo>
                      <a:pt x="3317" y="1766"/>
                    </a:lnTo>
                    <a:lnTo>
                      <a:pt x="3317" y="1766"/>
                    </a:lnTo>
                    <a:lnTo>
                      <a:pt x="3317" y="1766"/>
                    </a:lnTo>
                    <a:cubicBezTo>
                      <a:pt x="3317" y="1736"/>
                      <a:pt x="3317" y="1736"/>
                      <a:pt x="3317" y="1736"/>
                    </a:cubicBezTo>
                    <a:cubicBezTo>
                      <a:pt x="3347" y="1766"/>
                      <a:pt x="3347" y="1766"/>
                      <a:pt x="3347" y="1766"/>
                    </a:cubicBezTo>
                    <a:lnTo>
                      <a:pt x="3347" y="1766"/>
                    </a:lnTo>
                    <a:lnTo>
                      <a:pt x="3347" y="1766"/>
                    </a:lnTo>
                    <a:lnTo>
                      <a:pt x="3378" y="1766"/>
                    </a:lnTo>
                    <a:lnTo>
                      <a:pt x="3378" y="1766"/>
                    </a:lnTo>
                    <a:cubicBezTo>
                      <a:pt x="3378" y="1766"/>
                      <a:pt x="3378" y="1766"/>
                      <a:pt x="3410" y="1766"/>
                    </a:cubicBezTo>
                    <a:lnTo>
                      <a:pt x="3410" y="1766"/>
                    </a:lnTo>
                    <a:cubicBezTo>
                      <a:pt x="3410" y="1736"/>
                      <a:pt x="3410" y="1736"/>
                      <a:pt x="3441" y="1736"/>
                    </a:cubicBezTo>
                    <a:lnTo>
                      <a:pt x="3471" y="1705"/>
                    </a:lnTo>
                    <a:lnTo>
                      <a:pt x="3502" y="1705"/>
                    </a:lnTo>
                    <a:cubicBezTo>
                      <a:pt x="3502" y="1674"/>
                      <a:pt x="3534" y="1674"/>
                      <a:pt x="3534" y="1674"/>
                    </a:cubicBezTo>
                    <a:lnTo>
                      <a:pt x="3534" y="1674"/>
                    </a:lnTo>
                    <a:cubicBezTo>
                      <a:pt x="3534" y="1674"/>
                      <a:pt x="3534" y="1674"/>
                      <a:pt x="3565" y="1674"/>
                    </a:cubicBezTo>
                    <a:lnTo>
                      <a:pt x="3595" y="1674"/>
                    </a:lnTo>
                    <a:lnTo>
                      <a:pt x="3595" y="1674"/>
                    </a:lnTo>
                    <a:cubicBezTo>
                      <a:pt x="3626" y="1674"/>
                      <a:pt x="3626" y="1674"/>
                      <a:pt x="3626" y="1674"/>
                    </a:cubicBezTo>
                    <a:cubicBezTo>
                      <a:pt x="3626" y="1674"/>
                      <a:pt x="3626" y="1674"/>
                      <a:pt x="3658" y="1674"/>
                    </a:cubicBezTo>
                    <a:lnTo>
                      <a:pt x="3658" y="1674"/>
                    </a:lnTo>
                    <a:cubicBezTo>
                      <a:pt x="3658" y="1674"/>
                      <a:pt x="3658" y="1674"/>
                      <a:pt x="3689" y="1674"/>
                    </a:cubicBezTo>
                    <a:lnTo>
                      <a:pt x="3689" y="1674"/>
                    </a:lnTo>
                    <a:lnTo>
                      <a:pt x="3719" y="1705"/>
                    </a:lnTo>
                    <a:cubicBezTo>
                      <a:pt x="3719" y="1705"/>
                      <a:pt x="3719" y="1705"/>
                      <a:pt x="3719" y="1736"/>
                    </a:cubicBezTo>
                    <a:lnTo>
                      <a:pt x="3719" y="1736"/>
                    </a:lnTo>
                    <a:lnTo>
                      <a:pt x="3719" y="1736"/>
                    </a:lnTo>
                    <a:lnTo>
                      <a:pt x="3719" y="1736"/>
                    </a:lnTo>
                    <a:lnTo>
                      <a:pt x="3750" y="1736"/>
                    </a:lnTo>
                    <a:cubicBezTo>
                      <a:pt x="3750" y="1736"/>
                      <a:pt x="3750" y="1736"/>
                      <a:pt x="3782" y="1736"/>
                    </a:cubicBezTo>
                    <a:lnTo>
                      <a:pt x="3782" y="1736"/>
                    </a:lnTo>
                    <a:lnTo>
                      <a:pt x="3782" y="1736"/>
                    </a:lnTo>
                    <a:lnTo>
                      <a:pt x="3813" y="1736"/>
                    </a:lnTo>
                    <a:lnTo>
                      <a:pt x="3813" y="1736"/>
                    </a:lnTo>
                    <a:cubicBezTo>
                      <a:pt x="3843" y="1736"/>
                      <a:pt x="3843" y="1736"/>
                      <a:pt x="3843" y="1736"/>
                    </a:cubicBezTo>
                    <a:lnTo>
                      <a:pt x="3843" y="1736"/>
                    </a:lnTo>
                    <a:lnTo>
                      <a:pt x="3843" y="1736"/>
                    </a:lnTo>
                    <a:cubicBezTo>
                      <a:pt x="3843" y="1736"/>
                      <a:pt x="3843" y="1736"/>
                      <a:pt x="3874" y="1736"/>
                    </a:cubicBezTo>
                    <a:lnTo>
                      <a:pt x="3874" y="1736"/>
                    </a:lnTo>
                    <a:lnTo>
                      <a:pt x="3874" y="1736"/>
                    </a:lnTo>
                    <a:lnTo>
                      <a:pt x="3874" y="1705"/>
                    </a:lnTo>
                    <a:lnTo>
                      <a:pt x="3874" y="1705"/>
                    </a:lnTo>
                    <a:cubicBezTo>
                      <a:pt x="3843" y="1705"/>
                      <a:pt x="3843" y="1674"/>
                      <a:pt x="3843" y="1674"/>
                    </a:cubicBezTo>
                    <a:lnTo>
                      <a:pt x="3874" y="1642"/>
                    </a:lnTo>
                    <a:lnTo>
                      <a:pt x="3874" y="1642"/>
                    </a:lnTo>
                    <a:cubicBezTo>
                      <a:pt x="3874" y="1612"/>
                      <a:pt x="3905" y="1612"/>
                      <a:pt x="3905" y="1612"/>
                    </a:cubicBezTo>
                    <a:lnTo>
                      <a:pt x="3937" y="1581"/>
                    </a:lnTo>
                    <a:lnTo>
                      <a:pt x="3937" y="1581"/>
                    </a:lnTo>
                    <a:cubicBezTo>
                      <a:pt x="3937" y="1581"/>
                      <a:pt x="3937" y="1581"/>
                      <a:pt x="3967" y="1581"/>
                    </a:cubicBezTo>
                    <a:lnTo>
                      <a:pt x="3967" y="1581"/>
                    </a:lnTo>
                    <a:cubicBezTo>
                      <a:pt x="3967" y="1612"/>
                      <a:pt x="3998" y="1612"/>
                      <a:pt x="3998" y="1612"/>
                    </a:cubicBezTo>
                    <a:lnTo>
                      <a:pt x="4030" y="1612"/>
                    </a:lnTo>
                    <a:lnTo>
                      <a:pt x="4060" y="1612"/>
                    </a:lnTo>
                    <a:cubicBezTo>
                      <a:pt x="4091" y="1642"/>
                      <a:pt x="4091" y="1642"/>
                      <a:pt x="4091" y="1642"/>
                    </a:cubicBezTo>
                    <a:cubicBezTo>
                      <a:pt x="4122" y="1642"/>
                      <a:pt x="4122" y="1642"/>
                      <a:pt x="4122" y="1642"/>
                    </a:cubicBezTo>
                    <a:lnTo>
                      <a:pt x="4122" y="1642"/>
                    </a:lnTo>
                    <a:cubicBezTo>
                      <a:pt x="4154" y="1674"/>
                      <a:pt x="4154" y="1674"/>
                      <a:pt x="4154" y="1674"/>
                    </a:cubicBezTo>
                    <a:lnTo>
                      <a:pt x="4154" y="1674"/>
                    </a:lnTo>
                    <a:lnTo>
                      <a:pt x="4154" y="1674"/>
                    </a:lnTo>
                    <a:lnTo>
                      <a:pt x="4154" y="1705"/>
                    </a:lnTo>
                    <a:lnTo>
                      <a:pt x="4154" y="1705"/>
                    </a:lnTo>
                    <a:lnTo>
                      <a:pt x="4154" y="1705"/>
                    </a:lnTo>
                    <a:cubicBezTo>
                      <a:pt x="4184" y="1705"/>
                      <a:pt x="4184" y="1705"/>
                      <a:pt x="4184" y="1705"/>
                    </a:cubicBezTo>
                    <a:lnTo>
                      <a:pt x="4184" y="1705"/>
                    </a:lnTo>
                    <a:cubicBezTo>
                      <a:pt x="4215" y="1705"/>
                      <a:pt x="4215" y="1705"/>
                      <a:pt x="4215" y="1705"/>
                    </a:cubicBezTo>
                    <a:lnTo>
                      <a:pt x="4215" y="1705"/>
                    </a:lnTo>
                    <a:cubicBezTo>
                      <a:pt x="4215" y="1705"/>
                      <a:pt x="4215" y="1705"/>
                      <a:pt x="4246" y="1705"/>
                    </a:cubicBezTo>
                    <a:lnTo>
                      <a:pt x="4278" y="1705"/>
                    </a:lnTo>
                    <a:lnTo>
                      <a:pt x="4308" y="1705"/>
                    </a:lnTo>
                    <a:lnTo>
                      <a:pt x="4308" y="1705"/>
                    </a:lnTo>
                    <a:lnTo>
                      <a:pt x="4308" y="1705"/>
                    </a:lnTo>
                    <a:cubicBezTo>
                      <a:pt x="4339" y="1705"/>
                      <a:pt x="4402" y="1705"/>
                      <a:pt x="4402" y="1736"/>
                    </a:cubicBezTo>
                    <a:cubicBezTo>
                      <a:pt x="4432" y="1736"/>
                      <a:pt x="4432" y="1736"/>
                      <a:pt x="4432" y="1736"/>
                    </a:cubicBezTo>
                    <a:cubicBezTo>
                      <a:pt x="4463" y="1736"/>
                      <a:pt x="4463" y="1736"/>
                      <a:pt x="4463" y="1736"/>
                    </a:cubicBezTo>
                    <a:cubicBezTo>
                      <a:pt x="4463" y="1766"/>
                      <a:pt x="4494" y="1766"/>
                      <a:pt x="4494" y="1766"/>
                    </a:cubicBezTo>
                    <a:cubicBezTo>
                      <a:pt x="4494" y="1766"/>
                      <a:pt x="4494" y="1766"/>
                      <a:pt x="4526" y="1766"/>
                    </a:cubicBezTo>
                    <a:lnTo>
                      <a:pt x="4556" y="1766"/>
                    </a:lnTo>
                    <a:cubicBezTo>
                      <a:pt x="4556" y="1766"/>
                      <a:pt x="4556" y="1766"/>
                      <a:pt x="4587" y="1766"/>
                    </a:cubicBezTo>
                    <a:lnTo>
                      <a:pt x="4587" y="1766"/>
                    </a:lnTo>
                    <a:lnTo>
                      <a:pt x="4587" y="1766"/>
                    </a:lnTo>
                    <a:lnTo>
                      <a:pt x="4587" y="1766"/>
                    </a:lnTo>
                    <a:cubicBezTo>
                      <a:pt x="4618" y="1766"/>
                      <a:pt x="4650" y="1766"/>
                      <a:pt x="4650" y="1766"/>
                    </a:cubicBezTo>
                    <a:cubicBezTo>
                      <a:pt x="4650" y="1766"/>
                      <a:pt x="4650" y="1766"/>
                      <a:pt x="4680" y="1766"/>
                    </a:cubicBezTo>
                    <a:lnTo>
                      <a:pt x="4680" y="1766"/>
                    </a:lnTo>
                    <a:cubicBezTo>
                      <a:pt x="4680" y="1766"/>
                      <a:pt x="4680" y="1766"/>
                      <a:pt x="4711" y="1766"/>
                    </a:cubicBezTo>
                    <a:lnTo>
                      <a:pt x="4711" y="1736"/>
                    </a:lnTo>
                    <a:cubicBezTo>
                      <a:pt x="4742" y="1736"/>
                      <a:pt x="4742" y="1705"/>
                      <a:pt x="4742" y="1705"/>
                    </a:cubicBezTo>
                    <a:lnTo>
                      <a:pt x="4742" y="1705"/>
                    </a:lnTo>
                    <a:cubicBezTo>
                      <a:pt x="4774" y="1705"/>
                      <a:pt x="4804" y="1705"/>
                      <a:pt x="4804" y="1705"/>
                    </a:cubicBezTo>
                    <a:cubicBezTo>
                      <a:pt x="4804" y="1705"/>
                      <a:pt x="4804" y="1705"/>
                      <a:pt x="4835" y="1705"/>
                    </a:cubicBezTo>
                    <a:lnTo>
                      <a:pt x="4835" y="1705"/>
                    </a:lnTo>
                    <a:cubicBezTo>
                      <a:pt x="4866" y="1736"/>
                      <a:pt x="4866" y="1736"/>
                      <a:pt x="4866" y="1736"/>
                    </a:cubicBezTo>
                    <a:lnTo>
                      <a:pt x="4898" y="1736"/>
                    </a:lnTo>
                    <a:lnTo>
                      <a:pt x="4898" y="1736"/>
                    </a:lnTo>
                    <a:lnTo>
                      <a:pt x="4898" y="1736"/>
                    </a:lnTo>
                    <a:cubicBezTo>
                      <a:pt x="4928" y="1705"/>
                      <a:pt x="4928" y="1705"/>
                      <a:pt x="4928" y="1705"/>
                    </a:cubicBezTo>
                    <a:cubicBezTo>
                      <a:pt x="4928" y="1736"/>
                      <a:pt x="4928" y="1736"/>
                      <a:pt x="4928" y="1736"/>
                    </a:cubicBezTo>
                    <a:lnTo>
                      <a:pt x="4928" y="1736"/>
                    </a:lnTo>
                    <a:cubicBezTo>
                      <a:pt x="4928" y="1736"/>
                      <a:pt x="4928" y="1736"/>
                      <a:pt x="4959" y="1736"/>
                    </a:cubicBezTo>
                    <a:lnTo>
                      <a:pt x="4959" y="1766"/>
                    </a:lnTo>
                    <a:lnTo>
                      <a:pt x="4959" y="1766"/>
                    </a:lnTo>
                    <a:cubicBezTo>
                      <a:pt x="4990" y="1766"/>
                      <a:pt x="4990" y="1766"/>
                      <a:pt x="5022" y="1736"/>
                    </a:cubicBezTo>
                    <a:lnTo>
                      <a:pt x="5022" y="1736"/>
                    </a:lnTo>
                    <a:lnTo>
                      <a:pt x="5022" y="1736"/>
                    </a:lnTo>
                    <a:lnTo>
                      <a:pt x="5022" y="1736"/>
                    </a:lnTo>
                    <a:lnTo>
                      <a:pt x="5022" y="1736"/>
                    </a:lnTo>
                    <a:cubicBezTo>
                      <a:pt x="5022" y="1705"/>
                      <a:pt x="5022" y="1705"/>
                      <a:pt x="5022" y="1705"/>
                    </a:cubicBezTo>
                    <a:cubicBezTo>
                      <a:pt x="5022" y="1705"/>
                      <a:pt x="5022" y="1705"/>
                      <a:pt x="5052" y="1705"/>
                    </a:cubicBezTo>
                    <a:lnTo>
                      <a:pt x="5052" y="1705"/>
                    </a:lnTo>
                    <a:lnTo>
                      <a:pt x="5052" y="1674"/>
                    </a:lnTo>
                    <a:lnTo>
                      <a:pt x="5052" y="1674"/>
                    </a:lnTo>
                    <a:lnTo>
                      <a:pt x="5052" y="1674"/>
                    </a:lnTo>
                    <a:cubicBezTo>
                      <a:pt x="5083" y="1674"/>
                      <a:pt x="5083" y="1642"/>
                      <a:pt x="5114" y="1612"/>
                    </a:cubicBezTo>
                    <a:lnTo>
                      <a:pt x="5114" y="1612"/>
                    </a:lnTo>
                    <a:lnTo>
                      <a:pt x="5083" y="1612"/>
                    </a:lnTo>
                    <a:lnTo>
                      <a:pt x="5083" y="1612"/>
                    </a:lnTo>
                    <a:cubicBezTo>
                      <a:pt x="5083" y="1581"/>
                      <a:pt x="5083" y="1581"/>
                      <a:pt x="5083" y="1581"/>
                    </a:cubicBezTo>
                    <a:lnTo>
                      <a:pt x="5083" y="1581"/>
                    </a:lnTo>
                    <a:cubicBezTo>
                      <a:pt x="5083" y="1550"/>
                      <a:pt x="5083" y="1550"/>
                      <a:pt x="5114" y="1550"/>
                    </a:cubicBezTo>
                    <a:lnTo>
                      <a:pt x="5114" y="1550"/>
                    </a:lnTo>
                    <a:cubicBezTo>
                      <a:pt x="5114" y="1518"/>
                      <a:pt x="5114" y="1518"/>
                      <a:pt x="5114" y="1518"/>
                    </a:cubicBezTo>
                    <a:cubicBezTo>
                      <a:pt x="5114" y="1518"/>
                      <a:pt x="5114" y="1518"/>
                      <a:pt x="5146" y="1518"/>
                    </a:cubicBezTo>
                    <a:lnTo>
                      <a:pt x="5146" y="1518"/>
                    </a:lnTo>
                    <a:cubicBezTo>
                      <a:pt x="5146" y="1518"/>
                      <a:pt x="5146" y="1518"/>
                      <a:pt x="5176" y="1518"/>
                    </a:cubicBezTo>
                    <a:lnTo>
                      <a:pt x="5176" y="1518"/>
                    </a:lnTo>
                    <a:lnTo>
                      <a:pt x="5176" y="1518"/>
                    </a:lnTo>
                    <a:cubicBezTo>
                      <a:pt x="5207" y="1518"/>
                      <a:pt x="5207" y="1488"/>
                      <a:pt x="5238" y="1488"/>
                    </a:cubicBezTo>
                    <a:cubicBezTo>
                      <a:pt x="5238" y="1488"/>
                      <a:pt x="5300" y="1488"/>
                      <a:pt x="5331" y="1518"/>
                    </a:cubicBezTo>
                    <a:cubicBezTo>
                      <a:pt x="5331" y="1518"/>
                      <a:pt x="5331" y="1518"/>
                      <a:pt x="5362" y="1518"/>
                    </a:cubicBezTo>
                    <a:lnTo>
                      <a:pt x="5362" y="1518"/>
                    </a:lnTo>
                    <a:lnTo>
                      <a:pt x="5362" y="1518"/>
                    </a:lnTo>
                    <a:lnTo>
                      <a:pt x="5394" y="1518"/>
                    </a:lnTo>
                    <a:lnTo>
                      <a:pt x="5394" y="1518"/>
                    </a:lnTo>
                    <a:cubicBezTo>
                      <a:pt x="5424" y="1518"/>
                      <a:pt x="5424" y="1518"/>
                      <a:pt x="5424" y="1550"/>
                    </a:cubicBezTo>
                    <a:lnTo>
                      <a:pt x="5424" y="1550"/>
                    </a:lnTo>
                    <a:lnTo>
                      <a:pt x="5424" y="1550"/>
                    </a:lnTo>
                    <a:cubicBezTo>
                      <a:pt x="5455" y="1550"/>
                      <a:pt x="5455" y="1550"/>
                      <a:pt x="5455" y="1581"/>
                    </a:cubicBezTo>
                    <a:lnTo>
                      <a:pt x="5486" y="1612"/>
                    </a:lnTo>
                    <a:lnTo>
                      <a:pt x="5486" y="1642"/>
                    </a:lnTo>
                    <a:cubicBezTo>
                      <a:pt x="5486" y="1642"/>
                      <a:pt x="5486" y="1642"/>
                      <a:pt x="5517" y="1642"/>
                    </a:cubicBezTo>
                    <a:cubicBezTo>
                      <a:pt x="5517" y="1674"/>
                      <a:pt x="5517" y="1705"/>
                      <a:pt x="5548" y="1705"/>
                    </a:cubicBezTo>
                    <a:cubicBezTo>
                      <a:pt x="5548" y="1736"/>
                      <a:pt x="5548" y="1736"/>
                      <a:pt x="5548" y="1766"/>
                    </a:cubicBezTo>
                    <a:lnTo>
                      <a:pt x="5548" y="1766"/>
                    </a:lnTo>
                    <a:cubicBezTo>
                      <a:pt x="5579" y="1766"/>
                      <a:pt x="5579" y="1766"/>
                      <a:pt x="5610" y="1766"/>
                    </a:cubicBezTo>
                    <a:lnTo>
                      <a:pt x="5610" y="1766"/>
                    </a:lnTo>
                    <a:lnTo>
                      <a:pt x="5610" y="1766"/>
                    </a:lnTo>
                    <a:lnTo>
                      <a:pt x="5610" y="1766"/>
                    </a:lnTo>
                    <a:cubicBezTo>
                      <a:pt x="5642" y="1766"/>
                      <a:pt x="5642" y="1766"/>
                      <a:pt x="5642" y="1766"/>
                    </a:cubicBezTo>
                    <a:cubicBezTo>
                      <a:pt x="5672" y="1798"/>
                      <a:pt x="5672" y="1798"/>
                      <a:pt x="5672" y="1798"/>
                    </a:cubicBezTo>
                    <a:lnTo>
                      <a:pt x="5672" y="1798"/>
                    </a:lnTo>
                    <a:cubicBezTo>
                      <a:pt x="5703" y="1829"/>
                      <a:pt x="5703" y="1829"/>
                      <a:pt x="5703" y="1860"/>
                    </a:cubicBezTo>
                    <a:cubicBezTo>
                      <a:pt x="5703" y="1860"/>
                      <a:pt x="5703" y="1860"/>
                      <a:pt x="5734" y="1860"/>
                    </a:cubicBezTo>
                    <a:lnTo>
                      <a:pt x="5734" y="1860"/>
                    </a:lnTo>
                    <a:lnTo>
                      <a:pt x="5734" y="1860"/>
                    </a:lnTo>
                    <a:cubicBezTo>
                      <a:pt x="5734" y="1890"/>
                      <a:pt x="5734" y="1890"/>
                      <a:pt x="5765" y="1890"/>
                    </a:cubicBezTo>
                    <a:lnTo>
                      <a:pt x="5765" y="1890"/>
                    </a:lnTo>
                    <a:cubicBezTo>
                      <a:pt x="5765" y="1860"/>
                      <a:pt x="5796" y="1860"/>
                      <a:pt x="5796" y="1860"/>
                    </a:cubicBezTo>
                    <a:cubicBezTo>
                      <a:pt x="5827" y="1829"/>
                      <a:pt x="5827" y="1829"/>
                      <a:pt x="5827" y="1829"/>
                    </a:cubicBezTo>
                    <a:lnTo>
                      <a:pt x="5827" y="1829"/>
                    </a:lnTo>
                    <a:cubicBezTo>
                      <a:pt x="5827" y="1829"/>
                      <a:pt x="5827" y="1829"/>
                      <a:pt x="5858" y="1829"/>
                    </a:cubicBezTo>
                    <a:lnTo>
                      <a:pt x="5858" y="1829"/>
                    </a:lnTo>
                    <a:lnTo>
                      <a:pt x="5889" y="1829"/>
                    </a:lnTo>
                    <a:lnTo>
                      <a:pt x="5889" y="1829"/>
                    </a:lnTo>
                    <a:lnTo>
                      <a:pt x="5889" y="1829"/>
                    </a:lnTo>
                    <a:cubicBezTo>
                      <a:pt x="5920" y="1829"/>
                      <a:pt x="5920" y="1829"/>
                      <a:pt x="5920" y="1829"/>
                    </a:cubicBezTo>
                    <a:lnTo>
                      <a:pt x="5951" y="1860"/>
                    </a:lnTo>
                    <a:lnTo>
                      <a:pt x="5951" y="1860"/>
                    </a:lnTo>
                    <a:lnTo>
                      <a:pt x="5951" y="1860"/>
                    </a:lnTo>
                    <a:lnTo>
                      <a:pt x="5951" y="1860"/>
                    </a:lnTo>
                    <a:lnTo>
                      <a:pt x="5951" y="1890"/>
                    </a:lnTo>
                    <a:lnTo>
                      <a:pt x="5951" y="1890"/>
                    </a:lnTo>
                    <a:cubicBezTo>
                      <a:pt x="5951" y="1890"/>
                      <a:pt x="5951" y="1890"/>
                      <a:pt x="5951" y="1922"/>
                    </a:cubicBezTo>
                    <a:lnTo>
                      <a:pt x="5951" y="1922"/>
                    </a:lnTo>
                    <a:cubicBezTo>
                      <a:pt x="5920" y="1922"/>
                      <a:pt x="5920" y="1922"/>
                      <a:pt x="5920" y="1922"/>
                    </a:cubicBezTo>
                    <a:lnTo>
                      <a:pt x="5920" y="1922"/>
                    </a:lnTo>
                    <a:cubicBezTo>
                      <a:pt x="5920" y="1953"/>
                      <a:pt x="5920" y="1953"/>
                      <a:pt x="5920" y="1953"/>
                    </a:cubicBezTo>
                    <a:cubicBezTo>
                      <a:pt x="5920" y="1953"/>
                      <a:pt x="5920" y="1984"/>
                      <a:pt x="5889" y="1984"/>
                    </a:cubicBezTo>
                    <a:lnTo>
                      <a:pt x="5889" y="1984"/>
                    </a:lnTo>
                    <a:lnTo>
                      <a:pt x="5889" y="1984"/>
                    </a:lnTo>
                    <a:cubicBezTo>
                      <a:pt x="5889" y="2014"/>
                      <a:pt x="5889" y="2014"/>
                      <a:pt x="5889" y="2014"/>
                    </a:cubicBezTo>
                    <a:lnTo>
                      <a:pt x="5889" y="2014"/>
                    </a:lnTo>
                    <a:lnTo>
                      <a:pt x="5889" y="2014"/>
                    </a:lnTo>
                    <a:lnTo>
                      <a:pt x="5889" y="2014"/>
                    </a:lnTo>
                    <a:cubicBezTo>
                      <a:pt x="5889" y="2046"/>
                      <a:pt x="5858" y="2046"/>
                      <a:pt x="5858" y="2077"/>
                    </a:cubicBezTo>
                    <a:lnTo>
                      <a:pt x="5858" y="2077"/>
                    </a:lnTo>
                    <a:lnTo>
                      <a:pt x="5858" y="2077"/>
                    </a:lnTo>
                    <a:lnTo>
                      <a:pt x="5858" y="2077"/>
                    </a:lnTo>
                    <a:lnTo>
                      <a:pt x="5827" y="2108"/>
                    </a:lnTo>
                    <a:lnTo>
                      <a:pt x="5827" y="2108"/>
                    </a:lnTo>
                    <a:lnTo>
                      <a:pt x="5827" y="2108"/>
                    </a:lnTo>
                    <a:cubicBezTo>
                      <a:pt x="5796" y="2108"/>
                      <a:pt x="5796" y="2108"/>
                      <a:pt x="5796" y="2077"/>
                    </a:cubicBezTo>
                    <a:lnTo>
                      <a:pt x="5796" y="2077"/>
                    </a:lnTo>
                    <a:cubicBezTo>
                      <a:pt x="5765" y="2077"/>
                      <a:pt x="5765" y="2077"/>
                      <a:pt x="5765" y="2077"/>
                    </a:cubicBezTo>
                    <a:cubicBezTo>
                      <a:pt x="5765" y="2077"/>
                      <a:pt x="5765" y="2108"/>
                      <a:pt x="5734" y="2108"/>
                    </a:cubicBezTo>
                    <a:lnTo>
                      <a:pt x="5734" y="2108"/>
                    </a:lnTo>
                    <a:cubicBezTo>
                      <a:pt x="5734" y="2108"/>
                      <a:pt x="5734" y="2108"/>
                      <a:pt x="5734" y="2138"/>
                    </a:cubicBezTo>
                    <a:lnTo>
                      <a:pt x="5734" y="2138"/>
                    </a:lnTo>
                    <a:lnTo>
                      <a:pt x="5734" y="2170"/>
                    </a:lnTo>
                    <a:lnTo>
                      <a:pt x="5734" y="2170"/>
                    </a:lnTo>
                    <a:lnTo>
                      <a:pt x="5734" y="2170"/>
                    </a:lnTo>
                    <a:cubicBezTo>
                      <a:pt x="5734" y="2170"/>
                      <a:pt x="5734" y="2170"/>
                      <a:pt x="5765" y="2170"/>
                    </a:cubicBezTo>
                    <a:lnTo>
                      <a:pt x="5765" y="2138"/>
                    </a:lnTo>
                    <a:cubicBezTo>
                      <a:pt x="5765" y="2138"/>
                      <a:pt x="5796" y="2170"/>
                      <a:pt x="5827" y="2170"/>
                    </a:cubicBezTo>
                    <a:cubicBezTo>
                      <a:pt x="5827" y="2201"/>
                      <a:pt x="5827" y="2201"/>
                      <a:pt x="5827" y="2201"/>
                    </a:cubicBezTo>
                    <a:lnTo>
                      <a:pt x="5858" y="2201"/>
                    </a:lnTo>
                    <a:cubicBezTo>
                      <a:pt x="5889" y="2170"/>
                      <a:pt x="5889" y="2170"/>
                      <a:pt x="5889" y="2170"/>
                    </a:cubicBezTo>
                    <a:cubicBezTo>
                      <a:pt x="5920" y="2170"/>
                      <a:pt x="5920" y="2138"/>
                      <a:pt x="5951" y="2108"/>
                    </a:cubicBezTo>
                    <a:cubicBezTo>
                      <a:pt x="5951" y="2077"/>
                      <a:pt x="5982" y="2046"/>
                      <a:pt x="6013" y="2046"/>
                    </a:cubicBezTo>
                    <a:lnTo>
                      <a:pt x="6044" y="2046"/>
                    </a:lnTo>
                    <a:lnTo>
                      <a:pt x="6044" y="2014"/>
                    </a:lnTo>
                    <a:lnTo>
                      <a:pt x="6075" y="1984"/>
                    </a:lnTo>
                    <a:lnTo>
                      <a:pt x="6106" y="1953"/>
                    </a:lnTo>
                    <a:cubicBezTo>
                      <a:pt x="6106" y="1922"/>
                      <a:pt x="6106" y="1922"/>
                      <a:pt x="6137" y="1890"/>
                    </a:cubicBezTo>
                    <a:lnTo>
                      <a:pt x="6168" y="1860"/>
                    </a:lnTo>
                    <a:cubicBezTo>
                      <a:pt x="6199" y="1860"/>
                      <a:pt x="6199" y="1829"/>
                      <a:pt x="6199" y="1829"/>
                    </a:cubicBezTo>
                    <a:lnTo>
                      <a:pt x="6199" y="1829"/>
                    </a:lnTo>
                    <a:cubicBezTo>
                      <a:pt x="6199" y="1798"/>
                      <a:pt x="6199" y="1766"/>
                      <a:pt x="6199" y="1766"/>
                    </a:cubicBezTo>
                    <a:cubicBezTo>
                      <a:pt x="6199" y="1766"/>
                      <a:pt x="6230" y="1766"/>
                      <a:pt x="6230" y="1736"/>
                    </a:cubicBezTo>
                    <a:lnTo>
                      <a:pt x="6230" y="1736"/>
                    </a:lnTo>
                    <a:lnTo>
                      <a:pt x="6230" y="1736"/>
                    </a:lnTo>
                    <a:cubicBezTo>
                      <a:pt x="6230" y="1736"/>
                      <a:pt x="6199" y="1705"/>
                      <a:pt x="6230" y="1705"/>
                    </a:cubicBezTo>
                    <a:cubicBezTo>
                      <a:pt x="6230" y="1674"/>
                      <a:pt x="6230" y="1642"/>
                      <a:pt x="6261" y="1612"/>
                    </a:cubicBezTo>
                    <a:lnTo>
                      <a:pt x="6261" y="1612"/>
                    </a:lnTo>
                    <a:lnTo>
                      <a:pt x="6261" y="1581"/>
                    </a:lnTo>
                    <a:cubicBezTo>
                      <a:pt x="6230" y="1581"/>
                      <a:pt x="6230" y="1581"/>
                      <a:pt x="6230" y="1581"/>
                    </a:cubicBezTo>
                    <a:cubicBezTo>
                      <a:pt x="6230" y="1550"/>
                      <a:pt x="6230" y="1550"/>
                      <a:pt x="6230" y="1550"/>
                    </a:cubicBezTo>
                    <a:cubicBezTo>
                      <a:pt x="6230" y="1518"/>
                      <a:pt x="6230" y="1518"/>
                      <a:pt x="6199" y="1518"/>
                    </a:cubicBezTo>
                    <a:cubicBezTo>
                      <a:pt x="6199" y="1518"/>
                      <a:pt x="6199" y="1518"/>
                      <a:pt x="6168" y="1518"/>
                    </a:cubicBezTo>
                    <a:cubicBezTo>
                      <a:pt x="6168" y="1518"/>
                      <a:pt x="6168" y="1518"/>
                      <a:pt x="6137" y="1518"/>
                    </a:cubicBezTo>
                    <a:cubicBezTo>
                      <a:pt x="6137" y="1518"/>
                      <a:pt x="6137" y="1518"/>
                      <a:pt x="6106" y="1518"/>
                    </a:cubicBezTo>
                    <a:cubicBezTo>
                      <a:pt x="6106" y="1550"/>
                      <a:pt x="6075" y="1550"/>
                      <a:pt x="6075" y="1550"/>
                    </a:cubicBezTo>
                    <a:cubicBezTo>
                      <a:pt x="6044" y="1550"/>
                      <a:pt x="6044" y="1550"/>
                      <a:pt x="6044" y="1518"/>
                    </a:cubicBezTo>
                    <a:lnTo>
                      <a:pt x="6044" y="1488"/>
                    </a:lnTo>
                    <a:lnTo>
                      <a:pt x="6044" y="1488"/>
                    </a:lnTo>
                    <a:cubicBezTo>
                      <a:pt x="6044" y="1488"/>
                      <a:pt x="6044" y="1488"/>
                      <a:pt x="6044" y="1457"/>
                    </a:cubicBezTo>
                    <a:lnTo>
                      <a:pt x="6013" y="1457"/>
                    </a:lnTo>
                    <a:cubicBezTo>
                      <a:pt x="6013" y="1488"/>
                      <a:pt x="6013" y="1488"/>
                      <a:pt x="6013" y="1488"/>
                    </a:cubicBezTo>
                    <a:lnTo>
                      <a:pt x="5982" y="1488"/>
                    </a:lnTo>
                    <a:cubicBezTo>
                      <a:pt x="5982" y="1488"/>
                      <a:pt x="5951" y="1488"/>
                      <a:pt x="5920" y="1457"/>
                    </a:cubicBezTo>
                    <a:lnTo>
                      <a:pt x="5920" y="1425"/>
                    </a:lnTo>
                    <a:cubicBezTo>
                      <a:pt x="5920" y="1394"/>
                      <a:pt x="5951" y="1394"/>
                      <a:pt x="5982" y="1394"/>
                    </a:cubicBezTo>
                    <a:lnTo>
                      <a:pt x="5982" y="1394"/>
                    </a:lnTo>
                    <a:cubicBezTo>
                      <a:pt x="6013" y="1394"/>
                      <a:pt x="6013" y="1364"/>
                      <a:pt x="6044" y="1364"/>
                    </a:cubicBezTo>
                    <a:lnTo>
                      <a:pt x="6075" y="1333"/>
                    </a:lnTo>
                    <a:cubicBezTo>
                      <a:pt x="6075" y="1333"/>
                      <a:pt x="6075" y="1302"/>
                      <a:pt x="6106" y="1302"/>
                    </a:cubicBezTo>
                    <a:lnTo>
                      <a:pt x="6106" y="1302"/>
                    </a:lnTo>
                    <a:lnTo>
                      <a:pt x="6106" y="1302"/>
                    </a:lnTo>
                    <a:lnTo>
                      <a:pt x="6106" y="1302"/>
                    </a:lnTo>
                    <a:lnTo>
                      <a:pt x="6137" y="1270"/>
                    </a:lnTo>
                    <a:lnTo>
                      <a:pt x="6137" y="1270"/>
                    </a:lnTo>
                    <a:cubicBezTo>
                      <a:pt x="6168" y="1240"/>
                      <a:pt x="6199" y="1240"/>
                      <a:pt x="6230" y="1240"/>
                    </a:cubicBezTo>
                    <a:lnTo>
                      <a:pt x="6230" y="1240"/>
                    </a:lnTo>
                    <a:cubicBezTo>
                      <a:pt x="6230" y="1209"/>
                      <a:pt x="6261" y="1209"/>
                      <a:pt x="6261" y="1209"/>
                    </a:cubicBezTo>
                    <a:cubicBezTo>
                      <a:pt x="6261" y="1209"/>
                      <a:pt x="6261" y="1209"/>
                      <a:pt x="6261" y="1178"/>
                    </a:cubicBezTo>
                    <a:cubicBezTo>
                      <a:pt x="6292" y="1178"/>
                      <a:pt x="6323" y="1178"/>
                      <a:pt x="6323" y="1146"/>
                    </a:cubicBezTo>
                    <a:cubicBezTo>
                      <a:pt x="6354" y="1146"/>
                      <a:pt x="6354" y="1146"/>
                      <a:pt x="6385" y="1116"/>
                    </a:cubicBezTo>
                    <a:lnTo>
                      <a:pt x="6385" y="1116"/>
                    </a:lnTo>
                    <a:lnTo>
                      <a:pt x="6416" y="1116"/>
                    </a:lnTo>
                    <a:cubicBezTo>
                      <a:pt x="6447" y="1116"/>
                      <a:pt x="6447" y="1116"/>
                      <a:pt x="6478" y="1116"/>
                    </a:cubicBezTo>
                    <a:cubicBezTo>
                      <a:pt x="6509" y="1116"/>
                      <a:pt x="6509" y="1146"/>
                      <a:pt x="6540" y="1146"/>
                    </a:cubicBezTo>
                    <a:cubicBezTo>
                      <a:pt x="6540" y="1146"/>
                      <a:pt x="6540" y="1146"/>
                      <a:pt x="6571" y="1146"/>
                    </a:cubicBezTo>
                    <a:lnTo>
                      <a:pt x="6571" y="1146"/>
                    </a:lnTo>
                    <a:lnTo>
                      <a:pt x="6602" y="1146"/>
                    </a:lnTo>
                    <a:cubicBezTo>
                      <a:pt x="6633" y="1146"/>
                      <a:pt x="6664" y="1146"/>
                      <a:pt x="6664" y="1146"/>
                    </a:cubicBezTo>
                    <a:cubicBezTo>
                      <a:pt x="6664" y="1146"/>
                      <a:pt x="6664" y="1146"/>
                      <a:pt x="6695" y="1146"/>
                    </a:cubicBezTo>
                    <a:lnTo>
                      <a:pt x="6695" y="1146"/>
                    </a:lnTo>
                    <a:lnTo>
                      <a:pt x="6695" y="1146"/>
                    </a:lnTo>
                    <a:cubicBezTo>
                      <a:pt x="6695" y="1116"/>
                      <a:pt x="6695" y="1116"/>
                      <a:pt x="6726" y="1116"/>
                    </a:cubicBezTo>
                    <a:lnTo>
                      <a:pt x="6726" y="1116"/>
                    </a:lnTo>
                    <a:cubicBezTo>
                      <a:pt x="6757" y="1116"/>
                      <a:pt x="6788" y="1116"/>
                      <a:pt x="6788" y="1116"/>
                    </a:cubicBezTo>
                    <a:lnTo>
                      <a:pt x="6788" y="1116"/>
                    </a:lnTo>
                    <a:cubicBezTo>
                      <a:pt x="6819" y="1116"/>
                      <a:pt x="6819" y="1116"/>
                      <a:pt x="6819" y="1116"/>
                    </a:cubicBezTo>
                    <a:lnTo>
                      <a:pt x="6819" y="1116"/>
                    </a:lnTo>
                    <a:cubicBezTo>
                      <a:pt x="6850" y="1116"/>
                      <a:pt x="6881" y="1116"/>
                      <a:pt x="6881" y="1146"/>
                    </a:cubicBezTo>
                    <a:lnTo>
                      <a:pt x="6912" y="1146"/>
                    </a:lnTo>
                    <a:lnTo>
                      <a:pt x="6912" y="1146"/>
                    </a:lnTo>
                    <a:cubicBezTo>
                      <a:pt x="6912" y="1146"/>
                      <a:pt x="6974" y="1146"/>
                      <a:pt x="7005" y="1146"/>
                    </a:cubicBezTo>
                    <a:cubicBezTo>
                      <a:pt x="7005" y="1146"/>
                      <a:pt x="6974" y="1146"/>
                      <a:pt x="6974" y="1116"/>
                    </a:cubicBezTo>
                    <a:cubicBezTo>
                      <a:pt x="6974" y="1116"/>
                      <a:pt x="6974" y="1116"/>
                      <a:pt x="6974" y="1085"/>
                    </a:cubicBezTo>
                    <a:cubicBezTo>
                      <a:pt x="7005" y="1085"/>
                      <a:pt x="7005" y="1085"/>
                      <a:pt x="7036" y="1054"/>
                    </a:cubicBezTo>
                    <a:lnTo>
                      <a:pt x="7067" y="1054"/>
                    </a:lnTo>
                    <a:lnTo>
                      <a:pt x="7067" y="1054"/>
                    </a:lnTo>
                    <a:cubicBezTo>
                      <a:pt x="7067" y="1022"/>
                      <a:pt x="7098" y="1022"/>
                      <a:pt x="7098" y="1022"/>
                    </a:cubicBezTo>
                    <a:lnTo>
                      <a:pt x="7098" y="1022"/>
                    </a:lnTo>
                    <a:cubicBezTo>
                      <a:pt x="7098" y="1022"/>
                      <a:pt x="7098" y="992"/>
                      <a:pt x="7129" y="992"/>
                    </a:cubicBezTo>
                    <a:cubicBezTo>
                      <a:pt x="7129" y="992"/>
                      <a:pt x="7129" y="961"/>
                      <a:pt x="7160" y="961"/>
                    </a:cubicBezTo>
                    <a:cubicBezTo>
                      <a:pt x="7191" y="961"/>
                      <a:pt x="7191" y="961"/>
                      <a:pt x="7191" y="961"/>
                    </a:cubicBezTo>
                    <a:cubicBezTo>
                      <a:pt x="7191" y="961"/>
                      <a:pt x="7191" y="961"/>
                      <a:pt x="7222" y="961"/>
                    </a:cubicBezTo>
                    <a:cubicBezTo>
                      <a:pt x="7222" y="961"/>
                      <a:pt x="7222" y="961"/>
                      <a:pt x="7253" y="961"/>
                    </a:cubicBezTo>
                    <a:cubicBezTo>
                      <a:pt x="7253" y="961"/>
                      <a:pt x="7284" y="961"/>
                      <a:pt x="7284" y="992"/>
                    </a:cubicBezTo>
                    <a:lnTo>
                      <a:pt x="7284" y="992"/>
                    </a:lnTo>
                    <a:lnTo>
                      <a:pt x="7284" y="992"/>
                    </a:lnTo>
                    <a:cubicBezTo>
                      <a:pt x="7284" y="961"/>
                      <a:pt x="7315" y="961"/>
                      <a:pt x="7315" y="961"/>
                    </a:cubicBezTo>
                    <a:lnTo>
                      <a:pt x="7315" y="961"/>
                    </a:lnTo>
                    <a:cubicBezTo>
                      <a:pt x="7345" y="961"/>
                      <a:pt x="7345" y="961"/>
                      <a:pt x="7345" y="992"/>
                    </a:cubicBezTo>
                    <a:cubicBezTo>
                      <a:pt x="7345" y="992"/>
                      <a:pt x="7345" y="992"/>
                      <a:pt x="7345" y="1022"/>
                    </a:cubicBezTo>
                    <a:lnTo>
                      <a:pt x="7345" y="1022"/>
                    </a:lnTo>
                    <a:lnTo>
                      <a:pt x="7345" y="1022"/>
                    </a:lnTo>
                    <a:cubicBezTo>
                      <a:pt x="7377" y="1022"/>
                      <a:pt x="7377" y="1022"/>
                      <a:pt x="7408" y="1022"/>
                    </a:cubicBezTo>
                    <a:cubicBezTo>
                      <a:pt x="7408" y="1022"/>
                      <a:pt x="7408" y="1022"/>
                      <a:pt x="7408" y="992"/>
                    </a:cubicBezTo>
                    <a:lnTo>
                      <a:pt x="7408" y="992"/>
                    </a:lnTo>
                    <a:cubicBezTo>
                      <a:pt x="7439" y="992"/>
                      <a:pt x="7439" y="961"/>
                      <a:pt x="7439" y="961"/>
                    </a:cubicBezTo>
                    <a:lnTo>
                      <a:pt x="7469" y="992"/>
                    </a:lnTo>
                    <a:lnTo>
                      <a:pt x="7469" y="992"/>
                    </a:lnTo>
                    <a:lnTo>
                      <a:pt x="7469" y="992"/>
                    </a:lnTo>
                    <a:cubicBezTo>
                      <a:pt x="7469" y="961"/>
                      <a:pt x="7469" y="961"/>
                      <a:pt x="7469" y="961"/>
                    </a:cubicBezTo>
                    <a:cubicBezTo>
                      <a:pt x="7469" y="961"/>
                      <a:pt x="7469" y="961"/>
                      <a:pt x="7469" y="930"/>
                    </a:cubicBezTo>
                    <a:cubicBezTo>
                      <a:pt x="7501" y="930"/>
                      <a:pt x="7501" y="930"/>
                      <a:pt x="7501" y="930"/>
                    </a:cubicBezTo>
                    <a:cubicBezTo>
                      <a:pt x="7532" y="898"/>
                      <a:pt x="7532" y="898"/>
                      <a:pt x="7532" y="898"/>
                    </a:cubicBezTo>
                    <a:lnTo>
                      <a:pt x="7532" y="898"/>
                    </a:lnTo>
                    <a:lnTo>
                      <a:pt x="7563" y="898"/>
                    </a:lnTo>
                    <a:lnTo>
                      <a:pt x="7563" y="898"/>
                    </a:lnTo>
                    <a:lnTo>
                      <a:pt x="7563" y="898"/>
                    </a:lnTo>
                    <a:cubicBezTo>
                      <a:pt x="7593" y="898"/>
                      <a:pt x="7593" y="930"/>
                      <a:pt x="7593" y="961"/>
                    </a:cubicBezTo>
                    <a:cubicBezTo>
                      <a:pt x="7625" y="961"/>
                      <a:pt x="7593" y="961"/>
                      <a:pt x="7593" y="992"/>
                    </a:cubicBezTo>
                    <a:lnTo>
                      <a:pt x="7593" y="992"/>
                    </a:lnTo>
                    <a:cubicBezTo>
                      <a:pt x="7563" y="992"/>
                      <a:pt x="7563" y="992"/>
                      <a:pt x="7563" y="992"/>
                    </a:cubicBezTo>
                    <a:lnTo>
                      <a:pt x="7563" y="992"/>
                    </a:lnTo>
                    <a:cubicBezTo>
                      <a:pt x="7563" y="1022"/>
                      <a:pt x="7563" y="1022"/>
                      <a:pt x="7563" y="1022"/>
                    </a:cubicBezTo>
                    <a:cubicBezTo>
                      <a:pt x="7563" y="1054"/>
                      <a:pt x="7532" y="1085"/>
                      <a:pt x="7501" y="1085"/>
                    </a:cubicBezTo>
                    <a:lnTo>
                      <a:pt x="7469" y="1085"/>
                    </a:lnTo>
                    <a:cubicBezTo>
                      <a:pt x="7439" y="1116"/>
                      <a:pt x="7439" y="1116"/>
                      <a:pt x="7408" y="1116"/>
                    </a:cubicBezTo>
                    <a:cubicBezTo>
                      <a:pt x="7408" y="1146"/>
                      <a:pt x="7377" y="1146"/>
                      <a:pt x="7377" y="1146"/>
                    </a:cubicBezTo>
                    <a:cubicBezTo>
                      <a:pt x="7345" y="1178"/>
                      <a:pt x="7284" y="1240"/>
                      <a:pt x="7253" y="1240"/>
                    </a:cubicBezTo>
                    <a:cubicBezTo>
                      <a:pt x="7253" y="1270"/>
                      <a:pt x="7222" y="1270"/>
                      <a:pt x="7222" y="1270"/>
                    </a:cubicBezTo>
                    <a:lnTo>
                      <a:pt x="7191" y="1270"/>
                    </a:lnTo>
                    <a:lnTo>
                      <a:pt x="7191" y="1270"/>
                    </a:lnTo>
                    <a:cubicBezTo>
                      <a:pt x="7160" y="1270"/>
                      <a:pt x="7160" y="1270"/>
                      <a:pt x="7160" y="1270"/>
                    </a:cubicBezTo>
                    <a:lnTo>
                      <a:pt x="7160" y="1270"/>
                    </a:lnTo>
                    <a:cubicBezTo>
                      <a:pt x="7160" y="1302"/>
                      <a:pt x="7160" y="1333"/>
                      <a:pt x="7129" y="1333"/>
                    </a:cubicBezTo>
                    <a:cubicBezTo>
                      <a:pt x="7129" y="1333"/>
                      <a:pt x="7129" y="1333"/>
                      <a:pt x="7098" y="1333"/>
                    </a:cubicBezTo>
                    <a:cubicBezTo>
                      <a:pt x="7098" y="1333"/>
                      <a:pt x="7098" y="1333"/>
                      <a:pt x="7098" y="1364"/>
                    </a:cubicBezTo>
                    <a:cubicBezTo>
                      <a:pt x="7098" y="1394"/>
                      <a:pt x="7098" y="1425"/>
                      <a:pt x="7098" y="1457"/>
                    </a:cubicBezTo>
                    <a:cubicBezTo>
                      <a:pt x="7098" y="1457"/>
                      <a:pt x="7098" y="1457"/>
                      <a:pt x="7098" y="1488"/>
                    </a:cubicBezTo>
                    <a:cubicBezTo>
                      <a:pt x="7098" y="1488"/>
                      <a:pt x="7129" y="1518"/>
                      <a:pt x="7129" y="1550"/>
                    </a:cubicBezTo>
                    <a:cubicBezTo>
                      <a:pt x="7129" y="1550"/>
                      <a:pt x="7129" y="1550"/>
                      <a:pt x="7129" y="1581"/>
                    </a:cubicBezTo>
                    <a:lnTo>
                      <a:pt x="7129" y="1581"/>
                    </a:lnTo>
                    <a:lnTo>
                      <a:pt x="7129" y="1612"/>
                    </a:lnTo>
                    <a:lnTo>
                      <a:pt x="7129" y="1612"/>
                    </a:lnTo>
                    <a:cubicBezTo>
                      <a:pt x="7129" y="1642"/>
                      <a:pt x="7129" y="1642"/>
                      <a:pt x="7129" y="1642"/>
                    </a:cubicBezTo>
                    <a:cubicBezTo>
                      <a:pt x="7129" y="1642"/>
                      <a:pt x="7129" y="1642"/>
                      <a:pt x="7129" y="1674"/>
                    </a:cubicBezTo>
                    <a:cubicBezTo>
                      <a:pt x="7129" y="1642"/>
                      <a:pt x="7129" y="1642"/>
                      <a:pt x="7129" y="1642"/>
                    </a:cubicBezTo>
                    <a:cubicBezTo>
                      <a:pt x="7160" y="1642"/>
                      <a:pt x="7160" y="1642"/>
                      <a:pt x="7160" y="1642"/>
                    </a:cubicBezTo>
                    <a:lnTo>
                      <a:pt x="7160" y="1642"/>
                    </a:lnTo>
                    <a:cubicBezTo>
                      <a:pt x="7191" y="1642"/>
                      <a:pt x="7191" y="1612"/>
                      <a:pt x="7191" y="1612"/>
                    </a:cubicBezTo>
                    <a:lnTo>
                      <a:pt x="7191" y="1612"/>
                    </a:lnTo>
                    <a:lnTo>
                      <a:pt x="7191" y="1612"/>
                    </a:lnTo>
                    <a:cubicBezTo>
                      <a:pt x="7191" y="1581"/>
                      <a:pt x="7191" y="1550"/>
                      <a:pt x="7222" y="1550"/>
                    </a:cubicBezTo>
                    <a:cubicBezTo>
                      <a:pt x="7222" y="1518"/>
                      <a:pt x="7222" y="1518"/>
                      <a:pt x="7222" y="1518"/>
                    </a:cubicBezTo>
                    <a:lnTo>
                      <a:pt x="7222" y="1518"/>
                    </a:lnTo>
                    <a:lnTo>
                      <a:pt x="7253" y="1518"/>
                    </a:lnTo>
                    <a:lnTo>
                      <a:pt x="7284" y="1518"/>
                    </a:lnTo>
                    <a:lnTo>
                      <a:pt x="7284" y="1518"/>
                    </a:lnTo>
                    <a:lnTo>
                      <a:pt x="7284" y="1488"/>
                    </a:lnTo>
                    <a:cubicBezTo>
                      <a:pt x="7284" y="1457"/>
                      <a:pt x="7315" y="1457"/>
                      <a:pt x="7315" y="1457"/>
                    </a:cubicBezTo>
                    <a:lnTo>
                      <a:pt x="7315" y="1457"/>
                    </a:lnTo>
                    <a:cubicBezTo>
                      <a:pt x="7345" y="1425"/>
                      <a:pt x="7408" y="1425"/>
                      <a:pt x="7439" y="1425"/>
                    </a:cubicBezTo>
                    <a:lnTo>
                      <a:pt x="7439" y="1425"/>
                    </a:lnTo>
                    <a:cubicBezTo>
                      <a:pt x="7439" y="1394"/>
                      <a:pt x="7439" y="1364"/>
                      <a:pt x="7469" y="1364"/>
                    </a:cubicBezTo>
                    <a:cubicBezTo>
                      <a:pt x="7439" y="1333"/>
                      <a:pt x="7439" y="1302"/>
                      <a:pt x="7439" y="1302"/>
                    </a:cubicBezTo>
                    <a:cubicBezTo>
                      <a:pt x="7439" y="1270"/>
                      <a:pt x="7439" y="1270"/>
                      <a:pt x="7469" y="1270"/>
                    </a:cubicBezTo>
                    <a:cubicBezTo>
                      <a:pt x="7439" y="1270"/>
                      <a:pt x="7439" y="1270"/>
                      <a:pt x="7439" y="1270"/>
                    </a:cubicBezTo>
                    <a:cubicBezTo>
                      <a:pt x="7439" y="1270"/>
                      <a:pt x="7439" y="1270"/>
                      <a:pt x="7408" y="1270"/>
                    </a:cubicBezTo>
                    <a:cubicBezTo>
                      <a:pt x="7408" y="1240"/>
                      <a:pt x="7439" y="1209"/>
                      <a:pt x="7439" y="1209"/>
                    </a:cubicBezTo>
                    <a:cubicBezTo>
                      <a:pt x="7439" y="1178"/>
                      <a:pt x="7439" y="1178"/>
                      <a:pt x="7469" y="1178"/>
                    </a:cubicBezTo>
                    <a:cubicBezTo>
                      <a:pt x="7469" y="1146"/>
                      <a:pt x="7469" y="1146"/>
                      <a:pt x="7469" y="1146"/>
                    </a:cubicBezTo>
                    <a:cubicBezTo>
                      <a:pt x="7501" y="1146"/>
                      <a:pt x="7501" y="1116"/>
                      <a:pt x="7501" y="1116"/>
                    </a:cubicBezTo>
                    <a:lnTo>
                      <a:pt x="7501" y="1116"/>
                    </a:lnTo>
                    <a:cubicBezTo>
                      <a:pt x="7501" y="1116"/>
                      <a:pt x="7501" y="1085"/>
                      <a:pt x="7532" y="1085"/>
                    </a:cubicBezTo>
                    <a:lnTo>
                      <a:pt x="7563" y="1085"/>
                    </a:lnTo>
                    <a:cubicBezTo>
                      <a:pt x="7563" y="1085"/>
                      <a:pt x="7563" y="1085"/>
                      <a:pt x="7593" y="1085"/>
                    </a:cubicBezTo>
                    <a:lnTo>
                      <a:pt x="7593" y="1085"/>
                    </a:lnTo>
                    <a:cubicBezTo>
                      <a:pt x="7625" y="1085"/>
                      <a:pt x="7625" y="1054"/>
                      <a:pt x="7625" y="1054"/>
                    </a:cubicBezTo>
                    <a:cubicBezTo>
                      <a:pt x="7625" y="1054"/>
                      <a:pt x="7625" y="1054"/>
                      <a:pt x="7656" y="1054"/>
                    </a:cubicBezTo>
                    <a:lnTo>
                      <a:pt x="7656" y="1054"/>
                    </a:lnTo>
                    <a:cubicBezTo>
                      <a:pt x="7687" y="1054"/>
                      <a:pt x="7687" y="1054"/>
                      <a:pt x="7687" y="1054"/>
                    </a:cubicBezTo>
                    <a:lnTo>
                      <a:pt x="7687" y="1054"/>
                    </a:lnTo>
                    <a:lnTo>
                      <a:pt x="7687" y="1054"/>
                    </a:lnTo>
                    <a:lnTo>
                      <a:pt x="7687" y="1054"/>
                    </a:lnTo>
                    <a:cubicBezTo>
                      <a:pt x="7687" y="1054"/>
                      <a:pt x="7717" y="1054"/>
                      <a:pt x="7749" y="1054"/>
                    </a:cubicBezTo>
                    <a:cubicBezTo>
                      <a:pt x="7749" y="1054"/>
                      <a:pt x="7749" y="1054"/>
                      <a:pt x="7780" y="1054"/>
                    </a:cubicBezTo>
                    <a:lnTo>
                      <a:pt x="7780" y="1054"/>
                    </a:lnTo>
                    <a:cubicBezTo>
                      <a:pt x="7811" y="1054"/>
                      <a:pt x="7811" y="1054"/>
                      <a:pt x="7811" y="1054"/>
                    </a:cubicBezTo>
                    <a:lnTo>
                      <a:pt x="7811" y="1054"/>
                    </a:lnTo>
                    <a:cubicBezTo>
                      <a:pt x="7841" y="1054"/>
                      <a:pt x="7841" y="1054"/>
                      <a:pt x="7873" y="1085"/>
                    </a:cubicBezTo>
                    <a:lnTo>
                      <a:pt x="7873" y="1085"/>
                    </a:lnTo>
                    <a:cubicBezTo>
                      <a:pt x="7873" y="1085"/>
                      <a:pt x="7873" y="1085"/>
                      <a:pt x="7873" y="1054"/>
                    </a:cubicBezTo>
                    <a:cubicBezTo>
                      <a:pt x="7873" y="1054"/>
                      <a:pt x="7904" y="1054"/>
                      <a:pt x="7935" y="1054"/>
                    </a:cubicBezTo>
                    <a:lnTo>
                      <a:pt x="7965" y="1022"/>
                    </a:lnTo>
                    <a:lnTo>
                      <a:pt x="7965" y="1022"/>
                    </a:lnTo>
                    <a:cubicBezTo>
                      <a:pt x="7997" y="992"/>
                      <a:pt x="8089" y="961"/>
                      <a:pt x="8089" y="961"/>
                    </a:cubicBezTo>
                    <a:cubicBezTo>
                      <a:pt x="8121" y="961"/>
                      <a:pt x="8121" y="961"/>
                      <a:pt x="8121" y="961"/>
                    </a:cubicBezTo>
                    <a:lnTo>
                      <a:pt x="8121" y="961"/>
                    </a:lnTo>
                    <a:lnTo>
                      <a:pt x="8121" y="961"/>
                    </a:lnTo>
                    <a:cubicBezTo>
                      <a:pt x="8152" y="961"/>
                      <a:pt x="8152" y="961"/>
                      <a:pt x="8152" y="961"/>
                    </a:cubicBezTo>
                    <a:cubicBezTo>
                      <a:pt x="8183" y="961"/>
                      <a:pt x="8213" y="930"/>
                      <a:pt x="8213" y="930"/>
                    </a:cubicBezTo>
                    <a:lnTo>
                      <a:pt x="8245" y="898"/>
                    </a:lnTo>
                    <a:cubicBezTo>
                      <a:pt x="8276" y="898"/>
                      <a:pt x="8276" y="930"/>
                      <a:pt x="8307" y="930"/>
                    </a:cubicBezTo>
                    <a:lnTo>
                      <a:pt x="8307" y="930"/>
                    </a:lnTo>
                    <a:lnTo>
                      <a:pt x="8307" y="930"/>
                    </a:lnTo>
                    <a:lnTo>
                      <a:pt x="8337" y="930"/>
                    </a:lnTo>
                    <a:lnTo>
                      <a:pt x="8337" y="930"/>
                    </a:lnTo>
                    <a:lnTo>
                      <a:pt x="8337" y="898"/>
                    </a:lnTo>
                    <a:cubicBezTo>
                      <a:pt x="8337" y="868"/>
                      <a:pt x="8337" y="868"/>
                      <a:pt x="8307" y="837"/>
                    </a:cubicBezTo>
                    <a:cubicBezTo>
                      <a:pt x="8276" y="837"/>
                      <a:pt x="8276" y="837"/>
                      <a:pt x="8276" y="837"/>
                    </a:cubicBezTo>
                    <a:cubicBezTo>
                      <a:pt x="8276" y="837"/>
                      <a:pt x="8276" y="837"/>
                      <a:pt x="8245" y="837"/>
                    </a:cubicBezTo>
                    <a:lnTo>
                      <a:pt x="8245" y="837"/>
                    </a:lnTo>
                    <a:cubicBezTo>
                      <a:pt x="8213" y="837"/>
                      <a:pt x="8213" y="837"/>
                      <a:pt x="8183" y="837"/>
                    </a:cubicBezTo>
                    <a:lnTo>
                      <a:pt x="8183" y="837"/>
                    </a:lnTo>
                    <a:lnTo>
                      <a:pt x="8152" y="837"/>
                    </a:lnTo>
                    <a:cubicBezTo>
                      <a:pt x="8152" y="837"/>
                      <a:pt x="8152" y="837"/>
                      <a:pt x="8121" y="837"/>
                    </a:cubicBezTo>
                    <a:lnTo>
                      <a:pt x="8121" y="806"/>
                    </a:lnTo>
                    <a:cubicBezTo>
                      <a:pt x="8121" y="775"/>
                      <a:pt x="8121" y="775"/>
                      <a:pt x="8152" y="775"/>
                    </a:cubicBezTo>
                    <a:lnTo>
                      <a:pt x="8183" y="775"/>
                    </a:lnTo>
                    <a:cubicBezTo>
                      <a:pt x="8183" y="775"/>
                      <a:pt x="8213" y="744"/>
                      <a:pt x="8245" y="744"/>
                    </a:cubicBezTo>
                    <a:cubicBezTo>
                      <a:pt x="8276" y="744"/>
                      <a:pt x="8276" y="775"/>
                      <a:pt x="8307" y="775"/>
                    </a:cubicBezTo>
                    <a:cubicBezTo>
                      <a:pt x="8337" y="775"/>
                      <a:pt x="8369" y="775"/>
                      <a:pt x="8369" y="775"/>
                    </a:cubicBezTo>
                    <a:cubicBezTo>
                      <a:pt x="8400" y="775"/>
                      <a:pt x="8431" y="775"/>
                      <a:pt x="8431" y="775"/>
                    </a:cubicBezTo>
                    <a:cubicBezTo>
                      <a:pt x="8431" y="744"/>
                      <a:pt x="8493" y="744"/>
                      <a:pt x="8493" y="744"/>
                    </a:cubicBezTo>
                    <a:cubicBezTo>
                      <a:pt x="8524" y="744"/>
                      <a:pt x="8524" y="744"/>
                      <a:pt x="8524" y="744"/>
                    </a:cubicBezTo>
                    <a:cubicBezTo>
                      <a:pt x="8555" y="744"/>
                      <a:pt x="8585" y="744"/>
                      <a:pt x="8648" y="744"/>
                    </a:cubicBezTo>
                    <a:lnTo>
                      <a:pt x="8648" y="744"/>
                    </a:lnTo>
                    <a:cubicBezTo>
                      <a:pt x="8679" y="713"/>
                      <a:pt x="8679" y="713"/>
                      <a:pt x="8679" y="713"/>
                    </a:cubicBezTo>
                    <a:cubicBezTo>
                      <a:pt x="8709" y="713"/>
                      <a:pt x="8803" y="682"/>
                      <a:pt x="8865" y="682"/>
                    </a:cubicBezTo>
                    <a:lnTo>
                      <a:pt x="8833" y="682"/>
                    </a:lnTo>
                    <a:cubicBezTo>
                      <a:pt x="8833" y="682"/>
                      <a:pt x="8803" y="682"/>
                      <a:pt x="8772" y="6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8" name="Freeform 140">
                <a:extLst>
                  <a:ext uri="{FF2B5EF4-FFF2-40B4-BE49-F238E27FC236}">
                    <a16:creationId xmlns:a16="http://schemas.microsoft.com/office/drawing/2014/main" id="{1CC713FE-7287-1F4A-B53D-1086D38A0064}"/>
                  </a:ext>
                </a:extLst>
              </p:cNvPr>
              <p:cNvSpPr>
                <a:spLocks noChangeArrowheads="1"/>
              </p:cNvSpPr>
              <p:nvPr/>
            </p:nvSpPr>
            <p:spPr bwMode="auto">
              <a:xfrm>
                <a:off x="5510213" y="2003425"/>
                <a:ext cx="146050" cy="268288"/>
              </a:xfrm>
              <a:custGeom>
                <a:avLst/>
                <a:gdLst>
                  <a:gd name="T0" fmla="*/ 248 w 404"/>
                  <a:gd name="T1" fmla="*/ 588 h 745"/>
                  <a:gd name="T2" fmla="*/ 248 w 404"/>
                  <a:gd name="T3" fmla="*/ 526 h 745"/>
                  <a:gd name="T4" fmla="*/ 279 w 404"/>
                  <a:gd name="T5" fmla="*/ 496 h 745"/>
                  <a:gd name="T6" fmla="*/ 310 w 404"/>
                  <a:gd name="T7" fmla="*/ 496 h 745"/>
                  <a:gd name="T8" fmla="*/ 342 w 404"/>
                  <a:gd name="T9" fmla="*/ 496 h 745"/>
                  <a:gd name="T10" fmla="*/ 403 w 404"/>
                  <a:gd name="T11" fmla="*/ 464 h 745"/>
                  <a:gd name="T12" fmla="*/ 403 w 404"/>
                  <a:gd name="T13" fmla="*/ 464 h 745"/>
                  <a:gd name="T14" fmla="*/ 372 w 404"/>
                  <a:gd name="T15" fmla="*/ 402 h 745"/>
                  <a:gd name="T16" fmla="*/ 342 w 404"/>
                  <a:gd name="T17" fmla="*/ 372 h 745"/>
                  <a:gd name="T18" fmla="*/ 310 w 404"/>
                  <a:gd name="T19" fmla="*/ 309 h 745"/>
                  <a:gd name="T20" fmla="*/ 310 w 404"/>
                  <a:gd name="T21" fmla="*/ 278 h 745"/>
                  <a:gd name="T22" fmla="*/ 279 w 404"/>
                  <a:gd name="T23" fmla="*/ 309 h 745"/>
                  <a:gd name="T24" fmla="*/ 248 w 404"/>
                  <a:gd name="T25" fmla="*/ 278 h 745"/>
                  <a:gd name="T26" fmla="*/ 248 w 404"/>
                  <a:gd name="T27" fmla="*/ 278 h 745"/>
                  <a:gd name="T28" fmla="*/ 248 w 404"/>
                  <a:gd name="T29" fmla="*/ 216 h 745"/>
                  <a:gd name="T30" fmla="*/ 248 w 404"/>
                  <a:gd name="T31" fmla="*/ 185 h 745"/>
                  <a:gd name="T32" fmla="*/ 248 w 404"/>
                  <a:gd name="T33" fmla="*/ 155 h 745"/>
                  <a:gd name="T34" fmla="*/ 279 w 404"/>
                  <a:gd name="T35" fmla="*/ 155 h 745"/>
                  <a:gd name="T36" fmla="*/ 310 w 404"/>
                  <a:gd name="T37" fmla="*/ 124 h 745"/>
                  <a:gd name="T38" fmla="*/ 310 w 404"/>
                  <a:gd name="T39" fmla="*/ 92 h 745"/>
                  <a:gd name="T40" fmla="*/ 310 w 404"/>
                  <a:gd name="T41" fmla="*/ 61 h 745"/>
                  <a:gd name="T42" fmla="*/ 279 w 404"/>
                  <a:gd name="T43" fmla="*/ 0 h 745"/>
                  <a:gd name="T44" fmla="*/ 248 w 404"/>
                  <a:gd name="T45" fmla="*/ 0 h 745"/>
                  <a:gd name="T46" fmla="*/ 248 w 404"/>
                  <a:gd name="T47" fmla="*/ 31 h 745"/>
                  <a:gd name="T48" fmla="*/ 248 w 404"/>
                  <a:gd name="T49" fmla="*/ 92 h 745"/>
                  <a:gd name="T50" fmla="*/ 218 w 404"/>
                  <a:gd name="T51" fmla="*/ 92 h 745"/>
                  <a:gd name="T52" fmla="*/ 187 w 404"/>
                  <a:gd name="T53" fmla="*/ 92 h 745"/>
                  <a:gd name="T54" fmla="*/ 155 w 404"/>
                  <a:gd name="T55" fmla="*/ 124 h 745"/>
                  <a:gd name="T56" fmla="*/ 124 w 404"/>
                  <a:gd name="T57" fmla="*/ 185 h 745"/>
                  <a:gd name="T58" fmla="*/ 124 w 404"/>
                  <a:gd name="T59" fmla="*/ 216 h 745"/>
                  <a:gd name="T60" fmla="*/ 94 w 404"/>
                  <a:gd name="T61" fmla="*/ 309 h 745"/>
                  <a:gd name="T62" fmla="*/ 63 w 404"/>
                  <a:gd name="T63" fmla="*/ 278 h 745"/>
                  <a:gd name="T64" fmla="*/ 63 w 404"/>
                  <a:gd name="T65" fmla="*/ 309 h 745"/>
                  <a:gd name="T66" fmla="*/ 63 w 404"/>
                  <a:gd name="T67" fmla="*/ 340 h 745"/>
                  <a:gd name="T68" fmla="*/ 63 w 404"/>
                  <a:gd name="T69" fmla="*/ 402 h 745"/>
                  <a:gd name="T70" fmla="*/ 31 w 404"/>
                  <a:gd name="T71" fmla="*/ 433 h 745"/>
                  <a:gd name="T72" fmla="*/ 0 w 404"/>
                  <a:gd name="T73" fmla="*/ 464 h 745"/>
                  <a:gd name="T74" fmla="*/ 31 w 404"/>
                  <a:gd name="T75" fmla="*/ 464 h 745"/>
                  <a:gd name="T76" fmla="*/ 94 w 404"/>
                  <a:gd name="T77" fmla="*/ 526 h 745"/>
                  <a:gd name="T78" fmla="*/ 94 w 404"/>
                  <a:gd name="T79" fmla="*/ 588 h 745"/>
                  <a:gd name="T80" fmla="*/ 94 w 404"/>
                  <a:gd name="T81" fmla="*/ 744 h 745"/>
                  <a:gd name="T82" fmla="*/ 155 w 404"/>
                  <a:gd name="T83" fmla="*/ 744 h 745"/>
                  <a:gd name="T84" fmla="*/ 218 w 404"/>
                  <a:gd name="T85" fmla="*/ 712 h 745"/>
                  <a:gd name="T86" fmla="*/ 248 w 404"/>
                  <a:gd name="T87" fmla="*/ 650 h 745"/>
                  <a:gd name="T88" fmla="*/ 248 w 404"/>
                  <a:gd name="T89" fmla="*/ 620 h 745"/>
                  <a:gd name="T90" fmla="*/ 248 w 404"/>
                  <a:gd name="T91" fmla="*/ 588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745">
                    <a:moveTo>
                      <a:pt x="248" y="588"/>
                    </a:moveTo>
                    <a:lnTo>
                      <a:pt x="248" y="588"/>
                    </a:lnTo>
                    <a:lnTo>
                      <a:pt x="248" y="588"/>
                    </a:lnTo>
                    <a:cubicBezTo>
                      <a:pt x="248" y="557"/>
                      <a:pt x="248" y="557"/>
                      <a:pt x="248" y="557"/>
                    </a:cubicBezTo>
                    <a:lnTo>
                      <a:pt x="248" y="526"/>
                    </a:lnTo>
                    <a:lnTo>
                      <a:pt x="248" y="526"/>
                    </a:lnTo>
                    <a:lnTo>
                      <a:pt x="279" y="526"/>
                    </a:lnTo>
                    <a:cubicBezTo>
                      <a:pt x="279" y="526"/>
                      <a:pt x="279" y="526"/>
                      <a:pt x="279" y="496"/>
                    </a:cubicBezTo>
                    <a:lnTo>
                      <a:pt x="279" y="496"/>
                    </a:lnTo>
                    <a:cubicBezTo>
                      <a:pt x="279" y="496"/>
                      <a:pt x="279" y="496"/>
                      <a:pt x="310" y="496"/>
                    </a:cubicBezTo>
                    <a:lnTo>
                      <a:pt x="310" y="496"/>
                    </a:lnTo>
                    <a:lnTo>
                      <a:pt x="310" y="496"/>
                    </a:lnTo>
                    <a:lnTo>
                      <a:pt x="310" y="496"/>
                    </a:lnTo>
                    <a:lnTo>
                      <a:pt x="310" y="496"/>
                    </a:lnTo>
                    <a:cubicBezTo>
                      <a:pt x="342" y="496"/>
                      <a:pt x="342" y="496"/>
                      <a:pt x="342" y="496"/>
                    </a:cubicBezTo>
                    <a:cubicBezTo>
                      <a:pt x="342" y="464"/>
                      <a:pt x="372" y="464"/>
                      <a:pt x="403" y="464"/>
                    </a:cubicBezTo>
                    <a:lnTo>
                      <a:pt x="403" y="464"/>
                    </a:lnTo>
                    <a:lnTo>
                      <a:pt x="403" y="464"/>
                    </a:lnTo>
                    <a:lnTo>
                      <a:pt x="403" y="464"/>
                    </a:lnTo>
                    <a:lnTo>
                      <a:pt x="403" y="464"/>
                    </a:lnTo>
                    <a:lnTo>
                      <a:pt x="403" y="464"/>
                    </a:lnTo>
                    <a:cubicBezTo>
                      <a:pt x="403" y="464"/>
                      <a:pt x="403" y="464"/>
                      <a:pt x="403" y="433"/>
                    </a:cubicBezTo>
                    <a:cubicBezTo>
                      <a:pt x="403" y="433"/>
                      <a:pt x="372" y="433"/>
                      <a:pt x="372" y="402"/>
                    </a:cubicBezTo>
                    <a:lnTo>
                      <a:pt x="372" y="402"/>
                    </a:lnTo>
                    <a:lnTo>
                      <a:pt x="372" y="402"/>
                    </a:lnTo>
                    <a:cubicBezTo>
                      <a:pt x="342" y="402"/>
                      <a:pt x="342" y="372"/>
                      <a:pt x="342" y="372"/>
                    </a:cubicBezTo>
                    <a:lnTo>
                      <a:pt x="342" y="372"/>
                    </a:lnTo>
                    <a:cubicBezTo>
                      <a:pt x="342" y="340"/>
                      <a:pt x="342" y="340"/>
                      <a:pt x="342" y="340"/>
                    </a:cubicBezTo>
                    <a:lnTo>
                      <a:pt x="342" y="340"/>
                    </a:lnTo>
                    <a:lnTo>
                      <a:pt x="310" y="309"/>
                    </a:lnTo>
                    <a:lnTo>
                      <a:pt x="310" y="278"/>
                    </a:lnTo>
                    <a:lnTo>
                      <a:pt x="310" y="278"/>
                    </a:lnTo>
                    <a:lnTo>
                      <a:pt x="310" y="278"/>
                    </a:lnTo>
                    <a:cubicBezTo>
                      <a:pt x="279" y="278"/>
                      <a:pt x="279" y="278"/>
                      <a:pt x="279" y="278"/>
                    </a:cubicBezTo>
                    <a:lnTo>
                      <a:pt x="279" y="309"/>
                    </a:lnTo>
                    <a:lnTo>
                      <a:pt x="279" y="309"/>
                    </a:lnTo>
                    <a:lnTo>
                      <a:pt x="279" y="309"/>
                    </a:lnTo>
                    <a:cubicBezTo>
                      <a:pt x="248" y="309"/>
                      <a:pt x="248" y="278"/>
                      <a:pt x="248" y="278"/>
                    </a:cubicBezTo>
                    <a:lnTo>
                      <a:pt x="248" y="278"/>
                    </a:lnTo>
                    <a:lnTo>
                      <a:pt x="248" y="278"/>
                    </a:lnTo>
                    <a:lnTo>
                      <a:pt x="248" y="278"/>
                    </a:lnTo>
                    <a:lnTo>
                      <a:pt x="248" y="278"/>
                    </a:lnTo>
                    <a:cubicBezTo>
                      <a:pt x="248" y="248"/>
                      <a:pt x="248" y="248"/>
                      <a:pt x="248" y="248"/>
                    </a:cubicBezTo>
                    <a:lnTo>
                      <a:pt x="248" y="248"/>
                    </a:lnTo>
                    <a:cubicBezTo>
                      <a:pt x="248" y="216"/>
                      <a:pt x="248" y="216"/>
                      <a:pt x="248" y="216"/>
                    </a:cubicBezTo>
                    <a:lnTo>
                      <a:pt x="248" y="216"/>
                    </a:lnTo>
                    <a:lnTo>
                      <a:pt x="248" y="216"/>
                    </a:lnTo>
                    <a:lnTo>
                      <a:pt x="248" y="185"/>
                    </a:lnTo>
                    <a:lnTo>
                      <a:pt x="248" y="185"/>
                    </a:lnTo>
                    <a:lnTo>
                      <a:pt x="248" y="185"/>
                    </a:lnTo>
                    <a:lnTo>
                      <a:pt x="248" y="155"/>
                    </a:lnTo>
                    <a:cubicBezTo>
                      <a:pt x="279" y="155"/>
                      <a:pt x="279" y="155"/>
                      <a:pt x="279" y="155"/>
                    </a:cubicBezTo>
                    <a:lnTo>
                      <a:pt x="279" y="155"/>
                    </a:lnTo>
                    <a:lnTo>
                      <a:pt x="279" y="155"/>
                    </a:lnTo>
                    <a:lnTo>
                      <a:pt x="279" y="155"/>
                    </a:lnTo>
                    <a:lnTo>
                      <a:pt x="279" y="155"/>
                    </a:lnTo>
                    <a:lnTo>
                      <a:pt x="310" y="124"/>
                    </a:lnTo>
                    <a:lnTo>
                      <a:pt x="310" y="124"/>
                    </a:lnTo>
                    <a:cubicBezTo>
                      <a:pt x="310" y="124"/>
                      <a:pt x="310" y="124"/>
                      <a:pt x="310" y="92"/>
                    </a:cubicBezTo>
                    <a:lnTo>
                      <a:pt x="310" y="92"/>
                    </a:lnTo>
                    <a:lnTo>
                      <a:pt x="310" y="92"/>
                    </a:lnTo>
                    <a:lnTo>
                      <a:pt x="310" y="61"/>
                    </a:lnTo>
                    <a:lnTo>
                      <a:pt x="310" y="61"/>
                    </a:lnTo>
                    <a:cubicBezTo>
                      <a:pt x="310" y="31"/>
                      <a:pt x="310" y="31"/>
                      <a:pt x="310" y="31"/>
                    </a:cubicBezTo>
                    <a:lnTo>
                      <a:pt x="279" y="31"/>
                    </a:lnTo>
                    <a:cubicBezTo>
                      <a:pt x="279" y="31"/>
                      <a:pt x="279" y="31"/>
                      <a:pt x="279" y="0"/>
                    </a:cubicBezTo>
                    <a:lnTo>
                      <a:pt x="279" y="0"/>
                    </a:lnTo>
                    <a:cubicBezTo>
                      <a:pt x="248" y="0"/>
                      <a:pt x="248" y="0"/>
                      <a:pt x="248" y="0"/>
                    </a:cubicBezTo>
                    <a:lnTo>
                      <a:pt x="248" y="0"/>
                    </a:lnTo>
                    <a:lnTo>
                      <a:pt x="248" y="31"/>
                    </a:lnTo>
                    <a:lnTo>
                      <a:pt x="248" y="31"/>
                    </a:lnTo>
                    <a:lnTo>
                      <a:pt x="248" y="31"/>
                    </a:lnTo>
                    <a:cubicBezTo>
                      <a:pt x="279" y="61"/>
                      <a:pt x="279" y="61"/>
                      <a:pt x="279" y="61"/>
                    </a:cubicBezTo>
                    <a:lnTo>
                      <a:pt x="279" y="61"/>
                    </a:lnTo>
                    <a:lnTo>
                      <a:pt x="248" y="92"/>
                    </a:lnTo>
                    <a:lnTo>
                      <a:pt x="248" y="92"/>
                    </a:lnTo>
                    <a:lnTo>
                      <a:pt x="248" y="92"/>
                    </a:lnTo>
                    <a:cubicBezTo>
                      <a:pt x="248" y="92"/>
                      <a:pt x="248" y="92"/>
                      <a:pt x="218" y="92"/>
                    </a:cubicBezTo>
                    <a:lnTo>
                      <a:pt x="218" y="92"/>
                    </a:lnTo>
                    <a:lnTo>
                      <a:pt x="187" y="92"/>
                    </a:lnTo>
                    <a:lnTo>
                      <a:pt x="187" y="92"/>
                    </a:lnTo>
                    <a:lnTo>
                      <a:pt x="187" y="92"/>
                    </a:lnTo>
                    <a:cubicBezTo>
                      <a:pt x="187" y="92"/>
                      <a:pt x="187" y="124"/>
                      <a:pt x="155" y="124"/>
                    </a:cubicBezTo>
                    <a:lnTo>
                      <a:pt x="155" y="124"/>
                    </a:lnTo>
                    <a:cubicBezTo>
                      <a:pt x="155" y="124"/>
                      <a:pt x="155" y="124"/>
                      <a:pt x="155" y="155"/>
                    </a:cubicBezTo>
                    <a:cubicBezTo>
                      <a:pt x="155" y="155"/>
                      <a:pt x="155" y="185"/>
                      <a:pt x="124" y="185"/>
                    </a:cubicBezTo>
                    <a:lnTo>
                      <a:pt x="124" y="185"/>
                    </a:lnTo>
                    <a:lnTo>
                      <a:pt x="124" y="185"/>
                    </a:lnTo>
                    <a:lnTo>
                      <a:pt x="124" y="185"/>
                    </a:lnTo>
                    <a:lnTo>
                      <a:pt x="124" y="216"/>
                    </a:lnTo>
                    <a:cubicBezTo>
                      <a:pt x="124" y="248"/>
                      <a:pt x="124" y="248"/>
                      <a:pt x="124" y="278"/>
                    </a:cubicBezTo>
                    <a:lnTo>
                      <a:pt x="124" y="278"/>
                    </a:lnTo>
                    <a:lnTo>
                      <a:pt x="94" y="309"/>
                    </a:lnTo>
                    <a:lnTo>
                      <a:pt x="94" y="309"/>
                    </a:lnTo>
                    <a:lnTo>
                      <a:pt x="94" y="309"/>
                    </a:lnTo>
                    <a:cubicBezTo>
                      <a:pt x="63" y="309"/>
                      <a:pt x="63" y="309"/>
                      <a:pt x="63" y="278"/>
                    </a:cubicBezTo>
                    <a:lnTo>
                      <a:pt x="63" y="278"/>
                    </a:lnTo>
                    <a:cubicBezTo>
                      <a:pt x="63" y="309"/>
                      <a:pt x="63" y="309"/>
                      <a:pt x="63" y="309"/>
                    </a:cubicBezTo>
                    <a:lnTo>
                      <a:pt x="63" y="309"/>
                    </a:lnTo>
                    <a:lnTo>
                      <a:pt x="63" y="340"/>
                    </a:lnTo>
                    <a:lnTo>
                      <a:pt x="63" y="340"/>
                    </a:lnTo>
                    <a:lnTo>
                      <a:pt x="63" y="340"/>
                    </a:lnTo>
                    <a:lnTo>
                      <a:pt x="63" y="372"/>
                    </a:lnTo>
                    <a:lnTo>
                      <a:pt x="63" y="372"/>
                    </a:lnTo>
                    <a:cubicBezTo>
                      <a:pt x="63" y="372"/>
                      <a:pt x="63" y="372"/>
                      <a:pt x="63" y="402"/>
                    </a:cubicBezTo>
                    <a:lnTo>
                      <a:pt x="63" y="402"/>
                    </a:lnTo>
                    <a:cubicBezTo>
                      <a:pt x="63" y="402"/>
                      <a:pt x="63" y="402"/>
                      <a:pt x="31" y="402"/>
                    </a:cubicBezTo>
                    <a:cubicBezTo>
                      <a:pt x="31" y="433"/>
                      <a:pt x="31" y="433"/>
                      <a:pt x="31" y="433"/>
                    </a:cubicBezTo>
                    <a:cubicBezTo>
                      <a:pt x="31" y="433"/>
                      <a:pt x="31" y="433"/>
                      <a:pt x="0" y="433"/>
                    </a:cubicBezTo>
                    <a:cubicBezTo>
                      <a:pt x="0" y="464"/>
                      <a:pt x="0" y="464"/>
                      <a:pt x="0" y="464"/>
                    </a:cubicBezTo>
                    <a:lnTo>
                      <a:pt x="0" y="464"/>
                    </a:lnTo>
                    <a:lnTo>
                      <a:pt x="0" y="464"/>
                    </a:lnTo>
                    <a:lnTo>
                      <a:pt x="31" y="464"/>
                    </a:lnTo>
                    <a:lnTo>
                      <a:pt x="31" y="464"/>
                    </a:lnTo>
                    <a:lnTo>
                      <a:pt x="63" y="496"/>
                    </a:lnTo>
                    <a:lnTo>
                      <a:pt x="63" y="496"/>
                    </a:lnTo>
                    <a:cubicBezTo>
                      <a:pt x="94" y="496"/>
                      <a:pt x="94" y="526"/>
                      <a:pt x="94" y="526"/>
                    </a:cubicBezTo>
                    <a:cubicBezTo>
                      <a:pt x="94" y="526"/>
                      <a:pt x="94" y="526"/>
                      <a:pt x="94" y="557"/>
                    </a:cubicBezTo>
                    <a:lnTo>
                      <a:pt x="94" y="557"/>
                    </a:lnTo>
                    <a:cubicBezTo>
                      <a:pt x="94" y="588"/>
                      <a:pt x="94" y="588"/>
                      <a:pt x="94" y="588"/>
                    </a:cubicBezTo>
                    <a:cubicBezTo>
                      <a:pt x="94" y="620"/>
                      <a:pt x="124" y="620"/>
                      <a:pt x="124" y="620"/>
                    </a:cubicBezTo>
                    <a:cubicBezTo>
                      <a:pt x="124" y="681"/>
                      <a:pt x="124" y="712"/>
                      <a:pt x="94" y="712"/>
                    </a:cubicBezTo>
                    <a:cubicBezTo>
                      <a:pt x="94" y="744"/>
                      <a:pt x="94" y="744"/>
                      <a:pt x="94" y="744"/>
                    </a:cubicBezTo>
                    <a:lnTo>
                      <a:pt x="94" y="744"/>
                    </a:lnTo>
                    <a:lnTo>
                      <a:pt x="124" y="744"/>
                    </a:lnTo>
                    <a:lnTo>
                      <a:pt x="155" y="744"/>
                    </a:lnTo>
                    <a:cubicBezTo>
                      <a:pt x="155" y="744"/>
                      <a:pt x="155" y="744"/>
                      <a:pt x="187" y="744"/>
                    </a:cubicBezTo>
                    <a:cubicBezTo>
                      <a:pt x="187" y="712"/>
                      <a:pt x="187" y="712"/>
                      <a:pt x="218" y="712"/>
                    </a:cubicBezTo>
                    <a:lnTo>
                      <a:pt x="218" y="712"/>
                    </a:lnTo>
                    <a:cubicBezTo>
                      <a:pt x="218" y="681"/>
                      <a:pt x="218" y="681"/>
                      <a:pt x="218" y="650"/>
                    </a:cubicBezTo>
                    <a:cubicBezTo>
                      <a:pt x="218" y="650"/>
                      <a:pt x="218" y="650"/>
                      <a:pt x="248" y="650"/>
                    </a:cubicBezTo>
                    <a:lnTo>
                      <a:pt x="248" y="650"/>
                    </a:lnTo>
                    <a:lnTo>
                      <a:pt x="248" y="650"/>
                    </a:lnTo>
                    <a:lnTo>
                      <a:pt x="248" y="650"/>
                    </a:lnTo>
                    <a:lnTo>
                      <a:pt x="248" y="620"/>
                    </a:lnTo>
                    <a:cubicBezTo>
                      <a:pt x="218" y="620"/>
                      <a:pt x="218" y="620"/>
                      <a:pt x="218" y="620"/>
                    </a:cubicBezTo>
                    <a:lnTo>
                      <a:pt x="218" y="620"/>
                    </a:lnTo>
                    <a:cubicBezTo>
                      <a:pt x="218" y="588"/>
                      <a:pt x="248" y="588"/>
                      <a:pt x="248" y="58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79" name="Freeform 141">
                <a:extLst>
                  <a:ext uri="{FF2B5EF4-FFF2-40B4-BE49-F238E27FC236}">
                    <a16:creationId xmlns:a16="http://schemas.microsoft.com/office/drawing/2014/main" id="{7D53D92B-2BBC-4C40-92C9-27F3CB4C844F}"/>
                  </a:ext>
                </a:extLst>
              </p:cNvPr>
              <p:cNvSpPr>
                <a:spLocks noChangeArrowheads="1"/>
              </p:cNvSpPr>
              <p:nvPr/>
            </p:nvSpPr>
            <p:spPr bwMode="auto">
              <a:xfrm>
                <a:off x="5510213" y="1981200"/>
                <a:ext cx="44450" cy="34925"/>
              </a:xfrm>
              <a:custGeom>
                <a:avLst/>
                <a:gdLst>
                  <a:gd name="T0" fmla="*/ 94 w 125"/>
                  <a:gd name="T1" fmla="*/ 0 h 95"/>
                  <a:gd name="T2" fmla="*/ 94 w 125"/>
                  <a:gd name="T3" fmla="*/ 0 h 95"/>
                  <a:gd name="T4" fmla="*/ 94 w 125"/>
                  <a:gd name="T5" fmla="*/ 0 h 95"/>
                  <a:gd name="T6" fmla="*/ 94 w 125"/>
                  <a:gd name="T7" fmla="*/ 0 h 95"/>
                  <a:gd name="T8" fmla="*/ 94 w 125"/>
                  <a:gd name="T9" fmla="*/ 0 h 95"/>
                  <a:gd name="T10" fmla="*/ 94 w 125"/>
                  <a:gd name="T11" fmla="*/ 0 h 95"/>
                  <a:gd name="T12" fmla="*/ 94 w 125"/>
                  <a:gd name="T13" fmla="*/ 31 h 95"/>
                  <a:gd name="T14" fmla="*/ 94 w 125"/>
                  <a:gd name="T15" fmla="*/ 31 h 95"/>
                  <a:gd name="T16" fmla="*/ 63 w 125"/>
                  <a:gd name="T17" fmla="*/ 63 h 95"/>
                  <a:gd name="T18" fmla="*/ 31 w 125"/>
                  <a:gd name="T19" fmla="*/ 63 h 95"/>
                  <a:gd name="T20" fmla="*/ 31 w 125"/>
                  <a:gd name="T21" fmla="*/ 63 h 95"/>
                  <a:gd name="T22" fmla="*/ 0 w 125"/>
                  <a:gd name="T23" fmla="*/ 94 h 95"/>
                  <a:gd name="T24" fmla="*/ 0 w 125"/>
                  <a:gd name="T25" fmla="*/ 94 h 95"/>
                  <a:gd name="T26" fmla="*/ 0 w 125"/>
                  <a:gd name="T27" fmla="*/ 94 h 95"/>
                  <a:gd name="T28" fmla="*/ 0 w 125"/>
                  <a:gd name="T29" fmla="*/ 94 h 95"/>
                  <a:gd name="T30" fmla="*/ 0 w 125"/>
                  <a:gd name="T31" fmla="*/ 94 h 95"/>
                  <a:gd name="T32" fmla="*/ 31 w 125"/>
                  <a:gd name="T33" fmla="*/ 94 h 95"/>
                  <a:gd name="T34" fmla="*/ 31 w 125"/>
                  <a:gd name="T35" fmla="*/ 94 h 95"/>
                  <a:gd name="T36" fmla="*/ 63 w 125"/>
                  <a:gd name="T37" fmla="*/ 94 h 95"/>
                  <a:gd name="T38" fmla="*/ 63 w 125"/>
                  <a:gd name="T39" fmla="*/ 94 h 95"/>
                  <a:gd name="T40" fmla="*/ 63 w 125"/>
                  <a:gd name="T41" fmla="*/ 63 h 95"/>
                  <a:gd name="T42" fmla="*/ 94 w 125"/>
                  <a:gd name="T43" fmla="*/ 63 h 95"/>
                  <a:gd name="T44" fmla="*/ 94 w 125"/>
                  <a:gd name="T45" fmla="*/ 31 h 95"/>
                  <a:gd name="T46" fmla="*/ 124 w 125"/>
                  <a:gd name="T47" fmla="*/ 31 h 95"/>
                  <a:gd name="T48" fmla="*/ 94 w 125"/>
                  <a:gd name="T4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95">
                    <a:moveTo>
                      <a:pt x="94" y="0"/>
                    </a:moveTo>
                    <a:lnTo>
                      <a:pt x="94" y="0"/>
                    </a:lnTo>
                    <a:lnTo>
                      <a:pt x="94" y="0"/>
                    </a:lnTo>
                    <a:lnTo>
                      <a:pt x="94" y="0"/>
                    </a:lnTo>
                    <a:lnTo>
                      <a:pt x="94" y="0"/>
                    </a:lnTo>
                    <a:lnTo>
                      <a:pt x="94" y="0"/>
                    </a:lnTo>
                    <a:cubicBezTo>
                      <a:pt x="94" y="31"/>
                      <a:pt x="94" y="31"/>
                      <a:pt x="94" y="31"/>
                    </a:cubicBezTo>
                    <a:lnTo>
                      <a:pt x="94" y="31"/>
                    </a:lnTo>
                    <a:cubicBezTo>
                      <a:pt x="63" y="63"/>
                      <a:pt x="63" y="63"/>
                      <a:pt x="63" y="63"/>
                    </a:cubicBezTo>
                    <a:lnTo>
                      <a:pt x="31" y="63"/>
                    </a:lnTo>
                    <a:lnTo>
                      <a:pt x="31" y="63"/>
                    </a:lnTo>
                    <a:cubicBezTo>
                      <a:pt x="31" y="63"/>
                      <a:pt x="0" y="63"/>
                      <a:pt x="0" y="94"/>
                    </a:cubicBezTo>
                    <a:lnTo>
                      <a:pt x="0" y="94"/>
                    </a:lnTo>
                    <a:lnTo>
                      <a:pt x="0" y="94"/>
                    </a:lnTo>
                    <a:lnTo>
                      <a:pt x="0" y="94"/>
                    </a:lnTo>
                    <a:lnTo>
                      <a:pt x="0" y="94"/>
                    </a:lnTo>
                    <a:cubicBezTo>
                      <a:pt x="0" y="94"/>
                      <a:pt x="0" y="94"/>
                      <a:pt x="31" y="94"/>
                    </a:cubicBezTo>
                    <a:lnTo>
                      <a:pt x="31" y="94"/>
                    </a:lnTo>
                    <a:cubicBezTo>
                      <a:pt x="31" y="94"/>
                      <a:pt x="31" y="94"/>
                      <a:pt x="63" y="94"/>
                    </a:cubicBezTo>
                    <a:lnTo>
                      <a:pt x="63" y="94"/>
                    </a:lnTo>
                    <a:lnTo>
                      <a:pt x="63" y="63"/>
                    </a:lnTo>
                    <a:cubicBezTo>
                      <a:pt x="63" y="63"/>
                      <a:pt x="63" y="63"/>
                      <a:pt x="94" y="63"/>
                    </a:cubicBezTo>
                    <a:lnTo>
                      <a:pt x="94" y="31"/>
                    </a:lnTo>
                    <a:lnTo>
                      <a:pt x="124" y="31"/>
                    </a:lnTo>
                    <a:lnTo>
                      <a:pt x="9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0" name="Freeform 142">
                <a:extLst>
                  <a:ext uri="{FF2B5EF4-FFF2-40B4-BE49-F238E27FC236}">
                    <a16:creationId xmlns:a16="http://schemas.microsoft.com/office/drawing/2014/main" id="{89D1E8DD-812D-DF43-B13C-A328D8AC90A1}"/>
                  </a:ext>
                </a:extLst>
              </p:cNvPr>
              <p:cNvSpPr>
                <a:spLocks noChangeArrowheads="1"/>
              </p:cNvSpPr>
              <p:nvPr/>
            </p:nvSpPr>
            <p:spPr bwMode="auto">
              <a:xfrm>
                <a:off x="5922963" y="2917825"/>
                <a:ext cx="781050" cy="625475"/>
              </a:xfrm>
              <a:custGeom>
                <a:avLst/>
                <a:gdLst>
                  <a:gd name="T0" fmla="*/ 2170 w 2171"/>
                  <a:gd name="T1" fmla="*/ 1054 h 1736"/>
                  <a:gd name="T2" fmla="*/ 2170 w 2171"/>
                  <a:gd name="T3" fmla="*/ 930 h 1736"/>
                  <a:gd name="T4" fmla="*/ 2139 w 2171"/>
                  <a:gd name="T5" fmla="*/ 868 h 1736"/>
                  <a:gd name="T6" fmla="*/ 2015 w 2171"/>
                  <a:gd name="T7" fmla="*/ 744 h 1736"/>
                  <a:gd name="T8" fmla="*/ 1984 w 2171"/>
                  <a:gd name="T9" fmla="*/ 713 h 1736"/>
                  <a:gd name="T10" fmla="*/ 1953 w 2171"/>
                  <a:gd name="T11" fmla="*/ 650 h 1736"/>
                  <a:gd name="T12" fmla="*/ 1860 w 2171"/>
                  <a:gd name="T13" fmla="*/ 558 h 1736"/>
                  <a:gd name="T14" fmla="*/ 1767 w 2171"/>
                  <a:gd name="T15" fmla="*/ 402 h 1736"/>
                  <a:gd name="T16" fmla="*/ 1736 w 2171"/>
                  <a:gd name="T17" fmla="*/ 278 h 1736"/>
                  <a:gd name="T18" fmla="*/ 1705 w 2171"/>
                  <a:gd name="T19" fmla="*/ 186 h 1736"/>
                  <a:gd name="T20" fmla="*/ 1612 w 2171"/>
                  <a:gd name="T21" fmla="*/ 124 h 1736"/>
                  <a:gd name="T22" fmla="*/ 1581 w 2171"/>
                  <a:gd name="T23" fmla="*/ 0 h 1736"/>
                  <a:gd name="T24" fmla="*/ 1581 w 2171"/>
                  <a:gd name="T25" fmla="*/ 61 h 1736"/>
                  <a:gd name="T26" fmla="*/ 1550 w 2171"/>
                  <a:gd name="T27" fmla="*/ 278 h 1736"/>
                  <a:gd name="T28" fmla="*/ 1457 w 2171"/>
                  <a:gd name="T29" fmla="*/ 434 h 1736"/>
                  <a:gd name="T30" fmla="*/ 1364 w 2171"/>
                  <a:gd name="T31" fmla="*/ 372 h 1736"/>
                  <a:gd name="T32" fmla="*/ 1178 w 2171"/>
                  <a:gd name="T33" fmla="*/ 217 h 1736"/>
                  <a:gd name="T34" fmla="*/ 1240 w 2171"/>
                  <a:gd name="T35" fmla="*/ 93 h 1736"/>
                  <a:gd name="T36" fmla="*/ 1271 w 2171"/>
                  <a:gd name="T37" fmla="*/ 61 h 1736"/>
                  <a:gd name="T38" fmla="*/ 1147 w 2171"/>
                  <a:gd name="T39" fmla="*/ 61 h 1736"/>
                  <a:gd name="T40" fmla="*/ 1054 w 2171"/>
                  <a:gd name="T41" fmla="*/ 61 h 1736"/>
                  <a:gd name="T42" fmla="*/ 961 w 2171"/>
                  <a:gd name="T43" fmla="*/ 93 h 1736"/>
                  <a:gd name="T44" fmla="*/ 900 w 2171"/>
                  <a:gd name="T45" fmla="*/ 186 h 1736"/>
                  <a:gd name="T46" fmla="*/ 868 w 2171"/>
                  <a:gd name="T47" fmla="*/ 248 h 1736"/>
                  <a:gd name="T48" fmla="*/ 806 w 2171"/>
                  <a:gd name="T49" fmla="*/ 248 h 1736"/>
                  <a:gd name="T50" fmla="*/ 775 w 2171"/>
                  <a:gd name="T51" fmla="*/ 217 h 1736"/>
                  <a:gd name="T52" fmla="*/ 682 w 2171"/>
                  <a:gd name="T53" fmla="*/ 248 h 1736"/>
                  <a:gd name="T54" fmla="*/ 620 w 2171"/>
                  <a:gd name="T55" fmla="*/ 310 h 1736"/>
                  <a:gd name="T56" fmla="*/ 558 w 2171"/>
                  <a:gd name="T57" fmla="*/ 372 h 1736"/>
                  <a:gd name="T58" fmla="*/ 496 w 2171"/>
                  <a:gd name="T59" fmla="*/ 372 h 1736"/>
                  <a:gd name="T60" fmla="*/ 496 w 2171"/>
                  <a:gd name="T61" fmla="*/ 402 h 1736"/>
                  <a:gd name="T62" fmla="*/ 372 w 2171"/>
                  <a:gd name="T63" fmla="*/ 558 h 1736"/>
                  <a:gd name="T64" fmla="*/ 310 w 2171"/>
                  <a:gd name="T65" fmla="*/ 558 h 1736"/>
                  <a:gd name="T66" fmla="*/ 186 w 2171"/>
                  <a:gd name="T67" fmla="*/ 620 h 1736"/>
                  <a:gd name="T68" fmla="*/ 62 w 2171"/>
                  <a:gd name="T69" fmla="*/ 713 h 1736"/>
                  <a:gd name="T70" fmla="*/ 0 w 2171"/>
                  <a:gd name="T71" fmla="*/ 806 h 1736"/>
                  <a:gd name="T72" fmla="*/ 32 w 2171"/>
                  <a:gd name="T73" fmla="*/ 961 h 1736"/>
                  <a:gd name="T74" fmla="*/ 62 w 2171"/>
                  <a:gd name="T75" fmla="*/ 1085 h 1736"/>
                  <a:gd name="T76" fmla="*/ 124 w 2171"/>
                  <a:gd name="T77" fmla="*/ 1302 h 1736"/>
                  <a:gd name="T78" fmla="*/ 124 w 2171"/>
                  <a:gd name="T79" fmla="*/ 1457 h 1736"/>
                  <a:gd name="T80" fmla="*/ 217 w 2171"/>
                  <a:gd name="T81" fmla="*/ 1487 h 1736"/>
                  <a:gd name="T82" fmla="*/ 404 w 2171"/>
                  <a:gd name="T83" fmla="*/ 1426 h 1736"/>
                  <a:gd name="T84" fmla="*/ 528 w 2171"/>
                  <a:gd name="T85" fmla="*/ 1426 h 1736"/>
                  <a:gd name="T86" fmla="*/ 652 w 2171"/>
                  <a:gd name="T87" fmla="*/ 1333 h 1736"/>
                  <a:gd name="T88" fmla="*/ 837 w 2171"/>
                  <a:gd name="T89" fmla="*/ 1270 h 1736"/>
                  <a:gd name="T90" fmla="*/ 930 w 2171"/>
                  <a:gd name="T91" fmla="*/ 1270 h 1736"/>
                  <a:gd name="T92" fmla="*/ 1147 w 2171"/>
                  <a:gd name="T93" fmla="*/ 1364 h 1736"/>
                  <a:gd name="T94" fmla="*/ 1302 w 2171"/>
                  <a:gd name="T95" fmla="*/ 1394 h 1736"/>
                  <a:gd name="T96" fmla="*/ 1364 w 2171"/>
                  <a:gd name="T97" fmla="*/ 1364 h 1736"/>
                  <a:gd name="T98" fmla="*/ 1395 w 2171"/>
                  <a:gd name="T99" fmla="*/ 1518 h 1736"/>
                  <a:gd name="T100" fmla="*/ 1488 w 2171"/>
                  <a:gd name="T101" fmla="*/ 1674 h 1736"/>
                  <a:gd name="T102" fmla="*/ 1581 w 2171"/>
                  <a:gd name="T103" fmla="*/ 1705 h 1736"/>
                  <a:gd name="T104" fmla="*/ 1674 w 2171"/>
                  <a:gd name="T105" fmla="*/ 1705 h 1736"/>
                  <a:gd name="T106" fmla="*/ 1798 w 2171"/>
                  <a:gd name="T107" fmla="*/ 1735 h 1736"/>
                  <a:gd name="T108" fmla="*/ 1922 w 2171"/>
                  <a:gd name="T109" fmla="*/ 1674 h 1736"/>
                  <a:gd name="T110" fmla="*/ 1984 w 2171"/>
                  <a:gd name="T111" fmla="*/ 1674 h 1736"/>
                  <a:gd name="T112" fmla="*/ 2046 w 2171"/>
                  <a:gd name="T113" fmla="*/ 1457 h 1736"/>
                  <a:gd name="T114" fmla="*/ 2139 w 2171"/>
                  <a:gd name="T115" fmla="*/ 1333 h 1736"/>
                  <a:gd name="T116" fmla="*/ 2170 w 2171"/>
                  <a:gd name="T117" fmla="*/ 111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1" h="1736">
                    <a:moveTo>
                      <a:pt x="2170" y="1054"/>
                    </a:moveTo>
                    <a:lnTo>
                      <a:pt x="2170" y="1054"/>
                    </a:lnTo>
                    <a:lnTo>
                      <a:pt x="2170" y="1054"/>
                    </a:lnTo>
                    <a:lnTo>
                      <a:pt x="2170" y="1054"/>
                    </a:lnTo>
                    <a:cubicBezTo>
                      <a:pt x="2139" y="1022"/>
                      <a:pt x="2139" y="1022"/>
                      <a:pt x="2139" y="992"/>
                    </a:cubicBezTo>
                    <a:cubicBezTo>
                      <a:pt x="2170" y="992"/>
                      <a:pt x="2170" y="992"/>
                      <a:pt x="2170" y="961"/>
                    </a:cubicBezTo>
                    <a:lnTo>
                      <a:pt x="2170" y="961"/>
                    </a:lnTo>
                    <a:cubicBezTo>
                      <a:pt x="2170" y="930"/>
                      <a:pt x="2170" y="930"/>
                      <a:pt x="2170" y="930"/>
                    </a:cubicBezTo>
                    <a:lnTo>
                      <a:pt x="2170" y="930"/>
                    </a:lnTo>
                    <a:lnTo>
                      <a:pt x="2170" y="898"/>
                    </a:lnTo>
                    <a:cubicBezTo>
                      <a:pt x="2139" y="898"/>
                      <a:pt x="2139" y="898"/>
                      <a:pt x="2139" y="898"/>
                    </a:cubicBezTo>
                    <a:lnTo>
                      <a:pt x="2139" y="868"/>
                    </a:lnTo>
                    <a:cubicBezTo>
                      <a:pt x="2108" y="868"/>
                      <a:pt x="2108" y="868"/>
                      <a:pt x="2108" y="837"/>
                    </a:cubicBezTo>
                    <a:lnTo>
                      <a:pt x="2108" y="837"/>
                    </a:lnTo>
                    <a:cubicBezTo>
                      <a:pt x="2108" y="837"/>
                      <a:pt x="2077" y="837"/>
                      <a:pt x="2077" y="806"/>
                    </a:cubicBezTo>
                    <a:cubicBezTo>
                      <a:pt x="2046" y="774"/>
                      <a:pt x="2046" y="774"/>
                      <a:pt x="2015" y="744"/>
                    </a:cubicBezTo>
                    <a:lnTo>
                      <a:pt x="2015" y="744"/>
                    </a:lnTo>
                    <a:lnTo>
                      <a:pt x="2015" y="744"/>
                    </a:lnTo>
                    <a:lnTo>
                      <a:pt x="2015" y="744"/>
                    </a:lnTo>
                    <a:cubicBezTo>
                      <a:pt x="1984" y="744"/>
                      <a:pt x="1984" y="744"/>
                      <a:pt x="1984" y="713"/>
                    </a:cubicBezTo>
                    <a:cubicBezTo>
                      <a:pt x="1953" y="713"/>
                      <a:pt x="1953" y="713"/>
                      <a:pt x="1953" y="682"/>
                    </a:cubicBezTo>
                    <a:lnTo>
                      <a:pt x="1953" y="682"/>
                    </a:lnTo>
                    <a:cubicBezTo>
                      <a:pt x="1953" y="650"/>
                      <a:pt x="1953" y="650"/>
                      <a:pt x="1953" y="650"/>
                    </a:cubicBezTo>
                    <a:lnTo>
                      <a:pt x="1953" y="650"/>
                    </a:lnTo>
                    <a:lnTo>
                      <a:pt x="1953" y="620"/>
                    </a:lnTo>
                    <a:cubicBezTo>
                      <a:pt x="1922" y="620"/>
                      <a:pt x="1922" y="620"/>
                      <a:pt x="1922" y="589"/>
                    </a:cubicBezTo>
                    <a:cubicBezTo>
                      <a:pt x="1922" y="589"/>
                      <a:pt x="1922" y="589"/>
                      <a:pt x="1891" y="558"/>
                    </a:cubicBezTo>
                    <a:cubicBezTo>
                      <a:pt x="1891" y="558"/>
                      <a:pt x="1891" y="558"/>
                      <a:pt x="1860" y="558"/>
                    </a:cubicBezTo>
                    <a:lnTo>
                      <a:pt x="1860" y="526"/>
                    </a:lnTo>
                    <a:lnTo>
                      <a:pt x="1860" y="526"/>
                    </a:lnTo>
                    <a:cubicBezTo>
                      <a:pt x="1829" y="526"/>
                      <a:pt x="1798" y="526"/>
                      <a:pt x="1798" y="496"/>
                    </a:cubicBezTo>
                    <a:cubicBezTo>
                      <a:pt x="1767" y="465"/>
                      <a:pt x="1767" y="434"/>
                      <a:pt x="1767" y="402"/>
                    </a:cubicBezTo>
                    <a:lnTo>
                      <a:pt x="1767" y="402"/>
                    </a:lnTo>
                    <a:cubicBezTo>
                      <a:pt x="1767" y="372"/>
                      <a:pt x="1767" y="372"/>
                      <a:pt x="1767" y="372"/>
                    </a:cubicBezTo>
                    <a:cubicBezTo>
                      <a:pt x="1736" y="341"/>
                      <a:pt x="1736" y="341"/>
                      <a:pt x="1736" y="341"/>
                    </a:cubicBezTo>
                    <a:cubicBezTo>
                      <a:pt x="1736" y="310"/>
                      <a:pt x="1736" y="310"/>
                      <a:pt x="1736" y="278"/>
                    </a:cubicBezTo>
                    <a:cubicBezTo>
                      <a:pt x="1736" y="278"/>
                      <a:pt x="1736" y="248"/>
                      <a:pt x="1705" y="217"/>
                    </a:cubicBezTo>
                    <a:lnTo>
                      <a:pt x="1705" y="217"/>
                    </a:lnTo>
                    <a:lnTo>
                      <a:pt x="1705" y="186"/>
                    </a:lnTo>
                    <a:lnTo>
                      <a:pt x="1705" y="186"/>
                    </a:lnTo>
                    <a:cubicBezTo>
                      <a:pt x="1674" y="217"/>
                      <a:pt x="1674" y="217"/>
                      <a:pt x="1674" y="217"/>
                    </a:cubicBezTo>
                    <a:cubicBezTo>
                      <a:pt x="1643" y="217"/>
                      <a:pt x="1643" y="186"/>
                      <a:pt x="1643" y="186"/>
                    </a:cubicBezTo>
                    <a:lnTo>
                      <a:pt x="1643" y="186"/>
                    </a:lnTo>
                    <a:cubicBezTo>
                      <a:pt x="1612" y="155"/>
                      <a:pt x="1612" y="155"/>
                      <a:pt x="1612" y="124"/>
                    </a:cubicBezTo>
                    <a:lnTo>
                      <a:pt x="1612" y="93"/>
                    </a:lnTo>
                    <a:lnTo>
                      <a:pt x="1612" y="93"/>
                    </a:lnTo>
                    <a:cubicBezTo>
                      <a:pt x="1612" y="93"/>
                      <a:pt x="1612" y="93"/>
                      <a:pt x="1612" y="61"/>
                    </a:cubicBezTo>
                    <a:cubicBezTo>
                      <a:pt x="1612" y="61"/>
                      <a:pt x="1581" y="31"/>
                      <a:pt x="1581" y="0"/>
                    </a:cubicBezTo>
                    <a:lnTo>
                      <a:pt x="1581" y="0"/>
                    </a:lnTo>
                    <a:lnTo>
                      <a:pt x="1581" y="31"/>
                    </a:lnTo>
                    <a:lnTo>
                      <a:pt x="1581" y="61"/>
                    </a:lnTo>
                    <a:lnTo>
                      <a:pt x="1581" y="61"/>
                    </a:lnTo>
                    <a:cubicBezTo>
                      <a:pt x="1581" y="93"/>
                      <a:pt x="1581" y="93"/>
                      <a:pt x="1581" y="93"/>
                    </a:cubicBezTo>
                    <a:cubicBezTo>
                      <a:pt x="1581" y="93"/>
                      <a:pt x="1581" y="93"/>
                      <a:pt x="1550" y="124"/>
                    </a:cubicBezTo>
                    <a:cubicBezTo>
                      <a:pt x="1550" y="124"/>
                      <a:pt x="1550" y="186"/>
                      <a:pt x="1581" y="217"/>
                    </a:cubicBezTo>
                    <a:cubicBezTo>
                      <a:pt x="1581" y="248"/>
                      <a:pt x="1581" y="278"/>
                      <a:pt x="1550" y="278"/>
                    </a:cubicBezTo>
                    <a:cubicBezTo>
                      <a:pt x="1550" y="278"/>
                      <a:pt x="1550" y="278"/>
                      <a:pt x="1550" y="310"/>
                    </a:cubicBezTo>
                    <a:cubicBezTo>
                      <a:pt x="1550" y="341"/>
                      <a:pt x="1519" y="372"/>
                      <a:pt x="1519" y="402"/>
                    </a:cubicBezTo>
                    <a:lnTo>
                      <a:pt x="1519" y="402"/>
                    </a:lnTo>
                    <a:cubicBezTo>
                      <a:pt x="1488" y="402"/>
                      <a:pt x="1457" y="434"/>
                      <a:pt x="1457" y="434"/>
                    </a:cubicBezTo>
                    <a:lnTo>
                      <a:pt x="1457" y="434"/>
                    </a:lnTo>
                    <a:cubicBezTo>
                      <a:pt x="1426" y="402"/>
                      <a:pt x="1395" y="402"/>
                      <a:pt x="1395" y="372"/>
                    </a:cubicBezTo>
                    <a:lnTo>
                      <a:pt x="1395" y="372"/>
                    </a:lnTo>
                    <a:cubicBezTo>
                      <a:pt x="1364" y="372"/>
                      <a:pt x="1364" y="372"/>
                      <a:pt x="1364" y="372"/>
                    </a:cubicBezTo>
                    <a:lnTo>
                      <a:pt x="1333" y="372"/>
                    </a:lnTo>
                    <a:lnTo>
                      <a:pt x="1302" y="341"/>
                    </a:lnTo>
                    <a:cubicBezTo>
                      <a:pt x="1271" y="310"/>
                      <a:pt x="1271" y="310"/>
                      <a:pt x="1271" y="310"/>
                    </a:cubicBezTo>
                    <a:cubicBezTo>
                      <a:pt x="1240" y="278"/>
                      <a:pt x="1209" y="248"/>
                      <a:pt x="1178" y="217"/>
                    </a:cubicBezTo>
                    <a:lnTo>
                      <a:pt x="1178" y="186"/>
                    </a:lnTo>
                    <a:cubicBezTo>
                      <a:pt x="1178" y="186"/>
                      <a:pt x="1178" y="186"/>
                      <a:pt x="1178" y="155"/>
                    </a:cubicBezTo>
                    <a:lnTo>
                      <a:pt x="1209" y="124"/>
                    </a:lnTo>
                    <a:cubicBezTo>
                      <a:pt x="1209" y="93"/>
                      <a:pt x="1209" y="93"/>
                      <a:pt x="1240" y="93"/>
                    </a:cubicBezTo>
                    <a:lnTo>
                      <a:pt x="1240" y="93"/>
                    </a:lnTo>
                    <a:cubicBezTo>
                      <a:pt x="1240" y="93"/>
                      <a:pt x="1240" y="93"/>
                      <a:pt x="1271" y="93"/>
                    </a:cubicBezTo>
                    <a:lnTo>
                      <a:pt x="1271" y="93"/>
                    </a:lnTo>
                    <a:lnTo>
                      <a:pt x="1271" y="61"/>
                    </a:lnTo>
                    <a:cubicBezTo>
                      <a:pt x="1240" y="61"/>
                      <a:pt x="1240" y="61"/>
                      <a:pt x="1240" y="61"/>
                    </a:cubicBezTo>
                    <a:lnTo>
                      <a:pt x="1209" y="61"/>
                    </a:lnTo>
                    <a:cubicBezTo>
                      <a:pt x="1178" y="61"/>
                      <a:pt x="1178" y="61"/>
                      <a:pt x="1178" y="61"/>
                    </a:cubicBezTo>
                    <a:lnTo>
                      <a:pt x="1147" y="61"/>
                    </a:lnTo>
                    <a:cubicBezTo>
                      <a:pt x="1147" y="61"/>
                      <a:pt x="1116" y="61"/>
                      <a:pt x="1116" y="31"/>
                    </a:cubicBezTo>
                    <a:cubicBezTo>
                      <a:pt x="1116" y="61"/>
                      <a:pt x="1116" y="61"/>
                      <a:pt x="1085" y="61"/>
                    </a:cubicBezTo>
                    <a:cubicBezTo>
                      <a:pt x="1085" y="61"/>
                      <a:pt x="1085" y="31"/>
                      <a:pt x="1054" y="31"/>
                    </a:cubicBezTo>
                    <a:lnTo>
                      <a:pt x="1054" y="61"/>
                    </a:lnTo>
                    <a:lnTo>
                      <a:pt x="1023" y="93"/>
                    </a:lnTo>
                    <a:cubicBezTo>
                      <a:pt x="1023" y="93"/>
                      <a:pt x="1023" y="61"/>
                      <a:pt x="992" y="61"/>
                    </a:cubicBezTo>
                    <a:cubicBezTo>
                      <a:pt x="992" y="61"/>
                      <a:pt x="992" y="61"/>
                      <a:pt x="961" y="61"/>
                    </a:cubicBezTo>
                    <a:lnTo>
                      <a:pt x="961" y="93"/>
                    </a:lnTo>
                    <a:cubicBezTo>
                      <a:pt x="961" y="93"/>
                      <a:pt x="961" y="124"/>
                      <a:pt x="930" y="124"/>
                    </a:cubicBezTo>
                    <a:cubicBezTo>
                      <a:pt x="930" y="155"/>
                      <a:pt x="930" y="155"/>
                      <a:pt x="900" y="155"/>
                    </a:cubicBezTo>
                    <a:lnTo>
                      <a:pt x="900" y="155"/>
                    </a:lnTo>
                    <a:lnTo>
                      <a:pt x="900" y="186"/>
                    </a:lnTo>
                    <a:cubicBezTo>
                      <a:pt x="900" y="217"/>
                      <a:pt x="900" y="217"/>
                      <a:pt x="900" y="217"/>
                    </a:cubicBezTo>
                    <a:cubicBezTo>
                      <a:pt x="900" y="278"/>
                      <a:pt x="900" y="278"/>
                      <a:pt x="900" y="278"/>
                    </a:cubicBezTo>
                    <a:cubicBezTo>
                      <a:pt x="868" y="248"/>
                      <a:pt x="868" y="248"/>
                      <a:pt x="868" y="248"/>
                    </a:cubicBezTo>
                    <a:lnTo>
                      <a:pt x="868" y="248"/>
                    </a:lnTo>
                    <a:cubicBezTo>
                      <a:pt x="837" y="248"/>
                      <a:pt x="837" y="248"/>
                      <a:pt x="837" y="248"/>
                    </a:cubicBezTo>
                    <a:lnTo>
                      <a:pt x="837" y="248"/>
                    </a:lnTo>
                    <a:lnTo>
                      <a:pt x="806" y="248"/>
                    </a:lnTo>
                    <a:lnTo>
                      <a:pt x="806" y="248"/>
                    </a:lnTo>
                    <a:lnTo>
                      <a:pt x="806" y="248"/>
                    </a:lnTo>
                    <a:cubicBezTo>
                      <a:pt x="775" y="248"/>
                      <a:pt x="775" y="248"/>
                      <a:pt x="775" y="248"/>
                    </a:cubicBezTo>
                    <a:lnTo>
                      <a:pt x="775" y="217"/>
                    </a:lnTo>
                    <a:lnTo>
                      <a:pt x="775" y="217"/>
                    </a:lnTo>
                    <a:cubicBezTo>
                      <a:pt x="775" y="186"/>
                      <a:pt x="744" y="186"/>
                      <a:pt x="744" y="186"/>
                    </a:cubicBezTo>
                    <a:cubicBezTo>
                      <a:pt x="744" y="186"/>
                      <a:pt x="744" y="186"/>
                      <a:pt x="713" y="186"/>
                    </a:cubicBezTo>
                    <a:cubicBezTo>
                      <a:pt x="713" y="186"/>
                      <a:pt x="713" y="186"/>
                      <a:pt x="682" y="186"/>
                    </a:cubicBezTo>
                    <a:cubicBezTo>
                      <a:pt x="682" y="186"/>
                      <a:pt x="682" y="217"/>
                      <a:pt x="682" y="248"/>
                    </a:cubicBezTo>
                    <a:cubicBezTo>
                      <a:pt x="682" y="248"/>
                      <a:pt x="652" y="248"/>
                      <a:pt x="652" y="278"/>
                    </a:cubicBezTo>
                    <a:lnTo>
                      <a:pt x="652" y="278"/>
                    </a:lnTo>
                    <a:cubicBezTo>
                      <a:pt x="652" y="278"/>
                      <a:pt x="652" y="278"/>
                      <a:pt x="620" y="310"/>
                    </a:cubicBezTo>
                    <a:lnTo>
                      <a:pt x="620" y="310"/>
                    </a:lnTo>
                    <a:cubicBezTo>
                      <a:pt x="620" y="310"/>
                      <a:pt x="620" y="310"/>
                      <a:pt x="589" y="310"/>
                    </a:cubicBezTo>
                    <a:lnTo>
                      <a:pt x="589" y="310"/>
                    </a:lnTo>
                    <a:cubicBezTo>
                      <a:pt x="589" y="310"/>
                      <a:pt x="589" y="310"/>
                      <a:pt x="558" y="310"/>
                    </a:cubicBezTo>
                    <a:cubicBezTo>
                      <a:pt x="558" y="341"/>
                      <a:pt x="558" y="372"/>
                      <a:pt x="558" y="372"/>
                    </a:cubicBezTo>
                    <a:cubicBezTo>
                      <a:pt x="558" y="526"/>
                      <a:pt x="558" y="526"/>
                      <a:pt x="558" y="526"/>
                    </a:cubicBezTo>
                    <a:cubicBezTo>
                      <a:pt x="528" y="402"/>
                      <a:pt x="528" y="402"/>
                      <a:pt x="528" y="402"/>
                    </a:cubicBezTo>
                    <a:cubicBezTo>
                      <a:pt x="528" y="372"/>
                      <a:pt x="528" y="372"/>
                      <a:pt x="496" y="372"/>
                    </a:cubicBezTo>
                    <a:lnTo>
                      <a:pt x="496" y="372"/>
                    </a:lnTo>
                    <a:lnTo>
                      <a:pt x="496" y="372"/>
                    </a:lnTo>
                    <a:lnTo>
                      <a:pt x="496" y="372"/>
                    </a:lnTo>
                    <a:lnTo>
                      <a:pt x="496" y="372"/>
                    </a:lnTo>
                    <a:lnTo>
                      <a:pt x="496" y="402"/>
                    </a:lnTo>
                    <a:cubicBezTo>
                      <a:pt x="496" y="434"/>
                      <a:pt x="496" y="434"/>
                      <a:pt x="465" y="465"/>
                    </a:cubicBezTo>
                    <a:lnTo>
                      <a:pt x="465" y="465"/>
                    </a:lnTo>
                    <a:cubicBezTo>
                      <a:pt x="465" y="465"/>
                      <a:pt x="434" y="496"/>
                      <a:pt x="404" y="526"/>
                    </a:cubicBezTo>
                    <a:cubicBezTo>
                      <a:pt x="404" y="558"/>
                      <a:pt x="404" y="558"/>
                      <a:pt x="372" y="558"/>
                    </a:cubicBezTo>
                    <a:lnTo>
                      <a:pt x="372" y="558"/>
                    </a:lnTo>
                    <a:lnTo>
                      <a:pt x="372" y="558"/>
                    </a:lnTo>
                    <a:cubicBezTo>
                      <a:pt x="341" y="558"/>
                      <a:pt x="341" y="558"/>
                      <a:pt x="341" y="558"/>
                    </a:cubicBezTo>
                    <a:cubicBezTo>
                      <a:pt x="310" y="558"/>
                      <a:pt x="310" y="558"/>
                      <a:pt x="310" y="558"/>
                    </a:cubicBezTo>
                    <a:cubicBezTo>
                      <a:pt x="280" y="558"/>
                      <a:pt x="280" y="589"/>
                      <a:pt x="248" y="589"/>
                    </a:cubicBezTo>
                    <a:cubicBezTo>
                      <a:pt x="248" y="620"/>
                      <a:pt x="217" y="620"/>
                      <a:pt x="217" y="620"/>
                    </a:cubicBezTo>
                    <a:cubicBezTo>
                      <a:pt x="186" y="620"/>
                      <a:pt x="186" y="620"/>
                      <a:pt x="186" y="620"/>
                    </a:cubicBezTo>
                    <a:lnTo>
                      <a:pt x="186" y="620"/>
                    </a:lnTo>
                    <a:lnTo>
                      <a:pt x="156" y="620"/>
                    </a:lnTo>
                    <a:lnTo>
                      <a:pt x="156" y="620"/>
                    </a:lnTo>
                    <a:cubicBezTo>
                      <a:pt x="124" y="650"/>
                      <a:pt x="93" y="682"/>
                      <a:pt x="62" y="682"/>
                    </a:cubicBezTo>
                    <a:cubicBezTo>
                      <a:pt x="62" y="682"/>
                      <a:pt x="62" y="682"/>
                      <a:pt x="62" y="713"/>
                    </a:cubicBezTo>
                    <a:cubicBezTo>
                      <a:pt x="62" y="713"/>
                      <a:pt x="62" y="713"/>
                      <a:pt x="32" y="713"/>
                    </a:cubicBezTo>
                    <a:lnTo>
                      <a:pt x="32" y="713"/>
                    </a:lnTo>
                    <a:cubicBezTo>
                      <a:pt x="32" y="744"/>
                      <a:pt x="32" y="744"/>
                      <a:pt x="32" y="744"/>
                    </a:cubicBezTo>
                    <a:cubicBezTo>
                      <a:pt x="32" y="774"/>
                      <a:pt x="32" y="774"/>
                      <a:pt x="0" y="806"/>
                    </a:cubicBezTo>
                    <a:lnTo>
                      <a:pt x="0" y="806"/>
                    </a:lnTo>
                    <a:cubicBezTo>
                      <a:pt x="0" y="837"/>
                      <a:pt x="0" y="837"/>
                      <a:pt x="32" y="868"/>
                    </a:cubicBezTo>
                    <a:cubicBezTo>
                      <a:pt x="32" y="868"/>
                      <a:pt x="62" y="898"/>
                      <a:pt x="62" y="930"/>
                    </a:cubicBezTo>
                    <a:cubicBezTo>
                      <a:pt x="32" y="930"/>
                      <a:pt x="32" y="961"/>
                      <a:pt x="32" y="961"/>
                    </a:cubicBezTo>
                    <a:cubicBezTo>
                      <a:pt x="32" y="961"/>
                      <a:pt x="32" y="961"/>
                      <a:pt x="0" y="961"/>
                    </a:cubicBezTo>
                    <a:cubicBezTo>
                      <a:pt x="0" y="992"/>
                      <a:pt x="32" y="992"/>
                      <a:pt x="32" y="992"/>
                    </a:cubicBezTo>
                    <a:cubicBezTo>
                      <a:pt x="32" y="992"/>
                      <a:pt x="32" y="1022"/>
                      <a:pt x="32" y="1054"/>
                    </a:cubicBezTo>
                    <a:lnTo>
                      <a:pt x="62" y="1085"/>
                    </a:lnTo>
                    <a:cubicBezTo>
                      <a:pt x="62" y="1116"/>
                      <a:pt x="93" y="1116"/>
                      <a:pt x="93" y="1146"/>
                    </a:cubicBezTo>
                    <a:lnTo>
                      <a:pt x="93" y="1209"/>
                    </a:lnTo>
                    <a:cubicBezTo>
                      <a:pt x="93" y="1209"/>
                      <a:pt x="93" y="1240"/>
                      <a:pt x="124" y="1302"/>
                    </a:cubicBezTo>
                    <a:lnTo>
                      <a:pt x="124" y="1302"/>
                    </a:lnTo>
                    <a:cubicBezTo>
                      <a:pt x="124" y="1333"/>
                      <a:pt x="124" y="1364"/>
                      <a:pt x="124" y="1364"/>
                    </a:cubicBezTo>
                    <a:cubicBezTo>
                      <a:pt x="124" y="1394"/>
                      <a:pt x="124" y="1394"/>
                      <a:pt x="124" y="1394"/>
                    </a:cubicBezTo>
                    <a:cubicBezTo>
                      <a:pt x="124" y="1426"/>
                      <a:pt x="124" y="1426"/>
                      <a:pt x="93" y="1426"/>
                    </a:cubicBezTo>
                    <a:cubicBezTo>
                      <a:pt x="93" y="1457"/>
                      <a:pt x="124" y="1457"/>
                      <a:pt x="124" y="1457"/>
                    </a:cubicBezTo>
                    <a:lnTo>
                      <a:pt x="124" y="1487"/>
                    </a:lnTo>
                    <a:cubicBezTo>
                      <a:pt x="156" y="1487"/>
                      <a:pt x="186" y="1487"/>
                      <a:pt x="186" y="1487"/>
                    </a:cubicBezTo>
                    <a:cubicBezTo>
                      <a:pt x="186" y="1487"/>
                      <a:pt x="186" y="1487"/>
                      <a:pt x="217" y="1487"/>
                    </a:cubicBezTo>
                    <a:lnTo>
                      <a:pt x="217" y="1487"/>
                    </a:lnTo>
                    <a:lnTo>
                      <a:pt x="248" y="1487"/>
                    </a:lnTo>
                    <a:lnTo>
                      <a:pt x="248" y="1487"/>
                    </a:lnTo>
                    <a:cubicBezTo>
                      <a:pt x="248" y="1457"/>
                      <a:pt x="310" y="1426"/>
                      <a:pt x="372" y="1426"/>
                    </a:cubicBezTo>
                    <a:cubicBezTo>
                      <a:pt x="372" y="1426"/>
                      <a:pt x="372" y="1426"/>
                      <a:pt x="404" y="1426"/>
                    </a:cubicBezTo>
                    <a:cubicBezTo>
                      <a:pt x="434" y="1426"/>
                      <a:pt x="465" y="1426"/>
                      <a:pt x="465" y="1426"/>
                    </a:cubicBezTo>
                    <a:lnTo>
                      <a:pt x="465" y="1426"/>
                    </a:lnTo>
                    <a:cubicBezTo>
                      <a:pt x="465" y="1426"/>
                      <a:pt x="496" y="1426"/>
                      <a:pt x="528" y="1426"/>
                    </a:cubicBezTo>
                    <a:lnTo>
                      <a:pt x="528" y="1426"/>
                    </a:lnTo>
                    <a:cubicBezTo>
                      <a:pt x="528" y="1426"/>
                      <a:pt x="528" y="1426"/>
                      <a:pt x="558" y="1426"/>
                    </a:cubicBezTo>
                    <a:cubicBezTo>
                      <a:pt x="558" y="1394"/>
                      <a:pt x="558" y="1394"/>
                      <a:pt x="558" y="1394"/>
                    </a:cubicBezTo>
                    <a:cubicBezTo>
                      <a:pt x="558" y="1394"/>
                      <a:pt x="558" y="1394"/>
                      <a:pt x="558" y="1364"/>
                    </a:cubicBezTo>
                    <a:cubicBezTo>
                      <a:pt x="558" y="1364"/>
                      <a:pt x="589" y="1333"/>
                      <a:pt x="652" y="1333"/>
                    </a:cubicBezTo>
                    <a:lnTo>
                      <a:pt x="652" y="1333"/>
                    </a:lnTo>
                    <a:cubicBezTo>
                      <a:pt x="682" y="1333"/>
                      <a:pt x="713" y="1302"/>
                      <a:pt x="775" y="1302"/>
                    </a:cubicBezTo>
                    <a:lnTo>
                      <a:pt x="806" y="1302"/>
                    </a:lnTo>
                    <a:cubicBezTo>
                      <a:pt x="806" y="1270"/>
                      <a:pt x="837" y="1270"/>
                      <a:pt x="837" y="1270"/>
                    </a:cubicBezTo>
                    <a:cubicBezTo>
                      <a:pt x="868" y="1270"/>
                      <a:pt x="868" y="1270"/>
                      <a:pt x="868" y="1270"/>
                    </a:cubicBezTo>
                    <a:lnTo>
                      <a:pt x="900" y="1270"/>
                    </a:lnTo>
                    <a:lnTo>
                      <a:pt x="900" y="1270"/>
                    </a:lnTo>
                    <a:lnTo>
                      <a:pt x="930" y="1270"/>
                    </a:lnTo>
                    <a:lnTo>
                      <a:pt x="961" y="1270"/>
                    </a:lnTo>
                    <a:cubicBezTo>
                      <a:pt x="992" y="1270"/>
                      <a:pt x="992" y="1270"/>
                      <a:pt x="1023" y="1270"/>
                    </a:cubicBezTo>
                    <a:cubicBezTo>
                      <a:pt x="1023" y="1302"/>
                      <a:pt x="1054" y="1302"/>
                      <a:pt x="1085" y="1302"/>
                    </a:cubicBezTo>
                    <a:cubicBezTo>
                      <a:pt x="1116" y="1302"/>
                      <a:pt x="1147" y="1333"/>
                      <a:pt x="1147" y="1364"/>
                    </a:cubicBezTo>
                    <a:lnTo>
                      <a:pt x="1178" y="1364"/>
                    </a:lnTo>
                    <a:cubicBezTo>
                      <a:pt x="1178" y="1394"/>
                      <a:pt x="1209" y="1426"/>
                      <a:pt x="1209" y="1457"/>
                    </a:cubicBezTo>
                    <a:cubicBezTo>
                      <a:pt x="1209" y="1457"/>
                      <a:pt x="1209" y="1457"/>
                      <a:pt x="1240" y="1457"/>
                    </a:cubicBezTo>
                    <a:cubicBezTo>
                      <a:pt x="1240" y="1426"/>
                      <a:pt x="1271" y="1394"/>
                      <a:pt x="1302" y="1394"/>
                    </a:cubicBezTo>
                    <a:lnTo>
                      <a:pt x="1302" y="1364"/>
                    </a:lnTo>
                    <a:cubicBezTo>
                      <a:pt x="1302" y="1333"/>
                      <a:pt x="1302" y="1333"/>
                      <a:pt x="1302" y="1333"/>
                    </a:cubicBezTo>
                    <a:cubicBezTo>
                      <a:pt x="1364" y="1333"/>
                      <a:pt x="1364" y="1333"/>
                      <a:pt x="1364" y="1333"/>
                    </a:cubicBezTo>
                    <a:cubicBezTo>
                      <a:pt x="1364" y="1364"/>
                      <a:pt x="1364" y="1364"/>
                      <a:pt x="1364" y="1364"/>
                    </a:cubicBezTo>
                    <a:cubicBezTo>
                      <a:pt x="1364" y="1394"/>
                      <a:pt x="1364" y="1394"/>
                      <a:pt x="1364" y="1426"/>
                    </a:cubicBezTo>
                    <a:lnTo>
                      <a:pt x="1364" y="1426"/>
                    </a:lnTo>
                    <a:cubicBezTo>
                      <a:pt x="1364" y="1457"/>
                      <a:pt x="1395" y="1487"/>
                      <a:pt x="1395" y="1487"/>
                    </a:cubicBezTo>
                    <a:cubicBezTo>
                      <a:pt x="1395" y="1518"/>
                      <a:pt x="1395" y="1518"/>
                      <a:pt x="1395" y="1518"/>
                    </a:cubicBezTo>
                    <a:lnTo>
                      <a:pt x="1426" y="1550"/>
                    </a:lnTo>
                    <a:cubicBezTo>
                      <a:pt x="1457" y="1581"/>
                      <a:pt x="1457" y="1611"/>
                      <a:pt x="1457" y="1642"/>
                    </a:cubicBezTo>
                    <a:lnTo>
                      <a:pt x="1457" y="1642"/>
                    </a:lnTo>
                    <a:lnTo>
                      <a:pt x="1488" y="1674"/>
                    </a:lnTo>
                    <a:cubicBezTo>
                      <a:pt x="1488" y="1674"/>
                      <a:pt x="1488" y="1705"/>
                      <a:pt x="1519" y="1705"/>
                    </a:cubicBezTo>
                    <a:cubicBezTo>
                      <a:pt x="1519" y="1705"/>
                      <a:pt x="1519" y="1705"/>
                      <a:pt x="1550" y="1705"/>
                    </a:cubicBezTo>
                    <a:cubicBezTo>
                      <a:pt x="1581" y="1705"/>
                      <a:pt x="1581" y="1705"/>
                      <a:pt x="1581" y="1705"/>
                    </a:cubicBezTo>
                    <a:lnTo>
                      <a:pt x="1581" y="1705"/>
                    </a:lnTo>
                    <a:cubicBezTo>
                      <a:pt x="1612" y="1705"/>
                      <a:pt x="1612" y="1705"/>
                      <a:pt x="1643" y="1735"/>
                    </a:cubicBezTo>
                    <a:lnTo>
                      <a:pt x="1643" y="1735"/>
                    </a:lnTo>
                    <a:cubicBezTo>
                      <a:pt x="1643" y="1735"/>
                      <a:pt x="1643" y="1735"/>
                      <a:pt x="1674" y="1735"/>
                    </a:cubicBezTo>
                    <a:lnTo>
                      <a:pt x="1674" y="1705"/>
                    </a:lnTo>
                    <a:cubicBezTo>
                      <a:pt x="1705" y="1705"/>
                      <a:pt x="1705" y="1705"/>
                      <a:pt x="1736" y="1705"/>
                    </a:cubicBezTo>
                    <a:lnTo>
                      <a:pt x="1736" y="1705"/>
                    </a:lnTo>
                    <a:lnTo>
                      <a:pt x="1736" y="1705"/>
                    </a:lnTo>
                    <a:cubicBezTo>
                      <a:pt x="1767" y="1705"/>
                      <a:pt x="1767" y="1705"/>
                      <a:pt x="1798" y="1735"/>
                    </a:cubicBezTo>
                    <a:lnTo>
                      <a:pt x="1798" y="1735"/>
                    </a:lnTo>
                    <a:cubicBezTo>
                      <a:pt x="1829" y="1735"/>
                      <a:pt x="1829" y="1705"/>
                      <a:pt x="1860" y="1705"/>
                    </a:cubicBezTo>
                    <a:lnTo>
                      <a:pt x="1860" y="1705"/>
                    </a:lnTo>
                    <a:cubicBezTo>
                      <a:pt x="1860" y="1674"/>
                      <a:pt x="1891" y="1674"/>
                      <a:pt x="1922" y="1674"/>
                    </a:cubicBezTo>
                    <a:lnTo>
                      <a:pt x="1922" y="1674"/>
                    </a:lnTo>
                    <a:lnTo>
                      <a:pt x="1922" y="1674"/>
                    </a:lnTo>
                    <a:cubicBezTo>
                      <a:pt x="1953" y="1674"/>
                      <a:pt x="1953" y="1674"/>
                      <a:pt x="1953" y="1674"/>
                    </a:cubicBezTo>
                    <a:cubicBezTo>
                      <a:pt x="1984" y="1674"/>
                      <a:pt x="1984" y="1674"/>
                      <a:pt x="1984" y="1674"/>
                    </a:cubicBezTo>
                    <a:cubicBezTo>
                      <a:pt x="1984" y="1674"/>
                      <a:pt x="1984" y="1674"/>
                      <a:pt x="1984" y="1642"/>
                    </a:cubicBezTo>
                    <a:lnTo>
                      <a:pt x="1984" y="1642"/>
                    </a:lnTo>
                    <a:cubicBezTo>
                      <a:pt x="1984" y="1642"/>
                      <a:pt x="1984" y="1611"/>
                      <a:pt x="1984" y="1581"/>
                    </a:cubicBezTo>
                    <a:cubicBezTo>
                      <a:pt x="2015" y="1518"/>
                      <a:pt x="2046" y="1487"/>
                      <a:pt x="2046" y="1457"/>
                    </a:cubicBezTo>
                    <a:lnTo>
                      <a:pt x="2046" y="1426"/>
                    </a:lnTo>
                    <a:lnTo>
                      <a:pt x="2046" y="1426"/>
                    </a:lnTo>
                    <a:cubicBezTo>
                      <a:pt x="2046" y="1394"/>
                      <a:pt x="2077" y="1364"/>
                      <a:pt x="2108" y="1364"/>
                    </a:cubicBezTo>
                    <a:cubicBezTo>
                      <a:pt x="2108" y="1333"/>
                      <a:pt x="2108" y="1333"/>
                      <a:pt x="2139" y="1333"/>
                    </a:cubicBezTo>
                    <a:cubicBezTo>
                      <a:pt x="2139" y="1302"/>
                      <a:pt x="2139" y="1270"/>
                      <a:pt x="2139" y="1270"/>
                    </a:cubicBezTo>
                    <a:cubicBezTo>
                      <a:pt x="2170" y="1240"/>
                      <a:pt x="2170" y="1209"/>
                      <a:pt x="2170" y="1209"/>
                    </a:cubicBezTo>
                    <a:cubicBezTo>
                      <a:pt x="2170" y="1209"/>
                      <a:pt x="2170" y="1146"/>
                      <a:pt x="2170" y="1116"/>
                    </a:cubicBezTo>
                    <a:lnTo>
                      <a:pt x="2170" y="1116"/>
                    </a:lnTo>
                    <a:lnTo>
                      <a:pt x="2170" y="1085"/>
                    </a:lnTo>
                    <a:cubicBezTo>
                      <a:pt x="2170" y="1085"/>
                      <a:pt x="2170" y="1085"/>
                      <a:pt x="2170" y="105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1" name="Freeform 143">
                <a:extLst>
                  <a:ext uri="{FF2B5EF4-FFF2-40B4-BE49-F238E27FC236}">
                    <a16:creationId xmlns:a16="http://schemas.microsoft.com/office/drawing/2014/main" id="{2702B641-19DE-664F-A085-69B01F3BE5A2}"/>
                  </a:ext>
                </a:extLst>
              </p:cNvPr>
              <p:cNvSpPr>
                <a:spLocks noChangeArrowheads="1"/>
              </p:cNvSpPr>
              <p:nvPr/>
            </p:nvSpPr>
            <p:spPr bwMode="auto">
              <a:xfrm>
                <a:off x="5565775" y="2538413"/>
                <a:ext cx="201613" cy="246062"/>
              </a:xfrm>
              <a:custGeom>
                <a:avLst/>
                <a:gdLst>
                  <a:gd name="T0" fmla="*/ 465 w 559"/>
                  <a:gd name="T1" fmla="*/ 403 h 683"/>
                  <a:gd name="T2" fmla="*/ 434 w 559"/>
                  <a:gd name="T3" fmla="*/ 372 h 683"/>
                  <a:gd name="T4" fmla="*/ 434 w 559"/>
                  <a:gd name="T5" fmla="*/ 310 h 683"/>
                  <a:gd name="T6" fmla="*/ 404 w 559"/>
                  <a:gd name="T7" fmla="*/ 279 h 683"/>
                  <a:gd name="T8" fmla="*/ 372 w 559"/>
                  <a:gd name="T9" fmla="*/ 279 h 683"/>
                  <a:gd name="T10" fmla="*/ 341 w 559"/>
                  <a:gd name="T11" fmla="*/ 248 h 683"/>
                  <a:gd name="T12" fmla="*/ 341 w 559"/>
                  <a:gd name="T13" fmla="*/ 217 h 683"/>
                  <a:gd name="T14" fmla="*/ 341 w 559"/>
                  <a:gd name="T15" fmla="*/ 217 h 683"/>
                  <a:gd name="T16" fmla="*/ 280 w 559"/>
                  <a:gd name="T17" fmla="*/ 186 h 683"/>
                  <a:gd name="T18" fmla="*/ 217 w 559"/>
                  <a:gd name="T19" fmla="*/ 124 h 683"/>
                  <a:gd name="T20" fmla="*/ 155 w 559"/>
                  <a:gd name="T21" fmla="*/ 62 h 683"/>
                  <a:gd name="T22" fmla="*/ 124 w 559"/>
                  <a:gd name="T23" fmla="*/ 31 h 683"/>
                  <a:gd name="T24" fmla="*/ 93 w 559"/>
                  <a:gd name="T25" fmla="*/ 0 h 683"/>
                  <a:gd name="T26" fmla="*/ 93 w 559"/>
                  <a:gd name="T27" fmla="*/ 0 h 683"/>
                  <a:gd name="T28" fmla="*/ 32 w 559"/>
                  <a:gd name="T29" fmla="*/ 0 h 683"/>
                  <a:gd name="T30" fmla="*/ 0 w 559"/>
                  <a:gd name="T31" fmla="*/ 0 h 683"/>
                  <a:gd name="T32" fmla="*/ 32 w 559"/>
                  <a:gd name="T33" fmla="*/ 31 h 683"/>
                  <a:gd name="T34" fmla="*/ 63 w 559"/>
                  <a:gd name="T35" fmla="*/ 62 h 683"/>
                  <a:gd name="T36" fmla="*/ 93 w 559"/>
                  <a:gd name="T37" fmla="*/ 93 h 683"/>
                  <a:gd name="T38" fmla="*/ 124 w 559"/>
                  <a:gd name="T39" fmla="*/ 155 h 683"/>
                  <a:gd name="T40" fmla="*/ 187 w 559"/>
                  <a:gd name="T41" fmla="*/ 186 h 683"/>
                  <a:gd name="T42" fmla="*/ 217 w 559"/>
                  <a:gd name="T43" fmla="*/ 248 h 683"/>
                  <a:gd name="T44" fmla="*/ 217 w 559"/>
                  <a:gd name="T45" fmla="*/ 279 h 683"/>
                  <a:gd name="T46" fmla="*/ 310 w 559"/>
                  <a:gd name="T47" fmla="*/ 403 h 683"/>
                  <a:gd name="T48" fmla="*/ 372 w 559"/>
                  <a:gd name="T49" fmla="*/ 527 h 683"/>
                  <a:gd name="T50" fmla="*/ 434 w 559"/>
                  <a:gd name="T51" fmla="*/ 589 h 683"/>
                  <a:gd name="T52" fmla="*/ 465 w 559"/>
                  <a:gd name="T53" fmla="*/ 620 h 683"/>
                  <a:gd name="T54" fmla="*/ 496 w 559"/>
                  <a:gd name="T55" fmla="*/ 651 h 683"/>
                  <a:gd name="T56" fmla="*/ 528 w 559"/>
                  <a:gd name="T57" fmla="*/ 651 h 683"/>
                  <a:gd name="T58" fmla="*/ 558 w 559"/>
                  <a:gd name="T59" fmla="*/ 651 h 683"/>
                  <a:gd name="T60" fmla="*/ 558 w 559"/>
                  <a:gd name="T61" fmla="*/ 589 h 683"/>
                  <a:gd name="T62" fmla="*/ 558 w 559"/>
                  <a:gd name="T63" fmla="*/ 558 h 683"/>
                  <a:gd name="T64" fmla="*/ 528 w 559"/>
                  <a:gd name="T65" fmla="*/ 527 h 683"/>
                  <a:gd name="T66" fmla="*/ 528 w 559"/>
                  <a:gd name="T67" fmla="*/ 496 h 683"/>
                  <a:gd name="T68" fmla="*/ 496 w 559"/>
                  <a:gd name="T69" fmla="*/ 465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683">
                    <a:moveTo>
                      <a:pt x="465" y="403"/>
                    </a:moveTo>
                    <a:lnTo>
                      <a:pt x="465" y="403"/>
                    </a:lnTo>
                    <a:lnTo>
                      <a:pt x="465" y="403"/>
                    </a:lnTo>
                    <a:cubicBezTo>
                      <a:pt x="465" y="403"/>
                      <a:pt x="434" y="403"/>
                      <a:pt x="434" y="372"/>
                    </a:cubicBezTo>
                    <a:cubicBezTo>
                      <a:pt x="434" y="372"/>
                      <a:pt x="434" y="372"/>
                      <a:pt x="434" y="341"/>
                    </a:cubicBezTo>
                    <a:cubicBezTo>
                      <a:pt x="434" y="341"/>
                      <a:pt x="404" y="341"/>
                      <a:pt x="434" y="310"/>
                    </a:cubicBezTo>
                    <a:lnTo>
                      <a:pt x="434" y="310"/>
                    </a:lnTo>
                    <a:cubicBezTo>
                      <a:pt x="404" y="310"/>
                      <a:pt x="404" y="310"/>
                      <a:pt x="404" y="279"/>
                    </a:cubicBezTo>
                    <a:lnTo>
                      <a:pt x="404" y="279"/>
                    </a:lnTo>
                    <a:lnTo>
                      <a:pt x="372" y="279"/>
                    </a:lnTo>
                    <a:lnTo>
                      <a:pt x="372" y="279"/>
                    </a:lnTo>
                    <a:cubicBezTo>
                      <a:pt x="341" y="248"/>
                      <a:pt x="341" y="248"/>
                      <a:pt x="341" y="248"/>
                    </a:cubicBezTo>
                    <a:lnTo>
                      <a:pt x="341" y="248"/>
                    </a:lnTo>
                    <a:lnTo>
                      <a:pt x="341" y="217"/>
                    </a:lnTo>
                    <a:lnTo>
                      <a:pt x="341" y="217"/>
                    </a:lnTo>
                    <a:lnTo>
                      <a:pt x="341" y="217"/>
                    </a:lnTo>
                    <a:cubicBezTo>
                      <a:pt x="310" y="217"/>
                      <a:pt x="310" y="186"/>
                      <a:pt x="310" y="186"/>
                    </a:cubicBezTo>
                    <a:cubicBezTo>
                      <a:pt x="280" y="186"/>
                      <a:pt x="280" y="186"/>
                      <a:pt x="280" y="186"/>
                    </a:cubicBezTo>
                    <a:cubicBezTo>
                      <a:pt x="280" y="186"/>
                      <a:pt x="248" y="186"/>
                      <a:pt x="217" y="186"/>
                    </a:cubicBezTo>
                    <a:cubicBezTo>
                      <a:pt x="217" y="155"/>
                      <a:pt x="217" y="155"/>
                      <a:pt x="217" y="124"/>
                    </a:cubicBezTo>
                    <a:lnTo>
                      <a:pt x="217" y="124"/>
                    </a:lnTo>
                    <a:cubicBezTo>
                      <a:pt x="187" y="124"/>
                      <a:pt x="155" y="93"/>
                      <a:pt x="155" y="62"/>
                    </a:cubicBezTo>
                    <a:cubicBezTo>
                      <a:pt x="124" y="62"/>
                      <a:pt x="124" y="62"/>
                      <a:pt x="124" y="31"/>
                    </a:cubicBezTo>
                    <a:lnTo>
                      <a:pt x="124" y="31"/>
                    </a:lnTo>
                    <a:cubicBezTo>
                      <a:pt x="124" y="31"/>
                      <a:pt x="124" y="31"/>
                      <a:pt x="93" y="0"/>
                    </a:cubicBezTo>
                    <a:lnTo>
                      <a:pt x="93" y="0"/>
                    </a:lnTo>
                    <a:lnTo>
                      <a:pt x="93" y="0"/>
                    </a:lnTo>
                    <a:lnTo>
                      <a:pt x="93" y="0"/>
                    </a:lnTo>
                    <a:cubicBezTo>
                      <a:pt x="93" y="0"/>
                      <a:pt x="93" y="0"/>
                      <a:pt x="63" y="0"/>
                    </a:cubicBezTo>
                    <a:cubicBezTo>
                      <a:pt x="63" y="0"/>
                      <a:pt x="63" y="0"/>
                      <a:pt x="32" y="0"/>
                    </a:cubicBezTo>
                    <a:lnTo>
                      <a:pt x="0" y="0"/>
                    </a:lnTo>
                    <a:lnTo>
                      <a:pt x="0" y="0"/>
                    </a:lnTo>
                    <a:lnTo>
                      <a:pt x="0" y="0"/>
                    </a:lnTo>
                    <a:cubicBezTo>
                      <a:pt x="32" y="0"/>
                      <a:pt x="32" y="0"/>
                      <a:pt x="32" y="31"/>
                    </a:cubicBezTo>
                    <a:cubicBezTo>
                      <a:pt x="32" y="31"/>
                      <a:pt x="32" y="62"/>
                      <a:pt x="63" y="62"/>
                    </a:cubicBezTo>
                    <a:lnTo>
                      <a:pt x="63" y="62"/>
                    </a:lnTo>
                    <a:lnTo>
                      <a:pt x="93" y="62"/>
                    </a:lnTo>
                    <a:lnTo>
                      <a:pt x="93" y="93"/>
                    </a:lnTo>
                    <a:cubicBezTo>
                      <a:pt x="124" y="124"/>
                      <a:pt x="124" y="124"/>
                      <a:pt x="124" y="155"/>
                    </a:cubicBezTo>
                    <a:lnTo>
                      <a:pt x="124" y="155"/>
                    </a:lnTo>
                    <a:lnTo>
                      <a:pt x="155" y="155"/>
                    </a:lnTo>
                    <a:lnTo>
                      <a:pt x="187" y="186"/>
                    </a:lnTo>
                    <a:lnTo>
                      <a:pt x="187" y="186"/>
                    </a:lnTo>
                    <a:cubicBezTo>
                      <a:pt x="187" y="217"/>
                      <a:pt x="217" y="217"/>
                      <a:pt x="217" y="248"/>
                    </a:cubicBezTo>
                    <a:lnTo>
                      <a:pt x="217" y="248"/>
                    </a:lnTo>
                    <a:lnTo>
                      <a:pt x="217" y="279"/>
                    </a:lnTo>
                    <a:cubicBezTo>
                      <a:pt x="217" y="279"/>
                      <a:pt x="217" y="279"/>
                      <a:pt x="248" y="310"/>
                    </a:cubicBezTo>
                    <a:cubicBezTo>
                      <a:pt x="248" y="310"/>
                      <a:pt x="280" y="372"/>
                      <a:pt x="310" y="403"/>
                    </a:cubicBezTo>
                    <a:cubicBezTo>
                      <a:pt x="310" y="434"/>
                      <a:pt x="310" y="465"/>
                      <a:pt x="310" y="465"/>
                    </a:cubicBezTo>
                    <a:cubicBezTo>
                      <a:pt x="310" y="465"/>
                      <a:pt x="341" y="496"/>
                      <a:pt x="372" y="527"/>
                    </a:cubicBezTo>
                    <a:lnTo>
                      <a:pt x="404" y="589"/>
                    </a:lnTo>
                    <a:cubicBezTo>
                      <a:pt x="434" y="589"/>
                      <a:pt x="434" y="589"/>
                      <a:pt x="434" y="589"/>
                    </a:cubicBezTo>
                    <a:lnTo>
                      <a:pt x="465" y="620"/>
                    </a:lnTo>
                    <a:lnTo>
                      <a:pt x="465" y="620"/>
                    </a:lnTo>
                    <a:lnTo>
                      <a:pt x="465" y="620"/>
                    </a:lnTo>
                    <a:cubicBezTo>
                      <a:pt x="465" y="651"/>
                      <a:pt x="496" y="651"/>
                      <a:pt x="496" y="651"/>
                    </a:cubicBezTo>
                    <a:lnTo>
                      <a:pt x="496" y="682"/>
                    </a:lnTo>
                    <a:cubicBezTo>
                      <a:pt x="528" y="682"/>
                      <a:pt x="528" y="651"/>
                      <a:pt x="528" y="651"/>
                    </a:cubicBezTo>
                    <a:cubicBezTo>
                      <a:pt x="528" y="651"/>
                      <a:pt x="528" y="651"/>
                      <a:pt x="558" y="651"/>
                    </a:cubicBezTo>
                    <a:lnTo>
                      <a:pt x="558" y="651"/>
                    </a:lnTo>
                    <a:lnTo>
                      <a:pt x="558" y="651"/>
                    </a:lnTo>
                    <a:cubicBezTo>
                      <a:pt x="558" y="651"/>
                      <a:pt x="558" y="620"/>
                      <a:pt x="558" y="589"/>
                    </a:cubicBezTo>
                    <a:lnTo>
                      <a:pt x="558" y="589"/>
                    </a:lnTo>
                    <a:lnTo>
                      <a:pt x="558" y="558"/>
                    </a:lnTo>
                    <a:lnTo>
                      <a:pt x="558" y="558"/>
                    </a:lnTo>
                    <a:cubicBezTo>
                      <a:pt x="528" y="527"/>
                      <a:pt x="528" y="527"/>
                      <a:pt x="528" y="527"/>
                    </a:cubicBezTo>
                    <a:cubicBezTo>
                      <a:pt x="558" y="527"/>
                      <a:pt x="558" y="527"/>
                      <a:pt x="558" y="527"/>
                    </a:cubicBezTo>
                    <a:cubicBezTo>
                      <a:pt x="528" y="527"/>
                      <a:pt x="528" y="496"/>
                      <a:pt x="528" y="496"/>
                    </a:cubicBezTo>
                    <a:lnTo>
                      <a:pt x="528" y="496"/>
                    </a:lnTo>
                    <a:cubicBezTo>
                      <a:pt x="528" y="496"/>
                      <a:pt x="496" y="496"/>
                      <a:pt x="496" y="465"/>
                    </a:cubicBezTo>
                    <a:cubicBezTo>
                      <a:pt x="465" y="465"/>
                      <a:pt x="465" y="434"/>
                      <a:pt x="465" y="40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2" name="Freeform 144">
                <a:extLst>
                  <a:ext uri="{FF2B5EF4-FFF2-40B4-BE49-F238E27FC236}">
                    <a16:creationId xmlns:a16="http://schemas.microsoft.com/office/drawing/2014/main" id="{ED59CDE0-BE01-3942-9787-235124E7C634}"/>
                  </a:ext>
                </a:extLst>
              </p:cNvPr>
              <p:cNvSpPr>
                <a:spLocks noChangeArrowheads="1"/>
              </p:cNvSpPr>
              <p:nvPr/>
            </p:nvSpPr>
            <p:spPr bwMode="auto">
              <a:xfrm>
                <a:off x="3513138" y="1377950"/>
                <a:ext cx="33337" cy="11113"/>
              </a:xfrm>
              <a:custGeom>
                <a:avLst/>
                <a:gdLst>
                  <a:gd name="T0" fmla="*/ 62 w 94"/>
                  <a:gd name="T1" fmla="*/ 0 h 33"/>
                  <a:gd name="T2" fmla="*/ 62 w 94"/>
                  <a:gd name="T3" fmla="*/ 0 h 33"/>
                  <a:gd name="T4" fmla="*/ 62 w 94"/>
                  <a:gd name="T5" fmla="*/ 0 h 33"/>
                  <a:gd name="T6" fmla="*/ 32 w 94"/>
                  <a:gd name="T7" fmla="*/ 0 h 33"/>
                  <a:gd name="T8" fmla="*/ 32 w 94"/>
                  <a:gd name="T9" fmla="*/ 0 h 33"/>
                  <a:gd name="T10" fmla="*/ 32 w 94"/>
                  <a:gd name="T11" fmla="*/ 0 h 33"/>
                  <a:gd name="T12" fmla="*/ 0 w 94"/>
                  <a:gd name="T13" fmla="*/ 0 h 33"/>
                  <a:gd name="T14" fmla="*/ 0 w 94"/>
                  <a:gd name="T15" fmla="*/ 0 h 33"/>
                  <a:gd name="T16" fmla="*/ 0 w 94"/>
                  <a:gd name="T17" fmla="*/ 0 h 33"/>
                  <a:gd name="T18" fmla="*/ 0 w 94"/>
                  <a:gd name="T19" fmla="*/ 32 h 33"/>
                  <a:gd name="T20" fmla="*/ 0 w 94"/>
                  <a:gd name="T21" fmla="*/ 32 h 33"/>
                  <a:gd name="T22" fmla="*/ 0 w 94"/>
                  <a:gd name="T23" fmla="*/ 32 h 33"/>
                  <a:gd name="T24" fmla="*/ 0 w 94"/>
                  <a:gd name="T25" fmla="*/ 32 h 33"/>
                  <a:gd name="T26" fmla="*/ 32 w 94"/>
                  <a:gd name="T27" fmla="*/ 32 h 33"/>
                  <a:gd name="T28" fmla="*/ 62 w 94"/>
                  <a:gd name="T29" fmla="*/ 32 h 33"/>
                  <a:gd name="T30" fmla="*/ 62 w 94"/>
                  <a:gd name="T31" fmla="*/ 32 h 33"/>
                  <a:gd name="T32" fmla="*/ 93 w 94"/>
                  <a:gd name="T33" fmla="*/ 32 h 33"/>
                  <a:gd name="T34" fmla="*/ 93 w 94"/>
                  <a:gd name="T35" fmla="*/ 32 h 33"/>
                  <a:gd name="T36" fmla="*/ 62 w 94"/>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33">
                    <a:moveTo>
                      <a:pt x="62" y="0"/>
                    </a:moveTo>
                    <a:lnTo>
                      <a:pt x="62" y="0"/>
                    </a:lnTo>
                    <a:lnTo>
                      <a:pt x="62" y="0"/>
                    </a:lnTo>
                    <a:lnTo>
                      <a:pt x="32" y="0"/>
                    </a:lnTo>
                    <a:lnTo>
                      <a:pt x="32" y="0"/>
                    </a:lnTo>
                    <a:lnTo>
                      <a:pt x="32" y="0"/>
                    </a:lnTo>
                    <a:lnTo>
                      <a:pt x="0" y="0"/>
                    </a:lnTo>
                    <a:lnTo>
                      <a:pt x="0" y="0"/>
                    </a:lnTo>
                    <a:lnTo>
                      <a:pt x="0" y="0"/>
                    </a:lnTo>
                    <a:lnTo>
                      <a:pt x="0" y="32"/>
                    </a:lnTo>
                    <a:lnTo>
                      <a:pt x="0" y="32"/>
                    </a:lnTo>
                    <a:lnTo>
                      <a:pt x="0" y="32"/>
                    </a:lnTo>
                    <a:lnTo>
                      <a:pt x="0" y="32"/>
                    </a:lnTo>
                    <a:cubicBezTo>
                      <a:pt x="32" y="32"/>
                      <a:pt x="32" y="32"/>
                      <a:pt x="32" y="32"/>
                    </a:cubicBezTo>
                    <a:cubicBezTo>
                      <a:pt x="62" y="32"/>
                      <a:pt x="62" y="32"/>
                      <a:pt x="62" y="32"/>
                    </a:cubicBezTo>
                    <a:lnTo>
                      <a:pt x="62" y="32"/>
                    </a:lnTo>
                    <a:lnTo>
                      <a:pt x="93" y="32"/>
                    </a:lnTo>
                    <a:lnTo>
                      <a:pt x="93" y="32"/>
                    </a:lnTo>
                    <a:cubicBezTo>
                      <a:pt x="93" y="32"/>
                      <a:pt x="62" y="32"/>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3" name="Freeform 145">
                <a:extLst>
                  <a:ext uri="{FF2B5EF4-FFF2-40B4-BE49-F238E27FC236}">
                    <a16:creationId xmlns:a16="http://schemas.microsoft.com/office/drawing/2014/main" id="{28F31664-3F9A-624C-821D-FCDAB4D835B4}"/>
                  </a:ext>
                </a:extLst>
              </p:cNvPr>
              <p:cNvSpPr>
                <a:spLocks noChangeArrowheads="1"/>
              </p:cNvSpPr>
              <p:nvPr/>
            </p:nvSpPr>
            <p:spPr bwMode="auto">
              <a:xfrm>
                <a:off x="3467100" y="1401763"/>
                <a:ext cx="66675" cy="55562"/>
              </a:xfrm>
              <a:custGeom>
                <a:avLst/>
                <a:gdLst>
                  <a:gd name="T0" fmla="*/ 186 w 187"/>
                  <a:gd name="T1" fmla="*/ 62 h 155"/>
                  <a:gd name="T2" fmla="*/ 186 w 187"/>
                  <a:gd name="T3" fmla="*/ 62 h 155"/>
                  <a:gd name="T4" fmla="*/ 186 w 187"/>
                  <a:gd name="T5" fmla="*/ 30 h 155"/>
                  <a:gd name="T6" fmla="*/ 156 w 187"/>
                  <a:gd name="T7" fmla="*/ 30 h 155"/>
                  <a:gd name="T8" fmla="*/ 124 w 187"/>
                  <a:gd name="T9" fmla="*/ 30 h 155"/>
                  <a:gd name="T10" fmla="*/ 93 w 187"/>
                  <a:gd name="T11" fmla="*/ 0 h 155"/>
                  <a:gd name="T12" fmla="*/ 32 w 187"/>
                  <a:gd name="T13" fmla="*/ 0 h 155"/>
                  <a:gd name="T14" fmla="*/ 32 w 187"/>
                  <a:gd name="T15" fmla="*/ 0 h 155"/>
                  <a:gd name="T16" fmla="*/ 32 w 187"/>
                  <a:gd name="T17" fmla="*/ 0 h 155"/>
                  <a:gd name="T18" fmla="*/ 0 w 187"/>
                  <a:gd name="T19" fmla="*/ 0 h 155"/>
                  <a:gd name="T20" fmla="*/ 0 w 187"/>
                  <a:gd name="T21" fmla="*/ 0 h 155"/>
                  <a:gd name="T22" fmla="*/ 0 w 187"/>
                  <a:gd name="T23" fmla="*/ 0 h 155"/>
                  <a:gd name="T24" fmla="*/ 0 w 187"/>
                  <a:gd name="T25" fmla="*/ 0 h 155"/>
                  <a:gd name="T26" fmla="*/ 0 w 187"/>
                  <a:gd name="T27" fmla="*/ 30 h 155"/>
                  <a:gd name="T28" fmla="*/ 32 w 187"/>
                  <a:gd name="T29" fmla="*/ 30 h 155"/>
                  <a:gd name="T30" fmla="*/ 32 w 187"/>
                  <a:gd name="T31" fmla="*/ 30 h 155"/>
                  <a:gd name="T32" fmla="*/ 62 w 187"/>
                  <a:gd name="T33" fmla="*/ 62 h 155"/>
                  <a:gd name="T34" fmla="*/ 32 w 187"/>
                  <a:gd name="T35" fmla="*/ 93 h 155"/>
                  <a:gd name="T36" fmla="*/ 32 w 187"/>
                  <a:gd name="T37" fmla="*/ 124 h 155"/>
                  <a:gd name="T38" fmla="*/ 0 w 187"/>
                  <a:gd name="T39" fmla="*/ 124 h 155"/>
                  <a:gd name="T40" fmla="*/ 0 w 187"/>
                  <a:gd name="T41" fmla="*/ 154 h 155"/>
                  <a:gd name="T42" fmla="*/ 0 w 187"/>
                  <a:gd name="T43" fmla="*/ 154 h 155"/>
                  <a:gd name="T44" fmla="*/ 32 w 187"/>
                  <a:gd name="T45" fmla="*/ 154 h 155"/>
                  <a:gd name="T46" fmla="*/ 32 w 187"/>
                  <a:gd name="T47" fmla="*/ 154 h 155"/>
                  <a:gd name="T48" fmla="*/ 32 w 187"/>
                  <a:gd name="T49" fmla="*/ 154 h 155"/>
                  <a:gd name="T50" fmla="*/ 62 w 187"/>
                  <a:gd name="T51" fmla="*/ 154 h 155"/>
                  <a:gd name="T52" fmla="*/ 93 w 187"/>
                  <a:gd name="T53" fmla="*/ 124 h 155"/>
                  <a:gd name="T54" fmla="*/ 93 w 187"/>
                  <a:gd name="T55" fmla="*/ 124 h 155"/>
                  <a:gd name="T56" fmla="*/ 93 w 187"/>
                  <a:gd name="T57" fmla="*/ 124 h 155"/>
                  <a:gd name="T58" fmla="*/ 156 w 187"/>
                  <a:gd name="T59" fmla="*/ 93 h 155"/>
                  <a:gd name="T60" fmla="*/ 156 w 187"/>
                  <a:gd name="T61" fmla="*/ 93 h 155"/>
                  <a:gd name="T62" fmla="*/ 156 w 187"/>
                  <a:gd name="T63" fmla="*/ 93 h 155"/>
                  <a:gd name="T64" fmla="*/ 186 w 187"/>
                  <a:gd name="T65" fmla="*/ 93 h 155"/>
                  <a:gd name="T66" fmla="*/ 186 w 187"/>
                  <a:gd name="T67" fmla="*/ 93 h 155"/>
                  <a:gd name="T68" fmla="*/ 186 w 187"/>
                  <a:gd name="T69" fmla="*/ 93 h 155"/>
                  <a:gd name="T70" fmla="*/ 186 w 187"/>
                  <a:gd name="T71"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155">
                    <a:moveTo>
                      <a:pt x="186" y="62"/>
                    </a:moveTo>
                    <a:lnTo>
                      <a:pt x="186" y="62"/>
                    </a:lnTo>
                    <a:lnTo>
                      <a:pt x="186" y="30"/>
                    </a:lnTo>
                    <a:lnTo>
                      <a:pt x="156" y="30"/>
                    </a:lnTo>
                    <a:lnTo>
                      <a:pt x="124" y="30"/>
                    </a:lnTo>
                    <a:cubicBezTo>
                      <a:pt x="124" y="30"/>
                      <a:pt x="93" y="30"/>
                      <a:pt x="93" y="0"/>
                    </a:cubicBezTo>
                    <a:cubicBezTo>
                      <a:pt x="62" y="0"/>
                      <a:pt x="62" y="0"/>
                      <a:pt x="32" y="0"/>
                    </a:cubicBezTo>
                    <a:lnTo>
                      <a:pt x="32" y="0"/>
                    </a:lnTo>
                    <a:lnTo>
                      <a:pt x="32" y="0"/>
                    </a:lnTo>
                    <a:cubicBezTo>
                      <a:pt x="32" y="0"/>
                      <a:pt x="32" y="0"/>
                      <a:pt x="0" y="0"/>
                    </a:cubicBezTo>
                    <a:lnTo>
                      <a:pt x="0" y="0"/>
                    </a:lnTo>
                    <a:lnTo>
                      <a:pt x="0" y="0"/>
                    </a:lnTo>
                    <a:lnTo>
                      <a:pt x="0" y="0"/>
                    </a:lnTo>
                    <a:cubicBezTo>
                      <a:pt x="0" y="30"/>
                      <a:pt x="0" y="30"/>
                      <a:pt x="0" y="30"/>
                    </a:cubicBezTo>
                    <a:cubicBezTo>
                      <a:pt x="0" y="30"/>
                      <a:pt x="0" y="30"/>
                      <a:pt x="32" y="30"/>
                    </a:cubicBezTo>
                    <a:lnTo>
                      <a:pt x="32" y="30"/>
                    </a:lnTo>
                    <a:cubicBezTo>
                      <a:pt x="32" y="62"/>
                      <a:pt x="62" y="62"/>
                      <a:pt x="62" y="62"/>
                    </a:cubicBezTo>
                    <a:cubicBezTo>
                      <a:pt x="32" y="93"/>
                      <a:pt x="32" y="93"/>
                      <a:pt x="32" y="93"/>
                    </a:cubicBezTo>
                    <a:cubicBezTo>
                      <a:pt x="32" y="124"/>
                      <a:pt x="32" y="124"/>
                      <a:pt x="32" y="124"/>
                    </a:cubicBezTo>
                    <a:cubicBezTo>
                      <a:pt x="0" y="124"/>
                      <a:pt x="0" y="124"/>
                      <a:pt x="0" y="124"/>
                    </a:cubicBezTo>
                    <a:cubicBezTo>
                      <a:pt x="0" y="124"/>
                      <a:pt x="0" y="124"/>
                      <a:pt x="0" y="154"/>
                    </a:cubicBezTo>
                    <a:lnTo>
                      <a:pt x="0" y="154"/>
                    </a:lnTo>
                    <a:lnTo>
                      <a:pt x="32" y="154"/>
                    </a:lnTo>
                    <a:lnTo>
                      <a:pt x="32" y="154"/>
                    </a:lnTo>
                    <a:lnTo>
                      <a:pt x="32" y="154"/>
                    </a:lnTo>
                    <a:lnTo>
                      <a:pt x="62" y="154"/>
                    </a:lnTo>
                    <a:cubicBezTo>
                      <a:pt x="62" y="124"/>
                      <a:pt x="62" y="124"/>
                      <a:pt x="93" y="124"/>
                    </a:cubicBezTo>
                    <a:lnTo>
                      <a:pt x="93" y="124"/>
                    </a:lnTo>
                    <a:lnTo>
                      <a:pt x="93" y="124"/>
                    </a:lnTo>
                    <a:cubicBezTo>
                      <a:pt x="124" y="93"/>
                      <a:pt x="124" y="93"/>
                      <a:pt x="156" y="93"/>
                    </a:cubicBezTo>
                    <a:lnTo>
                      <a:pt x="156" y="93"/>
                    </a:lnTo>
                    <a:lnTo>
                      <a:pt x="156" y="93"/>
                    </a:lnTo>
                    <a:lnTo>
                      <a:pt x="186" y="93"/>
                    </a:lnTo>
                    <a:lnTo>
                      <a:pt x="186" y="93"/>
                    </a:lnTo>
                    <a:lnTo>
                      <a:pt x="186" y="93"/>
                    </a:lnTo>
                    <a:lnTo>
                      <a:pt x="186"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4" name="Freeform 146">
                <a:extLst>
                  <a:ext uri="{FF2B5EF4-FFF2-40B4-BE49-F238E27FC236}">
                    <a16:creationId xmlns:a16="http://schemas.microsoft.com/office/drawing/2014/main" id="{8137CC9A-AE08-AB45-A590-3D165186F96D}"/>
                  </a:ext>
                </a:extLst>
              </p:cNvPr>
              <p:cNvSpPr>
                <a:spLocks noChangeArrowheads="1"/>
              </p:cNvSpPr>
              <p:nvPr/>
            </p:nvSpPr>
            <p:spPr bwMode="auto">
              <a:xfrm>
                <a:off x="3557588" y="1311275"/>
                <a:ext cx="134937" cy="168275"/>
              </a:xfrm>
              <a:custGeom>
                <a:avLst/>
                <a:gdLst>
                  <a:gd name="T0" fmla="*/ 248 w 373"/>
                  <a:gd name="T1" fmla="*/ 434 h 466"/>
                  <a:gd name="T2" fmla="*/ 310 w 373"/>
                  <a:gd name="T3" fmla="*/ 434 h 466"/>
                  <a:gd name="T4" fmla="*/ 341 w 373"/>
                  <a:gd name="T5" fmla="*/ 434 h 466"/>
                  <a:gd name="T6" fmla="*/ 341 w 373"/>
                  <a:gd name="T7" fmla="*/ 372 h 466"/>
                  <a:gd name="T8" fmla="*/ 372 w 373"/>
                  <a:gd name="T9" fmla="*/ 341 h 466"/>
                  <a:gd name="T10" fmla="*/ 341 w 373"/>
                  <a:gd name="T11" fmla="*/ 341 h 466"/>
                  <a:gd name="T12" fmla="*/ 310 w 373"/>
                  <a:gd name="T13" fmla="*/ 341 h 466"/>
                  <a:gd name="T14" fmla="*/ 280 w 373"/>
                  <a:gd name="T15" fmla="*/ 310 h 466"/>
                  <a:gd name="T16" fmla="*/ 280 w 373"/>
                  <a:gd name="T17" fmla="*/ 278 h 466"/>
                  <a:gd name="T18" fmla="*/ 280 w 373"/>
                  <a:gd name="T19" fmla="*/ 248 h 466"/>
                  <a:gd name="T20" fmla="*/ 217 w 373"/>
                  <a:gd name="T21" fmla="*/ 217 h 466"/>
                  <a:gd name="T22" fmla="*/ 186 w 373"/>
                  <a:gd name="T23" fmla="*/ 185 h 466"/>
                  <a:gd name="T24" fmla="*/ 156 w 373"/>
                  <a:gd name="T25" fmla="*/ 154 h 466"/>
                  <a:gd name="T26" fmla="*/ 124 w 373"/>
                  <a:gd name="T27" fmla="*/ 154 h 466"/>
                  <a:gd name="T28" fmla="*/ 93 w 373"/>
                  <a:gd name="T29" fmla="*/ 124 h 466"/>
                  <a:gd name="T30" fmla="*/ 124 w 373"/>
                  <a:gd name="T31" fmla="*/ 93 h 466"/>
                  <a:gd name="T32" fmla="*/ 156 w 373"/>
                  <a:gd name="T33" fmla="*/ 93 h 466"/>
                  <a:gd name="T34" fmla="*/ 156 w 373"/>
                  <a:gd name="T35" fmla="*/ 30 h 466"/>
                  <a:gd name="T36" fmla="*/ 93 w 373"/>
                  <a:gd name="T37" fmla="*/ 30 h 466"/>
                  <a:gd name="T38" fmla="*/ 62 w 373"/>
                  <a:gd name="T39" fmla="*/ 0 h 466"/>
                  <a:gd name="T40" fmla="*/ 31 w 373"/>
                  <a:gd name="T41" fmla="*/ 0 h 466"/>
                  <a:gd name="T42" fmla="*/ 31 w 373"/>
                  <a:gd name="T43" fmla="*/ 30 h 466"/>
                  <a:gd name="T44" fmla="*/ 0 w 373"/>
                  <a:gd name="T45" fmla="*/ 62 h 466"/>
                  <a:gd name="T46" fmla="*/ 0 w 373"/>
                  <a:gd name="T47" fmla="*/ 93 h 466"/>
                  <a:gd name="T48" fmla="*/ 0 w 373"/>
                  <a:gd name="T49" fmla="*/ 93 h 466"/>
                  <a:gd name="T50" fmla="*/ 31 w 373"/>
                  <a:gd name="T51" fmla="*/ 93 h 466"/>
                  <a:gd name="T52" fmla="*/ 31 w 373"/>
                  <a:gd name="T53" fmla="*/ 154 h 466"/>
                  <a:gd name="T54" fmla="*/ 31 w 373"/>
                  <a:gd name="T55" fmla="*/ 185 h 466"/>
                  <a:gd name="T56" fmla="*/ 62 w 373"/>
                  <a:gd name="T57" fmla="*/ 185 h 466"/>
                  <a:gd name="T58" fmla="*/ 62 w 373"/>
                  <a:gd name="T59" fmla="*/ 185 h 466"/>
                  <a:gd name="T60" fmla="*/ 124 w 373"/>
                  <a:gd name="T61" fmla="*/ 185 h 466"/>
                  <a:gd name="T62" fmla="*/ 124 w 373"/>
                  <a:gd name="T63" fmla="*/ 217 h 466"/>
                  <a:gd name="T64" fmla="*/ 156 w 373"/>
                  <a:gd name="T65" fmla="*/ 278 h 466"/>
                  <a:gd name="T66" fmla="*/ 93 w 373"/>
                  <a:gd name="T67" fmla="*/ 341 h 466"/>
                  <a:gd name="T68" fmla="*/ 62 w 373"/>
                  <a:gd name="T69" fmla="*/ 372 h 466"/>
                  <a:gd name="T70" fmla="*/ 124 w 373"/>
                  <a:gd name="T71" fmla="*/ 402 h 466"/>
                  <a:gd name="T72" fmla="*/ 156 w 373"/>
                  <a:gd name="T73" fmla="*/ 372 h 466"/>
                  <a:gd name="T74" fmla="*/ 156 w 373"/>
                  <a:gd name="T75" fmla="*/ 434 h 466"/>
                  <a:gd name="T76" fmla="*/ 156 w 373"/>
                  <a:gd name="T77" fmla="*/ 434 h 466"/>
                  <a:gd name="T78" fmla="*/ 186 w 373"/>
                  <a:gd name="T79" fmla="*/ 434 h 466"/>
                  <a:gd name="T80" fmla="*/ 248 w 373"/>
                  <a:gd name="T81" fmla="*/ 43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3" h="466">
                    <a:moveTo>
                      <a:pt x="248" y="434"/>
                    </a:moveTo>
                    <a:lnTo>
                      <a:pt x="248" y="434"/>
                    </a:lnTo>
                    <a:lnTo>
                      <a:pt x="280" y="434"/>
                    </a:lnTo>
                    <a:cubicBezTo>
                      <a:pt x="310" y="434"/>
                      <a:pt x="310" y="434"/>
                      <a:pt x="310" y="434"/>
                    </a:cubicBezTo>
                    <a:lnTo>
                      <a:pt x="341" y="434"/>
                    </a:lnTo>
                    <a:lnTo>
                      <a:pt x="341" y="434"/>
                    </a:lnTo>
                    <a:lnTo>
                      <a:pt x="341" y="402"/>
                    </a:lnTo>
                    <a:lnTo>
                      <a:pt x="341" y="372"/>
                    </a:lnTo>
                    <a:cubicBezTo>
                      <a:pt x="372" y="372"/>
                      <a:pt x="372" y="372"/>
                      <a:pt x="372" y="341"/>
                    </a:cubicBezTo>
                    <a:lnTo>
                      <a:pt x="372" y="341"/>
                    </a:lnTo>
                    <a:lnTo>
                      <a:pt x="372" y="341"/>
                    </a:lnTo>
                    <a:cubicBezTo>
                      <a:pt x="341" y="341"/>
                      <a:pt x="341" y="341"/>
                      <a:pt x="341" y="341"/>
                    </a:cubicBezTo>
                    <a:cubicBezTo>
                      <a:pt x="310" y="341"/>
                      <a:pt x="310" y="341"/>
                      <a:pt x="310" y="341"/>
                    </a:cubicBezTo>
                    <a:lnTo>
                      <a:pt x="310" y="341"/>
                    </a:lnTo>
                    <a:cubicBezTo>
                      <a:pt x="280" y="341"/>
                      <a:pt x="280" y="341"/>
                      <a:pt x="280" y="341"/>
                    </a:cubicBezTo>
                    <a:cubicBezTo>
                      <a:pt x="280" y="310"/>
                      <a:pt x="280" y="310"/>
                      <a:pt x="280" y="310"/>
                    </a:cubicBezTo>
                    <a:lnTo>
                      <a:pt x="280" y="310"/>
                    </a:lnTo>
                    <a:cubicBezTo>
                      <a:pt x="280" y="310"/>
                      <a:pt x="280" y="310"/>
                      <a:pt x="280" y="278"/>
                    </a:cubicBezTo>
                    <a:lnTo>
                      <a:pt x="280" y="278"/>
                    </a:lnTo>
                    <a:lnTo>
                      <a:pt x="280" y="248"/>
                    </a:lnTo>
                    <a:cubicBezTo>
                      <a:pt x="280" y="248"/>
                      <a:pt x="280" y="248"/>
                      <a:pt x="248" y="248"/>
                    </a:cubicBezTo>
                    <a:cubicBezTo>
                      <a:pt x="248" y="248"/>
                      <a:pt x="248" y="217"/>
                      <a:pt x="217" y="217"/>
                    </a:cubicBezTo>
                    <a:lnTo>
                      <a:pt x="186" y="185"/>
                    </a:lnTo>
                    <a:lnTo>
                      <a:pt x="186" y="185"/>
                    </a:lnTo>
                    <a:cubicBezTo>
                      <a:pt x="186" y="154"/>
                      <a:pt x="186" y="154"/>
                      <a:pt x="156" y="154"/>
                    </a:cubicBezTo>
                    <a:lnTo>
                      <a:pt x="156" y="154"/>
                    </a:lnTo>
                    <a:lnTo>
                      <a:pt x="124" y="154"/>
                    </a:lnTo>
                    <a:lnTo>
                      <a:pt x="124" y="154"/>
                    </a:lnTo>
                    <a:lnTo>
                      <a:pt x="93" y="154"/>
                    </a:lnTo>
                    <a:cubicBezTo>
                      <a:pt x="93" y="124"/>
                      <a:pt x="93" y="124"/>
                      <a:pt x="93" y="124"/>
                    </a:cubicBezTo>
                    <a:cubicBezTo>
                      <a:pt x="93" y="93"/>
                      <a:pt x="93" y="93"/>
                      <a:pt x="124" y="93"/>
                    </a:cubicBezTo>
                    <a:lnTo>
                      <a:pt x="124" y="93"/>
                    </a:lnTo>
                    <a:lnTo>
                      <a:pt x="124" y="93"/>
                    </a:lnTo>
                    <a:cubicBezTo>
                      <a:pt x="156" y="93"/>
                      <a:pt x="156" y="93"/>
                      <a:pt x="156" y="93"/>
                    </a:cubicBezTo>
                    <a:cubicBezTo>
                      <a:pt x="156" y="62"/>
                      <a:pt x="156" y="62"/>
                      <a:pt x="156" y="62"/>
                    </a:cubicBezTo>
                    <a:lnTo>
                      <a:pt x="156" y="30"/>
                    </a:lnTo>
                    <a:cubicBezTo>
                      <a:pt x="156" y="30"/>
                      <a:pt x="124" y="30"/>
                      <a:pt x="93" y="30"/>
                    </a:cubicBezTo>
                    <a:lnTo>
                      <a:pt x="93" y="30"/>
                    </a:lnTo>
                    <a:cubicBezTo>
                      <a:pt x="62" y="30"/>
                      <a:pt x="62" y="30"/>
                      <a:pt x="62" y="0"/>
                    </a:cubicBezTo>
                    <a:lnTo>
                      <a:pt x="62" y="0"/>
                    </a:lnTo>
                    <a:lnTo>
                      <a:pt x="62" y="0"/>
                    </a:lnTo>
                    <a:cubicBezTo>
                      <a:pt x="31" y="0"/>
                      <a:pt x="31" y="0"/>
                      <a:pt x="31" y="0"/>
                    </a:cubicBezTo>
                    <a:lnTo>
                      <a:pt x="31" y="0"/>
                    </a:lnTo>
                    <a:lnTo>
                      <a:pt x="31" y="30"/>
                    </a:lnTo>
                    <a:cubicBezTo>
                      <a:pt x="31" y="30"/>
                      <a:pt x="31" y="62"/>
                      <a:pt x="0" y="62"/>
                    </a:cubicBezTo>
                    <a:lnTo>
                      <a:pt x="0" y="62"/>
                    </a:lnTo>
                    <a:cubicBezTo>
                      <a:pt x="0" y="62"/>
                      <a:pt x="0" y="62"/>
                      <a:pt x="0" y="93"/>
                    </a:cubicBezTo>
                    <a:lnTo>
                      <a:pt x="0" y="93"/>
                    </a:lnTo>
                    <a:lnTo>
                      <a:pt x="0" y="93"/>
                    </a:lnTo>
                    <a:lnTo>
                      <a:pt x="0" y="93"/>
                    </a:lnTo>
                    <a:cubicBezTo>
                      <a:pt x="0" y="93"/>
                      <a:pt x="0" y="93"/>
                      <a:pt x="31" y="93"/>
                    </a:cubicBezTo>
                    <a:lnTo>
                      <a:pt x="31" y="93"/>
                    </a:lnTo>
                    <a:cubicBezTo>
                      <a:pt x="31" y="93"/>
                      <a:pt x="62" y="124"/>
                      <a:pt x="31" y="124"/>
                    </a:cubicBezTo>
                    <a:cubicBezTo>
                      <a:pt x="31" y="124"/>
                      <a:pt x="31" y="124"/>
                      <a:pt x="31" y="154"/>
                    </a:cubicBezTo>
                    <a:lnTo>
                      <a:pt x="31" y="154"/>
                    </a:lnTo>
                    <a:lnTo>
                      <a:pt x="31" y="185"/>
                    </a:lnTo>
                    <a:lnTo>
                      <a:pt x="31" y="185"/>
                    </a:lnTo>
                    <a:cubicBezTo>
                      <a:pt x="31" y="185"/>
                      <a:pt x="31" y="185"/>
                      <a:pt x="62" y="185"/>
                    </a:cubicBezTo>
                    <a:lnTo>
                      <a:pt x="62" y="185"/>
                    </a:lnTo>
                    <a:lnTo>
                      <a:pt x="62" y="185"/>
                    </a:lnTo>
                    <a:cubicBezTo>
                      <a:pt x="62" y="185"/>
                      <a:pt x="93" y="154"/>
                      <a:pt x="124" y="154"/>
                    </a:cubicBezTo>
                    <a:cubicBezTo>
                      <a:pt x="124" y="154"/>
                      <a:pt x="124" y="154"/>
                      <a:pt x="124" y="185"/>
                    </a:cubicBezTo>
                    <a:lnTo>
                      <a:pt x="124" y="217"/>
                    </a:lnTo>
                    <a:lnTo>
                      <a:pt x="124" y="217"/>
                    </a:lnTo>
                    <a:cubicBezTo>
                      <a:pt x="156" y="217"/>
                      <a:pt x="156" y="217"/>
                      <a:pt x="156" y="248"/>
                    </a:cubicBezTo>
                    <a:lnTo>
                      <a:pt x="156" y="278"/>
                    </a:lnTo>
                    <a:cubicBezTo>
                      <a:pt x="156" y="310"/>
                      <a:pt x="124" y="341"/>
                      <a:pt x="93" y="341"/>
                    </a:cubicBezTo>
                    <a:lnTo>
                      <a:pt x="93" y="341"/>
                    </a:lnTo>
                    <a:lnTo>
                      <a:pt x="93" y="341"/>
                    </a:lnTo>
                    <a:cubicBezTo>
                      <a:pt x="93" y="372"/>
                      <a:pt x="93" y="372"/>
                      <a:pt x="62" y="372"/>
                    </a:cubicBezTo>
                    <a:cubicBezTo>
                      <a:pt x="93" y="372"/>
                      <a:pt x="93" y="372"/>
                      <a:pt x="93" y="372"/>
                    </a:cubicBezTo>
                    <a:cubicBezTo>
                      <a:pt x="93" y="372"/>
                      <a:pt x="93" y="372"/>
                      <a:pt x="124" y="402"/>
                    </a:cubicBezTo>
                    <a:lnTo>
                      <a:pt x="124" y="372"/>
                    </a:lnTo>
                    <a:lnTo>
                      <a:pt x="156" y="372"/>
                    </a:lnTo>
                    <a:cubicBezTo>
                      <a:pt x="156" y="372"/>
                      <a:pt x="186" y="372"/>
                      <a:pt x="186" y="402"/>
                    </a:cubicBezTo>
                    <a:cubicBezTo>
                      <a:pt x="186" y="402"/>
                      <a:pt x="186" y="402"/>
                      <a:pt x="156" y="434"/>
                    </a:cubicBezTo>
                    <a:lnTo>
                      <a:pt x="156" y="434"/>
                    </a:lnTo>
                    <a:lnTo>
                      <a:pt x="156" y="434"/>
                    </a:lnTo>
                    <a:cubicBezTo>
                      <a:pt x="156" y="434"/>
                      <a:pt x="156" y="465"/>
                      <a:pt x="186" y="465"/>
                    </a:cubicBezTo>
                    <a:lnTo>
                      <a:pt x="186" y="434"/>
                    </a:lnTo>
                    <a:lnTo>
                      <a:pt x="217" y="434"/>
                    </a:lnTo>
                    <a:lnTo>
                      <a:pt x="248" y="4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5" name="Freeform 147">
                <a:extLst>
                  <a:ext uri="{FF2B5EF4-FFF2-40B4-BE49-F238E27FC236}">
                    <a16:creationId xmlns:a16="http://schemas.microsoft.com/office/drawing/2014/main" id="{0DFAC993-B9C2-5740-BE80-4C48A01D16E3}"/>
                  </a:ext>
                </a:extLst>
              </p:cNvPr>
              <p:cNvSpPr>
                <a:spLocks noChangeArrowheads="1"/>
              </p:cNvSpPr>
              <p:nvPr/>
            </p:nvSpPr>
            <p:spPr bwMode="auto">
              <a:xfrm>
                <a:off x="2206625" y="2549525"/>
                <a:ext cx="758825" cy="849313"/>
              </a:xfrm>
              <a:custGeom>
                <a:avLst/>
                <a:gdLst>
                  <a:gd name="T0" fmla="*/ 1085 w 2108"/>
                  <a:gd name="T1" fmla="*/ 155 h 2357"/>
                  <a:gd name="T2" fmla="*/ 992 w 2108"/>
                  <a:gd name="T3" fmla="*/ 155 h 2357"/>
                  <a:gd name="T4" fmla="*/ 898 w 2108"/>
                  <a:gd name="T5" fmla="*/ 186 h 2357"/>
                  <a:gd name="T6" fmla="*/ 774 w 2108"/>
                  <a:gd name="T7" fmla="*/ 217 h 2357"/>
                  <a:gd name="T8" fmla="*/ 713 w 2108"/>
                  <a:gd name="T9" fmla="*/ 124 h 2357"/>
                  <a:gd name="T10" fmla="*/ 682 w 2108"/>
                  <a:gd name="T11" fmla="*/ 0 h 2357"/>
                  <a:gd name="T12" fmla="*/ 620 w 2108"/>
                  <a:gd name="T13" fmla="*/ 62 h 2357"/>
                  <a:gd name="T14" fmla="*/ 558 w 2108"/>
                  <a:gd name="T15" fmla="*/ 62 h 2357"/>
                  <a:gd name="T16" fmla="*/ 526 w 2108"/>
                  <a:gd name="T17" fmla="*/ 93 h 2357"/>
                  <a:gd name="T18" fmla="*/ 558 w 2108"/>
                  <a:gd name="T19" fmla="*/ 155 h 2357"/>
                  <a:gd name="T20" fmla="*/ 496 w 2108"/>
                  <a:gd name="T21" fmla="*/ 217 h 2357"/>
                  <a:gd name="T22" fmla="*/ 372 w 2108"/>
                  <a:gd name="T23" fmla="*/ 248 h 2357"/>
                  <a:gd name="T24" fmla="*/ 310 w 2108"/>
                  <a:gd name="T25" fmla="*/ 186 h 2357"/>
                  <a:gd name="T26" fmla="*/ 248 w 2108"/>
                  <a:gd name="T27" fmla="*/ 186 h 2357"/>
                  <a:gd name="T28" fmla="*/ 217 w 2108"/>
                  <a:gd name="T29" fmla="*/ 248 h 2357"/>
                  <a:gd name="T30" fmla="*/ 217 w 2108"/>
                  <a:gd name="T31" fmla="*/ 341 h 2357"/>
                  <a:gd name="T32" fmla="*/ 186 w 2108"/>
                  <a:gd name="T33" fmla="*/ 589 h 2357"/>
                  <a:gd name="T34" fmla="*/ 93 w 2108"/>
                  <a:gd name="T35" fmla="*/ 589 h 2357"/>
                  <a:gd name="T36" fmla="*/ 30 w 2108"/>
                  <a:gd name="T37" fmla="*/ 651 h 2357"/>
                  <a:gd name="T38" fmla="*/ 0 w 2108"/>
                  <a:gd name="T39" fmla="*/ 744 h 2357"/>
                  <a:gd name="T40" fmla="*/ 0 w 2108"/>
                  <a:gd name="T41" fmla="*/ 806 h 2357"/>
                  <a:gd name="T42" fmla="*/ 62 w 2108"/>
                  <a:gd name="T43" fmla="*/ 899 h 2357"/>
                  <a:gd name="T44" fmla="*/ 154 w 2108"/>
                  <a:gd name="T45" fmla="*/ 775 h 2357"/>
                  <a:gd name="T46" fmla="*/ 217 w 2108"/>
                  <a:gd name="T47" fmla="*/ 961 h 2357"/>
                  <a:gd name="T48" fmla="*/ 248 w 2108"/>
                  <a:gd name="T49" fmla="*/ 961 h 2357"/>
                  <a:gd name="T50" fmla="*/ 402 w 2108"/>
                  <a:gd name="T51" fmla="*/ 899 h 2357"/>
                  <a:gd name="T52" fmla="*/ 465 w 2108"/>
                  <a:gd name="T53" fmla="*/ 930 h 2357"/>
                  <a:gd name="T54" fmla="*/ 465 w 2108"/>
                  <a:gd name="T55" fmla="*/ 992 h 2357"/>
                  <a:gd name="T56" fmla="*/ 496 w 2108"/>
                  <a:gd name="T57" fmla="*/ 1054 h 2357"/>
                  <a:gd name="T58" fmla="*/ 589 w 2108"/>
                  <a:gd name="T59" fmla="*/ 1084 h 2357"/>
                  <a:gd name="T60" fmla="*/ 713 w 2108"/>
                  <a:gd name="T61" fmla="*/ 1178 h 2357"/>
                  <a:gd name="T62" fmla="*/ 744 w 2108"/>
                  <a:gd name="T63" fmla="*/ 1271 h 2357"/>
                  <a:gd name="T64" fmla="*/ 806 w 2108"/>
                  <a:gd name="T65" fmla="*/ 1301 h 2357"/>
                  <a:gd name="T66" fmla="*/ 837 w 2108"/>
                  <a:gd name="T67" fmla="*/ 1364 h 2357"/>
                  <a:gd name="T68" fmla="*/ 868 w 2108"/>
                  <a:gd name="T69" fmla="*/ 1425 h 2357"/>
                  <a:gd name="T70" fmla="*/ 868 w 2108"/>
                  <a:gd name="T71" fmla="*/ 1549 h 2357"/>
                  <a:gd name="T72" fmla="*/ 868 w 2108"/>
                  <a:gd name="T73" fmla="*/ 1673 h 2357"/>
                  <a:gd name="T74" fmla="*/ 898 w 2108"/>
                  <a:gd name="T75" fmla="*/ 1673 h 2357"/>
                  <a:gd name="T76" fmla="*/ 961 w 2108"/>
                  <a:gd name="T77" fmla="*/ 1673 h 2357"/>
                  <a:gd name="T78" fmla="*/ 1022 w 2108"/>
                  <a:gd name="T79" fmla="*/ 1767 h 2357"/>
                  <a:gd name="T80" fmla="*/ 1054 w 2108"/>
                  <a:gd name="T81" fmla="*/ 1860 h 2357"/>
                  <a:gd name="T82" fmla="*/ 1116 w 2108"/>
                  <a:gd name="T83" fmla="*/ 1984 h 2357"/>
                  <a:gd name="T84" fmla="*/ 1022 w 2108"/>
                  <a:gd name="T85" fmla="*/ 2077 h 2357"/>
                  <a:gd name="T86" fmla="*/ 930 w 2108"/>
                  <a:gd name="T87" fmla="*/ 2201 h 2357"/>
                  <a:gd name="T88" fmla="*/ 992 w 2108"/>
                  <a:gd name="T89" fmla="*/ 2263 h 2357"/>
                  <a:gd name="T90" fmla="*/ 1116 w 2108"/>
                  <a:gd name="T91" fmla="*/ 2356 h 2357"/>
                  <a:gd name="T92" fmla="*/ 1364 w 2108"/>
                  <a:gd name="T93" fmla="*/ 2045 h 2357"/>
                  <a:gd name="T94" fmla="*/ 1394 w 2108"/>
                  <a:gd name="T95" fmla="*/ 1891 h 2357"/>
                  <a:gd name="T96" fmla="*/ 1518 w 2108"/>
                  <a:gd name="T97" fmla="*/ 1797 h 2357"/>
                  <a:gd name="T98" fmla="*/ 1674 w 2108"/>
                  <a:gd name="T99" fmla="*/ 1736 h 2357"/>
                  <a:gd name="T100" fmla="*/ 1798 w 2108"/>
                  <a:gd name="T101" fmla="*/ 1549 h 2357"/>
                  <a:gd name="T102" fmla="*/ 1890 w 2108"/>
                  <a:gd name="T103" fmla="*/ 1271 h 2357"/>
                  <a:gd name="T104" fmla="*/ 1922 w 2108"/>
                  <a:gd name="T105" fmla="*/ 1054 h 2357"/>
                  <a:gd name="T106" fmla="*/ 2046 w 2108"/>
                  <a:gd name="T107" fmla="*/ 899 h 2357"/>
                  <a:gd name="T108" fmla="*/ 2107 w 2108"/>
                  <a:gd name="T109" fmla="*/ 682 h 2357"/>
                  <a:gd name="T110" fmla="*/ 1890 w 2108"/>
                  <a:gd name="T111" fmla="*/ 527 h 2357"/>
                  <a:gd name="T112" fmla="*/ 1735 w 2108"/>
                  <a:gd name="T113" fmla="*/ 465 h 2357"/>
                  <a:gd name="T114" fmla="*/ 1611 w 2108"/>
                  <a:gd name="T115" fmla="*/ 465 h 2357"/>
                  <a:gd name="T116" fmla="*/ 1487 w 2108"/>
                  <a:gd name="T117" fmla="*/ 372 h 2357"/>
                  <a:gd name="T118" fmla="*/ 1333 w 2108"/>
                  <a:gd name="T119" fmla="*/ 372 h 2357"/>
                  <a:gd name="T120" fmla="*/ 1270 w 2108"/>
                  <a:gd name="T121" fmla="*/ 310 h 2357"/>
                  <a:gd name="T122" fmla="*/ 1209 w 2108"/>
                  <a:gd name="T123" fmla="*/ 124 h 2357"/>
                  <a:gd name="T124" fmla="*/ 1178 w 2108"/>
                  <a:gd name="T125" fmla="*/ 93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8" h="2357">
                    <a:moveTo>
                      <a:pt x="1178" y="93"/>
                    </a:moveTo>
                    <a:lnTo>
                      <a:pt x="1178" y="93"/>
                    </a:lnTo>
                    <a:lnTo>
                      <a:pt x="1178" y="93"/>
                    </a:lnTo>
                    <a:cubicBezTo>
                      <a:pt x="1178" y="124"/>
                      <a:pt x="1178" y="124"/>
                      <a:pt x="1146" y="155"/>
                    </a:cubicBezTo>
                    <a:lnTo>
                      <a:pt x="1146" y="155"/>
                    </a:lnTo>
                    <a:lnTo>
                      <a:pt x="1116" y="155"/>
                    </a:lnTo>
                    <a:cubicBezTo>
                      <a:pt x="1085" y="155"/>
                      <a:pt x="1085" y="155"/>
                      <a:pt x="1085" y="155"/>
                    </a:cubicBezTo>
                    <a:lnTo>
                      <a:pt x="1085" y="155"/>
                    </a:lnTo>
                    <a:lnTo>
                      <a:pt x="1085" y="155"/>
                    </a:lnTo>
                    <a:cubicBezTo>
                      <a:pt x="1054" y="155"/>
                      <a:pt x="1054" y="155"/>
                      <a:pt x="1054" y="155"/>
                    </a:cubicBezTo>
                    <a:lnTo>
                      <a:pt x="1054" y="155"/>
                    </a:lnTo>
                    <a:cubicBezTo>
                      <a:pt x="1054" y="155"/>
                      <a:pt x="1054" y="155"/>
                      <a:pt x="1022" y="155"/>
                    </a:cubicBezTo>
                    <a:cubicBezTo>
                      <a:pt x="1022" y="155"/>
                      <a:pt x="1022" y="155"/>
                      <a:pt x="992" y="155"/>
                    </a:cubicBezTo>
                    <a:lnTo>
                      <a:pt x="992" y="155"/>
                    </a:lnTo>
                    <a:lnTo>
                      <a:pt x="992" y="155"/>
                    </a:lnTo>
                    <a:lnTo>
                      <a:pt x="992" y="155"/>
                    </a:lnTo>
                    <a:cubicBezTo>
                      <a:pt x="961" y="155"/>
                      <a:pt x="961" y="186"/>
                      <a:pt x="961" y="186"/>
                    </a:cubicBezTo>
                    <a:cubicBezTo>
                      <a:pt x="930" y="186"/>
                      <a:pt x="930" y="186"/>
                      <a:pt x="930" y="186"/>
                    </a:cubicBezTo>
                    <a:lnTo>
                      <a:pt x="930" y="186"/>
                    </a:lnTo>
                    <a:cubicBezTo>
                      <a:pt x="930" y="186"/>
                      <a:pt x="930" y="186"/>
                      <a:pt x="898" y="186"/>
                    </a:cubicBezTo>
                    <a:lnTo>
                      <a:pt x="898" y="186"/>
                    </a:lnTo>
                    <a:cubicBezTo>
                      <a:pt x="898" y="186"/>
                      <a:pt x="898" y="186"/>
                      <a:pt x="868" y="186"/>
                    </a:cubicBezTo>
                    <a:lnTo>
                      <a:pt x="868" y="186"/>
                    </a:lnTo>
                    <a:cubicBezTo>
                      <a:pt x="868" y="217"/>
                      <a:pt x="868" y="217"/>
                      <a:pt x="837" y="217"/>
                    </a:cubicBezTo>
                    <a:lnTo>
                      <a:pt x="837" y="217"/>
                    </a:lnTo>
                    <a:cubicBezTo>
                      <a:pt x="837" y="217"/>
                      <a:pt x="837" y="217"/>
                      <a:pt x="806" y="217"/>
                    </a:cubicBezTo>
                    <a:lnTo>
                      <a:pt x="806" y="217"/>
                    </a:lnTo>
                    <a:cubicBezTo>
                      <a:pt x="806" y="217"/>
                      <a:pt x="806" y="217"/>
                      <a:pt x="774" y="217"/>
                    </a:cubicBezTo>
                    <a:cubicBezTo>
                      <a:pt x="774" y="217"/>
                      <a:pt x="774" y="217"/>
                      <a:pt x="744" y="217"/>
                    </a:cubicBezTo>
                    <a:lnTo>
                      <a:pt x="744" y="217"/>
                    </a:lnTo>
                    <a:lnTo>
                      <a:pt x="744" y="217"/>
                    </a:lnTo>
                    <a:cubicBezTo>
                      <a:pt x="713" y="186"/>
                      <a:pt x="713" y="186"/>
                      <a:pt x="713" y="155"/>
                    </a:cubicBezTo>
                    <a:lnTo>
                      <a:pt x="713" y="155"/>
                    </a:lnTo>
                    <a:lnTo>
                      <a:pt x="713" y="155"/>
                    </a:lnTo>
                    <a:lnTo>
                      <a:pt x="713" y="124"/>
                    </a:lnTo>
                    <a:lnTo>
                      <a:pt x="713" y="124"/>
                    </a:lnTo>
                    <a:lnTo>
                      <a:pt x="713" y="93"/>
                    </a:lnTo>
                    <a:lnTo>
                      <a:pt x="713" y="93"/>
                    </a:lnTo>
                    <a:lnTo>
                      <a:pt x="713" y="93"/>
                    </a:lnTo>
                    <a:lnTo>
                      <a:pt x="713" y="62"/>
                    </a:lnTo>
                    <a:lnTo>
                      <a:pt x="713" y="31"/>
                    </a:lnTo>
                    <a:cubicBezTo>
                      <a:pt x="713" y="31"/>
                      <a:pt x="713" y="31"/>
                      <a:pt x="682" y="0"/>
                    </a:cubicBezTo>
                    <a:cubicBezTo>
                      <a:pt x="682" y="31"/>
                      <a:pt x="682" y="31"/>
                      <a:pt x="682" y="31"/>
                    </a:cubicBezTo>
                    <a:lnTo>
                      <a:pt x="650" y="31"/>
                    </a:lnTo>
                    <a:lnTo>
                      <a:pt x="650" y="31"/>
                    </a:lnTo>
                    <a:lnTo>
                      <a:pt x="650" y="31"/>
                    </a:lnTo>
                    <a:lnTo>
                      <a:pt x="620" y="62"/>
                    </a:lnTo>
                    <a:lnTo>
                      <a:pt x="620" y="62"/>
                    </a:lnTo>
                    <a:lnTo>
                      <a:pt x="620" y="62"/>
                    </a:lnTo>
                    <a:cubicBezTo>
                      <a:pt x="589" y="62"/>
                      <a:pt x="589" y="62"/>
                      <a:pt x="589" y="62"/>
                    </a:cubicBezTo>
                    <a:lnTo>
                      <a:pt x="589" y="62"/>
                    </a:lnTo>
                    <a:lnTo>
                      <a:pt x="589" y="62"/>
                    </a:lnTo>
                    <a:lnTo>
                      <a:pt x="589" y="93"/>
                    </a:lnTo>
                    <a:lnTo>
                      <a:pt x="589" y="93"/>
                    </a:lnTo>
                    <a:cubicBezTo>
                      <a:pt x="558" y="93"/>
                      <a:pt x="558" y="93"/>
                      <a:pt x="558" y="93"/>
                    </a:cubicBezTo>
                    <a:lnTo>
                      <a:pt x="558" y="62"/>
                    </a:lnTo>
                    <a:lnTo>
                      <a:pt x="558" y="62"/>
                    </a:lnTo>
                    <a:cubicBezTo>
                      <a:pt x="558" y="62"/>
                      <a:pt x="558" y="62"/>
                      <a:pt x="526" y="62"/>
                    </a:cubicBezTo>
                    <a:lnTo>
                      <a:pt x="526" y="62"/>
                    </a:lnTo>
                    <a:lnTo>
                      <a:pt x="526" y="62"/>
                    </a:lnTo>
                    <a:lnTo>
                      <a:pt x="526" y="62"/>
                    </a:lnTo>
                    <a:lnTo>
                      <a:pt x="526" y="62"/>
                    </a:lnTo>
                    <a:lnTo>
                      <a:pt x="526" y="93"/>
                    </a:lnTo>
                    <a:lnTo>
                      <a:pt x="526" y="93"/>
                    </a:lnTo>
                    <a:lnTo>
                      <a:pt x="558" y="93"/>
                    </a:lnTo>
                    <a:lnTo>
                      <a:pt x="558" y="93"/>
                    </a:lnTo>
                    <a:lnTo>
                      <a:pt x="589" y="124"/>
                    </a:lnTo>
                    <a:lnTo>
                      <a:pt x="589" y="124"/>
                    </a:lnTo>
                    <a:lnTo>
                      <a:pt x="589" y="124"/>
                    </a:lnTo>
                    <a:lnTo>
                      <a:pt x="558" y="155"/>
                    </a:lnTo>
                    <a:lnTo>
                      <a:pt x="558" y="155"/>
                    </a:lnTo>
                    <a:lnTo>
                      <a:pt x="526" y="155"/>
                    </a:lnTo>
                    <a:lnTo>
                      <a:pt x="526" y="155"/>
                    </a:lnTo>
                    <a:cubicBezTo>
                      <a:pt x="526" y="186"/>
                      <a:pt x="526" y="186"/>
                      <a:pt x="526" y="186"/>
                    </a:cubicBezTo>
                    <a:cubicBezTo>
                      <a:pt x="526" y="186"/>
                      <a:pt x="526" y="186"/>
                      <a:pt x="526" y="217"/>
                    </a:cubicBezTo>
                    <a:cubicBezTo>
                      <a:pt x="496" y="217"/>
                      <a:pt x="496" y="217"/>
                      <a:pt x="496" y="217"/>
                    </a:cubicBezTo>
                    <a:lnTo>
                      <a:pt x="496" y="217"/>
                    </a:lnTo>
                    <a:cubicBezTo>
                      <a:pt x="465" y="217"/>
                      <a:pt x="465" y="217"/>
                      <a:pt x="465" y="248"/>
                    </a:cubicBezTo>
                    <a:lnTo>
                      <a:pt x="465" y="248"/>
                    </a:lnTo>
                    <a:lnTo>
                      <a:pt x="434" y="248"/>
                    </a:lnTo>
                    <a:lnTo>
                      <a:pt x="434" y="248"/>
                    </a:lnTo>
                    <a:lnTo>
                      <a:pt x="402" y="248"/>
                    </a:lnTo>
                    <a:cubicBezTo>
                      <a:pt x="402" y="248"/>
                      <a:pt x="402" y="248"/>
                      <a:pt x="372" y="248"/>
                    </a:cubicBezTo>
                    <a:lnTo>
                      <a:pt x="372" y="248"/>
                    </a:lnTo>
                    <a:cubicBezTo>
                      <a:pt x="372" y="248"/>
                      <a:pt x="372" y="248"/>
                      <a:pt x="341" y="248"/>
                    </a:cubicBezTo>
                    <a:lnTo>
                      <a:pt x="341" y="248"/>
                    </a:lnTo>
                    <a:lnTo>
                      <a:pt x="341" y="248"/>
                    </a:lnTo>
                    <a:cubicBezTo>
                      <a:pt x="341" y="248"/>
                      <a:pt x="341" y="248"/>
                      <a:pt x="310" y="217"/>
                    </a:cubicBezTo>
                    <a:lnTo>
                      <a:pt x="310" y="217"/>
                    </a:lnTo>
                    <a:cubicBezTo>
                      <a:pt x="310" y="186"/>
                      <a:pt x="310" y="186"/>
                      <a:pt x="310" y="186"/>
                    </a:cubicBezTo>
                    <a:lnTo>
                      <a:pt x="310" y="186"/>
                    </a:lnTo>
                    <a:lnTo>
                      <a:pt x="310" y="186"/>
                    </a:lnTo>
                    <a:lnTo>
                      <a:pt x="310" y="186"/>
                    </a:lnTo>
                    <a:cubicBezTo>
                      <a:pt x="310" y="186"/>
                      <a:pt x="310" y="186"/>
                      <a:pt x="278" y="186"/>
                    </a:cubicBezTo>
                    <a:lnTo>
                      <a:pt x="278" y="186"/>
                    </a:lnTo>
                    <a:lnTo>
                      <a:pt x="278" y="186"/>
                    </a:lnTo>
                    <a:lnTo>
                      <a:pt x="248" y="186"/>
                    </a:lnTo>
                    <a:lnTo>
                      <a:pt x="248" y="186"/>
                    </a:lnTo>
                    <a:cubicBezTo>
                      <a:pt x="248" y="217"/>
                      <a:pt x="248" y="217"/>
                      <a:pt x="248" y="217"/>
                    </a:cubicBezTo>
                    <a:lnTo>
                      <a:pt x="248" y="248"/>
                    </a:lnTo>
                    <a:lnTo>
                      <a:pt x="248" y="248"/>
                    </a:lnTo>
                    <a:lnTo>
                      <a:pt x="217" y="248"/>
                    </a:lnTo>
                    <a:lnTo>
                      <a:pt x="217" y="248"/>
                    </a:lnTo>
                    <a:lnTo>
                      <a:pt x="217" y="248"/>
                    </a:lnTo>
                    <a:lnTo>
                      <a:pt x="217" y="248"/>
                    </a:lnTo>
                    <a:cubicBezTo>
                      <a:pt x="217" y="279"/>
                      <a:pt x="186" y="279"/>
                      <a:pt x="186" y="279"/>
                    </a:cubicBezTo>
                    <a:lnTo>
                      <a:pt x="186" y="279"/>
                    </a:lnTo>
                    <a:lnTo>
                      <a:pt x="186" y="279"/>
                    </a:lnTo>
                    <a:lnTo>
                      <a:pt x="186" y="279"/>
                    </a:lnTo>
                    <a:cubicBezTo>
                      <a:pt x="217" y="279"/>
                      <a:pt x="217" y="310"/>
                      <a:pt x="217" y="341"/>
                    </a:cubicBezTo>
                    <a:lnTo>
                      <a:pt x="217" y="341"/>
                    </a:lnTo>
                    <a:lnTo>
                      <a:pt x="217" y="341"/>
                    </a:lnTo>
                    <a:cubicBezTo>
                      <a:pt x="217" y="372"/>
                      <a:pt x="217" y="434"/>
                      <a:pt x="217" y="527"/>
                    </a:cubicBezTo>
                    <a:lnTo>
                      <a:pt x="217" y="527"/>
                    </a:lnTo>
                    <a:cubicBezTo>
                      <a:pt x="217" y="527"/>
                      <a:pt x="217" y="527"/>
                      <a:pt x="217" y="558"/>
                    </a:cubicBezTo>
                    <a:cubicBezTo>
                      <a:pt x="248" y="558"/>
                      <a:pt x="248" y="558"/>
                      <a:pt x="248" y="558"/>
                    </a:cubicBezTo>
                    <a:cubicBezTo>
                      <a:pt x="186" y="558"/>
                      <a:pt x="186" y="558"/>
                      <a:pt x="186" y="558"/>
                    </a:cubicBezTo>
                    <a:cubicBezTo>
                      <a:pt x="186" y="558"/>
                      <a:pt x="186" y="558"/>
                      <a:pt x="186" y="589"/>
                    </a:cubicBezTo>
                    <a:lnTo>
                      <a:pt x="186" y="589"/>
                    </a:lnTo>
                    <a:lnTo>
                      <a:pt x="154" y="589"/>
                    </a:lnTo>
                    <a:lnTo>
                      <a:pt x="154" y="589"/>
                    </a:lnTo>
                    <a:lnTo>
                      <a:pt x="154" y="589"/>
                    </a:lnTo>
                    <a:lnTo>
                      <a:pt x="154" y="589"/>
                    </a:lnTo>
                    <a:lnTo>
                      <a:pt x="154" y="589"/>
                    </a:lnTo>
                    <a:cubicBezTo>
                      <a:pt x="124" y="589"/>
                      <a:pt x="124" y="589"/>
                      <a:pt x="93" y="589"/>
                    </a:cubicBezTo>
                    <a:lnTo>
                      <a:pt x="93" y="589"/>
                    </a:lnTo>
                    <a:lnTo>
                      <a:pt x="93" y="589"/>
                    </a:lnTo>
                    <a:cubicBezTo>
                      <a:pt x="62" y="589"/>
                      <a:pt x="62" y="589"/>
                      <a:pt x="62" y="589"/>
                    </a:cubicBezTo>
                    <a:lnTo>
                      <a:pt x="62" y="589"/>
                    </a:lnTo>
                    <a:cubicBezTo>
                      <a:pt x="62" y="620"/>
                      <a:pt x="30" y="620"/>
                      <a:pt x="30" y="620"/>
                    </a:cubicBezTo>
                    <a:lnTo>
                      <a:pt x="30" y="620"/>
                    </a:lnTo>
                    <a:cubicBezTo>
                      <a:pt x="30" y="651"/>
                      <a:pt x="30" y="651"/>
                      <a:pt x="30" y="651"/>
                    </a:cubicBezTo>
                    <a:lnTo>
                      <a:pt x="30" y="651"/>
                    </a:lnTo>
                    <a:cubicBezTo>
                      <a:pt x="30" y="651"/>
                      <a:pt x="30" y="651"/>
                      <a:pt x="30" y="682"/>
                    </a:cubicBezTo>
                    <a:lnTo>
                      <a:pt x="30" y="682"/>
                    </a:lnTo>
                    <a:lnTo>
                      <a:pt x="30" y="682"/>
                    </a:lnTo>
                    <a:lnTo>
                      <a:pt x="30" y="682"/>
                    </a:lnTo>
                    <a:lnTo>
                      <a:pt x="30" y="682"/>
                    </a:lnTo>
                    <a:cubicBezTo>
                      <a:pt x="30" y="713"/>
                      <a:pt x="30" y="713"/>
                      <a:pt x="0" y="744"/>
                    </a:cubicBezTo>
                    <a:lnTo>
                      <a:pt x="0" y="744"/>
                    </a:lnTo>
                    <a:lnTo>
                      <a:pt x="0" y="744"/>
                    </a:lnTo>
                    <a:lnTo>
                      <a:pt x="0" y="744"/>
                    </a:lnTo>
                    <a:lnTo>
                      <a:pt x="0" y="775"/>
                    </a:lnTo>
                    <a:lnTo>
                      <a:pt x="0" y="775"/>
                    </a:lnTo>
                    <a:lnTo>
                      <a:pt x="0" y="806"/>
                    </a:lnTo>
                    <a:lnTo>
                      <a:pt x="0" y="806"/>
                    </a:lnTo>
                    <a:lnTo>
                      <a:pt x="0" y="806"/>
                    </a:lnTo>
                    <a:lnTo>
                      <a:pt x="0" y="806"/>
                    </a:lnTo>
                    <a:cubicBezTo>
                      <a:pt x="30" y="837"/>
                      <a:pt x="30" y="837"/>
                      <a:pt x="30" y="868"/>
                    </a:cubicBezTo>
                    <a:lnTo>
                      <a:pt x="30" y="868"/>
                    </a:lnTo>
                    <a:lnTo>
                      <a:pt x="30" y="868"/>
                    </a:lnTo>
                    <a:lnTo>
                      <a:pt x="62" y="868"/>
                    </a:lnTo>
                    <a:cubicBezTo>
                      <a:pt x="62" y="899"/>
                      <a:pt x="62" y="899"/>
                      <a:pt x="62" y="899"/>
                    </a:cubicBezTo>
                    <a:lnTo>
                      <a:pt x="62" y="899"/>
                    </a:lnTo>
                    <a:lnTo>
                      <a:pt x="62" y="899"/>
                    </a:lnTo>
                    <a:cubicBezTo>
                      <a:pt x="93" y="899"/>
                      <a:pt x="93" y="899"/>
                      <a:pt x="93" y="899"/>
                    </a:cubicBezTo>
                    <a:lnTo>
                      <a:pt x="93" y="899"/>
                    </a:lnTo>
                    <a:lnTo>
                      <a:pt x="93" y="899"/>
                    </a:lnTo>
                    <a:cubicBezTo>
                      <a:pt x="93" y="899"/>
                      <a:pt x="93" y="899"/>
                      <a:pt x="124" y="868"/>
                    </a:cubicBezTo>
                    <a:lnTo>
                      <a:pt x="124" y="868"/>
                    </a:lnTo>
                    <a:cubicBezTo>
                      <a:pt x="154" y="775"/>
                      <a:pt x="154" y="775"/>
                      <a:pt x="154" y="775"/>
                    </a:cubicBezTo>
                    <a:cubicBezTo>
                      <a:pt x="154" y="899"/>
                      <a:pt x="154" y="899"/>
                      <a:pt x="154" y="899"/>
                    </a:cubicBezTo>
                    <a:cubicBezTo>
                      <a:pt x="154" y="899"/>
                      <a:pt x="154" y="930"/>
                      <a:pt x="154" y="961"/>
                    </a:cubicBezTo>
                    <a:lnTo>
                      <a:pt x="186" y="961"/>
                    </a:lnTo>
                    <a:lnTo>
                      <a:pt x="186" y="961"/>
                    </a:lnTo>
                    <a:lnTo>
                      <a:pt x="186" y="961"/>
                    </a:lnTo>
                    <a:cubicBezTo>
                      <a:pt x="217" y="961"/>
                      <a:pt x="217" y="961"/>
                      <a:pt x="217" y="961"/>
                    </a:cubicBezTo>
                    <a:lnTo>
                      <a:pt x="217" y="961"/>
                    </a:lnTo>
                    <a:lnTo>
                      <a:pt x="217" y="961"/>
                    </a:lnTo>
                    <a:lnTo>
                      <a:pt x="217" y="961"/>
                    </a:lnTo>
                    <a:cubicBezTo>
                      <a:pt x="217" y="961"/>
                      <a:pt x="217" y="961"/>
                      <a:pt x="248" y="961"/>
                    </a:cubicBezTo>
                    <a:lnTo>
                      <a:pt x="248" y="961"/>
                    </a:lnTo>
                    <a:lnTo>
                      <a:pt x="248" y="961"/>
                    </a:lnTo>
                    <a:lnTo>
                      <a:pt x="248" y="961"/>
                    </a:lnTo>
                    <a:lnTo>
                      <a:pt x="248" y="961"/>
                    </a:lnTo>
                    <a:lnTo>
                      <a:pt x="248" y="961"/>
                    </a:lnTo>
                    <a:cubicBezTo>
                      <a:pt x="278" y="961"/>
                      <a:pt x="278" y="930"/>
                      <a:pt x="278" y="930"/>
                    </a:cubicBezTo>
                    <a:lnTo>
                      <a:pt x="278" y="930"/>
                    </a:lnTo>
                    <a:cubicBezTo>
                      <a:pt x="310" y="930"/>
                      <a:pt x="310" y="899"/>
                      <a:pt x="341" y="899"/>
                    </a:cubicBezTo>
                    <a:lnTo>
                      <a:pt x="341" y="899"/>
                    </a:lnTo>
                    <a:cubicBezTo>
                      <a:pt x="341" y="868"/>
                      <a:pt x="372" y="868"/>
                      <a:pt x="372" y="868"/>
                    </a:cubicBezTo>
                    <a:cubicBezTo>
                      <a:pt x="372" y="868"/>
                      <a:pt x="402" y="868"/>
                      <a:pt x="402" y="899"/>
                    </a:cubicBezTo>
                    <a:lnTo>
                      <a:pt x="402" y="899"/>
                    </a:lnTo>
                    <a:cubicBezTo>
                      <a:pt x="402" y="868"/>
                      <a:pt x="402" y="868"/>
                      <a:pt x="434" y="868"/>
                    </a:cubicBezTo>
                    <a:lnTo>
                      <a:pt x="434" y="868"/>
                    </a:lnTo>
                    <a:cubicBezTo>
                      <a:pt x="434" y="868"/>
                      <a:pt x="434" y="868"/>
                      <a:pt x="465" y="899"/>
                    </a:cubicBezTo>
                    <a:lnTo>
                      <a:pt x="465" y="899"/>
                    </a:lnTo>
                    <a:lnTo>
                      <a:pt x="465" y="899"/>
                    </a:lnTo>
                    <a:cubicBezTo>
                      <a:pt x="465" y="930"/>
                      <a:pt x="465" y="930"/>
                      <a:pt x="465" y="930"/>
                    </a:cubicBezTo>
                    <a:lnTo>
                      <a:pt x="465" y="930"/>
                    </a:lnTo>
                    <a:lnTo>
                      <a:pt x="465" y="961"/>
                    </a:lnTo>
                    <a:cubicBezTo>
                      <a:pt x="465" y="961"/>
                      <a:pt x="465" y="961"/>
                      <a:pt x="465" y="992"/>
                    </a:cubicBezTo>
                    <a:lnTo>
                      <a:pt x="465" y="992"/>
                    </a:lnTo>
                    <a:lnTo>
                      <a:pt x="465" y="992"/>
                    </a:lnTo>
                    <a:lnTo>
                      <a:pt x="465" y="992"/>
                    </a:lnTo>
                    <a:lnTo>
                      <a:pt x="465" y="992"/>
                    </a:lnTo>
                    <a:cubicBezTo>
                      <a:pt x="465" y="1023"/>
                      <a:pt x="465" y="1023"/>
                      <a:pt x="465" y="1023"/>
                    </a:cubicBezTo>
                    <a:lnTo>
                      <a:pt x="465" y="1023"/>
                    </a:lnTo>
                    <a:lnTo>
                      <a:pt x="465" y="1023"/>
                    </a:lnTo>
                    <a:lnTo>
                      <a:pt x="465" y="1023"/>
                    </a:lnTo>
                    <a:lnTo>
                      <a:pt x="496" y="1023"/>
                    </a:lnTo>
                    <a:lnTo>
                      <a:pt x="496" y="1054"/>
                    </a:lnTo>
                    <a:lnTo>
                      <a:pt x="496" y="1054"/>
                    </a:lnTo>
                    <a:lnTo>
                      <a:pt x="496" y="1054"/>
                    </a:lnTo>
                    <a:cubicBezTo>
                      <a:pt x="526" y="1054"/>
                      <a:pt x="526" y="1054"/>
                      <a:pt x="526" y="1054"/>
                    </a:cubicBezTo>
                    <a:lnTo>
                      <a:pt x="526" y="1054"/>
                    </a:lnTo>
                    <a:cubicBezTo>
                      <a:pt x="526" y="1084"/>
                      <a:pt x="558" y="1084"/>
                      <a:pt x="558" y="1084"/>
                    </a:cubicBezTo>
                    <a:lnTo>
                      <a:pt x="558" y="1084"/>
                    </a:lnTo>
                    <a:lnTo>
                      <a:pt x="589" y="1084"/>
                    </a:lnTo>
                    <a:lnTo>
                      <a:pt x="589" y="1084"/>
                    </a:lnTo>
                    <a:cubicBezTo>
                      <a:pt x="620" y="1084"/>
                      <a:pt x="620" y="1084"/>
                      <a:pt x="620" y="1084"/>
                    </a:cubicBezTo>
                    <a:lnTo>
                      <a:pt x="620" y="1084"/>
                    </a:lnTo>
                    <a:cubicBezTo>
                      <a:pt x="620" y="1084"/>
                      <a:pt x="620" y="1116"/>
                      <a:pt x="650" y="1116"/>
                    </a:cubicBezTo>
                    <a:lnTo>
                      <a:pt x="650" y="1116"/>
                    </a:lnTo>
                    <a:lnTo>
                      <a:pt x="650" y="1116"/>
                    </a:lnTo>
                    <a:cubicBezTo>
                      <a:pt x="682" y="1116"/>
                      <a:pt x="682" y="1116"/>
                      <a:pt x="682" y="1116"/>
                    </a:cubicBezTo>
                    <a:cubicBezTo>
                      <a:pt x="713" y="1116"/>
                      <a:pt x="713" y="1147"/>
                      <a:pt x="713" y="1178"/>
                    </a:cubicBezTo>
                    <a:lnTo>
                      <a:pt x="713" y="1178"/>
                    </a:lnTo>
                    <a:cubicBezTo>
                      <a:pt x="744" y="1178"/>
                      <a:pt x="744" y="1178"/>
                      <a:pt x="744" y="1209"/>
                    </a:cubicBezTo>
                    <a:lnTo>
                      <a:pt x="744" y="1209"/>
                    </a:lnTo>
                    <a:cubicBezTo>
                      <a:pt x="744" y="1209"/>
                      <a:pt x="713" y="1209"/>
                      <a:pt x="713" y="1240"/>
                    </a:cubicBezTo>
                    <a:lnTo>
                      <a:pt x="713" y="1240"/>
                    </a:lnTo>
                    <a:cubicBezTo>
                      <a:pt x="744" y="1240"/>
                      <a:pt x="744" y="1240"/>
                      <a:pt x="744" y="1240"/>
                    </a:cubicBezTo>
                    <a:cubicBezTo>
                      <a:pt x="744" y="1271"/>
                      <a:pt x="744" y="1271"/>
                      <a:pt x="744" y="1271"/>
                    </a:cubicBezTo>
                    <a:lnTo>
                      <a:pt x="744" y="1271"/>
                    </a:lnTo>
                    <a:lnTo>
                      <a:pt x="744" y="1301"/>
                    </a:lnTo>
                    <a:lnTo>
                      <a:pt x="744" y="1301"/>
                    </a:lnTo>
                    <a:lnTo>
                      <a:pt x="744" y="1301"/>
                    </a:lnTo>
                    <a:lnTo>
                      <a:pt x="744" y="1301"/>
                    </a:lnTo>
                    <a:lnTo>
                      <a:pt x="774" y="1301"/>
                    </a:lnTo>
                    <a:cubicBezTo>
                      <a:pt x="806" y="1301"/>
                      <a:pt x="806" y="1301"/>
                      <a:pt x="806" y="1301"/>
                    </a:cubicBezTo>
                    <a:cubicBezTo>
                      <a:pt x="837" y="1301"/>
                      <a:pt x="837" y="1301"/>
                      <a:pt x="837" y="1301"/>
                    </a:cubicBezTo>
                    <a:lnTo>
                      <a:pt x="837" y="1333"/>
                    </a:lnTo>
                    <a:lnTo>
                      <a:pt x="837" y="1333"/>
                    </a:lnTo>
                    <a:lnTo>
                      <a:pt x="837" y="1364"/>
                    </a:lnTo>
                    <a:lnTo>
                      <a:pt x="837" y="1364"/>
                    </a:lnTo>
                    <a:lnTo>
                      <a:pt x="837" y="1364"/>
                    </a:lnTo>
                    <a:lnTo>
                      <a:pt x="837" y="1364"/>
                    </a:lnTo>
                    <a:lnTo>
                      <a:pt x="837" y="1364"/>
                    </a:lnTo>
                    <a:lnTo>
                      <a:pt x="837" y="1364"/>
                    </a:lnTo>
                    <a:lnTo>
                      <a:pt x="837" y="1364"/>
                    </a:lnTo>
                    <a:lnTo>
                      <a:pt x="837" y="1364"/>
                    </a:lnTo>
                    <a:lnTo>
                      <a:pt x="868" y="1364"/>
                    </a:lnTo>
                    <a:cubicBezTo>
                      <a:pt x="868" y="1395"/>
                      <a:pt x="868" y="1395"/>
                      <a:pt x="868" y="1425"/>
                    </a:cubicBezTo>
                    <a:lnTo>
                      <a:pt x="868" y="1425"/>
                    </a:lnTo>
                    <a:lnTo>
                      <a:pt x="898" y="1457"/>
                    </a:lnTo>
                    <a:lnTo>
                      <a:pt x="898" y="1457"/>
                    </a:lnTo>
                    <a:lnTo>
                      <a:pt x="898" y="1457"/>
                    </a:lnTo>
                    <a:cubicBezTo>
                      <a:pt x="898" y="1488"/>
                      <a:pt x="898" y="1488"/>
                      <a:pt x="868" y="1488"/>
                    </a:cubicBezTo>
                    <a:lnTo>
                      <a:pt x="868" y="1519"/>
                    </a:lnTo>
                    <a:cubicBezTo>
                      <a:pt x="868" y="1549"/>
                      <a:pt x="868" y="1549"/>
                      <a:pt x="868" y="1549"/>
                    </a:cubicBezTo>
                    <a:lnTo>
                      <a:pt x="868" y="1549"/>
                    </a:lnTo>
                    <a:lnTo>
                      <a:pt x="868" y="1549"/>
                    </a:lnTo>
                    <a:lnTo>
                      <a:pt x="868" y="1549"/>
                    </a:lnTo>
                    <a:lnTo>
                      <a:pt x="868" y="1549"/>
                    </a:lnTo>
                    <a:cubicBezTo>
                      <a:pt x="868" y="1581"/>
                      <a:pt x="868" y="1581"/>
                      <a:pt x="868" y="1612"/>
                    </a:cubicBezTo>
                    <a:lnTo>
                      <a:pt x="868" y="1612"/>
                    </a:lnTo>
                    <a:lnTo>
                      <a:pt x="868" y="1643"/>
                    </a:lnTo>
                    <a:lnTo>
                      <a:pt x="868" y="1673"/>
                    </a:lnTo>
                    <a:lnTo>
                      <a:pt x="868" y="1673"/>
                    </a:lnTo>
                    <a:lnTo>
                      <a:pt x="868" y="1673"/>
                    </a:lnTo>
                    <a:lnTo>
                      <a:pt x="868" y="1673"/>
                    </a:lnTo>
                    <a:lnTo>
                      <a:pt x="868" y="1673"/>
                    </a:lnTo>
                    <a:cubicBezTo>
                      <a:pt x="898" y="1673"/>
                      <a:pt x="898" y="1673"/>
                      <a:pt x="898" y="1673"/>
                    </a:cubicBezTo>
                    <a:lnTo>
                      <a:pt x="898" y="1673"/>
                    </a:lnTo>
                    <a:lnTo>
                      <a:pt x="898" y="1673"/>
                    </a:lnTo>
                    <a:lnTo>
                      <a:pt x="898" y="1673"/>
                    </a:lnTo>
                    <a:lnTo>
                      <a:pt x="898" y="1673"/>
                    </a:lnTo>
                    <a:cubicBezTo>
                      <a:pt x="898" y="1673"/>
                      <a:pt x="898" y="1673"/>
                      <a:pt x="930" y="1673"/>
                    </a:cubicBezTo>
                    <a:lnTo>
                      <a:pt x="930" y="1673"/>
                    </a:lnTo>
                    <a:lnTo>
                      <a:pt x="930" y="1673"/>
                    </a:lnTo>
                    <a:lnTo>
                      <a:pt x="930" y="1673"/>
                    </a:lnTo>
                    <a:cubicBezTo>
                      <a:pt x="930" y="1673"/>
                      <a:pt x="930" y="1673"/>
                      <a:pt x="961" y="1673"/>
                    </a:cubicBezTo>
                    <a:lnTo>
                      <a:pt x="961" y="1705"/>
                    </a:lnTo>
                    <a:lnTo>
                      <a:pt x="961" y="1705"/>
                    </a:lnTo>
                    <a:lnTo>
                      <a:pt x="992" y="1705"/>
                    </a:lnTo>
                    <a:cubicBezTo>
                      <a:pt x="992" y="1736"/>
                      <a:pt x="992" y="1767"/>
                      <a:pt x="992" y="1767"/>
                    </a:cubicBezTo>
                    <a:cubicBezTo>
                      <a:pt x="992" y="1767"/>
                      <a:pt x="992" y="1767"/>
                      <a:pt x="992" y="1797"/>
                    </a:cubicBezTo>
                    <a:cubicBezTo>
                      <a:pt x="992" y="1797"/>
                      <a:pt x="992" y="1797"/>
                      <a:pt x="992" y="1767"/>
                    </a:cubicBezTo>
                    <a:cubicBezTo>
                      <a:pt x="1022" y="1767"/>
                      <a:pt x="1022" y="1767"/>
                      <a:pt x="1022" y="1767"/>
                    </a:cubicBezTo>
                    <a:lnTo>
                      <a:pt x="1022" y="1767"/>
                    </a:lnTo>
                    <a:cubicBezTo>
                      <a:pt x="1054" y="1767"/>
                      <a:pt x="1085" y="1797"/>
                      <a:pt x="1085" y="1829"/>
                    </a:cubicBezTo>
                    <a:lnTo>
                      <a:pt x="1085" y="1829"/>
                    </a:lnTo>
                    <a:cubicBezTo>
                      <a:pt x="1085" y="1860"/>
                      <a:pt x="1054" y="1860"/>
                      <a:pt x="1054" y="1860"/>
                    </a:cubicBezTo>
                    <a:lnTo>
                      <a:pt x="1054" y="1860"/>
                    </a:lnTo>
                    <a:lnTo>
                      <a:pt x="1054" y="1860"/>
                    </a:lnTo>
                    <a:lnTo>
                      <a:pt x="1054" y="1860"/>
                    </a:lnTo>
                    <a:cubicBezTo>
                      <a:pt x="1054" y="1891"/>
                      <a:pt x="1054" y="1891"/>
                      <a:pt x="1054" y="1891"/>
                    </a:cubicBezTo>
                    <a:cubicBezTo>
                      <a:pt x="1085" y="1891"/>
                      <a:pt x="1085" y="1891"/>
                      <a:pt x="1085" y="1921"/>
                    </a:cubicBezTo>
                    <a:lnTo>
                      <a:pt x="1085" y="1953"/>
                    </a:lnTo>
                    <a:lnTo>
                      <a:pt x="1085" y="1953"/>
                    </a:lnTo>
                    <a:cubicBezTo>
                      <a:pt x="1085" y="1953"/>
                      <a:pt x="1085" y="1953"/>
                      <a:pt x="1085" y="1984"/>
                    </a:cubicBezTo>
                    <a:lnTo>
                      <a:pt x="1116" y="1984"/>
                    </a:lnTo>
                    <a:lnTo>
                      <a:pt x="1116" y="1984"/>
                    </a:lnTo>
                    <a:cubicBezTo>
                      <a:pt x="1116" y="2015"/>
                      <a:pt x="1085" y="2015"/>
                      <a:pt x="1085" y="2015"/>
                    </a:cubicBezTo>
                    <a:lnTo>
                      <a:pt x="1085" y="2015"/>
                    </a:lnTo>
                    <a:lnTo>
                      <a:pt x="1085" y="2015"/>
                    </a:lnTo>
                    <a:cubicBezTo>
                      <a:pt x="1085" y="2045"/>
                      <a:pt x="1054" y="2077"/>
                      <a:pt x="1054" y="2077"/>
                    </a:cubicBezTo>
                    <a:lnTo>
                      <a:pt x="1022" y="2077"/>
                    </a:lnTo>
                    <a:lnTo>
                      <a:pt x="1022" y="2077"/>
                    </a:lnTo>
                    <a:lnTo>
                      <a:pt x="1022" y="2077"/>
                    </a:lnTo>
                    <a:cubicBezTo>
                      <a:pt x="1022" y="2077"/>
                      <a:pt x="1022" y="2077"/>
                      <a:pt x="992" y="2108"/>
                    </a:cubicBezTo>
                    <a:cubicBezTo>
                      <a:pt x="961" y="2108"/>
                      <a:pt x="961" y="2139"/>
                      <a:pt x="961" y="2139"/>
                    </a:cubicBezTo>
                    <a:lnTo>
                      <a:pt x="930" y="2169"/>
                    </a:lnTo>
                    <a:lnTo>
                      <a:pt x="930" y="2169"/>
                    </a:lnTo>
                    <a:cubicBezTo>
                      <a:pt x="930" y="2169"/>
                      <a:pt x="930" y="2169"/>
                      <a:pt x="930" y="2201"/>
                    </a:cubicBezTo>
                    <a:lnTo>
                      <a:pt x="930" y="2201"/>
                    </a:lnTo>
                    <a:lnTo>
                      <a:pt x="930" y="2201"/>
                    </a:lnTo>
                    <a:cubicBezTo>
                      <a:pt x="961" y="2201"/>
                      <a:pt x="961" y="2232"/>
                      <a:pt x="961" y="2232"/>
                    </a:cubicBezTo>
                    <a:lnTo>
                      <a:pt x="961" y="2232"/>
                    </a:lnTo>
                    <a:lnTo>
                      <a:pt x="961" y="2232"/>
                    </a:lnTo>
                    <a:lnTo>
                      <a:pt x="961" y="2232"/>
                    </a:lnTo>
                    <a:cubicBezTo>
                      <a:pt x="992" y="2232"/>
                      <a:pt x="992" y="2232"/>
                      <a:pt x="992" y="2263"/>
                    </a:cubicBezTo>
                    <a:lnTo>
                      <a:pt x="992" y="2263"/>
                    </a:lnTo>
                    <a:lnTo>
                      <a:pt x="992" y="2263"/>
                    </a:lnTo>
                    <a:cubicBezTo>
                      <a:pt x="1022" y="2263"/>
                      <a:pt x="1054" y="2293"/>
                      <a:pt x="1054" y="2293"/>
                    </a:cubicBezTo>
                    <a:lnTo>
                      <a:pt x="1054" y="2325"/>
                    </a:lnTo>
                    <a:cubicBezTo>
                      <a:pt x="1085" y="2325"/>
                      <a:pt x="1085" y="2325"/>
                      <a:pt x="1085" y="2325"/>
                    </a:cubicBezTo>
                    <a:cubicBezTo>
                      <a:pt x="1085" y="2325"/>
                      <a:pt x="1116" y="2325"/>
                      <a:pt x="1116" y="2356"/>
                    </a:cubicBezTo>
                    <a:lnTo>
                      <a:pt x="1116" y="2356"/>
                    </a:lnTo>
                    <a:lnTo>
                      <a:pt x="1116" y="2356"/>
                    </a:lnTo>
                    <a:lnTo>
                      <a:pt x="1116" y="2356"/>
                    </a:lnTo>
                    <a:cubicBezTo>
                      <a:pt x="1146" y="2325"/>
                      <a:pt x="1178" y="2325"/>
                      <a:pt x="1178" y="2293"/>
                    </a:cubicBezTo>
                    <a:lnTo>
                      <a:pt x="1178" y="2293"/>
                    </a:lnTo>
                    <a:cubicBezTo>
                      <a:pt x="1209" y="2293"/>
                      <a:pt x="1240" y="2232"/>
                      <a:pt x="1240" y="2232"/>
                    </a:cubicBezTo>
                    <a:lnTo>
                      <a:pt x="1240" y="2232"/>
                    </a:lnTo>
                    <a:cubicBezTo>
                      <a:pt x="1270" y="2169"/>
                      <a:pt x="1270" y="2139"/>
                      <a:pt x="1301" y="2139"/>
                    </a:cubicBezTo>
                    <a:lnTo>
                      <a:pt x="1333" y="2108"/>
                    </a:lnTo>
                    <a:cubicBezTo>
                      <a:pt x="1333" y="2077"/>
                      <a:pt x="1333" y="2045"/>
                      <a:pt x="1364" y="2045"/>
                    </a:cubicBezTo>
                    <a:cubicBezTo>
                      <a:pt x="1364" y="2045"/>
                      <a:pt x="1333" y="2045"/>
                      <a:pt x="1333" y="2015"/>
                    </a:cubicBezTo>
                    <a:lnTo>
                      <a:pt x="1333" y="2015"/>
                    </a:lnTo>
                    <a:cubicBezTo>
                      <a:pt x="1333" y="1984"/>
                      <a:pt x="1333" y="1984"/>
                      <a:pt x="1333" y="1984"/>
                    </a:cubicBezTo>
                    <a:lnTo>
                      <a:pt x="1333" y="1953"/>
                    </a:lnTo>
                    <a:cubicBezTo>
                      <a:pt x="1333" y="1921"/>
                      <a:pt x="1333" y="1921"/>
                      <a:pt x="1333" y="1921"/>
                    </a:cubicBezTo>
                    <a:cubicBezTo>
                      <a:pt x="1333" y="1921"/>
                      <a:pt x="1333" y="1891"/>
                      <a:pt x="1364" y="1891"/>
                    </a:cubicBezTo>
                    <a:cubicBezTo>
                      <a:pt x="1364" y="1891"/>
                      <a:pt x="1364" y="1891"/>
                      <a:pt x="1394" y="1891"/>
                    </a:cubicBezTo>
                    <a:cubicBezTo>
                      <a:pt x="1394" y="1891"/>
                      <a:pt x="1426" y="1860"/>
                      <a:pt x="1426" y="1829"/>
                    </a:cubicBezTo>
                    <a:lnTo>
                      <a:pt x="1426" y="1829"/>
                    </a:lnTo>
                    <a:cubicBezTo>
                      <a:pt x="1457" y="1829"/>
                      <a:pt x="1457" y="1797"/>
                      <a:pt x="1487" y="1797"/>
                    </a:cubicBezTo>
                    <a:lnTo>
                      <a:pt x="1487" y="1797"/>
                    </a:lnTo>
                    <a:lnTo>
                      <a:pt x="1487" y="1797"/>
                    </a:lnTo>
                    <a:cubicBezTo>
                      <a:pt x="1518" y="1797"/>
                      <a:pt x="1518" y="1797"/>
                      <a:pt x="1518" y="1797"/>
                    </a:cubicBezTo>
                    <a:lnTo>
                      <a:pt x="1518" y="1797"/>
                    </a:lnTo>
                    <a:lnTo>
                      <a:pt x="1518" y="1797"/>
                    </a:lnTo>
                    <a:lnTo>
                      <a:pt x="1550" y="1767"/>
                    </a:lnTo>
                    <a:lnTo>
                      <a:pt x="1550" y="1767"/>
                    </a:lnTo>
                    <a:cubicBezTo>
                      <a:pt x="1581" y="1736"/>
                      <a:pt x="1581" y="1736"/>
                      <a:pt x="1611" y="1736"/>
                    </a:cubicBezTo>
                    <a:cubicBezTo>
                      <a:pt x="1611" y="1736"/>
                      <a:pt x="1642" y="1736"/>
                      <a:pt x="1642" y="1705"/>
                    </a:cubicBezTo>
                    <a:cubicBezTo>
                      <a:pt x="1674" y="1705"/>
                      <a:pt x="1674" y="1705"/>
                      <a:pt x="1674" y="1705"/>
                    </a:cubicBezTo>
                    <a:cubicBezTo>
                      <a:pt x="1674" y="1736"/>
                      <a:pt x="1674" y="1736"/>
                      <a:pt x="1674" y="1736"/>
                    </a:cubicBezTo>
                    <a:lnTo>
                      <a:pt x="1674" y="1736"/>
                    </a:lnTo>
                    <a:lnTo>
                      <a:pt x="1705" y="1736"/>
                    </a:lnTo>
                    <a:cubicBezTo>
                      <a:pt x="1705" y="1705"/>
                      <a:pt x="1735" y="1705"/>
                      <a:pt x="1735" y="1705"/>
                    </a:cubicBezTo>
                    <a:cubicBezTo>
                      <a:pt x="1735" y="1673"/>
                      <a:pt x="1735" y="1673"/>
                      <a:pt x="1766" y="1673"/>
                    </a:cubicBezTo>
                    <a:cubicBezTo>
                      <a:pt x="1766" y="1643"/>
                      <a:pt x="1766" y="1612"/>
                      <a:pt x="1798" y="1581"/>
                    </a:cubicBezTo>
                    <a:cubicBezTo>
                      <a:pt x="1798" y="1581"/>
                      <a:pt x="1798" y="1581"/>
                      <a:pt x="1798" y="1549"/>
                    </a:cubicBezTo>
                    <a:lnTo>
                      <a:pt x="1798" y="1549"/>
                    </a:lnTo>
                    <a:cubicBezTo>
                      <a:pt x="1829" y="1549"/>
                      <a:pt x="1829" y="1519"/>
                      <a:pt x="1829" y="1519"/>
                    </a:cubicBezTo>
                    <a:lnTo>
                      <a:pt x="1829" y="1519"/>
                    </a:lnTo>
                    <a:cubicBezTo>
                      <a:pt x="1829" y="1488"/>
                      <a:pt x="1829" y="1457"/>
                      <a:pt x="1829" y="1425"/>
                    </a:cubicBezTo>
                    <a:lnTo>
                      <a:pt x="1859" y="1395"/>
                    </a:lnTo>
                    <a:cubicBezTo>
                      <a:pt x="1859" y="1395"/>
                      <a:pt x="1859" y="1364"/>
                      <a:pt x="1859" y="1333"/>
                    </a:cubicBezTo>
                    <a:cubicBezTo>
                      <a:pt x="1859" y="1333"/>
                      <a:pt x="1859" y="1333"/>
                      <a:pt x="1859" y="1301"/>
                    </a:cubicBezTo>
                    <a:cubicBezTo>
                      <a:pt x="1859" y="1301"/>
                      <a:pt x="1890" y="1301"/>
                      <a:pt x="1890" y="1271"/>
                    </a:cubicBezTo>
                    <a:cubicBezTo>
                      <a:pt x="1890" y="1271"/>
                      <a:pt x="1890" y="1240"/>
                      <a:pt x="1859" y="1240"/>
                    </a:cubicBezTo>
                    <a:cubicBezTo>
                      <a:pt x="1859" y="1240"/>
                      <a:pt x="1859" y="1209"/>
                      <a:pt x="1859" y="1147"/>
                    </a:cubicBezTo>
                    <a:cubicBezTo>
                      <a:pt x="1859" y="1116"/>
                      <a:pt x="1859" y="1116"/>
                      <a:pt x="1859" y="1116"/>
                    </a:cubicBezTo>
                    <a:cubicBezTo>
                      <a:pt x="1859" y="1084"/>
                      <a:pt x="1859" y="1084"/>
                      <a:pt x="1859" y="1084"/>
                    </a:cubicBezTo>
                    <a:cubicBezTo>
                      <a:pt x="1890" y="1084"/>
                      <a:pt x="1890" y="1084"/>
                      <a:pt x="1890" y="1084"/>
                    </a:cubicBezTo>
                    <a:cubicBezTo>
                      <a:pt x="1890" y="1084"/>
                      <a:pt x="1890" y="1084"/>
                      <a:pt x="1922" y="1084"/>
                    </a:cubicBezTo>
                    <a:cubicBezTo>
                      <a:pt x="1922" y="1084"/>
                      <a:pt x="1922" y="1084"/>
                      <a:pt x="1922" y="1054"/>
                    </a:cubicBezTo>
                    <a:cubicBezTo>
                      <a:pt x="1953" y="1054"/>
                      <a:pt x="1953" y="1054"/>
                      <a:pt x="1953" y="1054"/>
                    </a:cubicBezTo>
                    <a:cubicBezTo>
                      <a:pt x="1953" y="1054"/>
                      <a:pt x="1953" y="1054"/>
                      <a:pt x="1953" y="1023"/>
                    </a:cubicBezTo>
                    <a:lnTo>
                      <a:pt x="1953" y="1023"/>
                    </a:lnTo>
                    <a:lnTo>
                      <a:pt x="1953" y="992"/>
                    </a:lnTo>
                    <a:cubicBezTo>
                      <a:pt x="1953" y="961"/>
                      <a:pt x="1983" y="961"/>
                      <a:pt x="2014" y="930"/>
                    </a:cubicBezTo>
                    <a:lnTo>
                      <a:pt x="2014" y="930"/>
                    </a:lnTo>
                    <a:cubicBezTo>
                      <a:pt x="2046" y="930"/>
                      <a:pt x="2046" y="899"/>
                      <a:pt x="2046" y="899"/>
                    </a:cubicBezTo>
                    <a:cubicBezTo>
                      <a:pt x="2046" y="868"/>
                      <a:pt x="2046" y="868"/>
                      <a:pt x="2077" y="868"/>
                    </a:cubicBezTo>
                    <a:lnTo>
                      <a:pt x="2077" y="868"/>
                    </a:lnTo>
                    <a:lnTo>
                      <a:pt x="2077" y="837"/>
                    </a:lnTo>
                    <a:cubicBezTo>
                      <a:pt x="2107" y="837"/>
                      <a:pt x="2107" y="806"/>
                      <a:pt x="2107" y="806"/>
                    </a:cubicBezTo>
                    <a:cubicBezTo>
                      <a:pt x="2107" y="806"/>
                      <a:pt x="2107" y="806"/>
                      <a:pt x="2107" y="775"/>
                    </a:cubicBezTo>
                    <a:cubicBezTo>
                      <a:pt x="2107" y="775"/>
                      <a:pt x="2107" y="744"/>
                      <a:pt x="2107" y="713"/>
                    </a:cubicBezTo>
                    <a:lnTo>
                      <a:pt x="2107" y="682"/>
                    </a:lnTo>
                    <a:lnTo>
                      <a:pt x="2107" y="682"/>
                    </a:lnTo>
                    <a:cubicBezTo>
                      <a:pt x="2077" y="682"/>
                      <a:pt x="2077" y="682"/>
                      <a:pt x="2077" y="682"/>
                    </a:cubicBezTo>
                    <a:cubicBezTo>
                      <a:pt x="2077" y="651"/>
                      <a:pt x="2077" y="651"/>
                      <a:pt x="2077" y="651"/>
                    </a:cubicBezTo>
                    <a:lnTo>
                      <a:pt x="2046" y="651"/>
                    </a:lnTo>
                    <a:cubicBezTo>
                      <a:pt x="2046" y="651"/>
                      <a:pt x="2014" y="620"/>
                      <a:pt x="1983" y="620"/>
                    </a:cubicBezTo>
                    <a:cubicBezTo>
                      <a:pt x="1953" y="589"/>
                      <a:pt x="1922" y="589"/>
                      <a:pt x="1922" y="558"/>
                    </a:cubicBezTo>
                    <a:cubicBezTo>
                      <a:pt x="1890" y="527"/>
                      <a:pt x="1890" y="527"/>
                      <a:pt x="1890" y="527"/>
                    </a:cubicBezTo>
                    <a:cubicBezTo>
                      <a:pt x="1890" y="527"/>
                      <a:pt x="1890" y="527"/>
                      <a:pt x="1859" y="527"/>
                    </a:cubicBezTo>
                    <a:cubicBezTo>
                      <a:pt x="1859" y="496"/>
                      <a:pt x="1829" y="496"/>
                      <a:pt x="1829" y="496"/>
                    </a:cubicBezTo>
                    <a:lnTo>
                      <a:pt x="1798" y="496"/>
                    </a:lnTo>
                    <a:cubicBezTo>
                      <a:pt x="1766" y="496"/>
                      <a:pt x="1766" y="496"/>
                      <a:pt x="1766" y="496"/>
                    </a:cubicBezTo>
                    <a:lnTo>
                      <a:pt x="1735" y="496"/>
                    </a:lnTo>
                    <a:lnTo>
                      <a:pt x="1735" y="465"/>
                    </a:lnTo>
                    <a:lnTo>
                      <a:pt x="1735" y="465"/>
                    </a:lnTo>
                    <a:lnTo>
                      <a:pt x="1735" y="465"/>
                    </a:lnTo>
                    <a:cubicBezTo>
                      <a:pt x="1735" y="496"/>
                      <a:pt x="1705" y="496"/>
                      <a:pt x="1705" y="496"/>
                    </a:cubicBezTo>
                    <a:lnTo>
                      <a:pt x="1705" y="496"/>
                    </a:lnTo>
                    <a:cubicBezTo>
                      <a:pt x="1674" y="496"/>
                      <a:pt x="1674" y="496"/>
                      <a:pt x="1674" y="465"/>
                    </a:cubicBezTo>
                    <a:cubicBezTo>
                      <a:pt x="1674" y="465"/>
                      <a:pt x="1674" y="465"/>
                      <a:pt x="1642" y="465"/>
                    </a:cubicBezTo>
                    <a:cubicBezTo>
                      <a:pt x="1642" y="465"/>
                      <a:pt x="1642" y="465"/>
                      <a:pt x="1611" y="465"/>
                    </a:cubicBezTo>
                    <a:lnTo>
                      <a:pt x="1611" y="465"/>
                    </a:lnTo>
                    <a:cubicBezTo>
                      <a:pt x="1518" y="589"/>
                      <a:pt x="1518" y="589"/>
                      <a:pt x="1518" y="589"/>
                    </a:cubicBezTo>
                    <a:cubicBezTo>
                      <a:pt x="1550" y="496"/>
                      <a:pt x="1550" y="496"/>
                      <a:pt x="1550" y="496"/>
                    </a:cubicBezTo>
                    <a:cubicBezTo>
                      <a:pt x="1550" y="496"/>
                      <a:pt x="1550" y="465"/>
                      <a:pt x="1550" y="434"/>
                    </a:cubicBezTo>
                    <a:cubicBezTo>
                      <a:pt x="1550" y="434"/>
                      <a:pt x="1550" y="434"/>
                      <a:pt x="1550" y="403"/>
                    </a:cubicBezTo>
                    <a:lnTo>
                      <a:pt x="1550" y="403"/>
                    </a:lnTo>
                    <a:lnTo>
                      <a:pt x="1518" y="403"/>
                    </a:lnTo>
                    <a:cubicBezTo>
                      <a:pt x="1487" y="403"/>
                      <a:pt x="1487" y="372"/>
                      <a:pt x="1487" y="372"/>
                    </a:cubicBezTo>
                    <a:cubicBezTo>
                      <a:pt x="1457" y="372"/>
                      <a:pt x="1457" y="372"/>
                      <a:pt x="1457" y="372"/>
                    </a:cubicBezTo>
                    <a:lnTo>
                      <a:pt x="1457" y="372"/>
                    </a:lnTo>
                    <a:lnTo>
                      <a:pt x="1457" y="341"/>
                    </a:lnTo>
                    <a:cubicBezTo>
                      <a:pt x="1457" y="341"/>
                      <a:pt x="1457" y="341"/>
                      <a:pt x="1426" y="341"/>
                    </a:cubicBezTo>
                    <a:lnTo>
                      <a:pt x="1394" y="341"/>
                    </a:lnTo>
                    <a:cubicBezTo>
                      <a:pt x="1394" y="372"/>
                      <a:pt x="1394" y="372"/>
                      <a:pt x="1394" y="372"/>
                    </a:cubicBezTo>
                    <a:cubicBezTo>
                      <a:pt x="1333" y="372"/>
                      <a:pt x="1333" y="372"/>
                      <a:pt x="1333" y="372"/>
                    </a:cubicBezTo>
                    <a:cubicBezTo>
                      <a:pt x="1333" y="310"/>
                      <a:pt x="1333" y="310"/>
                      <a:pt x="1333" y="310"/>
                    </a:cubicBezTo>
                    <a:lnTo>
                      <a:pt x="1333" y="310"/>
                    </a:lnTo>
                    <a:cubicBezTo>
                      <a:pt x="1301" y="341"/>
                      <a:pt x="1301" y="341"/>
                      <a:pt x="1301" y="341"/>
                    </a:cubicBezTo>
                    <a:cubicBezTo>
                      <a:pt x="1270" y="341"/>
                      <a:pt x="1270" y="310"/>
                      <a:pt x="1270" y="310"/>
                    </a:cubicBezTo>
                    <a:lnTo>
                      <a:pt x="1270" y="310"/>
                    </a:lnTo>
                    <a:lnTo>
                      <a:pt x="1270" y="310"/>
                    </a:lnTo>
                    <a:lnTo>
                      <a:pt x="1270" y="310"/>
                    </a:lnTo>
                    <a:lnTo>
                      <a:pt x="1240" y="310"/>
                    </a:lnTo>
                    <a:cubicBezTo>
                      <a:pt x="1240" y="310"/>
                      <a:pt x="1240" y="310"/>
                      <a:pt x="1209" y="279"/>
                    </a:cubicBezTo>
                    <a:lnTo>
                      <a:pt x="1240" y="248"/>
                    </a:lnTo>
                    <a:lnTo>
                      <a:pt x="1240" y="248"/>
                    </a:lnTo>
                    <a:cubicBezTo>
                      <a:pt x="1240" y="217"/>
                      <a:pt x="1240" y="217"/>
                      <a:pt x="1270" y="217"/>
                    </a:cubicBezTo>
                    <a:cubicBezTo>
                      <a:pt x="1240" y="186"/>
                      <a:pt x="1240" y="186"/>
                      <a:pt x="1240" y="186"/>
                    </a:cubicBezTo>
                    <a:cubicBezTo>
                      <a:pt x="1240" y="186"/>
                      <a:pt x="1209" y="155"/>
                      <a:pt x="1209" y="124"/>
                    </a:cubicBezTo>
                    <a:cubicBezTo>
                      <a:pt x="1209" y="93"/>
                      <a:pt x="1209" y="93"/>
                      <a:pt x="1209" y="62"/>
                    </a:cubicBezTo>
                    <a:lnTo>
                      <a:pt x="1209" y="62"/>
                    </a:lnTo>
                    <a:lnTo>
                      <a:pt x="1209" y="62"/>
                    </a:lnTo>
                    <a:lnTo>
                      <a:pt x="1178" y="62"/>
                    </a:lnTo>
                    <a:lnTo>
                      <a:pt x="1178" y="62"/>
                    </a:lnTo>
                    <a:lnTo>
                      <a:pt x="1178" y="62"/>
                    </a:lnTo>
                    <a:cubicBezTo>
                      <a:pt x="1178" y="93"/>
                      <a:pt x="1178" y="93"/>
                      <a:pt x="1178" y="9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6" name="Freeform 148">
                <a:extLst>
                  <a:ext uri="{FF2B5EF4-FFF2-40B4-BE49-F238E27FC236}">
                    <a16:creationId xmlns:a16="http://schemas.microsoft.com/office/drawing/2014/main" id="{49FD2190-3FF5-2F42-AFC5-0BE269B10B50}"/>
                  </a:ext>
                </a:extLst>
              </p:cNvPr>
              <p:cNvSpPr>
                <a:spLocks noChangeArrowheads="1"/>
              </p:cNvSpPr>
              <p:nvPr/>
            </p:nvSpPr>
            <p:spPr bwMode="auto">
              <a:xfrm>
                <a:off x="2574925" y="3263900"/>
                <a:ext cx="11113" cy="11113"/>
              </a:xfrm>
              <a:custGeom>
                <a:avLst/>
                <a:gdLst>
                  <a:gd name="T0" fmla="*/ 0 w 33"/>
                  <a:gd name="T1" fmla="*/ 31 h 32"/>
                  <a:gd name="T2" fmla="*/ 0 w 33"/>
                  <a:gd name="T3" fmla="*/ 31 h 32"/>
                  <a:gd name="T4" fmla="*/ 0 w 33"/>
                  <a:gd name="T5" fmla="*/ 31 h 32"/>
                  <a:gd name="T6" fmla="*/ 0 w 33"/>
                  <a:gd name="T7" fmla="*/ 31 h 32"/>
                  <a:gd name="T8" fmla="*/ 32 w 33"/>
                  <a:gd name="T9" fmla="*/ 31 h 32"/>
                  <a:gd name="T10" fmla="*/ 32 w 33"/>
                  <a:gd name="T11" fmla="*/ 0 h 32"/>
                  <a:gd name="T12" fmla="*/ 32 w 33"/>
                  <a:gd name="T13" fmla="*/ 0 h 32"/>
                  <a:gd name="T14" fmla="*/ 32 w 33"/>
                  <a:gd name="T15" fmla="*/ 0 h 32"/>
                  <a:gd name="T16" fmla="*/ 0 w 33"/>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0" y="31"/>
                    </a:moveTo>
                    <a:lnTo>
                      <a:pt x="0" y="31"/>
                    </a:lnTo>
                    <a:lnTo>
                      <a:pt x="0" y="31"/>
                    </a:lnTo>
                    <a:lnTo>
                      <a:pt x="0" y="31"/>
                    </a:lnTo>
                    <a:cubicBezTo>
                      <a:pt x="32" y="31"/>
                      <a:pt x="32" y="31"/>
                      <a:pt x="32" y="31"/>
                    </a:cubicBezTo>
                    <a:lnTo>
                      <a:pt x="32" y="0"/>
                    </a:lnTo>
                    <a:lnTo>
                      <a:pt x="32" y="0"/>
                    </a:lnTo>
                    <a:lnTo>
                      <a:pt x="32" y="0"/>
                    </a:lnTo>
                    <a:cubicBezTo>
                      <a:pt x="32" y="0"/>
                      <a:pt x="32" y="0"/>
                      <a:pt x="0"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7" name="Freeform 149">
                <a:extLst>
                  <a:ext uri="{FF2B5EF4-FFF2-40B4-BE49-F238E27FC236}">
                    <a16:creationId xmlns:a16="http://schemas.microsoft.com/office/drawing/2014/main" id="{8D44BE80-8EB3-0C4C-9A98-25686524EF5B}"/>
                  </a:ext>
                </a:extLst>
              </p:cNvPr>
              <p:cNvSpPr>
                <a:spLocks noChangeArrowheads="1"/>
              </p:cNvSpPr>
              <p:nvPr/>
            </p:nvSpPr>
            <p:spPr bwMode="auto">
              <a:xfrm>
                <a:off x="2206625" y="3175000"/>
                <a:ext cx="346075" cy="669925"/>
              </a:xfrm>
              <a:custGeom>
                <a:avLst/>
                <a:gdLst>
                  <a:gd name="T0" fmla="*/ 837 w 962"/>
                  <a:gd name="T1" fmla="*/ 837 h 1861"/>
                  <a:gd name="T2" fmla="*/ 806 w 962"/>
                  <a:gd name="T3" fmla="*/ 713 h 1861"/>
                  <a:gd name="T4" fmla="*/ 806 w 962"/>
                  <a:gd name="T5" fmla="*/ 557 h 1861"/>
                  <a:gd name="T6" fmla="*/ 806 w 962"/>
                  <a:gd name="T7" fmla="*/ 496 h 1861"/>
                  <a:gd name="T8" fmla="*/ 837 w 962"/>
                  <a:gd name="T9" fmla="*/ 465 h 1861"/>
                  <a:gd name="T10" fmla="*/ 930 w 962"/>
                  <a:gd name="T11" fmla="*/ 372 h 1861"/>
                  <a:gd name="T12" fmla="*/ 868 w 962"/>
                  <a:gd name="T13" fmla="*/ 341 h 1861"/>
                  <a:gd name="T14" fmla="*/ 806 w 962"/>
                  <a:gd name="T15" fmla="*/ 309 h 1861"/>
                  <a:gd name="T16" fmla="*/ 774 w 962"/>
                  <a:gd name="T17" fmla="*/ 279 h 1861"/>
                  <a:gd name="T18" fmla="*/ 806 w 962"/>
                  <a:gd name="T19" fmla="*/ 248 h 1861"/>
                  <a:gd name="T20" fmla="*/ 837 w 962"/>
                  <a:gd name="T21" fmla="*/ 185 h 1861"/>
                  <a:gd name="T22" fmla="*/ 713 w 962"/>
                  <a:gd name="T23" fmla="*/ 124 h 1861"/>
                  <a:gd name="T24" fmla="*/ 620 w 962"/>
                  <a:gd name="T25" fmla="*/ 61 h 1861"/>
                  <a:gd name="T26" fmla="*/ 589 w 962"/>
                  <a:gd name="T27" fmla="*/ 31 h 1861"/>
                  <a:gd name="T28" fmla="*/ 526 w 962"/>
                  <a:gd name="T29" fmla="*/ 0 h 1861"/>
                  <a:gd name="T30" fmla="*/ 434 w 962"/>
                  <a:gd name="T31" fmla="*/ 0 h 1861"/>
                  <a:gd name="T32" fmla="*/ 372 w 962"/>
                  <a:gd name="T33" fmla="*/ 0 h 1861"/>
                  <a:gd name="T34" fmla="*/ 341 w 962"/>
                  <a:gd name="T35" fmla="*/ 124 h 1861"/>
                  <a:gd name="T36" fmla="*/ 310 w 962"/>
                  <a:gd name="T37" fmla="*/ 124 h 1861"/>
                  <a:gd name="T38" fmla="*/ 278 w 962"/>
                  <a:gd name="T39" fmla="*/ 185 h 1861"/>
                  <a:gd name="T40" fmla="*/ 278 w 962"/>
                  <a:gd name="T41" fmla="*/ 217 h 1861"/>
                  <a:gd name="T42" fmla="*/ 310 w 962"/>
                  <a:gd name="T43" fmla="*/ 279 h 1861"/>
                  <a:gd name="T44" fmla="*/ 217 w 962"/>
                  <a:gd name="T45" fmla="*/ 403 h 1861"/>
                  <a:gd name="T46" fmla="*/ 217 w 962"/>
                  <a:gd name="T47" fmla="*/ 433 h 1861"/>
                  <a:gd name="T48" fmla="*/ 186 w 962"/>
                  <a:gd name="T49" fmla="*/ 527 h 1861"/>
                  <a:gd name="T50" fmla="*/ 186 w 962"/>
                  <a:gd name="T51" fmla="*/ 620 h 1861"/>
                  <a:gd name="T52" fmla="*/ 217 w 962"/>
                  <a:gd name="T53" fmla="*/ 744 h 1861"/>
                  <a:gd name="T54" fmla="*/ 154 w 962"/>
                  <a:gd name="T55" fmla="*/ 898 h 1861"/>
                  <a:gd name="T56" fmla="*/ 124 w 962"/>
                  <a:gd name="T57" fmla="*/ 929 h 1861"/>
                  <a:gd name="T58" fmla="*/ 154 w 962"/>
                  <a:gd name="T59" fmla="*/ 1022 h 1861"/>
                  <a:gd name="T60" fmla="*/ 124 w 962"/>
                  <a:gd name="T61" fmla="*/ 1085 h 1861"/>
                  <a:gd name="T62" fmla="*/ 93 w 962"/>
                  <a:gd name="T63" fmla="*/ 1146 h 1861"/>
                  <a:gd name="T64" fmla="*/ 93 w 962"/>
                  <a:gd name="T65" fmla="*/ 1270 h 1861"/>
                  <a:gd name="T66" fmla="*/ 93 w 962"/>
                  <a:gd name="T67" fmla="*/ 1364 h 1861"/>
                  <a:gd name="T68" fmla="*/ 124 w 962"/>
                  <a:gd name="T69" fmla="*/ 1425 h 1861"/>
                  <a:gd name="T70" fmla="*/ 124 w 962"/>
                  <a:gd name="T71" fmla="*/ 1488 h 1861"/>
                  <a:gd name="T72" fmla="*/ 93 w 962"/>
                  <a:gd name="T73" fmla="*/ 1518 h 1861"/>
                  <a:gd name="T74" fmla="*/ 93 w 962"/>
                  <a:gd name="T75" fmla="*/ 1581 h 1861"/>
                  <a:gd name="T76" fmla="*/ 62 w 962"/>
                  <a:gd name="T77" fmla="*/ 1612 h 1861"/>
                  <a:gd name="T78" fmla="*/ 30 w 962"/>
                  <a:gd name="T79" fmla="*/ 1705 h 1861"/>
                  <a:gd name="T80" fmla="*/ 0 w 962"/>
                  <a:gd name="T81" fmla="*/ 1766 h 1861"/>
                  <a:gd name="T82" fmla="*/ 93 w 962"/>
                  <a:gd name="T83" fmla="*/ 1797 h 1861"/>
                  <a:gd name="T84" fmla="*/ 124 w 962"/>
                  <a:gd name="T85" fmla="*/ 1860 h 1861"/>
                  <a:gd name="T86" fmla="*/ 217 w 962"/>
                  <a:gd name="T87" fmla="*/ 1860 h 1861"/>
                  <a:gd name="T88" fmla="*/ 217 w 962"/>
                  <a:gd name="T89" fmla="*/ 1766 h 1861"/>
                  <a:gd name="T90" fmla="*/ 278 w 962"/>
                  <a:gd name="T91" fmla="*/ 1705 h 1861"/>
                  <a:gd name="T92" fmla="*/ 372 w 962"/>
                  <a:gd name="T93" fmla="*/ 1581 h 1861"/>
                  <a:gd name="T94" fmla="*/ 278 w 962"/>
                  <a:gd name="T95" fmla="*/ 1488 h 1861"/>
                  <a:gd name="T96" fmla="*/ 402 w 962"/>
                  <a:gd name="T97" fmla="*/ 1425 h 1861"/>
                  <a:gd name="T98" fmla="*/ 465 w 962"/>
                  <a:gd name="T99" fmla="*/ 1301 h 1861"/>
                  <a:gd name="T100" fmla="*/ 434 w 962"/>
                  <a:gd name="T101" fmla="*/ 1209 h 1861"/>
                  <a:gd name="T102" fmla="*/ 526 w 962"/>
                  <a:gd name="T103" fmla="*/ 1177 h 1861"/>
                  <a:gd name="T104" fmla="*/ 589 w 962"/>
                  <a:gd name="T105" fmla="*/ 1146 h 1861"/>
                  <a:gd name="T106" fmla="*/ 434 w 962"/>
                  <a:gd name="T107" fmla="*/ 929 h 1861"/>
                  <a:gd name="T108" fmla="*/ 837 w 962"/>
                  <a:gd name="T109" fmla="*/ 992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2" h="1861">
                    <a:moveTo>
                      <a:pt x="868" y="898"/>
                    </a:moveTo>
                    <a:lnTo>
                      <a:pt x="868" y="898"/>
                    </a:lnTo>
                    <a:cubicBezTo>
                      <a:pt x="837" y="868"/>
                      <a:pt x="837" y="868"/>
                      <a:pt x="868" y="837"/>
                    </a:cubicBezTo>
                    <a:lnTo>
                      <a:pt x="868" y="837"/>
                    </a:lnTo>
                    <a:cubicBezTo>
                      <a:pt x="868" y="837"/>
                      <a:pt x="868" y="837"/>
                      <a:pt x="837" y="837"/>
                    </a:cubicBezTo>
                    <a:cubicBezTo>
                      <a:pt x="837" y="805"/>
                      <a:pt x="837" y="805"/>
                      <a:pt x="837" y="805"/>
                    </a:cubicBezTo>
                    <a:cubicBezTo>
                      <a:pt x="837" y="805"/>
                      <a:pt x="806" y="805"/>
                      <a:pt x="806" y="774"/>
                    </a:cubicBezTo>
                    <a:lnTo>
                      <a:pt x="806" y="744"/>
                    </a:lnTo>
                    <a:lnTo>
                      <a:pt x="774" y="713"/>
                    </a:lnTo>
                    <a:cubicBezTo>
                      <a:pt x="774" y="713"/>
                      <a:pt x="774" y="713"/>
                      <a:pt x="806" y="713"/>
                    </a:cubicBezTo>
                    <a:cubicBezTo>
                      <a:pt x="806" y="681"/>
                      <a:pt x="806" y="681"/>
                      <a:pt x="806" y="681"/>
                    </a:cubicBezTo>
                    <a:lnTo>
                      <a:pt x="806" y="681"/>
                    </a:lnTo>
                    <a:lnTo>
                      <a:pt x="806" y="681"/>
                    </a:lnTo>
                    <a:cubicBezTo>
                      <a:pt x="806" y="651"/>
                      <a:pt x="806" y="620"/>
                      <a:pt x="806" y="589"/>
                    </a:cubicBezTo>
                    <a:cubicBezTo>
                      <a:pt x="806" y="589"/>
                      <a:pt x="806" y="589"/>
                      <a:pt x="806" y="557"/>
                    </a:cubicBezTo>
                    <a:cubicBezTo>
                      <a:pt x="806" y="589"/>
                      <a:pt x="806" y="589"/>
                      <a:pt x="806" y="589"/>
                    </a:cubicBezTo>
                    <a:cubicBezTo>
                      <a:pt x="806" y="496"/>
                      <a:pt x="806" y="496"/>
                      <a:pt x="806" y="496"/>
                    </a:cubicBezTo>
                    <a:lnTo>
                      <a:pt x="806" y="496"/>
                    </a:lnTo>
                    <a:lnTo>
                      <a:pt x="806" y="496"/>
                    </a:lnTo>
                    <a:lnTo>
                      <a:pt x="806" y="496"/>
                    </a:lnTo>
                    <a:lnTo>
                      <a:pt x="806" y="496"/>
                    </a:lnTo>
                    <a:cubicBezTo>
                      <a:pt x="837" y="496"/>
                      <a:pt x="837" y="496"/>
                      <a:pt x="837" y="496"/>
                    </a:cubicBezTo>
                    <a:cubicBezTo>
                      <a:pt x="837" y="465"/>
                      <a:pt x="837" y="465"/>
                      <a:pt x="837" y="465"/>
                    </a:cubicBezTo>
                    <a:lnTo>
                      <a:pt x="837" y="465"/>
                    </a:lnTo>
                    <a:lnTo>
                      <a:pt x="837" y="465"/>
                    </a:lnTo>
                    <a:cubicBezTo>
                      <a:pt x="868" y="433"/>
                      <a:pt x="868" y="433"/>
                      <a:pt x="868" y="433"/>
                    </a:cubicBezTo>
                    <a:lnTo>
                      <a:pt x="868" y="403"/>
                    </a:lnTo>
                    <a:cubicBezTo>
                      <a:pt x="898" y="403"/>
                      <a:pt x="898" y="372"/>
                      <a:pt x="898" y="372"/>
                    </a:cubicBezTo>
                    <a:lnTo>
                      <a:pt x="898" y="372"/>
                    </a:lnTo>
                    <a:cubicBezTo>
                      <a:pt x="930" y="372"/>
                      <a:pt x="930" y="372"/>
                      <a:pt x="930" y="372"/>
                    </a:cubicBezTo>
                    <a:cubicBezTo>
                      <a:pt x="930" y="341"/>
                      <a:pt x="930" y="341"/>
                      <a:pt x="961" y="341"/>
                    </a:cubicBezTo>
                    <a:cubicBezTo>
                      <a:pt x="961" y="341"/>
                      <a:pt x="961" y="341"/>
                      <a:pt x="930" y="341"/>
                    </a:cubicBezTo>
                    <a:cubicBezTo>
                      <a:pt x="930" y="341"/>
                      <a:pt x="930" y="341"/>
                      <a:pt x="898" y="341"/>
                    </a:cubicBezTo>
                    <a:cubicBezTo>
                      <a:pt x="898" y="341"/>
                      <a:pt x="868" y="341"/>
                      <a:pt x="868" y="309"/>
                    </a:cubicBezTo>
                    <a:lnTo>
                      <a:pt x="868" y="341"/>
                    </a:lnTo>
                    <a:lnTo>
                      <a:pt x="837" y="341"/>
                    </a:lnTo>
                    <a:lnTo>
                      <a:pt x="806" y="309"/>
                    </a:lnTo>
                    <a:lnTo>
                      <a:pt x="806" y="309"/>
                    </a:lnTo>
                    <a:lnTo>
                      <a:pt x="806" y="309"/>
                    </a:lnTo>
                    <a:lnTo>
                      <a:pt x="806" y="309"/>
                    </a:lnTo>
                    <a:cubicBezTo>
                      <a:pt x="774" y="309"/>
                      <a:pt x="774" y="309"/>
                      <a:pt x="774" y="279"/>
                    </a:cubicBezTo>
                    <a:lnTo>
                      <a:pt x="774" y="279"/>
                    </a:lnTo>
                    <a:lnTo>
                      <a:pt x="774" y="279"/>
                    </a:lnTo>
                    <a:lnTo>
                      <a:pt x="774" y="279"/>
                    </a:lnTo>
                    <a:lnTo>
                      <a:pt x="774" y="279"/>
                    </a:lnTo>
                    <a:lnTo>
                      <a:pt x="774" y="279"/>
                    </a:lnTo>
                    <a:cubicBezTo>
                      <a:pt x="774" y="279"/>
                      <a:pt x="774" y="248"/>
                      <a:pt x="806" y="248"/>
                    </a:cubicBezTo>
                    <a:lnTo>
                      <a:pt x="806" y="248"/>
                    </a:lnTo>
                    <a:lnTo>
                      <a:pt x="806" y="248"/>
                    </a:lnTo>
                    <a:lnTo>
                      <a:pt x="806" y="248"/>
                    </a:lnTo>
                    <a:lnTo>
                      <a:pt x="806" y="217"/>
                    </a:lnTo>
                    <a:lnTo>
                      <a:pt x="806" y="217"/>
                    </a:lnTo>
                    <a:lnTo>
                      <a:pt x="806" y="217"/>
                    </a:lnTo>
                    <a:cubicBezTo>
                      <a:pt x="806" y="217"/>
                      <a:pt x="806" y="217"/>
                      <a:pt x="837" y="217"/>
                    </a:cubicBezTo>
                    <a:cubicBezTo>
                      <a:pt x="837" y="217"/>
                      <a:pt x="837" y="217"/>
                      <a:pt x="837" y="185"/>
                    </a:cubicBezTo>
                    <a:lnTo>
                      <a:pt x="837" y="185"/>
                    </a:lnTo>
                    <a:cubicBezTo>
                      <a:pt x="806" y="185"/>
                      <a:pt x="806" y="155"/>
                      <a:pt x="806" y="155"/>
                    </a:cubicBezTo>
                    <a:cubicBezTo>
                      <a:pt x="806" y="155"/>
                      <a:pt x="806" y="155"/>
                      <a:pt x="774" y="155"/>
                    </a:cubicBezTo>
                    <a:cubicBezTo>
                      <a:pt x="774" y="155"/>
                      <a:pt x="774" y="155"/>
                      <a:pt x="744" y="155"/>
                    </a:cubicBezTo>
                    <a:cubicBezTo>
                      <a:pt x="744" y="124"/>
                      <a:pt x="713" y="124"/>
                      <a:pt x="713" y="124"/>
                    </a:cubicBezTo>
                    <a:lnTo>
                      <a:pt x="713" y="124"/>
                    </a:lnTo>
                    <a:cubicBezTo>
                      <a:pt x="682" y="93"/>
                      <a:pt x="682" y="93"/>
                      <a:pt x="682" y="93"/>
                    </a:cubicBezTo>
                    <a:lnTo>
                      <a:pt x="682" y="93"/>
                    </a:lnTo>
                    <a:lnTo>
                      <a:pt x="650" y="93"/>
                    </a:lnTo>
                    <a:cubicBezTo>
                      <a:pt x="650" y="93"/>
                      <a:pt x="650" y="93"/>
                      <a:pt x="620" y="61"/>
                    </a:cubicBezTo>
                    <a:lnTo>
                      <a:pt x="620" y="61"/>
                    </a:lnTo>
                    <a:lnTo>
                      <a:pt x="620" y="61"/>
                    </a:lnTo>
                    <a:cubicBezTo>
                      <a:pt x="589" y="31"/>
                      <a:pt x="589" y="31"/>
                      <a:pt x="589" y="31"/>
                    </a:cubicBezTo>
                    <a:lnTo>
                      <a:pt x="589" y="31"/>
                    </a:lnTo>
                    <a:lnTo>
                      <a:pt x="589" y="31"/>
                    </a:lnTo>
                    <a:lnTo>
                      <a:pt x="589" y="31"/>
                    </a:lnTo>
                    <a:cubicBezTo>
                      <a:pt x="589" y="0"/>
                      <a:pt x="558" y="0"/>
                      <a:pt x="558" y="0"/>
                    </a:cubicBezTo>
                    <a:cubicBezTo>
                      <a:pt x="526" y="0"/>
                      <a:pt x="526" y="0"/>
                      <a:pt x="526" y="0"/>
                    </a:cubicBezTo>
                    <a:lnTo>
                      <a:pt x="526" y="0"/>
                    </a:lnTo>
                    <a:lnTo>
                      <a:pt x="526" y="0"/>
                    </a:lnTo>
                    <a:cubicBezTo>
                      <a:pt x="526" y="31"/>
                      <a:pt x="496" y="31"/>
                      <a:pt x="496" y="31"/>
                    </a:cubicBezTo>
                    <a:lnTo>
                      <a:pt x="496" y="31"/>
                    </a:lnTo>
                    <a:cubicBezTo>
                      <a:pt x="465" y="31"/>
                      <a:pt x="465" y="31"/>
                      <a:pt x="465" y="31"/>
                    </a:cubicBezTo>
                    <a:lnTo>
                      <a:pt x="465" y="31"/>
                    </a:lnTo>
                    <a:cubicBezTo>
                      <a:pt x="465" y="0"/>
                      <a:pt x="434" y="0"/>
                      <a:pt x="434" y="0"/>
                    </a:cubicBezTo>
                    <a:lnTo>
                      <a:pt x="434" y="0"/>
                    </a:lnTo>
                    <a:lnTo>
                      <a:pt x="434" y="0"/>
                    </a:lnTo>
                    <a:lnTo>
                      <a:pt x="402" y="0"/>
                    </a:lnTo>
                    <a:lnTo>
                      <a:pt x="402" y="0"/>
                    </a:lnTo>
                    <a:lnTo>
                      <a:pt x="372" y="0"/>
                    </a:lnTo>
                    <a:lnTo>
                      <a:pt x="372" y="0"/>
                    </a:lnTo>
                    <a:lnTo>
                      <a:pt x="372" y="0"/>
                    </a:lnTo>
                    <a:cubicBezTo>
                      <a:pt x="372" y="0"/>
                      <a:pt x="372" y="0"/>
                      <a:pt x="372" y="31"/>
                    </a:cubicBezTo>
                    <a:cubicBezTo>
                      <a:pt x="372" y="31"/>
                      <a:pt x="372" y="61"/>
                      <a:pt x="341" y="93"/>
                    </a:cubicBezTo>
                    <a:cubicBezTo>
                      <a:pt x="341" y="93"/>
                      <a:pt x="341" y="93"/>
                      <a:pt x="341" y="124"/>
                    </a:cubicBezTo>
                    <a:cubicBezTo>
                      <a:pt x="341" y="124"/>
                      <a:pt x="341" y="124"/>
                      <a:pt x="310" y="124"/>
                    </a:cubicBezTo>
                    <a:lnTo>
                      <a:pt x="310" y="124"/>
                    </a:lnTo>
                    <a:lnTo>
                      <a:pt x="310" y="124"/>
                    </a:lnTo>
                    <a:lnTo>
                      <a:pt x="310" y="124"/>
                    </a:lnTo>
                    <a:lnTo>
                      <a:pt x="310" y="124"/>
                    </a:lnTo>
                    <a:lnTo>
                      <a:pt x="278" y="124"/>
                    </a:lnTo>
                    <a:lnTo>
                      <a:pt x="278" y="124"/>
                    </a:lnTo>
                    <a:cubicBezTo>
                      <a:pt x="278" y="155"/>
                      <a:pt x="278" y="155"/>
                      <a:pt x="278" y="155"/>
                    </a:cubicBezTo>
                    <a:lnTo>
                      <a:pt x="278" y="155"/>
                    </a:lnTo>
                    <a:cubicBezTo>
                      <a:pt x="278" y="155"/>
                      <a:pt x="278" y="155"/>
                      <a:pt x="278" y="185"/>
                    </a:cubicBezTo>
                    <a:lnTo>
                      <a:pt x="278" y="185"/>
                    </a:lnTo>
                    <a:lnTo>
                      <a:pt x="278" y="185"/>
                    </a:lnTo>
                    <a:lnTo>
                      <a:pt x="278" y="185"/>
                    </a:lnTo>
                    <a:cubicBezTo>
                      <a:pt x="278" y="185"/>
                      <a:pt x="278" y="185"/>
                      <a:pt x="278" y="217"/>
                    </a:cubicBezTo>
                    <a:lnTo>
                      <a:pt x="278" y="217"/>
                    </a:lnTo>
                    <a:lnTo>
                      <a:pt x="278" y="217"/>
                    </a:lnTo>
                    <a:lnTo>
                      <a:pt x="278" y="217"/>
                    </a:lnTo>
                    <a:cubicBezTo>
                      <a:pt x="278" y="248"/>
                      <a:pt x="278" y="248"/>
                      <a:pt x="278" y="248"/>
                    </a:cubicBezTo>
                    <a:cubicBezTo>
                      <a:pt x="278" y="248"/>
                      <a:pt x="310" y="248"/>
                      <a:pt x="310" y="279"/>
                    </a:cubicBezTo>
                    <a:lnTo>
                      <a:pt x="310" y="279"/>
                    </a:lnTo>
                    <a:lnTo>
                      <a:pt x="310" y="279"/>
                    </a:lnTo>
                    <a:cubicBezTo>
                      <a:pt x="278" y="309"/>
                      <a:pt x="278" y="309"/>
                      <a:pt x="278" y="309"/>
                    </a:cubicBezTo>
                    <a:cubicBezTo>
                      <a:pt x="278" y="309"/>
                      <a:pt x="278" y="309"/>
                      <a:pt x="248" y="309"/>
                    </a:cubicBezTo>
                    <a:lnTo>
                      <a:pt x="248" y="341"/>
                    </a:lnTo>
                    <a:cubicBezTo>
                      <a:pt x="217" y="372"/>
                      <a:pt x="217" y="372"/>
                      <a:pt x="217" y="403"/>
                    </a:cubicBezTo>
                    <a:cubicBezTo>
                      <a:pt x="217" y="403"/>
                      <a:pt x="217" y="403"/>
                      <a:pt x="217" y="433"/>
                    </a:cubicBezTo>
                    <a:lnTo>
                      <a:pt x="217" y="433"/>
                    </a:lnTo>
                    <a:lnTo>
                      <a:pt x="217" y="433"/>
                    </a:lnTo>
                    <a:lnTo>
                      <a:pt x="217" y="433"/>
                    </a:lnTo>
                    <a:lnTo>
                      <a:pt x="217" y="433"/>
                    </a:lnTo>
                    <a:lnTo>
                      <a:pt x="217" y="433"/>
                    </a:lnTo>
                    <a:cubicBezTo>
                      <a:pt x="217" y="465"/>
                      <a:pt x="217" y="465"/>
                      <a:pt x="217" y="465"/>
                    </a:cubicBezTo>
                    <a:cubicBezTo>
                      <a:pt x="217" y="465"/>
                      <a:pt x="217" y="465"/>
                      <a:pt x="217" y="496"/>
                    </a:cubicBezTo>
                    <a:lnTo>
                      <a:pt x="217" y="496"/>
                    </a:lnTo>
                    <a:lnTo>
                      <a:pt x="186" y="527"/>
                    </a:lnTo>
                    <a:lnTo>
                      <a:pt x="186" y="527"/>
                    </a:lnTo>
                    <a:cubicBezTo>
                      <a:pt x="186" y="557"/>
                      <a:pt x="186" y="557"/>
                      <a:pt x="154" y="557"/>
                    </a:cubicBezTo>
                    <a:cubicBezTo>
                      <a:pt x="154" y="557"/>
                      <a:pt x="186" y="557"/>
                      <a:pt x="186" y="589"/>
                    </a:cubicBezTo>
                    <a:lnTo>
                      <a:pt x="186" y="589"/>
                    </a:lnTo>
                    <a:cubicBezTo>
                      <a:pt x="186" y="589"/>
                      <a:pt x="186" y="589"/>
                      <a:pt x="186" y="620"/>
                    </a:cubicBezTo>
                    <a:lnTo>
                      <a:pt x="186" y="651"/>
                    </a:lnTo>
                    <a:lnTo>
                      <a:pt x="186" y="651"/>
                    </a:lnTo>
                    <a:lnTo>
                      <a:pt x="186" y="651"/>
                    </a:lnTo>
                    <a:cubicBezTo>
                      <a:pt x="217" y="651"/>
                      <a:pt x="217" y="681"/>
                      <a:pt x="217" y="713"/>
                    </a:cubicBezTo>
                    <a:cubicBezTo>
                      <a:pt x="217" y="713"/>
                      <a:pt x="217" y="713"/>
                      <a:pt x="217" y="744"/>
                    </a:cubicBezTo>
                    <a:cubicBezTo>
                      <a:pt x="217" y="744"/>
                      <a:pt x="186" y="774"/>
                      <a:pt x="186" y="805"/>
                    </a:cubicBezTo>
                    <a:lnTo>
                      <a:pt x="186" y="805"/>
                    </a:lnTo>
                    <a:lnTo>
                      <a:pt x="186" y="837"/>
                    </a:lnTo>
                    <a:lnTo>
                      <a:pt x="186" y="837"/>
                    </a:lnTo>
                    <a:cubicBezTo>
                      <a:pt x="186" y="868"/>
                      <a:pt x="186" y="868"/>
                      <a:pt x="154" y="898"/>
                    </a:cubicBezTo>
                    <a:lnTo>
                      <a:pt x="154" y="898"/>
                    </a:lnTo>
                    <a:lnTo>
                      <a:pt x="154" y="898"/>
                    </a:lnTo>
                    <a:cubicBezTo>
                      <a:pt x="154" y="898"/>
                      <a:pt x="154" y="898"/>
                      <a:pt x="124" y="898"/>
                    </a:cubicBezTo>
                    <a:lnTo>
                      <a:pt x="124" y="929"/>
                    </a:lnTo>
                    <a:lnTo>
                      <a:pt x="124" y="929"/>
                    </a:lnTo>
                    <a:lnTo>
                      <a:pt x="124" y="929"/>
                    </a:lnTo>
                    <a:lnTo>
                      <a:pt x="124" y="929"/>
                    </a:lnTo>
                    <a:lnTo>
                      <a:pt x="124" y="929"/>
                    </a:lnTo>
                    <a:lnTo>
                      <a:pt x="124" y="961"/>
                    </a:lnTo>
                    <a:cubicBezTo>
                      <a:pt x="154" y="961"/>
                      <a:pt x="154" y="992"/>
                      <a:pt x="154" y="1022"/>
                    </a:cubicBezTo>
                    <a:lnTo>
                      <a:pt x="154" y="1022"/>
                    </a:lnTo>
                    <a:cubicBezTo>
                      <a:pt x="154" y="1053"/>
                      <a:pt x="124" y="1053"/>
                      <a:pt x="124" y="1053"/>
                    </a:cubicBezTo>
                    <a:cubicBezTo>
                      <a:pt x="124" y="1085"/>
                      <a:pt x="124" y="1085"/>
                      <a:pt x="124" y="1085"/>
                    </a:cubicBezTo>
                    <a:lnTo>
                      <a:pt x="124" y="1085"/>
                    </a:lnTo>
                    <a:lnTo>
                      <a:pt x="124" y="1085"/>
                    </a:lnTo>
                    <a:lnTo>
                      <a:pt x="124" y="1116"/>
                    </a:lnTo>
                    <a:cubicBezTo>
                      <a:pt x="124" y="1116"/>
                      <a:pt x="93" y="1116"/>
                      <a:pt x="93" y="1146"/>
                    </a:cubicBezTo>
                    <a:lnTo>
                      <a:pt x="93" y="1146"/>
                    </a:lnTo>
                    <a:lnTo>
                      <a:pt x="93" y="1146"/>
                    </a:lnTo>
                    <a:lnTo>
                      <a:pt x="93" y="1146"/>
                    </a:lnTo>
                    <a:lnTo>
                      <a:pt x="93" y="1146"/>
                    </a:lnTo>
                    <a:cubicBezTo>
                      <a:pt x="93" y="1177"/>
                      <a:pt x="93" y="1209"/>
                      <a:pt x="93" y="1209"/>
                    </a:cubicBezTo>
                    <a:cubicBezTo>
                      <a:pt x="93" y="1240"/>
                      <a:pt x="93" y="1240"/>
                      <a:pt x="93" y="1240"/>
                    </a:cubicBezTo>
                    <a:cubicBezTo>
                      <a:pt x="93" y="1270"/>
                      <a:pt x="93" y="1270"/>
                      <a:pt x="93" y="1270"/>
                    </a:cubicBezTo>
                    <a:lnTo>
                      <a:pt x="93" y="1270"/>
                    </a:lnTo>
                    <a:cubicBezTo>
                      <a:pt x="93" y="1301"/>
                      <a:pt x="93" y="1301"/>
                      <a:pt x="93" y="1301"/>
                    </a:cubicBezTo>
                    <a:lnTo>
                      <a:pt x="93" y="1301"/>
                    </a:lnTo>
                    <a:cubicBezTo>
                      <a:pt x="93" y="1333"/>
                      <a:pt x="93" y="1333"/>
                      <a:pt x="93" y="1333"/>
                    </a:cubicBezTo>
                    <a:lnTo>
                      <a:pt x="93" y="1364"/>
                    </a:lnTo>
                    <a:lnTo>
                      <a:pt x="93" y="1364"/>
                    </a:lnTo>
                    <a:lnTo>
                      <a:pt x="93" y="1364"/>
                    </a:lnTo>
                    <a:lnTo>
                      <a:pt x="124" y="1364"/>
                    </a:lnTo>
                    <a:lnTo>
                      <a:pt x="124" y="1394"/>
                    </a:lnTo>
                    <a:lnTo>
                      <a:pt x="124" y="1394"/>
                    </a:lnTo>
                    <a:lnTo>
                      <a:pt x="124" y="1425"/>
                    </a:lnTo>
                    <a:lnTo>
                      <a:pt x="124" y="1425"/>
                    </a:lnTo>
                    <a:cubicBezTo>
                      <a:pt x="124" y="1425"/>
                      <a:pt x="124" y="1425"/>
                      <a:pt x="124" y="1457"/>
                    </a:cubicBezTo>
                    <a:lnTo>
                      <a:pt x="124" y="1457"/>
                    </a:lnTo>
                    <a:lnTo>
                      <a:pt x="124" y="1457"/>
                    </a:lnTo>
                    <a:lnTo>
                      <a:pt x="124" y="1488"/>
                    </a:lnTo>
                    <a:lnTo>
                      <a:pt x="124" y="1488"/>
                    </a:lnTo>
                    <a:lnTo>
                      <a:pt x="124" y="1488"/>
                    </a:lnTo>
                    <a:cubicBezTo>
                      <a:pt x="124" y="1518"/>
                      <a:pt x="93" y="1518"/>
                      <a:pt x="93" y="1518"/>
                    </a:cubicBezTo>
                    <a:lnTo>
                      <a:pt x="93" y="1518"/>
                    </a:lnTo>
                    <a:lnTo>
                      <a:pt x="93" y="1518"/>
                    </a:lnTo>
                    <a:cubicBezTo>
                      <a:pt x="93" y="1549"/>
                      <a:pt x="93" y="1549"/>
                      <a:pt x="93" y="1549"/>
                    </a:cubicBezTo>
                    <a:lnTo>
                      <a:pt x="93" y="1549"/>
                    </a:lnTo>
                    <a:lnTo>
                      <a:pt x="93" y="1549"/>
                    </a:lnTo>
                    <a:lnTo>
                      <a:pt x="93" y="1549"/>
                    </a:lnTo>
                    <a:cubicBezTo>
                      <a:pt x="93" y="1581"/>
                      <a:pt x="93" y="1581"/>
                      <a:pt x="93" y="1581"/>
                    </a:cubicBezTo>
                    <a:lnTo>
                      <a:pt x="93" y="1581"/>
                    </a:lnTo>
                    <a:lnTo>
                      <a:pt x="93" y="1581"/>
                    </a:lnTo>
                    <a:lnTo>
                      <a:pt x="93" y="1612"/>
                    </a:lnTo>
                    <a:cubicBezTo>
                      <a:pt x="62" y="1612"/>
                      <a:pt x="62" y="1612"/>
                      <a:pt x="62" y="1612"/>
                    </a:cubicBezTo>
                    <a:lnTo>
                      <a:pt x="62" y="1612"/>
                    </a:lnTo>
                    <a:cubicBezTo>
                      <a:pt x="93" y="1612"/>
                      <a:pt x="93" y="1642"/>
                      <a:pt x="93" y="1642"/>
                    </a:cubicBezTo>
                    <a:lnTo>
                      <a:pt x="62" y="1673"/>
                    </a:lnTo>
                    <a:lnTo>
                      <a:pt x="62" y="1673"/>
                    </a:lnTo>
                    <a:lnTo>
                      <a:pt x="62" y="1673"/>
                    </a:lnTo>
                    <a:cubicBezTo>
                      <a:pt x="30" y="1705"/>
                      <a:pt x="30" y="1705"/>
                      <a:pt x="30" y="1705"/>
                    </a:cubicBezTo>
                    <a:lnTo>
                      <a:pt x="30" y="1705"/>
                    </a:lnTo>
                    <a:lnTo>
                      <a:pt x="30" y="1705"/>
                    </a:lnTo>
                    <a:cubicBezTo>
                      <a:pt x="0" y="1705"/>
                      <a:pt x="0" y="1705"/>
                      <a:pt x="0" y="1736"/>
                    </a:cubicBezTo>
                    <a:lnTo>
                      <a:pt x="0" y="1736"/>
                    </a:lnTo>
                    <a:cubicBezTo>
                      <a:pt x="0" y="1736"/>
                      <a:pt x="0" y="1736"/>
                      <a:pt x="0" y="1766"/>
                    </a:cubicBezTo>
                    <a:lnTo>
                      <a:pt x="30" y="1766"/>
                    </a:lnTo>
                    <a:lnTo>
                      <a:pt x="30" y="1766"/>
                    </a:lnTo>
                    <a:lnTo>
                      <a:pt x="30" y="1766"/>
                    </a:lnTo>
                    <a:cubicBezTo>
                      <a:pt x="62" y="1766"/>
                      <a:pt x="62" y="1766"/>
                      <a:pt x="62" y="1766"/>
                    </a:cubicBezTo>
                    <a:cubicBezTo>
                      <a:pt x="62" y="1766"/>
                      <a:pt x="93" y="1766"/>
                      <a:pt x="93" y="1797"/>
                    </a:cubicBezTo>
                    <a:lnTo>
                      <a:pt x="93" y="1829"/>
                    </a:lnTo>
                    <a:cubicBezTo>
                      <a:pt x="62" y="1829"/>
                      <a:pt x="62" y="1829"/>
                      <a:pt x="62" y="1860"/>
                    </a:cubicBezTo>
                    <a:cubicBezTo>
                      <a:pt x="93" y="1860"/>
                      <a:pt x="93" y="1860"/>
                      <a:pt x="93" y="1860"/>
                    </a:cubicBezTo>
                    <a:lnTo>
                      <a:pt x="93" y="1860"/>
                    </a:lnTo>
                    <a:cubicBezTo>
                      <a:pt x="124" y="1860"/>
                      <a:pt x="124" y="1860"/>
                      <a:pt x="124" y="1860"/>
                    </a:cubicBezTo>
                    <a:cubicBezTo>
                      <a:pt x="154" y="1860"/>
                      <a:pt x="154" y="1860"/>
                      <a:pt x="154" y="1860"/>
                    </a:cubicBezTo>
                    <a:lnTo>
                      <a:pt x="186" y="1860"/>
                    </a:lnTo>
                    <a:lnTo>
                      <a:pt x="186" y="1860"/>
                    </a:lnTo>
                    <a:lnTo>
                      <a:pt x="186" y="1860"/>
                    </a:lnTo>
                    <a:cubicBezTo>
                      <a:pt x="217" y="1860"/>
                      <a:pt x="217" y="1860"/>
                      <a:pt x="217" y="1860"/>
                    </a:cubicBezTo>
                    <a:lnTo>
                      <a:pt x="217" y="1860"/>
                    </a:lnTo>
                    <a:lnTo>
                      <a:pt x="217" y="1860"/>
                    </a:lnTo>
                    <a:lnTo>
                      <a:pt x="217" y="1860"/>
                    </a:lnTo>
                    <a:cubicBezTo>
                      <a:pt x="217" y="1860"/>
                      <a:pt x="186" y="1829"/>
                      <a:pt x="186" y="1797"/>
                    </a:cubicBezTo>
                    <a:cubicBezTo>
                      <a:pt x="186" y="1797"/>
                      <a:pt x="217" y="1797"/>
                      <a:pt x="217" y="1766"/>
                    </a:cubicBezTo>
                    <a:cubicBezTo>
                      <a:pt x="62" y="1736"/>
                      <a:pt x="62" y="1736"/>
                      <a:pt x="62" y="1736"/>
                    </a:cubicBezTo>
                    <a:cubicBezTo>
                      <a:pt x="248" y="1736"/>
                      <a:pt x="248" y="1736"/>
                      <a:pt x="248" y="1736"/>
                    </a:cubicBezTo>
                    <a:lnTo>
                      <a:pt x="278" y="1736"/>
                    </a:lnTo>
                    <a:lnTo>
                      <a:pt x="278" y="1736"/>
                    </a:lnTo>
                    <a:cubicBezTo>
                      <a:pt x="278" y="1705"/>
                      <a:pt x="278" y="1705"/>
                      <a:pt x="278" y="1705"/>
                    </a:cubicBezTo>
                    <a:cubicBezTo>
                      <a:pt x="278" y="1673"/>
                      <a:pt x="278" y="1673"/>
                      <a:pt x="278" y="1673"/>
                    </a:cubicBezTo>
                    <a:cubicBezTo>
                      <a:pt x="310" y="1673"/>
                      <a:pt x="310" y="1673"/>
                      <a:pt x="310" y="1673"/>
                    </a:cubicBezTo>
                    <a:cubicBezTo>
                      <a:pt x="310" y="1642"/>
                      <a:pt x="310" y="1642"/>
                      <a:pt x="310" y="1642"/>
                    </a:cubicBezTo>
                    <a:cubicBezTo>
                      <a:pt x="154" y="1642"/>
                      <a:pt x="154" y="1642"/>
                      <a:pt x="154" y="1642"/>
                    </a:cubicBezTo>
                    <a:cubicBezTo>
                      <a:pt x="372" y="1581"/>
                      <a:pt x="372" y="1581"/>
                      <a:pt x="372" y="1581"/>
                    </a:cubicBezTo>
                    <a:cubicBezTo>
                      <a:pt x="372" y="1581"/>
                      <a:pt x="372" y="1581"/>
                      <a:pt x="341" y="1581"/>
                    </a:cubicBezTo>
                    <a:lnTo>
                      <a:pt x="341" y="1581"/>
                    </a:lnTo>
                    <a:cubicBezTo>
                      <a:pt x="310" y="1581"/>
                      <a:pt x="310" y="1581"/>
                      <a:pt x="310" y="1581"/>
                    </a:cubicBezTo>
                    <a:lnTo>
                      <a:pt x="310" y="1549"/>
                    </a:lnTo>
                    <a:cubicBezTo>
                      <a:pt x="278" y="1518"/>
                      <a:pt x="278" y="1488"/>
                      <a:pt x="278" y="1488"/>
                    </a:cubicBezTo>
                    <a:cubicBezTo>
                      <a:pt x="278" y="1488"/>
                      <a:pt x="278" y="1488"/>
                      <a:pt x="341" y="1425"/>
                    </a:cubicBezTo>
                    <a:lnTo>
                      <a:pt x="341" y="1425"/>
                    </a:lnTo>
                    <a:lnTo>
                      <a:pt x="341" y="1425"/>
                    </a:lnTo>
                    <a:lnTo>
                      <a:pt x="372" y="1425"/>
                    </a:lnTo>
                    <a:cubicBezTo>
                      <a:pt x="372" y="1425"/>
                      <a:pt x="372" y="1425"/>
                      <a:pt x="402" y="1425"/>
                    </a:cubicBezTo>
                    <a:cubicBezTo>
                      <a:pt x="402" y="1394"/>
                      <a:pt x="402" y="1394"/>
                      <a:pt x="402" y="1394"/>
                    </a:cubicBezTo>
                    <a:lnTo>
                      <a:pt x="402" y="1333"/>
                    </a:lnTo>
                    <a:cubicBezTo>
                      <a:pt x="402" y="1301"/>
                      <a:pt x="402" y="1301"/>
                      <a:pt x="402" y="1301"/>
                    </a:cubicBezTo>
                    <a:cubicBezTo>
                      <a:pt x="434" y="1301"/>
                      <a:pt x="434" y="1301"/>
                      <a:pt x="434" y="1301"/>
                    </a:cubicBezTo>
                    <a:cubicBezTo>
                      <a:pt x="434" y="1301"/>
                      <a:pt x="434" y="1301"/>
                      <a:pt x="465" y="1301"/>
                    </a:cubicBezTo>
                    <a:cubicBezTo>
                      <a:pt x="465" y="1301"/>
                      <a:pt x="465" y="1301"/>
                      <a:pt x="465" y="1270"/>
                    </a:cubicBezTo>
                    <a:cubicBezTo>
                      <a:pt x="434" y="1270"/>
                      <a:pt x="434" y="1270"/>
                      <a:pt x="434" y="1270"/>
                    </a:cubicBezTo>
                    <a:lnTo>
                      <a:pt x="434" y="1270"/>
                    </a:lnTo>
                    <a:cubicBezTo>
                      <a:pt x="434" y="1240"/>
                      <a:pt x="434" y="1240"/>
                      <a:pt x="434" y="1240"/>
                    </a:cubicBezTo>
                    <a:cubicBezTo>
                      <a:pt x="434" y="1240"/>
                      <a:pt x="434" y="1240"/>
                      <a:pt x="434" y="1209"/>
                    </a:cubicBezTo>
                    <a:lnTo>
                      <a:pt x="434" y="1209"/>
                    </a:lnTo>
                    <a:lnTo>
                      <a:pt x="434" y="1177"/>
                    </a:lnTo>
                    <a:cubicBezTo>
                      <a:pt x="434" y="1146"/>
                      <a:pt x="465" y="1146"/>
                      <a:pt x="465" y="1146"/>
                    </a:cubicBezTo>
                    <a:cubicBezTo>
                      <a:pt x="465" y="1146"/>
                      <a:pt x="465" y="1146"/>
                      <a:pt x="496" y="1146"/>
                    </a:cubicBezTo>
                    <a:cubicBezTo>
                      <a:pt x="496" y="1177"/>
                      <a:pt x="526" y="1177"/>
                      <a:pt x="526" y="1177"/>
                    </a:cubicBezTo>
                    <a:lnTo>
                      <a:pt x="558" y="1177"/>
                    </a:lnTo>
                    <a:lnTo>
                      <a:pt x="558" y="1177"/>
                    </a:lnTo>
                    <a:lnTo>
                      <a:pt x="589" y="1146"/>
                    </a:lnTo>
                    <a:lnTo>
                      <a:pt x="589" y="1146"/>
                    </a:lnTo>
                    <a:lnTo>
                      <a:pt x="589" y="1146"/>
                    </a:lnTo>
                    <a:cubicBezTo>
                      <a:pt x="589" y="1146"/>
                      <a:pt x="589" y="1146"/>
                      <a:pt x="589" y="1116"/>
                    </a:cubicBezTo>
                    <a:lnTo>
                      <a:pt x="589" y="1116"/>
                    </a:lnTo>
                    <a:lnTo>
                      <a:pt x="589" y="1085"/>
                    </a:lnTo>
                    <a:cubicBezTo>
                      <a:pt x="589" y="1085"/>
                      <a:pt x="589" y="1085"/>
                      <a:pt x="589" y="1053"/>
                    </a:cubicBezTo>
                    <a:cubicBezTo>
                      <a:pt x="434" y="929"/>
                      <a:pt x="434" y="929"/>
                      <a:pt x="434" y="929"/>
                    </a:cubicBezTo>
                    <a:cubicBezTo>
                      <a:pt x="620" y="1022"/>
                      <a:pt x="620" y="1022"/>
                      <a:pt x="620" y="1022"/>
                    </a:cubicBezTo>
                    <a:lnTo>
                      <a:pt x="650" y="1022"/>
                    </a:lnTo>
                    <a:cubicBezTo>
                      <a:pt x="650" y="1022"/>
                      <a:pt x="713" y="1022"/>
                      <a:pt x="744" y="1022"/>
                    </a:cubicBezTo>
                    <a:lnTo>
                      <a:pt x="774" y="1022"/>
                    </a:lnTo>
                    <a:cubicBezTo>
                      <a:pt x="806" y="992"/>
                      <a:pt x="837" y="992"/>
                      <a:pt x="837" y="992"/>
                    </a:cubicBezTo>
                    <a:lnTo>
                      <a:pt x="837" y="992"/>
                    </a:lnTo>
                    <a:lnTo>
                      <a:pt x="868" y="961"/>
                    </a:lnTo>
                    <a:cubicBezTo>
                      <a:pt x="868" y="961"/>
                      <a:pt x="868" y="929"/>
                      <a:pt x="898" y="929"/>
                    </a:cubicBezTo>
                    <a:cubicBezTo>
                      <a:pt x="868" y="929"/>
                      <a:pt x="868" y="898"/>
                      <a:pt x="868" y="89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8" name="Freeform 150">
                <a:extLst>
                  <a:ext uri="{FF2B5EF4-FFF2-40B4-BE49-F238E27FC236}">
                    <a16:creationId xmlns:a16="http://schemas.microsoft.com/office/drawing/2014/main" id="{12EFF7FB-214C-6146-B803-CD4502B691B5}"/>
                  </a:ext>
                </a:extLst>
              </p:cNvPr>
              <p:cNvSpPr>
                <a:spLocks noChangeArrowheads="1"/>
              </p:cNvSpPr>
              <p:nvPr/>
            </p:nvSpPr>
            <p:spPr bwMode="auto">
              <a:xfrm>
                <a:off x="2508250" y="3352800"/>
                <a:ext cx="77788" cy="100013"/>
              </a:xfrm>
              <a:custGeom>
                <a:avLst/>
                <a:gdLst>
                  <a:gd name="T0" fmla="*/ 217 w 218"/>
                  <a:gd name="T1" fmla="*/ 124 h 279"/>
                  <a:gd name="T2" fmla="*/ 217 w 218"/>
                  <a:gd name="T3" fmla="*/ 124 h 279"/>
                  <a:gd name="T4" fmla="*/ 155 w 218"/>
                  <a:gd name="T5" fmla="*/ 93 h 279"/>
                  <a:gd name="T6" fmla="*/ 155 w 218"/>
                  <a:gd name="T7" fmla="*/ 93 h 279"/>
                  <a:gd name="T8" fmla="*/ 124 w 218"/>
                  <a:gd name="T9" fmla="*/ 61 h 279"/>
                  <a:gd name="T10" fmla="*/ 124 w 218"/>
                  <a:gd name="T11" fmla="*/ 61 h 279"/>
                  <a:gd name="T12" fmla="*/ 124 w 218"/>
                  <a:gd name="T13" fmla="*/ 61 h 279"/>
                  <a:gd name="T14" fmla="*/ 124 w 218"/>
                  <a:gd name="T15" fmla="*/ 61 h 279"/>
                  <a:gd name="T16" fmla="*/ 124 w 218"/>
                  <a:gd name="T17" fmla="*/ 61 h 279"/>
                  <a:gd name="T18" fmla="*/ 124 w 218"/>
                  <a:gd name="T19" fmla="*/ 61 h 279"/>
                  <a:gd name="T20" fmla="*/ 93 w 218"/>
                  <a:gd name="T21" fmla="*/ 61 h 279"/>
                  <a:gd name="T22" fmla="*/ 93 w 218"/>
                  <a:gd name="T23" fmla="*/ 31 h 279"/>
                  <a:gd name="T24" fmla="*/ 93 w 218"/>
                  <a:gd name="T25" fmla="*/ 31 h 279"/>
                  <a:gd name="T26" fmla="*/ 61 w 218"/>
                  <a:gd name="T27" fmla="*/ 0 h 279"/>
                  <a:gd name="T28" fmla="*/ 61 w 218"/>
                  <a:gd name="T29" fmla="*/ 0 h 279"/>
                  <a:gd name="T30" fmla="*/ 61 w 218"/>
                  <a:gd name="T31" fmla="*/ 0 h 279"/>
                  <a:gd name="T32" fmla="*/ 61 w 218"/>
                  <a:gd name="T33" fmla="*/ 31 h 279"/>
                  <a:gd name="T34" fmla="*/ 31 w 218"/>
                  <a:gd name="T35" fmla="*/ 31 h 279"/>
                  <a:gd name="T36" fmla="*/ 31 w 218"/>
                  <a:gd name="T37" fmla="*/ 31 h 279"/>
                  <a:gd name="T38" fmla="*/ 31 w 218"/>
                  <a:gd name="T39" fmla="*/ 61 h 279"/>
                  <a:gd name="T40" fmla="*/ 31 w 218"/>
                  <a:gd name="T41" fmla="*/ 61 h 279"/>
                  <a:gd name="T42" fmla="*/ 31 w 218"/>
                  <a:gd name="T43" fmla="*/ 93 h 279"/>
                  <a:gd name="T44" fmla="*/ 31 w 218"/>
                  <a:gd name="T45" fmla="*/ 93 h 279"/>
                  <a:gd name="T46" fmla="*/ 31 w 218"/>
                  <a:gd name="T47" fmla="*/ 124 h 279"/>
                  <a:gd name="T48" fmla="*/ 0 w 218"/>
                  <a:gd name="T49" fmla="*/ 185 h 279"/>
                  <a:gd name="T50" fmla="*/ 0 w 218"/>
                  <a:gd name="T51" fmla="*/ 217 h 279"/>
                  <a:gd name="T52" fmla="*/ 0 w 218"/>
                  <a:gd name="T53" fmla="*/ 217 h 279"/>
                  <a:gd name="T54" fmla="*/ 0 w 218"/>
                  <a:gd name="T55" fmla="*/ 217 h 279"/>
                  <a:gd name="T56" fmla="*/ 0 w 218"/>
                  <a:gd name="T57" fmla="*/ 217 h 279"/>
                  <a:gd name="T58" fmla="*/ 31 w 218"/>
                  <a:gd name="T59" fmla="*/ 248 h 279"/>
                  <a:gd name="T60" fmla="*/ 31 w 218"/>
                  <a:gd name="T61" fmla="*/ 248 h 279"/>
                  <a:gd name="T62" fmla="*/ 61 w 218"/>
                  <a:gd name="T63" fmla="*/ 278 h 279"/>
                  <a:gd name="T64" fmla="*/ 93 w 218"/>
                  <a:gd name="T65" fmla="*/ 278 h 279"/>
                  <a:gd name="T66" fmla="*/ 93 w 218"/>
                  <a:gd name="T67" fmla="*/ 278 h 279"/>
                  <a:gd name="T68" fmla="*/ 124 w 218"/>
                  <a:gd name="T69" fmla="*/ 278 h 279"/>
                  <a:gd name="T70" fmla="*/ 155 w 218"/>
                  <a:gd name="T71" fmla="*/ 278 h 279"/>
                  <a:gd name="T72" fmla="*/ 185 w 218"/>
                  <a:gd name="T73" fmla="*/ 278 h 279"/>
                  <a:gd name="T74" fmla="*/ 185 w 218"/>
                  <a:gd name="T75" fmla="*/ 278 h 279"/>
                  <a:gd name="T76" fmla="*/ 217 w 218"/>
                  <a:gd name="T77" fmla="*/ 248 h 279"/>
                  <a:gd name="T78" fmla="*/ 217 w 218"/>
                  <a:gd name="T79" fmla="*/ 217 h 279"/>
                  <a:gd name="T80" fmla="*/ 217 w 218"/>
                  <a:gd name="T81" fmla="*/ 217 h 279"/>
                  <a:gd name="T82" fmla="*/ 217 w 218"/>
                  <a:gd name="T83" fmla="*/ 185 h 279"/>
                  <a:gd name="T84" fmla="*/ 217 w 218"/>
                  <a:gd name="T85" fmla="*/ 155 h 279"/>
                  <a:gd name="T86" fmla="*/ 217 w 218"/>
                  <a:gd name="T87" fmla="*/ 12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8" h="279">
                    <a:moveTo>
                      <a:pt x="217" y="124"/>
                    </a:moveTo>
                    <a:lnTo>
                      <a:pt x="217" y="124"/>
                    </a:lnTo>
                    <a:cubicBezTo>
                      <a:pt x="185" y="124"/>
                      <a:pt x="185" y="124"/>
                      <a:pt x="155" y="93"/>
                    </a:cubicBezTo>
                    <a:lnTo>
                      <a:pt x="155" y="93"/>
                    </a:lnTo>
                    <a:cubicBezTo>
                      <a:pt x="155" y="93"/>
                      <a:pt x="124" y="93"/>
                      <a:pt x="124" y="61"/>
                    </a:cubicBezTo>
                    <a:lnTo>
                      <a:pt x="124" y="61"/>
                    </a:lnTo>
                    <a:lnTo>
                      <a:pt x="124" y="61"/>
                    </a:lnTo>
                    <a:lnTo>
                      <a:pt x="124" y="61"/>
                    </a:lnTo>
                    <a:lnTo>
                      <a:pt x="124" y="61"/>
                    </a:lnTo>
                    <a:lnTo>
                      <a:pt x="124" y="61"/>
                    </a:lnTo>
                    <a:cubicBezTo>
                      <a:pt x="93" y="61"/>
                      <a:pt x="93" y="61"/>
                      <a:pt x="93" y="61"/>
                    </a:cubicBezTo>
                    <a:lnTo>
                      <a:pt x="93" y="31"/>
                    </a:lnTo>
                    <a:lnTo>
                      <a:pt x="93" y="31"/>
                    </a:lnTo>
                    <a:cubicBezTo>
                      <a:pt x="61" y="31"/>
                      <a:pt x="61" y="31"/>
                      <a:pt x="61" y="0"/>
                    </a:cubicBezTo>
                    <a:lnTo>
                      <a:pt x="61" y="0"/>
                    </a:lnTo>
                    <a:lnTo>
                      <a:pt x="61" y="0"/>
                    </a:lnTo>
                    <a:lnTo>
                      <a:pt x="61" y="31"/>
                    </a:lnTo>
                    <a:lnTo>
                      <a:pt x="31" y="31"/>
                    </a:lnTo>
                    <a:lnTo>
                      <a:pt x="31" y="31"/>
                    </a:lnTo>
                    <a:cubicBezTo>
                      <a:pt x="31" y="31"/>
                      <a:pt x="31" y="31"/>
                      <a:pt x="31" y="61"/>
                    </a:cubicBezTo>
                    <a:lnTo>
                      <a:pt x="31" y="61"/>
                    </a:lnTo>
                    <a:cubicBezTo>
                      <a:pt x="31" y="93"/>
                      <a:pt x="31" y="93"/>
                      <a:pt x="31" y="93"/>
                    </a:cubicBezTo>
                    <a:lnTo>
                      <a:pt x="31" y="93"/>
                    </a:lnTo>
                    <a:lnTo>
                      <a:pt x="31" y="124"/>
                    </a:lnTo>
                    <a:cubicBezTo>
                      <a:pt x="0" y="155"/>
                      <a:pt x="0" y="155"/>
                      <a:pt x="0" y="185"/>
                    </a:cubicBezTo>
                    <a:lnTo>
                      <a:pt x="0" y="217"/>
                    </a:lnTo>
                    <a:lnTo>
                      <a:pt x="0" y="217"/>
                    </a:lnTo>
                    <a:lnTo>
                      <a:pt x="0" y="217"/>
                    </a:lnTo>
                    <a:lnTo>
                      <a:pt x="0" y="217"/>
                    </a:lnTo>
                    <a:cubicBezTo>
                      <a:pt x="0" y="217"/>
                      <a:pt x="0" y="217"/>
                      <a:pt x="31" y="248"/>
                    </a:cubicBezTo>
                    <a:lnTo>
                      <a:pt x="31" y="248"/>
                    </a:lnTo>
                    <a:cubicBezTo>
                      <a:pt x="31" y="248"/>
                      <a:pt x="61" y="248"/>
                      <a:pt x="61" y="278"/>
                    </a:cubicBezTo>
                    <a:cubicBezTo>
                      <a:pt x="93" y="278"/>
                      <a:pt x="93" y="278"/>
                      <a:pt x="93" y="278"/>
                    </a:cubicBezTo>
                    <a:lnTo>
                      <a:pt x="93" y="278"/>
                    </a:lnTo>
                    <a:cubicBezTo>
                      <a:pt x="124" y="278"/>
                      <a:pt x="124" y="278"/>
                      <a:pt x="124" y="278"/>
                    </a:cubicBezTo>
                    <a:cubicBezTo>
                      <a:pt x="155" y="278"/>
                      <a:pt x="155" y="278"/>
                      <a:pt x="155" y="278"/>
                    </a:cubicBezTo>
                    <a:lnTo>
                      <a:pt x="185" y="278"/>
                    </a:lnTo>
                    <a:lnTo>
                      <a:pt x="185" y="278"/>
                    </a:lnTo>
                    <a:cubicBezTo>
                      <a:pt x="185" y="248"/>
                      <a:pt x="217" y="248"/>
                      <a:pt x="217" y="248"/>
                    </a:cubicBezTo>
                    <a:lnTo>
                      <a:pt x="217" y="217"/>
                    </a:lnTo>
                    <a:lnTo>
                      <a:pt x="217" y="217"/>
                    </a:lnTo>
                    <a:lnTo>
                      <a:pt x="217" y="185"/>
                    </a:lnTo>
                    <a:lnTo>
                      <a:pt x="217" y="155"/>
                    </a:lnTo>
                    <a:cubicBezTo>
                      <a:pt x="217" y="155"/>
                      <a:pt x="217" y="155"/>
                      <a:pt x="217"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89" name="Freeform 151">
                <a:extLst>
                  <a:ext uri="{FF2B5EF4-FFF2-40B4-BE49-F238E27FC236}">
                    <a16:creationId xmlns:a16="http://schemas.microsoft.com/office/drawing/2014/main" id="{B1E88A06-CE5C-314E-943F-C51495D3B7E2}"/>
                  </a:ext>
                </a:extLst>
              </p:cNvPr>
              <p:cNvSpPr>
                <a:spLocks noChangeArrowheads="1"/>
              </p:cNvSpPr>
              <p:nvPr/>
            </p:nvSpPr>
            <p:spPr bwMode="auto">
              <a:xfrm>
                <a:off x="2430463" y="3106738"/>
                <a:ext cx="144462" cy="168275"/>
              </a:xfrm>
              <a:custGeom>
                <a:avLst/>
                <a:gdLst>
                  <a:gd name="T0" fmla="*/ 186 w 403"/>
                  <a:gd name="T1" fmla="*/ 124 h 467"/>
                  <a:gd name="T2" fmla="*/ 186 w 403"/>
                  <a:gd name="T3" fmla="*/ 94 h 467"/>
                  <a:gd name="T4" fmla="*/ 186 w 403"/>
                  <a:gd name="T5" fmla="*/ 63 h 467"/>
                  <a:gd name="T6" fmla="*/ 186 w 403"/>
                  <a:gd name="T7" fmla="*/ 0 h 467"/>
                  <a:gd name="T8" fmla="*/ 186 w 403"/>
                  <a:gd name="T9" fmla="*/ 0 h 467"/>
                  <a:gd name="T10" fmla="*/ 124 w 403"/>
                  <a:gd name="T11" fmla="*/ 0 h 467"/>
                  <a:gd name="T12" fmla="*/ 124 w 403"/>
                  <a:gd name="T13" fmla="*/ 0 h 467"/>
                  <a:gd name="T14" fmla="*/ 93 w 403"/>
                  <a:gd name="T15" fmla="*/ 0 h 467"/>
                  <a:gd name="T16" fmla="*/ 30 w 403"/>
                  <a:gd name="T17" fmla="*/ 32 h 467"/>
                  <a:gd name="T18" fmla="*/ 0 w 403"/>
                  <a:gd name="T19" fmla="*/ 94 h 467"/>
                  <a:gd name="T20" fmla="*/ 0 w 403"/>
                  <a:gd name="T21" fmla="*/ 124 h 467"/>
                  <a:gd name="T22" fmla="*/ 0 w 403"/>
                  <a:gd name="T23" fmla="*/ 156 h 467"/>
                  <a:gd name="T24" fmla="*/ 0 w 403"/>
                  <a:gd name="T25" fmla="*/ 156 h 467"/>
                  <a:gd name="T26" fmla="*/ 0 w 403"/>
                  <a:gd name="T27" fmla="*/ 156 h 467"/>
                  <a:gd name="T28" fmla="*/ 0 w 403"/>
                  <a:gd name="T29" fmla="*/ 187 h 467"/>
                  <a:gd name="T30" fmla="*/ 62 w 403"/>
                  <a:gd name="T31" fmla="*/ 218 h 467"/>
                  <a:gd name="T32" fmla="*/ 62 w 403"/>
                  <a:gd name="T33" fmla="*/ 218 h 467"/>
                  <a:gd name="T34" fmla="*/ 62 w 403"/>
                  <a:gd name="T35" fmla="*/ 218 h 467"/>
                  <a:gd name="T36" fmla="*/ 93 w 403"/>
                  <a:gd name="T37" fmla="*/ 248 h 467"/>
                  <a:gd name="T38" fmla="*/ 154 w 403"/>
                  <a:gd name="T39" fmla="*/ 280 h 467"/>
                  <a:gd name="T40" fmla="*/ 186 w 403"/>
                  <a:gd name="T41" fmla="*/ 311 h 467"/>
                  <a:gd name="T42" fmla="*/ 217 w 403"/>
                  <a:gd name="T43" fmla="*/ 311 h 467"/>
                  <a:gd name="T44" fmla="*/ 248 w 403"/>
                  <a:gd name="T45" fmla="*/ 311 h 467"/>
                  <a:gd name="T46" fmla="*/ 278 w 403"/>
                  <a:gd name="T47" fmla="*/ 372 h 467"/>
                  <a:gd name="T48" fmla="*/ 248 w 403"/>
                  <a:gd name="T49" fmla="*/ 404 h 467"/>
                  <a:gd name="T50" fmla="*/ 217 w 403"/>
                  <a:gd name="T51" fmla="*/ 435 h 467"/>
                  <a:gd name="T52" fmla="*/ 217 w 403"/>
                  <a:gd name="T53" fmla="*/ 435 h 467"/>
                  <a:gd name="T54" fmla="*/ 217 w 403"/>
                  <a:gd name="T55" fmla="*/ 466 h 467"/>
                  <a:gd name="T56" fmla="*/ 217 w 403"/>
                  <a:gd name="T57" fmla="*/ 466 h 467"/>
                  <a:gd name="T58" fmla="*/ 248 w 403"/>
                  <a:gd name="T59" fmla="*/ 466 h 467"/>
                  <a:gd name="T60" fmla="*/ 278 w 403"/>
                  <a:gd name="T61" fmla="*/ 466 h 467"/>
                  <a:gd name="T62" fmla="*/ 310 w 403"/>
                  <a:gd name="T63" fmla="*/ 466 h 467"/>
                  <a:gd name="T64" fmla="*/ 372 w 403"/>
                  <a:gd name="T65" fmla="*/ 435 h 467"/>
                  <a:gd name="T66" fmla="*/ 372 w 403"/>
                  <a:gd name="T67" fmla="*/ 435 h 467"/>
                  <a:gd name="T68" fmla="*/ 372 w 403"/>
                  <a:gd name="T69" fmla="*/ 435 h 467"/>
                  <a:gd name="T70" fmla="*/ 372 w 403"/>
                  <a:gd name="T71" fmla="*/ 404 h 467"/>
                  <a:gd name="T72" fmla="*/ 372 w 403"/>
                  <a:gd name="T73" fmla="*/ 372 h 467"/>
                  <a:gd name="T74" fmla="*/ 402 w 403"/>
                  <a:gd name="T75" fmla="*/ 311 h 467"/>
                  <a:gd name="T76" fmla="*/ 402 w 403"/>
                  <a:gd name="T77" fmla="*/ 311 h 467"/>
                  <a:gd name="T78" fmla="*/ 402 w 403"/>
                  <a:gd name="T79" fmla="*/ 311 h 467"/>
                  <a:gd name="T80" fmla="*/ 341 w 403"/>
                  <a:gd name="T81" fmla="*/ 280 h 467"/>
                  <a:gd name="T82" fmla="*/ 341 w 403"/>
                  <a:gd name="T83" fmla="*/ 248 h 467"/>
                  <a:gd name="T84" fmla="*/ 341 w 403"/>
                  <a:gd name="T85" fmla="*/ 218 h 467"/>
                  <a:gd name="T86" fmla="*/ 310 w 403"/>
                  <a:gd name="T87" fmla="*/ 187 h 467"/>
                  <a:gd name="T88" fmla="*/ 310 w 403"/>
                  <a:gd name="T89" fmla="*/ 187 h 467"/>
                  <a:gd name="T90" fmla="*/ 278 w 403"/>
                  <a:gd name="T91" fmla="*/ 187 h 467"/>
                  <a:gd name="T92" fmla="*/ 278 w 403"/>
                  <a:gd name="T93" fmla="*/ 187 h 467"/>
                  <a:gd name="T94" fmla="*/ 278 w 403"/>
                  <a:gd name="T95" fmla="*/ 187 h 467"/>
                  <a:gd name="T96" fmla="*/ 248 w 403"/>
                  <a:gd name="T97" fmla="*/ 187 h 467"/>
                  <a:gd name="T98" fmla="*/ 217 w 403"/>
                  <a:gd name="T99" fmla="*/ 156 h 467"/>
                  <a:gd name="T100" fmla="*/ 186 w 403"/>
                  <a:gd name="T101" fmla="*/ 156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3" h="467">
                    <a:moveTo>
                      <a:pt x="186" y="124"/>
                    </a:moveTo>
                    <a:lnTo>
                      <a:pt x="186" y="124"/>
                    </a:lnTo>
                    <a:lnTo>
                      <a:pt x="186" y="124"/>
                    </a:lnTo>
                    <a:lnTo>
                      <a:pt x="186" y="94"/>
                    </a:lnTo>
                    <a:lnTo>
                      <a:pt x="186" y="94"/>
                    </a:lnTo>
                    <a:cubicBezTo>
                      <a:pt x="186" y="94"/>
                      <a:pt x="186" y="94"/>
                      <a:pt x="186" y="63"/>
                    </a:cubicBezTo>
                    <a:lnTo>
                      <a:pt x="186" y="63"/>
                    </a:lnTo>
                    <a:cubicBezTo>
                      <a:pt x="186" y="63"/>
                      <a:pt x="186" y="32"/>
                      <a:pt x="186" y="0"/>
                    </a:cubicBezTo>
                    <a:lnTo>
                      <a:pt x="186" y="0"/>
                    </a:lnTo>
                    <a:lnTo>
                      <a:pt x="186" y="0"/>
                    </a:lnTo>
                    <a:cubicBezTo>
                      <a:pt x="186" y="0"/>
                      <a:pt x="154" y="0"/>
                      <a:pt x="124" y="0"/>
                    </a:cubicBezTo>
                    <a:lnTo>
                      <a:pt x="124" y="0"/>
                    </a:lnTo>
                    <a:lnTo>
                      <a:pt x="124" y="0"/>
                    </a:lnTo>
                    <a:lnTo>
                      <a:pt x="124" y="0"/>
                    </a:lnTo>
                    <a:lnTo>
                      <a:pt x="124" y="0"/>
                    </a:lnTo>
                    <a:lnTo>
                      <a:pt x="93" y="0"/>
                    </a:lnTo>
                    <a:cubicBezTo>
                      <a:pt x="62" y="0"/>
                      <a:pt x="30" y="0"/>
                      <a:pt x="30" y="0"/>
                    </a:cubicBezTo>
                    <a:cubicBezTo>
                      <a:pt x="30" y="32"/>
                      <a:pt x="30" y="32"/>
                      <a:pt x="30" y="32"/>
                    </a:cubicBezTo>
                    <a:cubicBezTo>
                      <a:pt x="30" y="63"/>
                      <a:pt x="0" y="63"/>
                      <a:pt x="0" y="63"/>
                    </a:cubicBezTo>
                    <a:cubicBezTo>
                      <a:pt x="0" y="63"/>
                      <a:pt x="0" y="63"/>
                      <a:pt x="0" y="94"/>
                    </a:cubicBezTo>
                    <a:cubicBezTo>
                      <a:pt x="0" y="94"/>
                      <a:pt x="0" y="94"/>
                      <a:pt x="0" y="124"/>
                    </a:cubicBezTo>
                    <a:lnTo>
                      <a:pt x="0" y="124"/>
                    </a:lnTo>
                    <a:lnTo>
                      <a:pt x="0" y="124"/>
                    </a:lnTo>
                    <a:cubicBezTo>
                      <a:pt x="0" y="124"/>
                      <a:pt x="0" y="124"/>
                      <a:pt x="0" y="156"/>
                    </a:cubicBezTo>
                    <a:lnTo>
                      <a:pt x="0" y="156"/>
                    </a:lnTo>
                    <a:lnTo>
                      <a:pt x="0" y="156"/>
                    </a:lnTo>
                    <a:lnTo>
                      <a:pt x="0" y="156"/>
                    </a:lnTo>
                    <a:lnTo>
                      <a:pt x="0" y="156"/>
                    </a:lnTo>
                    <a:lnTo>
                      <a:pt x="0" y="187"/>
                    </a:lnTo>
                    <a:lnTo>
                      <a:pt x="0" y="187"/>
                    </a:lnTo>
                    <a:cubicBezTo>
                      <a:pt x="30" y="187"/>
                      <a:pt x="30" y="187"/>
                      <a:pt x="30" y="187"/>
                    </a:cubicBezTo>
                    <a:cubicBezTo>
                      <a:pt x="30" y="187"/>
                      <a:pt x="30" y="187"/>
                      <a:pt x="62" y="218"/>
                    </a:cubicBezTo>
                    <a:lnTo>
                      <a:pt x="62" y="218"/>
                    </a:lnTo>
                    <a:lnTo>
                      <a:pt x="62" y="218"/>
                    </a:lnTo>
                    <a:lnTo>
                      <a:pt x="62" y="218"/>
                    </a:lnTo>
                    <a:lnTo>
                      <a:pt x="62" y="218"/>
                    </a:lnTo>
                    <a:cubicBezTo>
                      <a:pt x="93" y="218"/>
                      <a:pt x="93" y="218"/>
                      <a:pt x="93" y="218"/>
                    </a:cubicBezTo>
                    <a:lnTo>
                      <a:pt x="93" y="248"/>
                    </a:lnTo>
                    <a:cubicBezTo>
                      <a:pt x="124" y="248"/>
                      <a:pt x="124" y="248"/>
                      <a:pt x="124" y="248"/>
                    </a:cubicBezTo>
                    <a:cubicBezTo>
                      <a:pt x="124" y="248"/>
                      <a:pt x="124" y="280"/>
                      <a:pt x="154" y="280"/>
                    </a:cubicBezTo>
                    <a:lnTo>
                      <a:pt x="186" y="280"/>
                    </a:lnTo>
                    <a:lnTo>
                      <a:pt x="186" y="311"/>
                    </a:lnTo>
                    <a:cubicBezTo>
                      <a:pt x="217" y="311"/>
                      <a:pt x="217" y="311"/>
                      <a:pt x="217" y="311"/>
                    </a:cubicBezTo>
                    <a:lnTo>
                      <a:pt x="217" y="311"/>
                    </a:lnTo>
                    <a:cubicBezTo>
                      <a:pt x="248" y="311"/>
                      <a:pt x="248" y="311"/>
                      <a:pt x="248" y="311"/>
                    </a:cubicBezTo>
                    <a:lnTo>
                      <a:pt x="248" y="311"/>
                    </a:lnTo>
                    <a:cubicBezTo>
                      <a:pt x="248" y="311"/>
                      <a:pt x="248" y="342"/>
                      <a:pt x="278" y="342"/>
                    </a:cubicBezTo>
                    <a:cubicBezTo>
                      <a:pt x="278" y="342"/>
                      <a:pt x="278" y="342"/>
                      <a:pt x="278" y="372"/>
                    </a:cubicBezTo>
                    <a:cubicBezTo>
                      <a:pt x="278" y="372"/>
                      <a:pt x="278" y="372"/>
                      <a:pt x="248" y="404"/>
                    </a:cubicBezTo>
                    <a:lnTo>
                      <a:pt x="248" y="404"/>
                    </a:lnTo>
                    <a:lnTo>
                      <a:pt x="248" y="404"/>
                    </a:lnTo>
                    <a:cubicBezTo>
                      <a:pt x="248" y="435"/>
                      <a:pt x="248" y="435"/>
                      <a:pt x="217" y="435"/>
                    </a:cubicBezTo>
                    <a:lnTo>
                      <a:pt x="217" y="435"/>
                    </a:lnTo>
                    <a:lnTo>
                      <a:pt x="217" y="435"/>
                    </a:lnTo>
                    <a:lnTo>
                      <a:pt x="217" y="466"/>
                    </a:lnTo>
                    <a:lnTo>
                      <a:pt x="217" y="466"/>
                    </a:lnTo>
                    <a:lnTo>
                      <a:pt x="217" y="466"/>
                    </a:lnTo>
                    <a:lnTo>
                      <a:pt x="217" y="466"/>
                    </a:lnTo>
                    <a:cubicBezTo>
                      <a:pt x="248" y="466"/>
                      <a:pt x="248" y="466"/>
                      <a:pt x="248" y="466"/>
                    </a:cubicBezTo>
                    <a:lnTo>
                      <a:pt x="248" y="466"/>
                    </a:lnTo>
                    <a:lnTo>
                      <a:pt x="248" y="466"/>
                    </a:lnTo>
                    <a:cubicBezTo>
                      <a:pt x="278" y="466"/>
                      <a:pt x="278" y="466"/>
                      <a:pt x="278" y="466"/>
                    </a:cubicBezTo>
                    <a:lnTo>
                      <a:pt x="278" y="466"/>
                    </a:lnTo>
                    <a:cubicBezTo>
                      <a:pt x="310" y="466"/>
                      <a:pt x="310" y="466"/>
                      <a:pt x="310" y="466"/>
                    </a:cubicBezTo>
                    <a:cubicBezTo>
                      <a:pt x="341" y="466"/>
                      <a:pt x="341" y="466"/>
                      <a:pt x="341" y="466"/>
                    </a:cubicBezTo>
                    <a:cubicBezTo>
                      <a:pt x="341" y="435"/>
                      <a:pt x="341" y="435"/>
                      <a:pt x="372" y="435"/>
                    </a:cubicBezTo>
                    <a:lnTo>
                      <a:pt x="372" y="435"/>
                    </a:lnTo>
                    <a:lnTo>
                      <a:pt x="372" y="435"/>
                    </a:lnTo>
                    <a:lnTo>
                      <a:pt x="372" y="435"/>
                    </a:lnTo>
                    <a:lnTo>
                      <a:pt x="372" y="435"/>
                    </a:lnTo>
                    <a:cubicBezTo>
                      <a:pt x="372" y="404"/>
                      <a:pt x="372" y="404"/>
                      <a:pt x="372" y="404"/>
                    </a:cubicBezTo>
                    <a:lnTo>
                      <a:pt x="372" y="404"/>
                    </a:lnTo>
                    <a:lnTo>
                      <a:pt x="372" y="404"/>
                    </a:lnTo>
                    <a:lnTo>
                      <a:pt x="372" y="372"/>
                    </a:lnTo>
                    <a:cubicBezTo>
                      <a:pt x="372" y="372"/>
                      <a:pt x="372" y="342"/>
                      <a:pt x="402" y="342"/>
                    </a:cubicBezTo>
                    <a:lnTo>
                      <a:pt x="402" y="311"/>
                    </a:lnTo>
                    <a:lnTo>
                      <a:pt x="402" y="311"/>
                    </a:lnTo>
                    <a:lnTo>
                      <a:pt x="402" y="311"/>
                    </a:lnTo>
                    <a:lnTo>
                      <a:pt x="402" y="311"/>
                    </a:lnTo>
                    <a:lnTo>
                      <a:pt x="402" y="311"/>
                    </a:lnTo>
                    <a:lnTo>
                      <a:pt x="372" y="311"/>
                    </a:lnTo>
                    <a:cubicBezTo>
                      <a:pt x="372" y="311"/>
                      <a:pt x="372" y="311"/>
                      <a:pt x="341" y="280"/>
                    </a:cubicBezTo>
                    <a:cubicBezTo>
                      <a:pt x="341" y="280"/>
                      <a:pt x="341" y="280"/>
                      <a:pt x="341" y="248"/>
                    </a:cubicBezTo>
                    <a:lnTo>
                      <a:pt x="341" y="248"/>
                    </a:lnTo>
                    <a:lnTo>
                      <a:pt x="341" y="248"/>
                    </a:lnTo>
                    <a:cubicBezTo>
                      <a:pt x="341" y="218"/>
                      <a:pt x="341" y="218"/>
                      <a:pt x="341" y="218"/>
                    </a:cubicBezTo>
                    <a:lnTo>
                      <a:pt x="341" y="187"/>
                    </a:lnTo>
                    <a:lnTo>
                      <a:pt x="310" y="187"/>
                    </a:lnTo>
                    <a:lnTo>
                      <a:pt x="310" y="187"/>
                    </a:lnTo>
                    <a:lnTo>
                      <a:pt x="310" y="187"/>
                    </a:lnTo>
                    <a:lnTo>
                      <a:pt x="310" y="187"/>
                    </a:lnTo>
                    <a:cubicBezTo>
                      <a:pt x="278" y="187"/>
                      <a:pt x="278" y="187"/>
                      <a:pt x="278" y="187"/>
                    </a:cubicBezTo>
                    <a:lnTo>
                      <a:pt x="278" y="187"/>
                    </a:lnTo>
                    <a:lnTo>
                      <a:pt x="278" y="187"/>
                    </a:lnTo>
                    <a:lnTo>
                      <a:pt x="278" y="187"/>
                    </a:lnTo>
                    <a:lnTo>
                      <a:pt x="278" y="187"/>
                    </a:lnTo>
                    <a:cubicBezTo>
                      <a:pt x="278" y="187"/>
                      <a:pt x="278" y="187"/>
                      <a:pt x="248" y="187"/>
                    </a:cubicBezTo>
                    <a:lnTo>
                      <a:pt x="248" y="187"/>
                    </a:lnTo>
                    <a:cubicBezTo>
                      <a:pt x="217" y="187"/>
                      <a:pt x="217" y="187"/>
                      <a:pt x="217" y="156"/>
                    </a:cubicBezTo>
                    <a:lnTo>
                      <a:pt x="217" y="156"/>
                    </a:lnTo>
                    <a:lnTo>
                      <a:pt x="217" y="156"/>
                    </a:lnTo>
                    <a:lnTo>
                      <a:pt x="186" y="156"/>
                    </a:lnTo>
                    <a:cubicBezTo>
                      <a:pt x="186" y="156"/>
                      <a:pt x="186" y="156"/>
                      <a:pt x="186"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0" name="Freeform 152">
                <a:extLst>
                  <a:ext uri="{FF2B5EF4-FFF2-40B4-BE49-F238E27FC236}">
                    <a16:creationId xmlns:a16="http://schemas.microsoft.com/office/drawing/2014/main" id="{42645EE4-8728-5040-9C80-E5B76276831C}"/>
                  </a:ext>
                </a:extLst>
              </p:cNvPr>
              <p:cNvSpPr>
                <a:spLocks noChangeArrowheads="1"/>
              </p:cNvSpPr>
              <p:nvPr/>
            </p:nvSpPr>
            <p:spPr bwMode="auto">
              <a:xfrm>
                <a:off x="2062163" y="2627313"/>
                <a:ext cx="100012" cy="123825"/>
              </a:xfrm>
              <a:custGeom>
                <a:avLst/>
                <a:gdLst>
                  <a:gd name="T0" fmla="*/ 62 w 280"/>
                  <a:gd name="T1" fmla="*/ 186 h 342"/>
                  <a:gd name="T2" fmla="*/ 62 w 280"/>
                  <a:gd name="T3" fmla="*/ 186 h 342"/>
                  <a:gd name="T4" fmla="*/ 62 w 280"/>
                  <a:gd name="T5" fmla="*/ 248 h 342"/>
                  <a:gd name="T6" fmla="*/ 62 w 280"/>
                  <a:gd name="T7" fmla="*/ 248 h 342"/>
                  <a:gd name="T8" fmla="*/ 31 w 280"/>
                  <a:gd name="T9" fmla="*/ 279 h 342"/>
                  <a:gd name="T10" fmla="*/ 31 w 280"/>
                  <a:gd name="T11" fmla="*/ 279 h 342"/>
                  <a:gd name="T12" fmla="*/ 31 w 280"/>
                  <a:gd name="T13" fmla="*/ 310 h 342"/>
                  <a:gd name="T14" fmla="*/ 31 w 280"/>
                  <a:gd name="T15" fmla="*/ 310 h 342"/>
                  <a:gd name="T16" fmla="*/ 31 w 280"/>
                  <a:gd name="T17" fmla="*/ 310 h 342"/>
                  <a:gd name="T18" fmla="*/ 31 w 280"/>
                  <a:gd name="T19" fmla="*/ 310 h 342"/>
                  <a:gd name="T20" fmla="*/ 31 w 280"/>
                  <a:gd name="T21" fmla="*/ 310 h 342"/>
                  <a:gd name="T22" fmla="*/ 62 w 280"/>
                  <a:gd name="T23" fmla="*/ 341 h 342"/>
                  <a:gd name="T24" fmla="*/ 62 w 280"/>
                  <a:gd name="T25" fmla="*/ 341 h 342"/>
                  <a:gd name="T26" fmla="*/ 92 w 280"/>
                  <a:gd name="T27" fmla="*/ 341 h 342"/>
                  <a:gd name="T28" fmla="*/ 124 w 280"/>
                  <a:gd name="T29" fmla="*/ 248 h 342"/>
                  <a:gd name="T30" fmla="*/ 186 w 280"/>
                  <a:gd name="T31" fmla="*/ 186 h 342"/>
                  <a:gd name="T32" fmla="*/ 248 w 280"/>
                  <a:gd name="T33" fmla="*/ 155 h 342"/>
                  <a:gd name="T34" fmla="*/ 248 w 280"/>
                  <a:gd name="T35" fmla="*/ 155 h 342"/>
                  <a:gd name="T36" fmla="*/ 248 w 280"/>
                  <a:gd name="T37" fmla="*/ 155 h 342"/>
                  <a:gd name="T38" fmla="*/ 248 w 280"/>
                  <a:gd name="T39" fmla="*/ 155 h 342"/>
                  <a:gd name="T40" fmla="*/ 248 w 280"/>
                  <a:gd name="T41" fmla="*/ 155 h 342"/>
                  <a:gd name="T42" fmla="*/ 248 w 280"/>
                  <a:gd name="T43" fmla="*/ 155 h 342"/>
                  <a:gd name="T44" fmla="*/ 248 w 280"/>
                  <a:gd name="T45" fmla="*/ 124 h 342"/>
                  <a:gd name="T46" fmla="*/ 248 w 280"/>
                  <a:gd name="T47" fmla="*/ 124 h 342"/>
                  <a:gd name="T48" fmla="*/ 279 w 280"/>
                  <a:gd name="T49" fmla="*/ 124 h 342"/>
                  <a:gd name="T50" fmla="*/ 279 w 280"/>
                  <a:gd name="T51" fmla="*/ 93 h 342"/>
                  <a:gd name="T52" fmla="*/ 248 w 280"/>
                  <a:gd name="T53" fmla="*/ 93 h 342"/>
                  <a:gd name="T54" fmla="*/ 248 w 280"/>
                  <a:gd name="T55" fmla="*/ 93 h 342"/>
                  <a:gd name="T56" fmla="*/ 248 w 280"/>
                  <a:gd name="T57" fmla="*/ 93 h 342"/>
                  <a:gd name="T58" fmla="*/ 248 w 280"/>
                  <a:gd name="T59" fmla="*/ 93 h 342"/>
                  <a:gd name="T60" fmla="*/ 248 w 280"/>
                  <a:gd name="T61" fmla="*/ 62 h 342"/>
                  <a:gd name="T62" fmla="*/ 248 w 280"/>
                  <a:gd name="T63" fmla="*/ 62 h 342"/>
                  <a:gd name="T64" fmla="*/ 217 w 280"/>
                  <a:gd name="T65" fmla="*/ 93 h 342"/>
                  <a:gd name="T66" fmla="*/ 186 w 280"/>
                  <a:gd name="T67" fmla="*/ 62 h 342"/>
                  <a:gd name="T68" fmla="*/ 186 w 280"/>
                  <a:gd name="T69" fmla="*/ 62 h 342"/>
                  <a:gd name="T70" fmla="*/ 186 w 280"/>
                  <a:gd name="T71" fmla="*/ 62 h 342"/>
                  <a:gd name="T72" fmla="*/ 155 w 280"/>
                  <a:gd name="T73" fmla="*/ 62 h 342"/>
                  <a:gd name="T74" fmla="*/ 155 w 280"/>
                  <a:gd name="T75" fmla="*/ 62 h 342"/>
                  <a:gd name="T76" fmla="*/ 124 w 280"/>
                  <a:gd name="T77" fmla="*/ 31 h 342"/>
                  <a:gd name="T78" fmla="*/ 92 w 280"/>
                  <a:gd name="T79" fmla="*/ 31 h 342"/>
                  <a:gd name="T80" fmla="*/ 92 w 280"/>
                  <a:gd name="T81" fmla="*/ 0 h 342"/>
                  <a:gd name="T82" fmla="*/ 92 w 280"/>
                  <a:gd name="T83" fmla="*/ 0 h 342"/>
                  <a:gd name="T84" fmla="*/ 62 w 280"/>
                  <a:gd name="T85" fmla="*/ 31 h 342"/>
                  <a:gd name="T86" fmla="*/ 31 w 280"/>
                  <a:gd name="T87" fmla="*/ 31 h 342"/>
                  <a:gd name="T88" fmla="*/ 31 w 280"/>
                  <a:gd name="T89" fmla="*/ 62 h 342"/>
                  <a:gd name="T90" fmla="*/ 31 w 280"/>
                  <a:gd name="T91" fmla="*/ 62 h 342"/>
                  <a:gd name="T92" fmla="*/ 31 w 280"/>
                  <a:gd name="T93" fmla="*/ 93 h 342"/>
                  <a:gd name="T94" fmla="*/ 31 w 280"/>
                  <a:gd name="T95" fmla="*/ 93 h 342"/>
                  <a:gd name="T96" fmla="*/ 0 w 280"/>
                  <a:gd name="T97" fmla="*/ 155 h 342"/>
                  <a:gd name="T98" fmla="*/ 0 w 280"/>
                  <a:gd name="T99" fmla="*/ 186 h 342"/>
                  <a:gd name="T100" fmla="*/ 0 w 280"/>
                  <a:gd name="T101" fmla="*/ 186 h 342"/>
                  <a:gd name="T102" fmla="*/ 31 w 280"/>
                  <a:gd name="T103" fmla="*/ 186 h 342"/>
                  <a:gd name="T104" fmla="*/ 62 w 280"/>
                  <a:gd name="T105" fmla="*/ 18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42">
                    <a:moveTo>
                      <a:pt x="62" y="186"/>
                    </a:moveTo>
                    <a:lnTo>
                      <a:pt x="62" y="186"/>
                    </a:lnTo>
                    <a:cubicBezTo>
                      <a:pt x="62" y="217"/>
                      <a:pt x="62" y="217"/>
                      <a:pt x="62" y="248"/>
                    </a:cubicBezTo>
                    <a:lnTo>
                      <a:pt x="62" y="248"/>
                    </a:lnTo>
                    <a:cubicBezTo>
                      <a:pt x="31" y="248"/>
                      <a:pt x="31" y="248"/>
                      <a:pt x="31" y="279"/>
                    </a:cubicBezTo>
                    <a:lnTo>
                      <a:pt x="31" y="279"/>
                    </a:lnTo>
                    <a:cubicBezTo>
                      <a:pt x="31" y="310"/>
                      <a:pt x="31" y="310"/>
                      <a:pt x="31" y="310"/>
                    </a:cubicBezTo>
                    <a:lnTo>
                      <a:pt x="31" y="310"/>
                    </a:lnTo>
                    <a:lnTo>
                      <a:pt x="31" y="310"/>
                    </a:lnTo>
                    <a:lnTo>
                      <a:pt x="31" y="310"/>
                    </a:lnTo>
                    <a:lnTo>
                      <a:pt x="31" y="310"/>
                    </a:lnTo>
                    <a:cubicBezTo>
                      <a:pt x="62" y="310"/>
                      <a:pt x="62" y="341"/>
                      <a:pt x="62" y="341"/>
                    </a:cubicBezTo>
                    <a:lnTo>
                      <a:pt x="62" y="341"/>
                    </a:lnTo>
                    <a:cubicBezTo>
                      <a:pt x="62" y="341"/>
                      <a:pt x="62" y="341"/>
                      <a:pt x="92" y="341"/>
                    </a:cubicBezTo>
                    <a:cubicBezTo>
                      <a:pt x="92" y="310"/>
                      <a:pt x="92" y="279"/>
                      <a:pt x="124" y="248"/>
                    </a:cubicBezTo>
                    <a:cubicBezTo>
                      <a:pt x="124" y="217"/>
                      <a:pt x="155" y="217"/>
                      <a:pt x="186" y="186"/>
                    </a:cubicBezTo>
                    <a:cubicBezTo>
                      <a:pt x="217" y="186"/>
                      <a:pt x="217" y="186"/>
                      <a:pt x="248" y="155"/>
                    </a:cubicBezTo>
                    <a:lnTo>
                      <a:pt x="248" y="155"/>
                    </a:lnTo>
                    <a:lnTo>
                      <a:pt x="248" y="155"/>
                    </a:lnTo>
                    <a:lnTo>
                      <a:pt x="248" y="155"/>
                    </a:lnTo>
                    <a:lnTo>
                      <a:pt x="248" y="155"/>
                    </a:lnTo>
                    <a:lnTo>
                      <a:pt x="248" y="155"/>
                    </a:lnTo>
                    <a:lnTo>
                      <a:pt x="248" y="124"/>
                    </a:lnTo>
                    <a:lnTo>
                      <a:pt x="248" y="124"/>
                    </a:lnTo>
                    <a:cubicBezTo>
                      <a:pt x="248" y="124"/>
                      <a:pt x="248" y="124"/>
                      <a:pt x="279" y="124"/>
                    </a:cubicBezTo>
                    <a:cubicBezTo>
                      <a:pt x="279" y="124"/>
                      <a:pt x="279" y="124"/>
                      <a:pt x="279" y="93"/>
                    </a:cubicBezTo>
                    <a:lnTo>
                      <a:pt x="248" y="93"/>
                    </a:lnTo>
                    <a:lnTo>
                      <a:pt x="248" y="93"/>
                    </a:lnTo>
                    <a:lnTo>
                      <a:pt x="248" y="93"/>
                    </a:lnTo>
                    <a:lnTo>
                      <a:pt x="248" y="93"/>
                    </a:lnTo>
                    <a:lnTo>
                      <a:pt x="248" y="62"/>
                    </a:lnTo>
                    <a:lnTo>
                      <a:pt x="248" y="62"/>
                    </a:lnTo>
                    <a:cubicBezTo>
                      <a:pt x="217" y="62"/>
                      <a:pt x="217" y="93"/>
                      <a:pt x="217" y="93"/>
                    </a:cubicBezTo>
                    <a:cubicBezTo>
                      <a:pt x="217" y="93"/>
                      <a:pt x="186" y="93"/>
                      <a:pt x="186" y="62"/>
                    </a:cubicBezTo>
                    <a:lnTo>
                      <a:pt x="186" y="62"/>
                    </a:lnTo>
                    <a:lnTo>
                      <a:pt x="186" y="62"/>
                    </a:lnTo>
                    <a:cubicBezTo>
                      <a:pt x="155" y="62"/>
                      <a:pt x="155" y="62"/>
                      <a:pt x="155" y="62"/>
                    </a:cubicBezTo>
                    <a:lnTo>
                      <a:pt x="155" y="62"/>
                    </a:lnTo>
                    <a:cubicBezTo>
                      <a:pt x="155" y="62"/>
                      <a:pt x="124" y="62"/>
                      <a:pt x="124" y="31"/>
                    </a:cubicBezTo>
                    <a:cubicBezTo>
                      <a:pt x="124" y="31"/>
                      <a:pt x="124" y="31"/>
                      <a:pt x="92" y="31"/>
                    </a:cubicBezTo>
                    <a:lnTo>
                      <a:pt x="92" y="0"/>
                    </a:lnTo>
                    <a:lnTo>
                      <a:pt x="92" y="0"/>
                    </a:lnTo>
                    <a:cubicBezTo>
                      <a:pt x="62" y="0"/>
                      <a:pt x="62" y="0"/>
                      <a:pt x="62" y="31"/>
                    </a:cubicBezTo>
                    <a:lnTo>
                      <a:pt x="31" y="31"/>
                    </a:lnTo>
                    <a:cubicBezTo>
                      <a:pt x="31" y="31"/>
                      <a:pt x="31" y="31"/>
                      <a:pt x="31" y="62"/>
                    </a:cubicBezTo>
                    <a:lnTo>
                      <a:pt x="31" y="62"/>
                    </a:lnTo>
                    <a:cubicBezTo>
                      <a:pt x="31" y="93"/>
                      <a:pt x="31" y="93"/>
                      <a:pt x="31" y="93"/>
                    </a:cubicBezTo>
                    <a:lnTo>
                      <a:pt x="31" y="93"/>
                    </a:lnTo>
                    <a:cubicBezTo>
                      <a:pt x="31" y="124"/>
                      <a:pt x="0" y="124"/>
                      <a:pt x="0" y="155"/>
                    </a:cubicBezTo>
                    <a:cubicBezTo>
                      <a:pt x="0" y="155"/>
                      <a:pt x="0" y="155"/>
                      <a:pt x="0" y="186"/>
                    </a:cubicBezTo>
                    <a:lnTo>
                      <a:pt x="0" y="186"/>
                    </a:lnTo>
                    <a:lnTo>
                      <a:pt x="31" y="186"/>
                    </a:lnTo>
                    <a:cubicBezTo>
                      <a:pt x="31" y="155"/>
                      <a:pt x="31" y="186"/>
                      <a:pt x="62" y="18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1" name="Freeform 153">
                <a:extLst>
                  <a:ext uri="{FF2B5EF4-FFF2-40B4-BE49-F238E27FC236}">
                    <a16:creationId xmlns:a16="http://schemas.microsoft.com/office/drawing/2014/main" id="{DDD0749B-37A7-5E44-BBAE-66CDDC52BDD7}"/>
                  </a:ext>
                </a:extLst>
              </p:cNvPr>
              <p:cNvSpPr>
                <a:spLocks noChangeArrowheads="1"/>
              </p:cNvSpPr>
              <p:nvPr/>
            </p:nvSpPr>
            <p:spPr bwMode="auto">
              <a:xfrm>
                <a:off x="2106613" y="2393950"/>
                <a:ext cx="201612" cy="312738"/>
              </a:xfrm>
              <a:custGeom>
                <a:avLst/>
                <a:gdLst>
                  <a:gd name="T0" fmla="*/ 62 w 558"/>
                  <a:gd name="T1" fmla="*/ 310 h 869"/>
                  <a:gd name="T2" fmla="*/ 62 w 558"/>
                  <a:gd name="T3" fmla="*/ 403 h 869"/>
                  <a:gd name="T4" fmla="*/ 62 w 558"/>
                  <a:gd name="T5" fmla="*/ 434 h 869"/>
                  <a:gd name="T6" fmla="*/ 62 w 558"/>
                  <a:gd name="T7" fmla="*/ 527 h 869"/>
                  <a:gd name="T8" fmla="*/ 0 w 558"/>
                  <a:gd name="T9" fmla="*/ 589 h 869"/>
                  <a:gd name="T10" fmla="*/ 0 w 558"/>
                  <a:gd name="T11" fmla="*/ 589 h 869"/>
                  <a:gd name="T12" fmla="*/ 0 w 558"/>
                  <a:gd name="T13" fmla="*/ 620 h 869"/>
                  <a:gd name="T14" fmla="*/ 62 w 558"/>
                  <a:gd name="T15" fmla="*/ 651 h 869"/>
                  <a:gd name="T16" fmla="*/ 93 w 558"/>
                  <a:gd name="T17" fmla="*/ 682 h 869"/>
                  <a:gd name="T18" fmla="*/ 124 w 558"/>
                  <a:gd name="T19" fmla="*/ 651 h 869"/>
                  <a:gd name="T20" fmla="*/ 155 w 558"/>
                  <a:gd name="T21" fmla="*/ 682 h 869"/>
                  <a:gd name="T22" fmla="*/ 155 w 558"/>
                  <a:gd name="T23" fmla="*/ 682 h 869"/>
                  <a:gd name="T24" fmla="*/ 217 w 558"/>
                  <a:gd name="T25" fmla="*/ 713 h 869"/>
                  <a:gd name="T26" fmla="*/ 248 w 558"/>
                  <a:gd name="T27" fmla="*/ 775 h 869"/>
                  <a:gd name="T28" fmla="*/ 279 w 558"/>
                  <a:gd name="T29" fmla="*/ 806 h 869"/>
                  <a:gd name="T30" fmla="*/ 309 w 558"/>
                  <a:gd name="T31" fmla="*/ 837 h 869"/>
                  <a:gd name="T32" fmla="*/ 309 w 558"/>
                  <a:gd name="T33" fmla="*/ 837 h 869"/>
                  <a:gd name="T34" fmla="*/ 341 w 558"/>
                  <a:gd name="T35" fmla="*/ 837 h 869"/>
                  <a:gd name="T36" fmla="*/ 433 w 558"/>
                  <a:gd name="T37" fmla="*/ 837 h 869"/>
                  <a:gd name="T38" fmla="*/ 433 w 558"/>
                  <a:gd name="T39" fmla="*/ 744 h 869"/>
                  <a:gd name="T40" fmla="*/ 433 w 558"/>
                  <a:gd name="T41" fmla="*/ 713 h 869"/>
                  <a:gd name="T42" fmla="*/ 433 w 558"/>
                  <a:gd name="T43" fmla="*/ 682 h 869"/>
                  <a:gd name="T44" fmla="*/ 433 w 558"/>
                  <a:gd name="T45" fmla="*/ 651 h 869"/>
                  <a:gd name="T46" fmla="*/ 433 w 558"/>
                  <a:gd name="T47" fmla="*/ 589 h 869"/>
                  <a:gd name="T48" fmla="*/ 465 w 558"/>
                  <a:gd name="T49" fmla="*/ 558 h 869"/>
                  <a:gd name="T50" fmla="*/ 527 w 558"/>
                  <a:gd name="T51" fmla="*/ 589 h 869"/>
                  <a:gd name="T52" fmla="*/ 527 w 558"/>
                  <a:gd name="T53" fmla="*/ 589 h 869"/>
                  <a:gd name="T54" fmla="*/ 557 w 558"/>
                  <a:gd name="T55" fmla="*/ 558 h 869"/>
                  <a:gd name="T56" fmla="*/ 557 w 558"/>
                  <a:gd name="T57" fmla="*/ 527 h 869"/>
                  <a:gd name="T58" fmla="*/ 557 w 558"/>
                  <a:gd name="T59" fmla="*/ 434 h 869"/>
                  <a:gd name="T60" fmla="*/ 557 w 558"/>
                  <a:gd name="T61" fmla="*/ 403 h 869"/>
                  <a:gd name="T62" fmla="*/ 557 w 558"/>
                  <a:gd name="T63" fmla="*/ 372 h 869"/>
                  <a:gd name="T64" fmla="*/ 527 w 558"/>
                  <a:gd name="T65" fmla="*/ 341 h 869"/>
                  <a:gd name="T66" fmla="*/ 496 w 558"/>
                  <a:gd name="T67" fmla="*/ 341 h 869"/>
                  <a:gd name="T68" fmla="*/ 465 w 558"/>
                  <a:gd name="T69" fmla="*/ 310 h 869"/>
                  <a:gd name="T70" fmla="*/ 403 w 558"/>
                  <a:gd name="T71" fmla="*/ 280 h 869"/>
                  <a:gd name="T72" fmla="*/ 341 w 558"/>
                  <a:gd name="T73" fmla="*/ 280 h 869"/>
                  <a:gd name="T74" fmla="*/ 279 w 558"/>
                  <a:gd name="T75" fmla="*/ 217 h 869"/>
                  <a:gd name="T76" fmla="*/ 309 w 558"/>
                  <a:gd name="T77" fmla="*/ 186 h 869"/>
                  <a:gd name="T78" fmla="*/ 279 w 558"/>
                  <a:gd name="T79" fmla="*/ 156 h 869"/>
                  <a:gd name="T80" fmla="*/ 248 w 558"/>
                  <a:gd name="T81" fmla="*/ 124 h 869"/>
                  <a:gd name="T82" fmla="*/ 248 w 558"/>
                  <a:gd name="T83" fmla="*/ 124 h 869"/>
                  <a:gd name="T84" fmla="*/ 279 w 558"/>
                  <a:gd name="T85" fmla="*/ 93 h 869"/>
                  <a:gd name="T86" fmla="*/ 279 w 558"/>
                  <a:gd name="T87" fmla="*/ 0 h 869"/>
                  <a:gd name="T88" fmla="*/ 248 w 558"/>
                  <a:gd name="T89" fmla="*/ 0 h 869"/>
                  <a:gd name="T90" fmla="*/ 185 w 558"/>
                  <a:gd name="T91" fmla="*/ 32 h 869"/>
                  <a:gd name="T92" fmla="*/ 155 w 558"/>
                  <a:gd name="T93" fmla="*/ 93 h 869"/>
                  <a:gd name="T94" fmla="*/ 93 w 558"/>
                  <a:gd name="T95" fmla="*/ 186 h 869"/>
                  <a:gd name="T96" fmla="*/ 93 w 558"/>
                  <a:gd name="T97" fmla="*/ 186 h 869"/>
                  <a:gd name="T98" fmla="*/ 62 w 558"/>
                  <a:gd name="T99" fmla="*/ 24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8" h="869">
                    <a:moveTo>
                      <a:pt x="31" y="248"/>
                    </a:moveTo>
                    <a:lnTo>
                      <a:pt x="31" y="248"/>
                    </a:lnTo>
                    <a:lnTo>
                      <a:pt x="62" y="310"/>
                    </a:lnTo>
                    <a:cubicBezTo>
                      <a:pt x="93" y="341"/>
                      <a:pt x="62" y="372"/>
                      <a:pt x="62" y="372"/>
                    </a:cubicBezTo>
                    <a:lnTo>
                      <a:pt x="62" y="372"/>
                    </a:lnTo>
                    <a:lnTo>
                      <a:pt x="62" y="403"/>
                    </a:lnTo>
                    <a:lnTo>
                      <a:pt x="62" y="403"/>
                    </a:lnTo>
                    <a:lnTo>
                      <a:pt x="62" y="434"/>
                    </a:lnTo>
                    <a:lnTo>
                      <a:pt x="62" y="434"/>
                    </a:lnTo>
                    <a:cubicBezTo>
                      <a:pt x="93" y="465"/>
                      <a:pt x="62" y="496"/>
                      <a:pt x="62" y="496"/>
                    </a:cubicBezTo>
                    <a:lnTo>
                      <a:pt x="62" y="496"/>
                    </a:lnTo>
                    <a:cubicBezTo>
                      <a:pt x="62" y="527"/>
                      <a:pt x="62" y="527"/>
                      <a:pt x="62" y="527"/>
                    </a:cubicBezTo>
                    <a:cubicBezTo>
                      <a:pt x="62" y="558"/>
                      <a:pt x="31" y="558"/>
                      <a:pt x="31" y="558"/>
                    </a:cubicBezTo>
                    <a:cubicBezTo>
                      <a:pt x="31" y="558"/>
                      <a:pt x="31" y="589"/>
                      <a:pt x="0" y="589"/>
                    </a:cubicBezTo>
                    <a:lnTo>
                      <a:pt x="0" y="589"/>
                    </a:lnTo>
                    <a:lnTo>
                      <a:pt x="0" y="589"/>
                    </a:lnTo>
                    <a:lnTo>
                      <a:pt x="0" y="589"/>
                    </a:lnTo>
                    <a:lnTo>
                      <a:pt x="0" y="589"/>
                    </a:lnTo>
                    <a:lnTo>
                      <a:pt x="0" y="620"/>
                    </a:lnTo>
                    <a:lnTo>
                      <a:pt x="0" y="620"/>
                    </a:lnTo>
                    <a:lnTo>
                      <a:pt x="0" y="620"/>
                    </a:lnTo>
                    <a:cubicBezTo>
                      <a:pt x="31" y="620"/>
                      <a:pt x="31" y="651"/>
                      <a:pt x="31" y="651"/>
                    </a:cubicBezTo>
                    <a:cubicBezTo>
                      <a:pt x="31" y="651"/>
                      <a:pt x="31" y="651"/>
                      <a:pt x="62" y="651"/>
                    </a:cubicBezTo>
                    <a:lnTo>
                      <a:pt x="62" y="651"/>
                    </a:lnTo>
                    <a:cubicBezTo>
                      <a:pt x="62" y="651"/>
                      <a:pt x="62" y="651"/>
                      <a:pt x="62" y="682"/>
                    </a:cubicBezTo>
                    <a:lnTo>
                      <a:pt x="62" y="682"/>
                    </a:lnTo>
                    <a:lnTo>
                      <a:pt x="93" y="682"/>
                    </a:lnTo>
                    <a:cubicBezTo>
                      <a:pt x="93" y="651"/>
                      <a:pt x="93" y="651"/>
                      <a:pt x="93" y="651"/>
                    </a:cubicBezTo>
                    <a:cubicBezTo>
                      <a:pt x="124" y="651"/>
                      <a:pt x="124" y="651"/>
                      <a:pt x="124" y="651"/>
                    </a:cubicBezTo>
                    <a:lnTo>
                      <a:pt x="124" y="651"/>
                    </a:lnTo>
                    <a:lnTo>
                      <a:pt x="155" y="682"/>
                    </a:lnTo>
                    <a:lnTo>
                      <a:pt x="155" y="682"/>
                    </a:lnTo>
                    <a:lnTo>
                      <a:pt x="155" y="682"/>
                    </a:lnTo>
                    <a:lnTo>
                      <a:pt x="155" y="682"/>
                    </a:lnTo>
                    <a:lnTo>
                      <a:pt x="155" y="682"/>
                    </a:lnTo>
                    <a:lnTo>
                      <a:pt x="155" y="682"/>
                    </a:lnTo>
                    <a:cubicBezTo>
                      <a:pt x="185" y="682"/>
                      <a:pt x="185" y="682"/>
                      <a:pt x="185" y="682"/>
                    </a:cubicBezTo>
                    <a:lnTo>
                      <a:pt x="185" y="682"/>
                    </a:lnTo>
                    <a:cubicBezTo>
                      <a:pt x="185" y="713"/>
                      <a:pt x="185" y="713"/>
                      <a:pt x="217" y="713"/>
                    </a:cubicBezTo>
                    <a:cubicBezTo>
                      <a:pt x="217" y="713"/>
                      <a:pt x="217" y="713"/>
                      <a:pt x="217" y="744"/>
                    </a:cubicBezTo>
                    <a:lnTo>
                      <a:pt x="217" y="744"/>
                    </a:lnTo>
                    <a:cubicBezTo>
                      <a:pt x="248" y="744"/>
                      <a:pt x="248" y="775"/>
                      <a:pt x="248" y="775"/>
                    </a:cubicBezTo>
                    <a:cubicBezTo>
                      <a:pt x="279" y="775"/>
                      <a:pt x="279" y="775"/>
                      <a:pt x="279" y="775"/>
                    </a:cubicBezTo>
                    <a:lnTo>
                      <a:pt x="279" y="775"/>
                    </a:lnTo>
                    <a:cubicBezTo>
                      <a:pt x="279" y="806"/>
                      <a:pt x="279" y="806"/>
                      <a:pt x="279" y="806"/>
                    </a:cubicBezTo>
                    <a:cubicBezTo>
                      <a:pt x="309" y="806"/>
                      <a:pt x="309" y="837"/>
                      <a:pt x="309" y="837"/>
                    </a:cubicBezTo>
                    <a:lnTo>
                      <a:pt x="309" y="837"/>
                    </a:lnTo>
                    <a:lnTo>
                      <a:pt x="309" y="837"/>
                    </a:lnTo>
                    <a:lnTo>
                      <a:pt x="309" y="837"/>
                    </a:lnTo>
                    <a:lnTo>
                      <a:pt x="309" y="837"/>
                    </a:lnTo>
                    <a:lnTo>
                      <a:pt x="309" y="837"/>
                    </a:lnTo>
                    <a:lnTo>
                      <a:pt x="309" y="837"/>
                    </a:lnTo>
                    <a:cubicBezTo>
                      <a:pt x="341" y="837"/>
                      <a:pt x="341" y="837"/>
                      <a:pt x="341" y="837"/>
                    </a:cubicBezTo>
                    <a:lnTo>
                      <a:pt x="341" y="837"/>
                    </a:lnTo>
                    <a:cubicBezTo>
                      <a:pt x="372" y="837"/>
                      <a:pt x="372" y="837"/>
                      <a:pt x="372" y="837"/>
                    </a:cubicBezTo>
                    <a:lnTo>
                      <a:pt x="403" y="837"/>
                    </a:lnTo>
                    <a:cubicBezTo>
                      <a:pt x="433" y="837"/>
                      <a:pt x="433" y="837"/>
                      <a:pt x="433" y="837"/>
                    </a:cubicBezTo>
                    <a:cubicBezTo>
                      <a:pt x="433" y="837"/>
                      <a:pt x="433" y="868"/>
                      <a:pt x="465" y="868"/>
                    </a:cubicBezTo>
                    <a:cubicBezTo>
                      <a:pt x="465" y="837"/>
                      <a:pt x="465" y="806"/>
                      <a:pt x="465" y="775"/>
                    </a:cubicBezTo>
                    <a:cubicBezTo>
                      <a:pt x="465" y="775"/>
                      <a:pt x="433" y="775"/>
                      <a:pt x="433" y="744"/>
                    </a:cubicBezTo>
                    <a:cubicBezTo>
                      <a:pt x="433" y="744"/>
                      <a:pt x="433" y="744"/>
                      <a:pt x="433" y="713"/>
                    </a:cubicBezTo>
                    <a:lnTo>
                      <a:pt x="433" y="713"/>
                    </a:lnTo>
                    <a:lnTo>
                      <a:pt x="433" y="713"/>
                    </a:lnTo>
                    <a:lnTo>
                      <a:pt x="433" y="713"/>
                    </a:lnTo>
                    <a:cubicBezTo>
                      <a:pt x="433" y="682"/>
                      <a:pt x="433" y="682"/>
                      <a:pt x="433" y="682"/>
                    </a:cubicBezTo>
                    <a:lnTo>
                      <a:pt x="433" y="682"/>
                    </a:lnTo>
                    <a:lnTo>
                      <a:pt x="433" y="682"/>
                    </a:lnTo>
                    <a:lnTo>
                      <a:pt x="433" y="651"/>
                    </a:lnTo>
                    <a:lnTo>
                      <a:pt x="433" y="651"/>
                    </a:lnTo>
                    <a:lnTo>
                      <a:pt x="433" y="651"/>
                    </a:lnTo>
                    <a:cubicBezTo>
                      <a:pt x="433" y="620"/>
                      <a:pt x="433" y="620"/>
                      <a:pt x="433" y="620"/>
                    </a:cubicBezTo>
                    <a:cubicBezTo>
                      <a:pt x="433" y="620"/>
                      <a:pt x="433" y="620"/>
                      <a:pt x="433" y="589"/>
                    </a:cubicBezTo>
                    <a:lnTo>
                      <a:pt x="433" y="589"/>
                    </a:lnTo>
                    <a:lnTo>
                      <a:pt x="465" y="558"/>
                    </a:lnTo>
                    <a:lnTo>
                      <a:pt x="465" y="558"/>
                    </a:lnTo>
                    <a:cubicBezTo>
                      <a:pt x="465" y="558"/>
                      <a:pt x="465" y="558"/>
                      <a:pt x="496" y="589"/>
                    </a:cubicBezTo>
                    <a:lnTo>
                      <a:pt x="496" y="589"/>
                    </a:lnTo>
                    <a:lnTo>
                      <a:pt x="527" y="589"/>
                    </a:lnTo>
                    <a:lnTo>
                      <a:pt x="527" y="589"/>
                    </a:lnTo>
                    <a:lnTo>
                      <a:pt x="527" y="589"/>
                    </a:lnTo>
                    <a:lnTo>
                      <a:pt x="527" y="589"/>
                    </a:lnTo>
                    <a:cubicBezTo>
                      <a:pt x="527" y="558"/>
                      <a:pt x="557" y="558"/>
                      <a:pt x="557" y="558"/>
                    </a:cubicBezTo>
                    <a:lnTo>
                      <a:pt x="557" y="558"/>
                    </a:lnTo>
                    <a:lnTo>
                      <a:pt x="557" y="558"/>
                    </a:lnTo>
                    <a:lnTo>
                      <a:pt x="557" y="558"/>
                    </a:lnTo>
                    <a:lnTo>
                      <a:pt x="557" y="527"/>
                    </a:lnTo>
                    <a:lnTo>
                      <a:pt x="557" y="527"/>
                    </a:lnTo>
                    <a:lnTo>
                      <a:pt x="557" y="496"/>
                    </a:lnTo>
                    <a:lnTo>
                      <a:pt x="557" y="496"/>
                    </a:lnTo>
                    <a:cubicBezTo>
                      <a:pt x="557" y="465"/>
                      <a:pt x="557" y="434"/>
                      <a:pt x="557" y="434"/>
                    </a:cubicBezTo>
                    <a:lnTo>
                      <a:pt x="557" y="403"/>
                    </a:lnTo>
                    <a:lnTo>
                      <a:pt x="557" y="403"/>
                    </a:lnTo>
                    <a:lnTo>
                      <a:pt x="557" y="403"/>
                    </a:lnTo>
                    <a:lnTo>
                      <a:pt x="557" y="372"/>
                    </a:lnTo>
                    <a:lnTo>
                      <a:pt x="557" y="372"/>
                    </a:lnTo>
                    <a:lnTo>
                      <a:pt x="557" y="372"/>
                    </a:lnTo>
                    <a:cubicBezTo>
                      <a:pt x="557" y="341"/>
                      <a:pt x="557" y="341"/>
                      <a:pt x="557" y="341"/>
                    </a:cubicBezTo>
                    <a:cubicBezTo>
                      <a:pt x="557" y="341"/>
                      <a:pt x="557" y="341"/>
                      <a:pt x="527" y="341"/>
                    </a:cubicBezTo>
                    <a:lnTo>
                      <a:pt x="527" y="341"/>
                    </a:lnTo>
                    <a:lnTo>
                      <a:pt x="527" y="341"/>
                    </a:lnTo>
                    <a:lnTo>
                      <a:pt x="527" y="341"/>
                    </a:lnTo>
                    <a:cubicBezTo>
                      <a:pt x="496" y="341"/>
                      <a:pt x="496" y="341"/>
                      <a:pt x="496" y="341"/>
                    </a:cubicBezTo>
                    <a:lnTo>
                      <a:pt x="496" y="341"/>
                    </a:lnTo>
                    <a:cubicBezTo>
                      <a:pt x="465" y="341"/>
                      <a:pt x="465" y="341"/>
                      <a:pt x="465" y="341"/>
                    </a:cubicBezTo>
                    <a:cubicBezTo>
                      <a:pt x="465" y="341"/>
                      <a:pt x="465" y="341"/>
                      <a:pt x="465" y="310"/>
                    </a:cubicBezTo>
                    <a:cubicBezTo>
                      <a:pt x="465" y="310"/>
                      <a:pt x="465" y="310"/>
                      <a:pt x="433" y="310"/>
                    </a:cubicBezTo>
                    <a:lnTo>
                      <a:pt x="433" y="280"/>
                    </a:lnTo>
                    <a:lnTo>
                      <a:pt x="403" y="280"/>
                    </a:lnTo>
                    <a:lnTo>
                      <a:pt x="403" y="280"/>
                    </a:lnTo>
                    <a:lnTo>
                      <a:pt x="372" y="310"/>
                    </a:lnTo>
                    <a:cubicBezTo>
                      <a:pt x="341" y="310"/>
                      <a:pt x="341" y="280"/>
                      <a:pt x="341" y="280"/>
                    </a:cubicBezTo>
                    <a:cubicBezTo>
                      <a:pt x="309" y="280"/>
                      <a:pt x="309" y="280"/>
                      <a:pt x="309" y="248"/>
                    </a:cubicBezTo>
                    <a:cubicBezTo>
                      <a:pt x="309" y="248"/>
                      <a:pt x="279" y="248"/>
                      <a:pt x="279" y="217"/>
                    </a:cubicBezTo>
                    <a:lnTo>
                      <a:pt x="279" y="217"/>
                    </a:lnTo>
                    <a:lnTo>
                      <a:pt x="279" y="217"/>
                    </a:lnTo>
                    <a:cubicBezTo>
                      <a:pt x="279" y="217"/>
                      <a:pt x="279" y="217"/>
                      <a:pt x="309" y="217"/>
                    </a:cubicBezTo>
                    <a:cubicBezTo>
                      <a:pt x="309" y="186"/>
                      <a:pt x="309" y="186"/>
                      <a:pt x="309" y="186"/>
                    </a:cubicBezTo>
                    <a:cubicBezTo>
                      <a:pt x="279" y="186"/>
                      <a:pt x="279" y="186"/>
                      <a:pt x="279" y="156"/>
                    </a:cubicBezTo>
                    <a:lnTo>
                      <a:pt x="279" y="156"/>
                    </a:lnTo>
                    <a:lnTo>
                      <a:pt x="279" y="156"/>
                    </a:lnTo>
                    <a:lnTo>
                      <a:pt x="279" y="156"/>
                    </a:lnTo>
                    <a:cubicBezTo>
                      <a:pt x="248" y="156"/>
                      <a:pt x="248" y="124"/>
                      <a:pt x="248" y="124"/>
                    </a:cubicBezTo>
                    <a:lnTo>
                      <a:pt x="248" y="124"/>
                    </a:lnTo>
                    <a:lnTo>
                      <a:pt x="248" y="124"/>
                    </a:lnTo>
                    <a:lnTo>
                      <a:pt x="248" y="124"/>
                    </a:lnTo>
                    <a:lnTo>
                      <a:pt x="248" y="124"/>
                    </a:lnTo>
                    <a:lnTo>
                      <a:pt x="248" y="93"/>
                    </a:lnTo>
                    <a:lnTo>
                      <a:pt x="248" y="93"/>
                    </a:lnTo>
                    <a:cubicBezTo>
                      <a:pt x="248" y="93"/>
                      <a:pt x="248" y="93"/>
                      <a:pt x="279" y="93"/>
                    </a:cubicBezTo>
                    <a:lnTo>
                      <a:pt x="279" y="62"/>
                    </a:lnTo>
                    <a:cubicBezTo>
                      <a:pt x="279" y="62"/>
                      <a:pt x="279" y="32"/>
                      <a:pt x="279" y="0"/>
                    </a:cubicBezTo>
                    <a:lnTo>
                      <a:pt x="279" y="0"/>
                    </a:lnTo>
                    <a:lnTo>
                      <a:pt x="279" y="0"/>
                    </a:lnTo>
                    <a:lnTo>
                      <a:pt x="248" y="0"/>
                    </a:lnTo>
                    <a:lnTo>
                      <a:pt x="248" y="0"/>
                    </a:lnTo>
                    <a:cubicBezTo>
                      <a:pt x="217" y="124"/>
                      <a:pt x="217" y="124"/>
                      <a:pt x="217" y="124"/>
                    </a:cubicBezTo>
                    <a:cubicBezTo>
                      <a:pt x="185" y="32"/>
                      <a:pt x="185" y="32"/>
                      <a:pt x="185" y="32"/>
                    </a:cubicBezTo>
                    <a:lnTo>
                      <a:pt x="185" y="32"/>
                    </a:lnTo>
                    <a:lnTo>
                      <a:pt x="185" y="62"/>
                    </a:lnTo>
                    <a:lnTo>
                      <a:pt x="155" y="93"/>
                    </a:lnTo>
                    <a:lnTo>
                      <a:pt x="155" y="93"/>
                    </a:lnTo>
                    <a:cubicBezTo>
                      <a:pt x="155" y="124"/>
                      <a:pt x="155" y="124"/>
                      <a:pt x="155" y="156"/>
                    </a:cubicBezTo>
                    <a:lnTo>
                      <a:pt x="124" y="156"/>
                    </a:lnTo>
                    <a:cubicBezTo>
                      <a:pt x="93" y="156"/>
                      <a:pt x="93" y="156"/>
                      <a:pt x="93" y="186"/>
                    </a:cubicBezTo>
                    <a:lnTo>
                      <a:pt x="93" y="186"/>
                    </a:lnTo>
                    <a:lnTo>
                      <a:pt x="93" y="186"/>
                    </a:lnTo>
                    <a:lnTo>
                      <a:pt x="93" y="186"/>
                    </a:lnTo>
                    <a:cubicBezTo>
                      <a:pt x="93" y="217"/>
                      <a:pt x="93" y="217"/>
                      <a:pt x="93" y="217"/>
                    </a:cubicBezTo>
                    <a:lnTo>
                      <a:pt x="93" y="217"/>
                    </a:lnTo>
                    <a:cubicBezTo>
                      <a:pt x="93" y="248"/>
                      <a:pt x="62" y="248"/>
                      <a:pt x="62" y="248"/>
                    </a:cubicBezTo>
                    <a:cubicBezTo>
                      <a:pt x="62" y="248"/>
                      <a:pt x="62" y="248"/>
                      <a:pt x="31"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2" name="Freeform 154">
                <a:extLst>
                  <a:ext uri="{FF2B5EF4-FFF2-40B4-BE49-F238E27FC236}">
                    <a16:creationId xmlns:a16="http://schemas.microsoft.com/office/drawing/2014/main" id="{59C27042-BD3F-1C4C-AB0C-A47FBED3645A}"/>
                  </a:ext>
                </a:extLst>
              </p:cNvPr>
              <p:cNvSpPr>
                <a:spLocks noChangeArrowheads="1"/>
              </p:cNvSpPr>
              <p:nvPr/>
            </p:nvSpPr>
            <p:spPr bwMode="auto">
              <a:xfrm>
                <a:off x="2228850" y="2393950"/>
                <a:ext cx="223838" cy="223838"/>
              </a:xfrm>
              <a:custGeom>
                <a:avLst/>
                <a:gdLst>
                  <a:gd name="T0" fmla="*/ 62 w 621"/>
                  <a:gd name="T1" fmla="*/ 124 h 621"/>
                  <a:gd name="T2" fmla="*/ 0 w 621"/>
                  <a:gd name="T3" fmla="*/ 124 h 621"/>
                  <a:gd name="T4" fmla="*/ 0 w 621"/>
                  <a:gd name="T5" fmla="*/ 186 h 621"/>
                  <a:gd name="T6" fmla="*/ 0 w 621"/>
                  <a:gd name="T7" fmla="*/ 217 h 621"/>
                  <a:gd name="T8" fmla="*/ 31 w 621"/>
                  <a:gd name="T9" fmla="*/ 248 h 621"/>
                  <a:gd name="T10" fmla="*/ 92 w 621"/>
                  <a:gd name="T11" fmla="*/ 248 h 621"/>
                  <a:gd name="T12" fmla="*/ 155 w 621"/>
                  <a:gd name="T13" fmla="*/ 280 h 621"/>
                  <a:gd name="T14" fmla="*/ 186 w 621"/>
                  <a:gd name="T15" fmla="*/ 280 h 621"/>
                  <a:gd name="T16" fmla="*/ 248 w 621"/>
                  <a:gd name="T17" fmla="*/ 280 h 621"/>
                  <a:gd name="T18" fmla="*/ 279 w 621"/>
                  <a:gd name="T19" fmla="*/ 310 h 621"/>
                  <a:gd name="T20" fmla="*/ 279 w 621"/>
                  <a:gd name="T21" fmla="*/ 341 h 621"/>
                  <a:gd name="T22" fmla="*/ 248 w 621"/>
                  <a:gd name="T23" fmla="*/ 403 h 621"/>
                  <a:gd name="T24" fmla="*/ 279 w 621"/>
                  <a:gd name="T25" fmla="*/ 465 h 621"/>
                  <a:gd name="T26" fmla="*/ 279 w 621"/>
                  <a:gd name="T27" fmla="*/ 527 h 621"/>
                  <a:gd name="T28" fmla="*/ 279 w 621"/>
                  <a:gd name="T29" fmla="*/ 527 h 621"/>
                  <a:gd name="T30" fmla="*/ 279 w 621"/>
                  <a:gd name="T31" fmla="*/ 589 h 621"/>
                  <a:gd name="T32" fmla="*/ 310 w 621"/>
                  <a:gd name="T33" fmla="*/ 620 h 621"/>
                  <a:gd name="T34" fmla="*/ 310 w 621"/>
                  <a:gd name="T35" fmla="*/ 620 h 621"/>
                  <a:gd name="T36" fmla="*/ 372 w 621"/>
                  <a:gd name="T37" fmla="*/ 620 h 621"/>
                  <a:gd name="T38" fmla="*/ 372 w 621"/>
                  <a:gd name="T39" fmla="*/ 620 h 621"/>
                  <a:gd name="T40" fmla="*/ 434 w 621"/>
                  <a:gd name="T41" fmla="*/ 558 h 621"/>
                  <a:gd name="T42" fmla="*/ 403 w 621"/>
                  <a:gd name="T43" fmla="*/ 496 h 621"/>
                  <a:gd name="T44" fmla="*/ 403 w 621"/>
                  <a:gd name="T45" fmla="*/ 465 h 621"/>
                  <a:gd name="T46" fmla="*/ 403 w 621"/>
                  <a:gd name="T47" fmla="*/ 434 h 621"/>
                  <a:gd name="T48" fmla="*/ 434 w 621"/>
                  <a:gd name="T49" fmla="*/ 403 h 621"/>
                  <a:gd name="T50" fmla="*/ 464 w 621"/>
                  <a:gd name="T51" fmla="*/ 403 h 621"/>
                  <a:gd name="T52" fmla="*/ 464 w 621"/>
                  <a:gd name="T53" fmla="*/ 434 h 621"/>
                  <a:gd name="T54" fmla="*/ 527 w 621"/>
                  <a:gd name="T55" fmla="*/ 434 h 621"/>
                  <a:gd name="T56" fmla="*/ 527 w 621"/>
                  <a:gd name="T57" fmla="*/ 434 h 621"/>
                  <a:gd name="T58" fmla="*/ 558 w 621"/>
                  <a:gd name="T59" fmla="*/ 434 h 621"/>
                  <a:gd name="T60" fmla="*/ 588 w 621"/>
                  <a:gd name="T61" fmla="*/ 403 h 621"/>
                  <a:gd name="T62" fmla="*/ 588 w 621"/>
                  <a:gd name="T63" fmla="*/ 403 h 621"/>
                  <a:gd name="T64" fmla="*/ 588 w 621"/>
                  <a:gd name="T65" fmla="*/ 403 h 621"/>
                  <a:gd name="T66" fmla="*/ 588 w 621"/>
                  <a:gd name="T67" fmla="*/ 372 h 621"/>
                  <a:gd name="T68" fmla="*/ 558 w 621"/>
                  <a:gd name="T69" fmla="*/ 310 h 621"/>
                  <a:gd name="T70" fmla="*/ 588 w 621"/>
                  <a:gd name="T71" fmla="*/ 280 h 621"/>
                  <a:gd name="T72" fmla="*/ 620 w 621"/>
                  <a:gd name="T73" fmla="*/ 217 h 621"/>
                  <a:gd name="T74" fmla="*/ 588 w 621"/>
                  <a:gd name="T75" fmla="*/ 156 h 621"/>
                  <a:gd name="T76" fmla="*/ 588 w 621"/>
                  <a:gd name="T77" fmla="*/ 124 h 621"/>
                  <a:gd name="T78" fmla="*/ 496 w 621"/>
                  <a:gd name="T79" fmla="*/ 62 h 621"/>
                  <a:gd name="T80" fmla="*/ 464 w 621"/>
                  <a:gd name="T81" fmla="*/ 62 h 621"/>
                  <a:gd name="T82" fmla="*/ 403 w 621"/>
                  <a:gd name="T83" fmla="*/ 93 h 621"/>
                  <a:gd name="T84" fmla="*/ 310 w 621"/>
                  <a:gd name="T85" fmla="*/ 62 h 621"/>
                  <a:gd name="T86" fmla="*/ 248 w 621"/>
                  <a:gd name="T87" fmla="*/ 62 h 621"/>
                  <a:gd name="T88" fmla="*/ 186 w 621"/>
                  <a:gd name="T89" fmla="*/ 0 h 621"/>
                  <a:gd name="T90" fmla="*/ 92 w 621"/>
                  <a:gd name="T91" fmla="*/ 0 h 621"/>
                  <a:gd name="T92" fmla="*/ 62 w 621"/>
                  <a:gd name="T93" fmla="*/ 3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621">
                    <a:moveTo>
                      <a:pt x="62" y="62"/>
                    </a:moveTo>
                    <a:lnTo>
                      <a:pt x="62" y="62"/>
                    </a:lnTo>
                    <a:cubicBezTo>
                      <a:pt x="62" y="93"/>
                      <a:pt x="62" y="124"/>
                      <a:pt x="62" y="124"/>
                    </a:cubicBezTo>
                    <a:lnTo>
                      <a:pt x="31" y="156"/>
                    </a:lnTo>
                    <a:lnTo>
                      <a:pt x="0" y="156"/>
                    </a:lnTo>
                    <a:cubicBezTo>
                      <a:pt x="0" y="156"/>
                      <a:pt x="0" y="156"/>
                      <a:pt x="0" y="124"/>
                    </a:cubicBezTo>
                    <a:cubicBezTo>
                      <a:pt x="0" y="156"/>
                      <a:pt x="0" y="156"/>
                      <a:pt x="0" y="156"/>
                    </a:cubicBezTo>
                    <a:lnTo>
                      <a:pt x="0" y="156"/>
                    </a:lnTo>
                    <a:cubicBezTo>
                      <a:pt x="0" y="186"/>
                      <a:pt x="0" y="186"/>
                      <a:pt x="0" y="186"/>
                    </a:cubicBezTo>
                    <a:lnTo>
                      <a:pt x="0" y="217"/>
                    </a:lnTo>
                    <a:lnTo>
                      <a:pt x="0" y="217"/>
                    </a:lnTo>
                    <a:lnTo>
                      <a:pt x="0" y="217"/>
                    </a:lnTo>
                    <a:cubicBezTo>
                      <a:pt x="0" y="217"/>
                      <a:pt x="0" y="248"/>
                      <a:pt x="31" y="248"/>
                    </a:cubicBezTo>
                    <a:lnTo>
                      <a:pt x="31" y="248"/>
                    </a:lnTo>
                    <a:lnTo>
                      <a:pt x="31" y="248"/>
                    </a:lnTo>
                    <a:cubicBezTo>
                      <a:pt x="62" y="217"/>
                      <a:pt x="62" y="217"/>
                      <a:pt x="62" y="217"/>
                    </a:cubicBezTo>
                    <a:cubicBezTo>
                      <a:pt x="62" y="217"/>
                      <a:pt x="92" y="217"/>
                      <a:pt x="92" y="248"/>
                    </a:cubicBezTo>
                    <a:lnTo>
                      <a:pt x="92" y="248"/>
                    </a:lnTo>
                    <a:cubicBezTo>
                      <a:pt x="124" y="248"/>
                      <a:pt x="155" y="280"/>
                      <a:pt x="155" y="280"/>
                    </a:cubicBezTo>
                    <a:lnTo>
                      <a:pt x="155" y="280"/>
                    </a:lnTo>
                    <a:lnTo>
                      <a:pt x="155" y="280"/>
                    </a:lnTo>
                    <a:lnTo>
                      <a:pt x="155" y="280"/>
                    </a:lnTo>
                    <a:lnTo>
                      <a:pt x="186" y="280"/>
                    </a:lnTo>
                    <a:lnTo>
                      <a:pt x="186" y="280"/>
                    </a:lnTo>
                    <a:lnTo>
                      <a:pt x="186" y="280"/>
                    </a:lnTo>
                    <a:cubicBezTo>
                      <a:pt x="216" y="280"/>
                      <a:pt x="216" y="280"/>
                      <a:pt x="216" y="280"/>
                    </a:cubicBezTo>
                    <a:cubicBezTo>
                      <a:pt x="216" y="280"/>
                      <a:pt x="216" y="280"/>
                      <a:pt x="248" y="280"/>
                    </a:cubicBezTo>
                    <a:lnTo>
                      <a:pt x="248" y="280"/>
                    </a:lnTo>
                    <a:lnTo>
                      <a:pt x="248" y="280"/>
                    </a:lnTo>
                    <a:cubicBezTo>
                      <a:pt x="248" y="280"/>
                      <a:pt x="279" y="280"/>
                      <a:pt x="279" y="310"/>
                    </a:cubicBezTo>
                    <a:lnTo>
                      <a:pt x="279" y="310"/>
                    </a:lnTo>
                    <a:cubicBezTo>
                      <a:pt x="279" y="341"/>
                      <a:pt x="279" y="341"/>
                      <a:pt x="279" y="341"/>
                    </a:cubicBezTo>
                    <a:lnTo>
                      <a:pt x="279" y="341"/>
                    </a:lnTo>
                    <a:cubicBezTo>
                      <a:pt x="279" y="372"/>
                      <a:pt x="248" y="372"/>
                      <a:pt x="248" y="372"/>
                    </a:cubicBezTo>
                    <a:lnTo>
                      <a:pt x="248" y="372"/>
                    </a:lnTo>
                    <a:lnTo>
                      <a:pt x="248" y="403"/>
                    </a:lnTo>
                    <a:lnTo>
                      <a:pt x="248" y="403"/>
                    </a:lnTo>
                    <a:cubicBezTo>
                      <a:pt x="248" y="403"/>
                      <a:pt x="248" y="403"/>
                      <a:pt x="248" y="434"/>
                    </a:cubicBezTo>
                    <a:cubicBezTo>
                      <a:pt x="248" y="434"/>
                      <a:pt x="279" y="434"/>
                      <a:pt x="279" y="465"/>
                    </a:cubicBezTo>
                    <a:lnTo>
                      <a:pt x="279" y="465"/>
                    </a:lnTo>
                    <a:cubicBezTo>
                      <a:pt x="279" y="496"/>
                      <a:pt x="279" y="496"/>
                      <a:pt x="279" y="496"/>
                    </a:cubicBezTo>
                    <a:lnTo>
                      <a:pt x="279" y="527"/>
                    </a:lnTo>
                    <a:lnTo>
                      <a:pt x="279" y="527"/>
                    </a:lnTo>
                    <a:lnTo>
                      <a:pt x="279" y="527"/>
                    </a:lnTo>
                    <a:lnTo>
                      <a:pt x="279" y="527"/>
                    </a:lnTo>
                    <a:cubicBezTo>
                      <a:pt x="279" y="558"/>
                      <a:pt x="279" y="558"/>
                      <a:pt x="279" y="558"/>
                    </a:cubicBezTo>
                    <a:cubicBezTo>
                      <a:pt x="279" y="558"/>
                      <a:pt x="279" y="558"/>
                      <a:pt x="279" y="589"/>
                    </a:cubicBezTo>
                    <a:lnTo>
                      <a:pt x="279" y="589"/>
                    </a:lnTo>
                    <a:lnTo>
                      <a:pt x="279" y="589"/>
                    </a:lnTo>
                    <a:cubicBezTo>
                      <a:pt x="310" y="589"/>
                      <a:pt x="310" y="589"/>
                      <a:pt x="310" y="620"/>
                    </a:cubicBezTo>
                    <a:lnTo>
                      <a:pt x="310" y="620"/>
                    </a:lnTo>
                    <a:lnTo>
                      <a:pt x="310" y="620"/>
                    </a:lnTo>
                    <a:lnTo>
                      <a:pt x="310" y="620"/>
                    </a:lnTo>
                    <a:lnTo>
                      <a:pt x="310" y="620"/>
                    </a:lnTo>
                    <a:cubicBezTo>
                      <a:pt x="340" y="620"/>
                      <a:pt x="340" y="620"/>
                      <a:pt x="340" y="620"/>
                    </a:cubicBezTo>
                    <a:lnTo>
                      <a:pt x="372" y="620"/>
                    </a:lnTo>
                    <a:lnTo>
                      <a:pt x="372" y="620"/>
                    </a:lnTo>
                    <a:lnTo>
                      <a:pt x="372" y="620"/>
                    </a:lnTo>
                    <a:lnTo>
                      <a:pt x="372" y="620"/>
                    </a:lnTo>
                    <a:lnTo>
                      <a:pt x="372" y="620"/>
                    </a:lnTo>
                    <a:cubicBezTo>
                      <a:pt x="403" y="589"/>
                      <a:pt x="403" y="589"/>
                      <a:pt x="403" y="589"/>
                    </a:cubicBezTo>
                    <a:lnTo>
                      <a:pt x="403" y="589"/>
                    </a:lnTo>
                    <a:cubicBezTo>
                      <a:pt x="434" y="589"/>
                      <a:pt x="434" y="589"/>
                      <a:pt x="434" y="558"/>
                    </a:cubicBezTo>
                    <a:cubicBezTo>
                      <a:pt x="434" y="558"/>
                      <a:pt x="403" y="558"/>
                      <a:pt x="403" y="527"/>
                    </a:cubicBezTo>
                    <a:lnTo>
                      <a:pt x="403" y="527"/>
                    </a:lnTo>
                    <a:cubicBezTo>
                      <a:pt x="403" y="527"/>
                      <a:pt x="403" y="527"/>
                      <a:pt x="403" y="496"/>
                    </a:cubicBezTo>
                    <a:lnTo>
                      <a:pt x="403" y="496"/>
                    </a:lnTo>
                    <a:cubicBezTo>
                      <a:pt x="403" y="496"/>
                      <a:pt x="403" y="496"/>
                      <a:pt x="403" y="465"/>
                    </a:cubicBezTo>
                    <a:lnTo>
                      <a:pt x="403" y="465"/>
                    </a:lnTo>
                    <a:cubicBezTo>
                      <a:pt x="403" y="465"/>
                      <a:pt x="372" y="465"/>
                      <a:pt x="372" y="434"/>
                    </a:cubicBezTo>
                    <a:lnTo>
                      <a:pt x="372" y="434"/>
                    </a:lnTo>
                    <a:lnTo>
                      <a:pt x="403" y="434"/>
                    </a:lnTo>
                    <a:cubicBezTo>
                      <a:pt x="403" y="403"/>
                      <a:pt x="403" y="403"/>
                      <a:pt x="403" y="403"/>
                    </a:cubicBezTo>
                    <a:lnTo>
                      <a:pt x="403" y="403"/>
                    </a:lnTo>
                    <a:lnTo>
                      <a:pt x="434" y="403"/>
                    </a:lnTo>
                    <a:lnTo>
                      <a:pt x="434" y="403"/>
                    </a:lnTo>
                    <a:cubicBezTo>
                      <a:pt x="434" y="434"/>
                      <a:pt x="434" y="434"/>
                      <a:pt x="434" y="434"/>
                    </a:cubicBezTo>
                    <a:cubicBezTo>
                      <a:pt x="434" y="434"/>
                      <a:pt x="434" y="403"/>
                      <a:pt x="464" y="403"/>
                    </a:cubicBezTo>
                    <a:lnTo>
                      <a:pt x="464" y="403"/>
                    </a:lnTo>
                    <a:lnTo>
                      <a:pt x="464" y="434"/>
                    </a:lnTo>
                    <a:lnTo>
                      <a:pt x="464" y="434"/>
                    </a:lnTo>
                    <a:lnTo>
                      <a:pt x="464" y="434"/>
                    </a:lnTo>
                    <a:cubicBezTo>
                      <a:pt x="496" y="434"/>
                      <a:pt x="496" y="434"/>
                      <a:pt x="496" y="434"/>
                    </a:cubicBezTo>
                    <a:lnTo>
                      <a:pt x="527" y="434"/>
                    </a:lnTo>
                    <a:lnTo>
                      <a:pt x="527" y="434"/>
                    </a:lnTo>
                    <a:lnTo>
                      <a:pt x="527" y="434"/>
                    </a:lnTo>
                    <a:lnTo>
                      <a:pt x="527" y="434"/>
                    </a:lnTo>
                    <a:cubicBezTo>
                      <a:pt x="527" y="434"/>
                      <a:pt x="527" y="434"/>
                      <a:pt x="558" y="434"/>
                    </a:cubicBezTo>
                    <a:lnTo>
                      <a:pt x="558" y="434"/>
                    </a:lnTo>
                    <a:lnTo>
                      <a:pt x="558" y="434"/>
                    </a:lnTo>
                    <a:lnTo>
                      <a:pt x="558" y="434"/>
                    </a:lnTo>
                    <a:cubicBezTo>
                      <a:pt x="558" y="403"/>
                      <a:pt x="588" y="403"/>
                      <a:pt x="588" y="403"/>
                    </a:cubicBezTo>
                    <a:lnTo>
                      <a:pt x="588" y="403"/>
                    </a:lnTo>
                    <a:lnTo>
                      <a:pt x="588" y="403"/>
                    </a:lnTo>
                    <a:lnTo>
                      <a:pt x="588" y="403"/>
                    </a:lnTo>
                    <a:lnTo>
                      <a:pt x="588" y="403"/>
                    </a:lnTo>
                    <a:cubicBezTo>
                      <a:pt x="588" y="403"/>
                      <a:pt x="588" y="403"/>
                      <a:pt x="620" y="403"/>
                    </a:cubicBezTo>
                    <a:cubicBezTo>
                      <a:pt x="588" y="403"/>
                      <a:pt x="588" y="403"/>
                      <a:pt x="588" y="403"/>
                    </a:cubicBezTo>
                    <a:lnTo>
                      <a:pt x="588" y="403"/>
                    </a:lnTo>
                    <a:lnTo>
                      <a:pt x="588" y="403"/>
                    </a:lnTo>
                    <a:cubicBezTo>
                      <a:pt x="588" y="403"/>
                      <a:pt x="588" y="403"/>
                      <a:pt x="588" y="372"/>
                    </a:cubicBezTo>
                    <a:lnTo>
                      <a:pt x="588" y="372"/>
                    </a:lnTo>
                    <a:cubicBezTo>
                      <a:pt x="588" y="341"/>
                      <a:pt x="558" y="341"/>
                      <a:pt x="558" y="341"/>
                    </a:cubicBezTo>
                    <a:cubicBezTo>
                      <a:pt x="558" y="341"/>
                      <a:pt x="558" y="341"/>
                      <a:pt x="558" y="310"/>
                    </a:cubicBezTo>
                    <a:lnTo>
                      <a:pt x="558" y="310"/>
                    </a:lnTo>
                    <a:cubicBezTo>
                      <a:pt x="558" y="310"/>
                      <a:pt x="558" y="310"/>
                      <a:pt x="588" y="280"/>
                    </a:cubicBezTo>
                    <a:lnTo>
                      <a:pt x="588" y="280"/>
                    </a:lnTo>
                    <a:lnTo>
                      <a:pt x="588" y="280"/>
                    </a:lnTo>
                    <a:cubicBezTo>
                      <a:pt x="588" y="280"/>
                      <a:pt x="588" y="248"/>
                      <a:pt x="620" y="248"/>
                    </a:cubicBezTo>
                    <a:lnTo>
                      <a:pt x="620" y="217"/>
                    </a:lnTo>
                    <a:lnTo>
                      <a:pt x="620" y="217"/>
                    </a:lnTo>
                    <a:lnTo>
                      <a:pt x="620" y="217"/>
                    </a:lnTo>
                    <a:cubicBezTo>
                      <a:pt x="620" y="186"/>
                      <a:pt x="620" y="186"/>
                      <a:pt x="620" y="186"/>
                    </a:cubicBezTo>
                    <a:cubicBezTo>
                      <a:pt x="620" y="186"/>
                      <a:pt x="588" y="186"/>
                      <a:pt x="588" y="156"/>
                    </a:cubicBezTo>
                    <a:cubicBezTo>
                      <a:pt x="558" y="186"/>
                      <a:pt x="558" y="186"/>
                      <a:pt x="558" y="186"/>
                    </a:cubicBezTo>
                    <a:cubicBezTo>
                      <a:pt x="588" y="124"/>
                      <a:pt x="588" y="124"/>
                      <a:pt x="588" y="124"/>
                    </a:cubicBezTo>
                    <a:lnTo>
                      <a:pt x="588" y="124"/>
                    </a:lnTo>
                    <a:lnTo>
                      <a:pt x="588" y="124"/>
                    </a:lnTo>
                    <a:cubicBezTo>
                      <a:pt x="558" y="124"/>
                      <a:pt x="527" y="93"/>
                      <a:pt x="527" y="93"/>
                    </a:cubicBezTo>
                    <a:cubicBezTo>
                      <a:pt x="496" y="93"/>
                      <a:pt x="496" y="62"/>
                      <a:pt x="496" y="62"/>
                    </a:cubicBezTo>
                    <a:lnTo>
                      <a:pt x="496" y="62"/>
                    </a:lnTo>
                    <a:cubicBezTo>
                      <a:pt x="496" y="62"/>
                      <a:pt x="496" y="62"/>
                      <a:pt x="464" y="62"/>
                    </a:cubicBezTo>
                    <a:lnTo>
                      <a:pt x="464" y="62"/>
                    </a:lnTo>
                    <a:lnTo>
                      <a:pt x="464" y="62"/>
                    </a:lnTo>
                    <a:cubicBezTo>
                      <a:pt x="403" y="93"/>
                      <a:pt x="403" y="93"/>
                      <a:pt x="403" y="93"/>
                    </a:cubicBezTo>
                    <a:lnTo>
                      <a:pt x="403" y="93"/>
                    </a:lnTo>
                    <a:cubicBezTo>
                      <a:pt x="403" y="93"/>
                      <a:pt x="372" y="62"/>
                      <a:pt x="340" y="62"/>
                    </a:cubicBezTo>
                    <a:cubicBezTo>
                      <a:pt x="340" y="62"/>
                      <a:pt x="340" y="62"/>
                      <a:pt x="310" y="62"/>
                    </a:cubicBezTo>
                    <a:lnTo>
                      <a:pt x="310" y="62"/>
                    </a:lnTo>
                    <a:cubicBezTo>
                      <a:pt x="279" y="62"/>
                      <a:pt x="279" y="62"/>
                      <a:pt x="248" y="62"/>
                    </a:cubicBezTo>
                    <a:lnTo>
                      <a:pt x="248" y="62"/>
                    </a:lnTo>
                    <a:lnTo>
                      <a:pt x="248" y="62"/>
                    </a:lnTo>
                    <a:cubicBezTo>
                      <a:pt x="216" y="62"/>
                      <a:pt x="216" y="62"/>
                      <a:pt x="216" y="62"/>
                    </a:cubicBezTo>
                    <a:cubicBezTo>
                      <a:pt x="216" y="62"/>
                      <a:pt x="186" y="62"/>
                      <a:pt x="186" y="32"/>
                    </a:cubicBezTo>
                    <a:cubicBezTo>
                      <a:pt x="186" y="32"/>
                      <a:pt x="186" y="32"/>
                      <a:pt x="186" y="0"/>
                    </a:cubicBezTo>
                    <a:cubicBezTo>
                      <a:pt x="186" y="0"/>
                      <a:pt x="155" y="0"/>
                      <a:pt x="124" y="0"/>
                    </a:cubicBezTo>
                    <a:lnTo>
                      <a:pt x="124" y="0"/>
                    </a:lnTo>
                    <a:lnTo>
                      <a:pt x="92" y="0"/>
                    </a:lnTo>
                    <a:lnTo>
                      <a:pt x="62" y="32"/>
                    </a:lnTo>
                    <a:lnTo>
                      <a:pt x="62" y="32"/>
                    </a:lnTo>
                    <a:lnTo>
                      <a:pt x="62" y="32"/>
                    </a:lnTo>
                    <a:lnTo>
                      <a:pt x="62" y="32"/>
                    </a:lnTo>
                    <a:lnTo>
                      <a:pt x="62"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3" name="Freeform 155">
                <a:extLst>
                  <a:ext uri="{FF2B5EF4-FFF2-40B4-BE49-F238E27FC236}">
                    <a16:creationId xmlns:a16="http://schemas.microsoft.com/office/drawing/2014/main" id="{EE62FE37-B4BE-A348-A5E4-744E8BA8FC48}"/>
                  </a:ext>
                </a:extLst>
              </p:cNvPr>
              <p:cNvSpPr>
                <a:spLocks noChangeArrowheads="1"/>
              </p:cNvSpPr>
              <p:nvPr/>
            </p:nvSpPr>
            <p:spPr bwMode="auto">
              <a:xfrm>
                <a:off x="2486025" y="26050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4" name="Freeform 156">
                <a:extLst>
                  <a:ext uri="{FF2B5EF4-FFF2-40B4-BE49-F238E27FC236}">
                    <a16:creationId xmlns:a16="http://schemas.microsoft.com/office/drawing/2014/main" id="{0E135FB8-E1F5-B041-81D9-E5ECF4650B15}"/>
                  </a:ext>
                </a:extLst>
              </p:cNvPr>
              <p:cNvSpPr>
                <a:spLocks noChangeArrowheads="1"/>
              </p:cNvSpPr>
              <p:nvPr/>
            </p:nvSpPr>
            <p:spPr bwMode="auto">
              <a:xfrm>
                <a:off x="2452688" y="2471738"/>
                <a:ext cx="66675" cy="134937"/>
              </a:xfrm>
              <a:custGeom>
                <a:avLst/>
                <a:gdLst>
                  <a:gd name="T0" fmla="*/ 31 w 187"/>
                  <a:gd name="T1" fmla="*/ 0 h 373"/>
                  <a:gd name="T2" fmla="*/ 62 w 187"/>
                  <a:gd name="T3" fmla="*/ 63 h 373"/>
                  <a:gd name="T4" fmla="*/ 31 w 187"/>
                  <a:gd name="T5" fmla="*/ 93 h 373"/>
                  <a:gd name="T6" fmla="*/ 31 w 187"/>
                  <a:gd name="T7" fmla="*/ 93 h 373"/>
                  <a:gd name="T8" fmla="*/ 0 w 187"/>
                  <a:gd name="T9" fmla="*/ 93 h 373"/>
                  <a:gd name="T10" fmla="*/ 0 w 187"/>
                  <a:gd name="T11" fmla="*/ 93 h 373"/>
                  <a:gd name="T12" fmla="*/ 31 w 187"/>
                  <a:gd name="T13" fmla="*/ 124 h 373"/>
                  <a:gd name="T14" fmla="*/ 31 w 187"/>
                  <a:gd name="T15" fmla="*/ 124 h 373"/>
                  <a:gd name="T16" fmla="*/ 92 w 187"/>
                  <a:gd name="T17" fmla="*/ 155 h 373"/>
                  <a:gd name="T18" fmla="*/ 62 w 187"/>
                  <a:gd name="T19" fmla="*/ 186 h 373"/>
                  <a:gd name="T20" fmla="*/ 92 w 187"/>
                  <a:gd name="T21" fmla="*/ 248 h 373"/>
                  <a:gd name="T22" fmla="*/ 62 w 187"/>
                  <a:gd name="T23" fmla="*/ 279 h 373"/>
                  <a:gd name="T24" fmla="*/ 92 w 187"/>
                  <a:gd name="T25" fmla="*/ 310 h 373"/>
                  <a:gd name="T26" fmla="*/ 92 w 187"/>
                  <a:gd name="T27" fmla="*/ 372 h 373"/>
                  <a:gd name="T28" fmla="*/ 92 w 187"/>
                  <a:gd name="T29" fmla="*/ 372 h 373"/>
                  <a:gd name="T30" fmla="*/ 92 w 187"/>
                  <a:gd name="T31" fmla="*/ 372 h 373"/>
                  <a:gd name="T32" fmla="*/ 124 w 187"/>
                  <a:gd name="T33" fmla="*/ 372 h 373"/>
                  <a:gd name="T34" fmla="*/ 155 w 187"/>
                  <a:gd name="T35" fmla="*/ 372 h 373"/>
                  <a:gd name="T36" fmla="*/ 186 w 187"/>
                  <a:gd name="T37" fmla="*/ 341 h 373"/>
                  <a:gd name="T38" fmla="*/ 186 w 187"/>
                  <a:gd name="T39" fmla="*/ 341 h 373"/>
                  <a:gd name="T40" fmla="*/ 155 w 187"/>
                  <a:gd name="T41" fmla="*/ 310 h 373"/>
                  <a:gd name="T42" fmla="*/ 124 w 187"/>
                  <a:gd name="T43" fmla="*/ 248 h 373"/>
                  <a:gd name="T44" fmla="*/ 124 w 187"/>
                  <a:gd name="T45" fmla="*/ 186 h 373"/>
                  <a:gd name="T46" fmla="*/ 124 w 187"/>
                  <a:gd name="T47" fmla="*/ 186 h 373"/>
                  <a:gd name="T48" fmla="*/ 124 w 187"/>
                  <a:gd name="T49" fmla="*/ 186 h 373"/>
                  <a:gd name="T50" fmla="*/ 155 w 187"/>
                  <a:gd name="T51" fmla="*/ 155 h 373"/>
                  <a:gd name="T52" fmla="*/ 186 w 187"/>
                  <a:gd name="T53" fmla="*/ 155 h 373"/>
                  <a:gd name="T54" fmla="*/ 186 w 187"/>
                  <a:gd name="T55" fmla="*/ 124 h 373"/>
                  <a:gd name="T56" fmla="*/ 186 w 187"/>
                  <a:gd name="T57" fmla="*/ 124 h 373"/>
                  <a:gd name="T58" fmla="*/ 186 w 187"/>
                  <a:gd name="T59" fmla="*/ 124 h 373"/>
                  <a:gd name="T60" fmla="*/ 155 w 187"/>
                  <a:gd name="T61" fmla="*/ 93 h 373"/>
                  <a:gd name="T62" fmla="*/ 92 w 187"/>
                  <a:gd name="T63" fmla="*/ 31 h 373"/>
                  <a:gd name="T64" fmla="*/ 62 w 187"/>
                  <a:gd name="T65" fmla="*/ 0 h 373"/>
                  <a:gd name="T66" fmla="*/ 62 w 187"/>
                  <a:gd name="T6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373">
                    <a:moveTo>
                      <a:pt x="31" y="0"/>
                    </a:moveTo>
                    <a:lnTo>
                      <a:pt x="31" y="0"/>
                    </a:lnTo>
                    <a:cubicBezTo>
                      <a:pt x="62" y="31"/>
                      <a:pt x="62" y="31"/>
                      <a:pt x="62" y="63"/>
                    </a:cubicBezTo>
                    <a:lnTo>
                      <a:pt x="62" y="63"/>
                    </a:lnTo>
                    <a:lnTo>
                      <a:pt x="62" y="63"/>
                    </a:lnTo>
                    <a:cubicBezTo>
                      <a:pt x="31" y="93"/>
                      <a:pt x="31" y="93"/>
                      <a:pt x="31" y="93"/>
                    </a:cubicBezTo>
                    <a:lnTo>
                      <a:pt x="31" y="93"/>
                    </a:lnTo>
                    <a:lnTo>
                      <a:pt x="31" y="93"/>
                    </a:lnTo>
                    <a:lnTo>
                      <a:pt x="0" y="93"/>
                    </a:lnTo>
                    <a:lnTo>
                      <a:pt x="0" y="93"/>
                    </a:lnTo>
                    <a:lnTo>
                      <a:pt x="0" y="93"/>
                    </a:lnTo>
                    <a:lnTo>
                      <a:pt x="0" y="93"/>
                    </a:lnTo>
                    <a:cubicBezTo>
                      <a:pt x="0" y="124"/>
                      <a:pt x="0" y="124"/>
                      <a:pt x="0" y="124"/>
                    </a:cubicBezTo>
                    <a:cubicBezTo>
                      <a:pt x="31" y="124"/>
                      <a:pt x="31" y="124"/>
                      <a:pt x="31" y="124"/>
                    </a:cubicBezTo>
                    <a:lnTo>
                      <a:pt x="31" y="124"/>
                    </a:lnTo>
                    <a:lnTo>
                      <a:pt x="31" y="124"/>
                    </a:lnTo>
                    <a:cubicBezTo>
                      <a:pt x="62" y="124"/>
                      <a:pt x="62" y="124"/>
                      <a:pt x="62" y="155"/>
                    </a:cubicBezTo>
                    <a:cubicBezTo>
                      <a:pt x="92" y="155"/>
                      <a:pt x="92" y="155"/>
                      <a:pt x="92" y="155"/>
                    </a:cubicBezTo>
                    <a:cubicBezTo>
                      <a:pt x="92" y="186"/>
                      <a:pt x="92" y="186"/>
                      <a:pt x="92" y="186"/>
                    </a:cubicBezTo>
                    <a:lnTo>
                      <a:pt x="62" y="186"/>
                    </a:lnTo>
                    <a:cubicBezTo>
                      <a:pt x="92" y="217"/>
                      <a:pt x="92" y="217"/>
                      <a:pt x="92" y="248"/>
                    </a:cubicBezTo>
                    <a:lnTo>
                      <a:pt x="92" y="248"/>
                    </a:lnTo>
                    <a:lnTo>
                      <a:pt x="92" y="248"/>
                    </a:lnTo>
                    <a:cubicBezTo>
                      <a:pt x="92" y="248"/>
                      <a:pt x="92" y="279"/>
                      <a:pt x="62" y="279"/>
                    </a:cubicBezTo>
                    <a:lnTo>
                      <a:pt x="62" y="279"/>
                    </a:lnTo>
                    <a:cubicBezTo>
                      <a:pt x="62" y="310"/>
                      <a:pt x="92" y="310"/>
                      <a:pt x="92" y="310"/>
                    </a:cubicBezTo>
                    <a:cubicBezTo>
                      <a:pt x="92" y="310"/>
                      <a:pt x="62" y="310"/>
                      <a:pt x="62" y="341"/>
                    </a:cubicBezTo>
                    <a:cubicBezTo>
                      <a:pt x="92" y="341"/>
                      <a:pt x="92" y="372"/>
                      <a:pt x="92" y="372"/>
                    </a:cubicBezTo>
                    <a:lnTo>
                      <a:pt x="92" y="372"/>
                    </a:lnTo>
                    <a:lnTo>
                      <a:pt x="92" y="372"/>
                    </a:lnTo>
                    <a:lnTo>
                      <a:pt x="92" y="372"/>
                    </a:lnTo>
                    <a:lnTo>
                      <a:pt x="92" y="372"/>
                    </a:lnTo>
                    <a:cubicBezTo>
                      <a:pt x="124" y="372"/>
                      <a:pt x="124" y="372"/>
                      <a:pt x="124" y="372"/>
                    </a:cubicBezTo>
                    <a:lnTo>
                      <a:pt x="124" y="372"/>
                    </a:lnTo>
                    <a:lnTo>
                      <a:pt x="124" y="372"/>
                    </a:lnTo>
                    <a:cubicBezTo>
                      <a:pt x="155" y="372"/>
                      <a:pt x="155" y="372"/>
                      <a:pt x="155" y="372"/>
                    </a:cubicBezTo>
                    <a:lnTo>
                      <a:pt x="155" y="372"/>
                    </a:lnTo>
                    <a:cubicBezTo>
                      <a:pt x="155" y="372"/>
                      <a:pt x="155" y="341"/>
                      <a:pt x="186" y="341"/>
                    </a:cubicBezTo>
                    <a:lnTo>
                      <a:pt x="186" y="341"/>
                    </a:lnTo>
                    <a:lnTo>
                      <a:pt x="186" y="341"/>
                    </a:lnTo>
                    <a:lnTo>
                      <a:pt x="155" y="310"/>
                    </a:lnTo>
                    <a:lnTo>
                      <a:pt x="155" y="310"/>
                    </a:lnTo>
                    <a:lnTo>
                      <a:pt x="155" y="279"/>
                    </a:lnTo>
                    <a:cubicBezTo>
                      <a:pt x="124" y="279"/>
                      <a:pt x="124" y="248"/>
                      <a:pt x="124" y="248"/>
                    </a:cubicBezTo>
                    <a:cubicBezTo>
                      <a:pt x="124" y="217"/>
                      <a:pt x="124" y="217"/>
                      <a:pt x="124" y="217"/>
                    </a:cubicBezTo>
                    <a:cubicBezTo>
                      <a:pt x="124" y="217"/>
                      <a:pt x="124" y="217"/>
                      <a:pt x="124" y="186"/>
                    </a:cubicBezTo>
                    <a:lnTo>
                      <a:pt x="124" y="186"/>
                    </a:lnTo>
                    <a:lnTo>
                      <a:pt x="124" y="186"/>
                    </a:lnTo>
                    <a:lnTo>
                      <a:pt x="124" y="186"/>
                    </a:lnTo>
                    <a:lnTo>
                      <a:pt x="124" y="186"/>
                    </a:lnTo>
                    <a:lnTo>
                      <a:pt x="155" y="155"/>
                    </a:lnTo>
                    <a:lnTo>
                      <a:pt x="155" y="155"/>
                    </a:lnTo>
                    <a:cubicBezTo>
                      <a:pt x="155" y="155"/>
                      <a:pt x="155" y="155"/>
                      <a:pt x="186" y="155"/>
                    </a:cubicBezTo>
                    <a:lnTo>
                      <a:pt x="186" y="155"/>
                    </a:lnTo>
                    <a:lnTo>
                      <a:pt x="186" y="155"/>
                    </a:lnTo>
                    <a:cubicBezTo>
                      <a:pt x="186" y="124"/>
                      <a:pt x="186" y="124"/>
                      <a:pt x="186" y="124"/>
                    </a:cubicBezTo>
                    <a:lnTo>
                      <a:pt x="186" y="124"/>
                    </a:lnTo>
                    <a:lnTo>
                      <a:pt x="186" y="124"/>
                    </a:lnTo>
                    <a:lnTo>
                      <a:pt x="186" y="124"/>
                    </a:lnTo>
                    <a:lnTo>
                      <a:pt x="186" y="124"/>
                    </a:lnTo>
                    <a:cubicBezTo>
                      <a:pt x="155" y="93"/>
                      <a:pt x="155" y="93"/>
                      <a:pt x="155" y="93"/>
                    </a:cubicBezTo>
                    <a:lnTo>
                      <a:pt x="155" y="93"/>
                    </a:lnTo>
                    <a:cubicBezTo>
                      <a:pt x="124" y="93"/>
                      <a:pt x="124" y="93"/>
                      <a:pt x="124" y="93"/>
                    </a:cubicBezTo>
                    <a:cubicBezTo>
                      <a:pt x="92" y="63"/>
                      <a:pt x="92" y="63"/>
                      <a:pt x="92" y="31"/>
                    </a:cubicBezTo>
                    <a:cubicBezTo>
                      <a:pt x="92" y="31"/>
                      <a:pt x="92" y="0"/>
                      <a:pt x="62" y="0"/>
                    </a:cubicBezTo>
                    <a:lnTo>
                      <a:pt x="62" y="0"/>
                    </a:lnTo>
                    <a:lnTo>
                      <a:pt x="62" y="0"/>
                    </a:lnTo>
                    <a:lnTo>
                      <a:pt x="62" y="0"/>
                    </a:lnTo>
                    <a:lnTo>
                      <a:pt x="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5" name="Freeform 157">
                <a:extLst>
                  <a:ext uri="{FF2B5EF4-FFF2-40B4-BE49-F238E27FC236}">
                    <a16:creationId xmlns:a16="http://schemas.microsoft.com/office/drawing/2014/main" id="{F9415487-2815-944E-BFBA-A6C94A351C24}"/>
                  </a:ext>
                </a:extLst>
              </p:cNvPr>
              <p:cNvSpPr>
                <a:spLocks noChangeArrowheads="1"/>
              </p:cNvSpPr>
              <p:nvPr/>
            </p:nvSpPr>
            <p:spPr bwMode="auto">
              <a:xfrm>
                <a:off x="2519363" y="2527300"/>
                <a:ext cx="100012" cy="66675"/>
              </a:xfrm>
              <a:custGeom>
                <a:avLst/>
                <a:gdLst>
                  <a:gd name="T0" fmla="*/ 0 w 279"/>
                  <a:gd name="T1" fmla="*/ 62 h 187"/>
                  <a:gd name="T2" fmla="*/ 0 w 279"/>
                  <a:gd name="T3" fmla="*/ 62 h 187"/>
                  <a:gd name="T4" fmla="*/ 0 w 279"/>
                  <a:gd name="T5" fmla="*/ 62 h 187"/>
                  <a:gd name="T6" fmla="*/ 0 w 279"/>
                  <a:gd name="T7" fmla="*/ 93 h 187"/>
                  <a:gd name="T8" fmla="*/ 0 w 279"/>
                  <a:gd name="T9" fmla="*/ 93 h 187"/>
                  <a:gd name="T10" fmla="*/ 30 w 279"/>
                  <a:gd name="T11" fmla="*/ 93 h 187"/>
                  <a:gd name="T12" fmla="*/ 30 w 279"/>
                  <a:gd name="T13" fmla="*/ 93 h 187"/>
                  <a:gd name="T14" fmla="*/ 30 w 279"/>
                  <a:gd name="T15" fmla="*/ 155 h 187"/>
                  <a:gd name="T16" fmla="*/ 30 w 279"/>
                  <a:gd name="T17" fmla="*/ 155 h 187"/>
                  <a:gd name="T18" fmla="*/ 30 w 279"/>
                  <a:gd name="T19" fmla="*/ 155 h 187"/>
                  <a:gd name="T20" fmla="*/ 30 w 279"/>
                  <a:gd name="T21" fmla="*/ 155 h 187"/>
                  <a:gd name="T22" fmla="*/ 30 w 279"/>
                  <a:gd name="T23" fmla="*/ 155 h 187"/>
                  <a:gd name="T24" fmla="*/ 30 w 279"/>
                  <a:gd name="T25" fmla="*/ 155 h 187"/>
                  <a:gd name="T26" fmla="*/ 62 w 279"/>
                  <a:gd name="T27" fmla="*/ 155 h 187"/>
                  <a:gd name="T28" fmla="*/ 62 w 279"/>
                  <a:gd name="T29" fmla="*/ 155 h 187"/>
                  <a:gd name="T30" fmla="*/ 93 w 279"/>
                  <a:gd name="T31" fmla="*/ 155 h 187"/>
                  <a:gd name="T32" fmla="*/ 93 w 279"/>
                  <a:gd name="T33" fmla="*/ 155 h 187"/>
                  <a:gd name="T34" fmla="*/ 124 w 279"/>
                  <a:gd name="T35" fmla="*/ 155 h 187"/>
                  <a:gd name="T36" fmla="*/ 154 w 279"/>
                  <a:gd name="T37" fmla="*/ 155 h 187"/>
                  <a:gd name="T38" fmla="*/ 154 w 279"/>
                  <a:gd name="T39" fmla="*/ 155 h 187"/>
                  <a:gd name="T40" fmla="*/ 154 w 279"/>
                  <a:gd name="T41" fmla="*/ 155 h 187"/>
                  <a:gd name="T42" fmla="*/ 186 w 279"/>
                  <a:gd name="T43" fmla="*/ 186 h 187"/>
                  <a:gd name="T44" fmla="*/ 186 w 279"/>
                  <a:gd name="T45" fmla="*/ 186 h 187"/>
                  <a:gd name="T46" fmla="*/ 186 w 279"/>
                  <a:gd name="T47" fmla="*/ 186 h 187"/>
                  <a:gd name="T48" fmla="*/ 217 w 279"/>
                  <a:gd name="T49" fmla="*/ 186 h 187"/>
                  <a:gd name="T50" fmla="*/ 248 w 279"/>
                  <a:gd name="T51" fmla="*/ 186 h 187"/>
                  <a:gd name="T52" fmla="*/ 248 w 279"/>
                  <a:gd name="T53" fmla="*/ 186 h 187"/>
                  <a:gd name="T54" fmla="*/ 248 w 279"/>
                  <a:gd name="T55" fmla="*/ 186 h 187"/>
                  <a:gd name="T56" fmla="*/ 248 w 279"/>
                  <a:gd name="T57" fmla="*/ 155 h 187"/>
                  <a:gd name="T58" fmla="*/ 248 w 279"/>
                  <a:gd name="T59" fmla="*/ 155 h 187"/>
                  <a:gd name="T60" fmla="*/ 248 w 279"/>
                  <a:gd name="T61" fmla="*/ 155 h 187"/>
                  <a:gd name="T62" fmla="*/ 278 w 279"/>
                  <a:gd name="T63" fmla="*/ 93 h 187"/>
                  <a:gd name="T64" fmla="*/ 278 w 279"/>
                  <a:gd name="T65" fmla="*/ 93 h 187"/>
                  <a:gd name="T66" fmla="*/ 278 w 279"/>
                  <a:gd name="T67" fmla="*/ 93 h 187"/>
                  <a:gd name="T68" fmla="*/ 278 w 279"/>
                  <a:gd name="T69" fmla="*/ 62 h 187"/>
                  <a:gd name="T70" fmla="*/ 278 w 279"/>
                  <a:gd name="T71" fmla="*/ 62 h 187"/>
                  <a:gd name="T72" fmla="*/ 278 w 279"/>
                  <a:gd name="T73" fmla="*/ 62 h 187"/>
                  <a:gd name="T74" fmla="*/ 278 w 279"/>
                  <a:gd name="T75" fmla="*/ 31 h 187"/>
                  <a:gd name="T76" fmla="*/ 248 w 279"/>
                  <a:gd name="T77" fmla="*/ 31 h 187"/>
                  <a:gd name="T78" fmla="*/ 248 w 279"/>
                  <a:gd name="T79" fmla="*/ 31 h 187"/>
                  <a:gd name="T80" fmla="*/ 217 w 279"/>
                  <a:gd name="T81" fmla="*/ 31 h 187"/>
                  <a:gd name="T82" fmla="*/ 154 w 279"/>
                  <a:gd name="T83" fmla="*/ 62 h 187"/>
                  <a:gd name="T84" fmla="*/ 154 w 279"/>
                  <a:gd name="T85" fmla="*/ 31 h 187"/>
                  <a:gd name="T86" fmla="*/ 124 w 279"/>
                  <a:gd name="T87" fmla="*/ 0 h 187"/>
                  <a:gd name="T88" fmla="*/ 124 w 279"/>
                  <a:gd name="T89" fmla="*/ 0 h 187"/>
                  <a:gd name="T90" fmla="*/ 93 w 279"/>
                  <a:gd name="T91" fmla="*/ 0 h 187"/>
                  <a:gd name="T92" fmla="*/ 62 w 279"/>
                  <a:gd name="T93" fmla="*/ 0 h 187"/>
                  <a:gd name="T94" fmla="*/ 30 w 279"/>
                  <a:gd name="T95" fmla="*/ 0 h 187"/>
                  <a:gd name="T96" fmla="*/ 30 w 279"/>
                  <a:gd name="T97" fmla="*/ 0 h 187"/>
                  <a:gd name="T98" fmla="*/ 30 w 279"/>
                  <a:gd name="T99" fmla="*/ 31 h 187"/>
                  <a:gd name="T100" fmla="*/ 0 w 279"/>
                  <a:gd name="T101" fmla="*/ 6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9" h="187">
                    <a:moveTo>
                      <a:pt x="0" y="62"/>
                    </a:moveTo>
                    <a:lnTo>
                      <a:pt x="0" y="62"/>
                    </a:lnTo>
                    <a:lnTo>
                      <a:pt x="0" y="62"/>
                    </a:lnTo>
                    <a:cubicBezTo>
                      <a:pt x="0" y="93"/>
                      <a:pt x="0" y="93"/>
                      <a:pt x="0" y="93"/>
                    </a:cubicBezTo>
                    <a:lnTo>
                      <a:pt x="0" y="93"/>
                    </a:lnTo>
                    <a:cubicBezTo>
                      <a:pt x="0" y="93"/>
                      <a:pt x="0" y="93"/>
                      <a:pt x="30" y="93"/>
                    </a:cubicBezTo>
                    <a:lnTo>
                      <a:pt x="30" y="93"/>
                    </a:lnTo>
                    <a:cubicBezTo>
                      <a:pt x="30" y="124"/>
                      <a:pt x="30" y="124"/>
                      <a:pt x="30" y="155"/>
                    </a:cubicBezTo>
                    <a:lnTo>
                      <a:pt x="30" y="155"/>
                    </a:lnTo>
                    <a:lnTo>
                      <a:pt x="30" y="155"/>
                    </a:lnTo>
                    <a:lnTo>
                      <a:pt x="30" y="155"/>
                    </a:lnTo>
                    <a:lnTo>
                      <a:pt x="30" y="155"/>
                    </a:lnTo>
                    <a:lnTo>
                      <a:pt x="30" y="155"/>
                    </a:lnTo>
                    <a:lnTo>
                      <a:pt x="62" y="155"/>
                    </a:lnTo>
                    <a:lnTo>
                      <a:pt x="62" y="155"/>
                    </a:lnTo>
                    <a:lnTo>
                      <a:pt x="93" y="155"/>
                    </a:lnTo>
                    <a:lnTo>
                      <a:pt x="93" y="155"/>
                    </a:lnTo>
                    <a:cubicBezTo>
                      <a:pt x="124" y="155"/>
                      <a:pt x="124" y="155"/>
                      <a:pt x="124" y="155"/>
                    </a:cubicBezTo>
                    <a:lnTo>
                      <a:pt x="154" y="155"/>
                    </a:lnTo>
                    <a:lnTo>
                      <a:pt x="154" y="155"/>
                    </a:lnTo>
                    <a:lnTo>
                      <a:pt x="154" y="155"/>
                    </a:lnTo>
                    <a:cubicBezTo>
                      <a:pt x="154" y="155"/>
                      <a:pt x="186" y="155"/>
                      <a:pt x="186" y="186"/>
                    </a:cubicBezTo>
                    <a:lnTo>
                      <a:pt x="186" y="186"/>
                    </a:lnTo>
                    <a:lnTo>
                      <a:pt x="186" y="186"/>
                    </a:lnTo>
                    <a:cubicBezTo>
                      <a:pt x="217" y="186"/>
                      <a:pt x="217" y="186"/>
                      <a:pt x="217" y="186"/>
                    </a:cubicBezTo>
                    <a:lnTo>
                      <a:pt x="248" y="186"/>
                    </a:lnTo>
                    <a:lnTo>
                      <a:pt x="248" y="186"/>
                    </a:lnTo>
                    <a:lnTo>
                      <a:pt x="248" y="186"/>
                    </a:lnTo>
                    <a:cubicBezTo>
                      <a:pt x="248" y="155"/>
                      <a:pt x="248" y="155"/>
                      <a:pt x="248" y="155"/>
                    </a:cubicBezTo>
                    <a:lnTo>
                      <a:pt x="248" y="155"/>
                    </a:lnTo>
                    <a:lnTo>
                      <a:pt x="248" y="155"/>
                    </a:lnTo>
                    <a:cubicBezTo>
                      <a:pt x="248" y="124"/>
                      <a:pt x="278" y="124"/>
                      <a:pt x="278" y="93"/>
                    </a:cubicBezTo>
                    <a:lnTo>
                      <a:pt x="278" y="93"/>
                    </a:lnTo>
                    <a:lnTo>
                      <a:pt x="278" y="93"/>
                    </a:lnTo>
                    <a:lnTo>
                      <a:pt x="278" y="62"/>
                    </a:lnTo>
                    <a:lnTo>
                      <a:pt x="278" y="62"/>
                    </a:lnTo>
                    <a:lnTo>
                      <a:pt x="278" y="62"/>
                    </a:lnTo>
                    <a:cubicBezTo>
                      <a:pt x="278" y="31"/>
                      <a:pt x="278" y="31"/>
                      <a:pt x="278" y="31"/>
                    </a:cubicBezTo>
                    <a:cubicBezTo>
                      <a:pt x="248" y="31"/>
                      <a:pt x="248" y="31"/>
                      <a:pt x="248" y="31"/>
                    </a:cubicBezTo>
                    <a:lnTo>
                      <a:pt x="248" y="31"/>
                    </a:lnTo>
                    <a:lnTo>
                      <a:pt x="217" y="31"/>
                    </a:lnTo>
                    <a:cubicBezTo>
                      <a:pt x="154" y="62"/>
                      <a:pt x="154" y="62"/>
                      <a:pt x="154" y="62"/>
                    </a:cubicBezTo>
                    <a:cubicBezTo>
                      <a:pt x="154" y="31"/>
                      <a:pt x="154" y="31"/>
                      <a:pt x="154" y="31"/>
                    </a:cubicBezTo>
                    <a:cubicBezTo>
                      <a:pt x="154" y="0"/>
                      <a:pt x="154" y="0"/>
                      <a:pt x="124" y="0"/>
                    </a:cubicBezTo>
                    <a:lnTo>
                      <a:pt x="124" y="0"/>
                    </a:lnTo>
                    <a:cubicBezTo>
                      <a:pt x="124" y="0"/>
                      <a:pt x="124" y="0"/>
                      <a:pt x="93" y="0"/>
                    </a:cubicBezTo>
                    <a:cubicBezTo>
                      <a:pt x="93" y="0"/>
                      <a:pt x="93" y="0"/>
                      <a:pt x="62" y="0"/>
                    </a:cubicBezTo>
                    <a:cubicBezTo>
                      <a:pt x="62" y="0"/>
                      <a:pt x="62" y="0"/>
                      <a:pt x="30" y="0"/>
                    </a:cubicBezTo>
                    <a:lnTo>
                      <a:pt x="30" y="0"/>
                    </a:lnTo>
                    <a:lnTo>
                      <a:pt x="30" y="31"/>
                    </a:lnTo>
                    <a:lnTo>
                      <a:pt x="0"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6" name="Freeform 158">
                <a:extLst>
                  <a:ext uri="{FF2B5EF4-FFF2-40B4-BE49-F238E27FC236}">
                    <a16:creationId xmlns:a16="http://schemas.microsoft.com/office/drawing/2014/main" id="{A78B0FC0-492D-7B4C-AC15-C2E14FCAFA95}"/>
                  </a:ext>
                </a:extLst>
              </p:cNvPr>
              <p:cNvSpPr>
                <a:spLocks noChangeArrowheads="1"/>
              </p:cNvSpPr>
              <p:nvPr/>
            </p:nvSpPr>
            <p:spPr bwMode="auto">
              <a:xfrm>
                <a:off x="2286000" y="2884488"/>
                <a:ext cx="223838" cy="279400"/>
              </a:xfrm>
              <a:custGeom>
                <a:avLst/>
                <a:gdLst>
                  <a:gd name="T0" fmla="*/ 185 w 621"/>
                  <a:gd name="T1" fmla="*/ 31 h 776"/>
                  <a:gd name="T2" fmla="*/ 185 w 621"/>
                  <a:gd name="T3" fmla="*/ 0 h 776"/>
                  <a:gd name="T4" fmla="*/ 124 w 621"/>
                  <a:gd name="T5" fmla="*/ 31 h 776"/>
                  <a:gd name="T6" fmla="*/ 93 w 621"/>
                  <a:gd name="T7" fmla="*/ 62 h 776"/>
                  <a:gd name="T8" fmla="*/ 61 w 621"/>
                  <a:gd name="T9" fmla="*/ 93 h 776"/>
                  <a:gd name="T10" fmla="*/ 31 w 621"/>
                  <a:gd name="T11" fmla="*/ 93 h 776"/>
                  <a:gd name="T12" fmla="*/ 61 w 621"/>
                  <a:gd name="T13" fmla="*/ 154 h 776"/>
                  <a:gd name="T14" fmla="*/ 31 w 621"/>
                  <a:gd name="T15" fmla="*/ 217 h 776"/>
                  <a:gd name="T16" fmla="*/ 31 w 621"/>
                  <a:gd name="T17" fmla="*/ 248 h 776"/>
                  <a:gd name="T18" fmla="*/ 31 w 621"/>
                  <a:gd name="T19" fmla="*/ 310 h 776"/>
                  <a:gd name="T20" fmla="*/ 31 w 621"/>
                  <a:gd name="T21" fmla="*/ 341 h 776"/>
                  <a:gd name="T22" fmla="*/ 31 w 621"/>
                  <a:gd name="T23" fmla="*/ 403 h 776"/>
                  <a:gd name="T24" fmla="*/ 0 w 621"/>
                  <a:gd name="T25" fmla="*/ 465 h 776"/>
                  <a:gd name="T26" fmla="*/ 0 w 621"/>
                  <a:gd name="T27" fmla="*/ 465 h 776"/>
                  <a:gd name="T28" fmla="*/ 61 w 621"/>
                  <a:gd name="T29" fmla="*/ 558 h 776"/>
                  <a:gd name="T30" fmla="*/ 61 w 621"/>
                  <a:gd name="T31" fmla="*/ 619 h 776"/>
                  <a:gd name="T32" fmla="*/ 61 w 621"/>
                  <a:gd name="T33" fmla="*/ 651 h 776"/>
                  <a:gd name="T34" fmla="*/ 61 w 621"/>
                  <a:gd name="T35" fmla="*/ 651 h 776"/>
                  <a:gd name="T36" fmla="*/ 93 w 621"/>
                  <a:gd name="T37" fmla="*/ 743 h 776"/>
                  <a:gd name="T38" fmla="*/ 93 w 621"/>
                  <a:gd name="T39" fmla="*/ 775 h 776"/>
                  <a:gd name="T40" fmla="*/ 124 w 621"/>
                  <a:gd name="T41" fmla="*/ 743 h 776"/>
                  <a:gd name="T42" fmla="*/ 155 w 621"/>
                  <a:gd name="T43" fmla="*/ 743 h 776"/>
                  <a:gd name="T44" fmla="*/ 185 w 621"/>
                  <a:gd name="T45" fmla="*/ 743 h 776"/>
                  <a:gd name="T46" fmla="*/ 217 w 621"/>
                  <a:gd name="T47" fmla="*/ 743 h 776"/>
                  <a:gd name="T48" fmla="*/ 217 w 621"/>
                  <a:gd name="T49" fmla="*/ 743 h 776"/>
                  <a:gd name="T50" fmla="*/ 309 w 621"/>
                  <a:gd name="T51" fmla="*/ 743 h 776"/>
                  <a:gd name="T52" fmla="*/ 341 w 621"/>
                  <a:gd name="T53" fmla="*/ 743 h 776"/>
                  <a:gd name="T54" fmla="*/ 372 w 621"/>
                  <a:gd name="T55" fmla="*/ 713 h 776"/>
                  <a:gd name="T56" fmla="*/ 372 w 621"/>
                  <a:gd name="T57" fmla="*/ 682 h 776"/>
                  <a:gd name="T58" fmla="*/ 372 w 621"/>
                  <a:gd name="T59" fmla="*/ 651 h 776"/>
                  <a:gd name="T60" fmla="*/ 403 w 621"/>
                  <a:gd name="T61" fmla="*/ 589 h 776"/>
                  <a:gd name="T62" fmla="*/ 496 w 621"/>
                  <a:gd name="T63" fmla="*/ 558 h 776"/>
                  <a:gd name="T64" fmla="*/ 589 w 621"/>
                  <a:gd name="T65" fmla="*/ 558 h 776"/>
                  <a:gd name="T66" fmla="*/ 620 w 621"/>
                  <a:gd name="T67" fmla="*/ 527 h 776"/>
                  <a:gd name="T68" fmla="*/ 620 w 621"/>
                  <a:gd name="T69" fmla="*/ 495 h 776"/>
                  <a:gd name="T70" fmla="*/ 557 w 621"/>
                  <a:gd name="T71" fmla="*/ 434 h 776"/>
                  <a:gd name="T72" fmla="*/ 527 w 621"/>
                  <a:gd name="T73" fmla="*/ 434 h 776"/>
                  <a:gd name="T74" fmla="*/ 496 w 621"/>
                  <a:gd name="T75" fmla="*/ 434 h 776"/>
                  <a:gd name="T76" fmla="*/ 465 w 621"/>
                  <a:gd name="T77" fmla="*/ 341 h 776"/>
                  <a:gd name="T78" fmla="*/ 465 w 621"/>
                  <a:gd name="T79" fmla="*/ 310 h 776"/>
                  <a:gd name="T80" fmla="*/ 465 w 621"/>
                  <a:gd name="T81" fmla="*/ 279 h 776"/>
                  <a:gd name="T82" fmla="*/ 465 w 621"/>
                  <a:gd name="T83" fmla="*/ 248 h 776"/>
                  <a:gd name="T84" fmla="*/ 403 w 621"/>
                  <a:gd name="T85" fmla="*/ 248 h 776"/>
                  <a:gd name="T86" fmla="*/ 341 w 621"/>
                  <a:gd name="T87" fmla="*/ 186 h 776"/>
                  <a:gd name="T88" fmla="*/ 279 w 621"/>
                  <a:gd name="T89" fmla="*/ 186 h 776"/>
                  <a:gd name="T90" fmla="*/ 279 w 621"/>
                  <a:gd name="T91" fmla="*/ 186 h 776"/>
                  <a:gd name="T92" fmla="*/ 248 w 621"/>
                  <a:gd name="T93" fmla="*/ 154 h 776"/>
                  <a:gd name="T94" fmla="*/ 217 w 621"/>
                  <a:gd name="T95" fmla="*/ 12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1" h="776">
                    <a:moveTo>
                      <a:pt x="185" y="62"/>
                    </a:moveTo>
                    <a:lnTo>
                      <a:pt x="185" y="62"/>
                    </a:lnTo>
                    <a:cubicBezTo>
                      <a:pt x="185" y="31"/>
                      <a:pt x="185" y="31"/>
                      <a:pt x="185" y="31"/>
                    </a:cubicBezTo>
                    <a:lnTo>
                      <a:pt x="185" y="31"/>
                    </a:lnTo>
                    <a:lnTo>
                      <a:pt x="185" y="0"/>
                    </a:lnTo>
                    <a:lnTo>
                      <a:pt x="185" y="0"/>
                    </a:lnTo>
                    <a:cubicBezTo>
                      <a:pt x="185" y="0"/>
                      <a:pt x="185" y="0"/>
                      <a:pt x="155" y="0"/>
                    </a:cubicBezTo>
                    <a:lnTo>
                      <a:pt x="155" y="0"/>
                    </a:lnTo>
                    <a:cubicBezTo>
                      <a:pt x="155" y="0"/>
                      <a:pt x="155" y="31"/>
                      <a:pt x="124" y="31"/>
                    </a:cubicBezTo>
                    <a:lnTo>
                      <a:pt x="124" y="31"/>
                    </a:lnTo>
                    <a:cubicBezTo>
                      <a:pt x="93" y="62"/>
                      <a:pt x="93" y="62"/>
                      <a:pt x="93" y="62"/>
                    </a:cubicBezTo>
                    <a:lnTo>
                      <a:pt x="93" y="62"/>
                    </a:lnTo>
                    <a:cubicBezTo>
                      <a:pt x="93" y="62"/>
                      <a:pt x="93" y="62"/>
                      <a:pt x="61" y="62"/>
                    </a:cubicBezTo>
                    <a:lnTo>
                      <a:pt x="61" y="62"/>
                    </a:lnTo>
                    <a:lnTo>
                      <a:pt x="61" y="93"/>
                    </a:lnTo>
                    <a:cubicBezTo>
                      <a:pt x="61" y="93"/>
                      <a:pt x="61" y="93"/>
                      <a:pt x="31" y="93"/>
                    </a:cubicBezTo>
                    <a:lnTo>
                      <a:pt x="31" y="93"/>
                    </a:lnTo>
                    <a:lnTo>
                      <a:pt x="31" y="93"/>
                    </a:lnTo>
                    <a:cubicBezTo>
                      <a:pt x="31" y="93"/>
                      <a:pt x="31" y="93"/>
                      <a:pt x="31" y="124"/>
                    </a:cubicBezTo>
                    <a:cubicBezTo>
                      <a:pt x="31" y="124"/>
                      <a:pt x="61" y="124"/>
                      <a:pt x="61" y="154"/>
                    </a:cubicBezTo>
                    <a:lnTo>
                      <a:pt x="61" y="154"/>
                    </a:lnTo>
                    <a:cubicBezTo>
                      <a:pt x="61" y="154"/>
                      <a:pt x="61" y="186"/>
                      <a:pt x="31" y="186"/>
                    </a:cubicBezTo>
                    <a:lnTo>
                      <a:pt x="31" y="186"/>
                    </a:lnTo>
                    <a:cubicBezTo>
                      <a:pt x="31" y="217"/>
                      <a:pt x="31" y="217"/>
                      <a:pt x="31" y="217"/>
                    </a:cubicBezTo>
                    <a:lnTo>
                      <a:pt x="31" y="248"/>
                    </a:lnTo>
                    <a:lnTo>
                      <a:pt x="31" y="248"/>
                    </a:lnTo>
                    <a:lnTo>
                      <a:pt x="31" y="248"/>
                    </a:lnTo>
                    <a:cubicBezTo>
                      <a:pt x="31" y="248"/>
                      <a:pt x="31" y="248"/>
                      <a:pt x="31" y="279"/>
                    </a:cubicBezTo>
                    <a:lnTo>
                      <a:pt x="31" y="310"/>
                    </a:lnTo>
                    <a:lnTo>
                      <a:pt x="31" y="310"/>
                    </a:lnTo>
                    <a:lnTo>
                      <a:pt x="31" y="341"/>
                    </a:lnTo>
                    <a:lnTo>
                      <a:pt x="31" y="341"/>
                    </a:lnTo>
                    <a:lnTo>
                      <a:pt x="31" y="341"/>
                    </a:lnTo>
                    <a:cubicBezTo>
                      <a:pt x="31" y="341"/>
                      <a:pt x="31" y="341"/>
                      <a:pt x="31" y="371"/>
                    </a:cubicBezTo>
                    <a:cubicBezTo>
                      <a:pt x="31" y="371"/>
                      <a:pt x="31" y="371"/>
                      <a:pt x="31" y="403"/>
                    </a:cubicBezTo>
                    <a:lnTo>
                      <a:pt x="31" y="403"/>
                    </a:lnTo>
                    <a:cubicBezTo>
                      <a:pt x="31" y="403"/>
                      <a:pt x="31" y="403"/>
                      <a:pt x="31" y="434"/>
                    </a:cubicBezTo>
                    <a:lnTo>
                      <a:pt x="31" y="434"/>
                    </a:lnTo>
                    <a:cubicBezTo>
                      <a:pt x="31" y="434"/>
                      <a:pt x="31" y="434"/>
                      <a:pt x="0" y="465"/>
                    </a:cubicBezTo>
                    <a:lnTo>
                      <a:pt x="0" y="465"/>
                    </a:lnTo>
                    <a:lnTo>
                      <a:pt x="0" y="465"/>
                    </a:lnTo>
                    <a:lnTo>
                      <a:pt x="0" y="465"/>
                    </a:lnTo>
                    <a:cubicBezTo>
                      <a:pt x="0" y="495"/>
                      <a:pt x="31" y="495"/>
                      <a:pt x="31" y="495"/>
                    </a:cubicBezTo>
                    <a:cubicBezTo>
                      <a:pt x="31" y="527"/>
                      <a:pt x="31" y="527"/>
                      <a:pt x="31" y="558"/>
                    </a:cubicBezTo>
                    <a:cubicBezTo>
                      <a:pt x="31" y="558"/>
                      <a:pt x="31" y="558"/>
                      <a:pt x="61" y="558"/>
                    </a:cubicBezTo>
                    <a:lnTo>
                      <a:pt x="61" y="558"/>
                    </a:lnTo>
                    <a:lnTo>
                      <a:pt x="61" y="589"/>
                    </a:lnTo>
                    <a:cubicBezTo>
                      <a:pt x="61" y="589"/>
                      <a:pt x="61" y="589"/>
                      <a:pt x="61" y="619"/>
                    </a:cubicBezTo>
                    <a:cubicBezTo>
                      <a:pt x="61" y="619"/>
                      <a:pt x="61" y="619"/>
                      <a:pt x="61" y="651"/>
                    </a:cubicBezTo>
                    <a:lnTo>
                      <a:pt x="61" y="651"/>
                    </a:lnTo>
                    <a:lnTo>
                      <a:pt x="61" y="651"/>
                    </a:lnTo>
                    <a:lnTo>
                      <a:pt x="61" y="651"/>
                    </a:lnTo>
                    <a:lnTo>
                      <a:pt x="61" y="651"/>
                    </a:lnTo>
                    <a:lnTo>
                      <a:pt x="61" y="651"/>
                    </a:lnTo>
                    <a:cubicBezTo>
                      <a:pt x="61" y="682"/>
                      <a:pt x="61" y="682"/>
                      <a:pt x="61" y="713"/>
                    </a:cubicBezTo>
                    <a:lnTo>
                      <a:pt x="61" y="713"/>
                    </a:lnTo>
                    <a:cubicBezTo>
                      <a:pt x="93" y="713"/>
                      <a:pt x="93" y="743"/>
                      <a:pt x="93" y="743"/>
                    </a:cubicBezTo>
                    <a:lnTo>
                      <a:pt x="93" y="775"/>
                    </a:lnTo>
                    <a:lnTo>
                      <a:pt x="93" y="775"/>
                    </a:lnTo>
                    <a:lnTo>
                      <a:pt x="93" y="775"/>
                    </a:lnTo>
                    <a:lnTo>
                      <a:pt x="93" y="775"/>
                    </a:lnTo>
                    <a:lnTo>
                      <a:pt x="93" y="775"/>
                    </a:lnTo>
                    <a:cubicBezTo>
                      <a:pt x="124" y="775"/>
                      <a:pt x="124" y="743"/>
                      <a:pt x="124" y="743"/>
                    </a:cubicBezTo>
                    <a:cubicBezTo>
                      <a:pt x="124" y="743"/>
                      <a:pt x="124" y="743"/>
                      <a:pt x="155" y="743"/>
                    </a:cubicBezTo>
                    <a:lnTo>
                      <a:pt x="155" y="743"/>
                    </a:lnTo>
                    <a:lnTo>
                      <a:pt x="155" y="743"/>
                    </a:lnTo>
                    <a:cubicBezTo>
                      <a:pt x="185" y="713"/>
                      <a:pt x="185" y="713"/>
                      <a:pt x="185" y="713"/>
                    </a:cubicBezTo>
                    <a:cubicBezTo>
                      <a:pt x="185" y="743"/>
                      <a:pt x="185" y="743"/>
                      <a:pt x="185" y="743"/>
                    </a:cubicBezTo>
                    <a:lnTo>
                      <a:pt x="185" y="743"/>
                    </a:lnTo>
                    <a:cubicBezTo>
                      <a:pt x="185" y="743"/>
                      <a:pt x="185" y="743"/>
                      <a:pt x="217" y="743"/>
                    </a:cubicBezTo>
                    <a:lnTo>
                      <a:pt x="217" y="743"/>
                    </a:lnTo>
                    <a:lnTo>
                      <a:pt x="217" y="743"/>
                    </a:lnTo>
                    <a:lnTo>
                      <a:pt x="217" y="743"/>
                    </a:lnTo>
                    <a:lnTo>
                      <a:pt x="217" y="743"/>
                    </a:lnTo>
                    <a:lnTo>
                      <a:pt x="217" y="743"/>
                    </a:lnTo>
                    <a:cubicBezTo>
                      <a:pt x="248" y="743"/>
                      <a:pt x="248" y="743"/>
                      <a:pt x="279" y="743"/>
                    </a:cubicBezTo>
                    <a:cubicBezTo>
                      <a:pt x="279" y="743"/>
                      <a:pt x="279" y="743"/>
                      <a:pt x="309" y="743"/>
                    </a:cubicBezTo>
                    <a:lnTo>
                      <a:pt x="309" y="743"/>
                    </a:lnTo>
                    <a:lnTo>
                      <a:pt x="309" y="743"/>
                    </a:lnTo>
                    <a:lnTo>
                      <a:pt x="309" y="743"/>
                    </a:lnTo>
                    <a:lnTo>
                      <a:pt x="341" y="743"/>
                    </a:lnTo>
                    <a:lnTo>
                      <a:pt x="341" y="713"/>
                    </a:lnTo>
                    <a:lnTo>
                      <a:pt x="341" y="713"/>
                    </a:lnTo>
                    <a:lnTo>
                      <a:pt x="372" y="713"/>
                    </a:lnTo>
                    <a:lnTo>
                      <a:pt x="372" y="713"/>
                    </a:lnTo>
                    <a:cubicBezTo>
                      <a:pt x="372" y="682"/>
                      <a:pt x="372" y="682"/>
                      <a:pt x="372" y="682"/>
                    </a:cubicBezTo>
                    <a:lnTo>
                      <a:pt x="372" y="682"/>
                    </a:lnTo>
                    <a:cubicBezTo>
                      <a:pt x="372" y="651"/>
                      <a:pt x="372" y="651"/>
                      <a:pt x="372" y="651"/>
                    </a:cubicBezTo>
                    <a:lnTo>
                      <a:pt x="372" y="651"/>
                    </a:lnTo>
                    <a:lnTo>
                      <a:pt x="372" y="651"/>
                    </a:lnTo>
                    <a:cubicBezTo>
                      <a:pt x="372" y="619"/>
                      <a:pt x="372" y="619"/>
                      <a:pt x="372" y="619"/>
                    </a:cubicBezTo>
                    <a:lnTo>
                      <a:pt x="372" y="619"/>
                    </a:lnTo>
                    <a:lnTo>
                      <a:pt x="403" y="589"/>
                    </a:lnTo>
                    <a:cubicBezTo>
                      <a:pt x="433" y="589"/>
                      <a:pt x="465" y="558"/>
                      <a:pt x="496" y="558"/>
                    </a:cubicBezTo>
                    <a:lnTo>
                      <a:pt x="496" y="558"/>
                    </a:lnTo>
                    <a:lnTo>
                      <a:pt x="496" y="558"/>
                    </a:lnTo>
                    <a:lnTo>
                      <a:pt x="527" y="558"/>
                    </a:lnTo>
                    <a:lnTo>
                      <a:pt x="527" y="558"/>
                    </a:lnTo>
                    <a:cubicBezTo>
                      <a:pt x="557" y="558"/>
                      <a:pt x="589" y="558"/>
                      <a:pt x="589" y="558"/>
                    </a:cubicBezTo>
                    <a:lnTo>
                      <a:pt x="589" y="558"/>
                    </a:lnTo>
                    <a:cubicBezTo>
                      <a:pt x="620" y="558"/>
                      <a:pt x="620" y="527"/>
                      <a:pt x="620" y="527"/>
                    </a:cubicBezTo>
                    <a:lnTo>
                      <a:pt x="620" y="527"/>
                    </a:lnTo>
                    <a:cubicBezTo>
                      <a:pt x="620" y="495"/>
                      <a:pt x="620" y="495"/>
                      <a:pt x="620" y="495"/>
                    </a:cubicBezTo>
                    <a:lnTo>
                      <a:pt x="620" y="495"/>
                    </a:lnTo>
                    <a:lnTo>
                      <a:pt x="620" y="495"/>
                    </a:lnTo>
                    <a:lnTo>
                      <a:pt x="589" y="495"/>
                    </a:lnTo>
                    <a:cubicBezTo>
                      <a:pt x="589" y="495"/>
                      <a:pt x="557" y="465"/>
                      <a:pt x="557" y="434"/>
                    </a:cubicBezTo>
                    <a:lnTo>
                      <a:pt x="557" y="434"/>
                    </a:lnTo>
                    <a:lnTo>
                      <a:pt x="557" y="434"/>
                    </a:lnTo>
                    <a:lnTo>
                      <a:pt x="557" y="434"/>
                    </a:lnTo>
                    <a:lnTo>
                      <a:pt x="527" y="434"/>
                    </a:lnTo>
                    <a:lnTo>
                      <a:pt x="527" y="434"/>
                    </a:lnTo>
                    <a:cubicBezTo>
                      <a:pt x="527" y="434"/>
                      <a:pt x="527" y="434"/>
                      <a:pt x="496" y="434"/>
                    </a:cubicBezTo>
                    <a:lnTo>
                      <a:pt x="496" y="434"/>
                    </a:lnTo>
                    <a:cubicBezTo>
                      <a:pt x="496" y="434"/>
                      <a:pt x="496" y="434"/>
                      <a:pt x="465" y="403"/>
                    </a:cubicBezTo>
                    <a:lnTo>
                      <a:pt x="465" y="371"/>
                    </a:lnTo>
                    <a:cubicBezTo>
                      <a:pt x="465" y="341"/>
                      <a:pt x="465" y="341"/>
                      <a:pt x="465" y="341"/>
                    </a:cubicBezTo>
                    <a:lnTo>
                      <a:pt x="465" y="341"/>
                    </a:lnTo>
                    <a:lnTo>
                      <a:pt x="465" y="341"/>
                    </a:lnTo>
                    <a:lnTo>
                      <a:pt x="465" y="310"/>
                    </a:lnTo>
                    <a:lnTo>
                      <a:pt x="465" y="310"/>
                    </a:lnTo>
                    <a:cubicBezTo>
                      <a:pt x="465" y="279"/>
                      <a:pt x="465" y="279"/>
                      <a:pt x="465" y="279"/>
                    </a:cubicBezTo>
                    <a:lnTo>
                      <a:pt x="465" y="279"/>
                    </a:lnTo>
                    <a:lnTo>
                      <a:pt x="465" y="279"/>
                    </a:lnTo>
                    <a:cubicBezTo>
                      <a:pt x="465" y="248"/>
                      <a:pt x="465" y="248"/>
                      <a:pt x="465" y="248"/>
                    </a:cubicBezTo>
                    <a:lnTo>
                      <a:pt x="465" y="248"/>
                    </a:lnTo>
                    <a:lnTo>
                      <a:pt x="465" y="248"/>
                    </a:lnTo>
                    <a:lnTo>
                      <a:pt x="433" y="248"/>
                    </a:lnTo>
                    <a:cubicBezTo>
                      <a:pt x="433" y="248"/>
                      <a:pt x="433" y="248"/>
                      <a:pt x="403" y="248"/>
                    </a:cubicBezTo>
                    <a:cubicBezTo>
                      <a:pt x="403" y="248"/>
                      <a:pt x="372" y="248"/>
                      <a:pt x="372" y="217"/>
                    </a:cubicBezTo>
                    <a:cubicBezTo>
                      <a:pt x="372" y="217"/>
                      <a:pt x="372" y="217"/>
                      <a:pt x="341" y="217"/>
                    </a:cubicBezTo>
                    <a:cubicBezTo>
                      <a:pt x="341" y="186"/>
                      <a:pt x="341" y="186"/>
                      <a:pt x="341" y="186"/>
                    </a:cubicBezTo>
                    <a:lnTo>
                      <a:pt x="341" y="186"/>
                    </a:lnTo>
                    <a:lnTo>
                      <a:pt x="341" y="186"/>
                    </a:lnTo>
                    <a:cubicBezTo>
                      <a:pt x="309" y="186"/>
                      <a:pt x="309" y="186"/>
                      <a:pt x="279" y="186"/>
                    </a:cubicBezTo>
                    <a:lnTo>
                      <a:pt x="279" y="186"/>
                    </a:lnTo>
                    <a:lnTo>
                      <a:pt x="279" y="186"/>
                    </a:lnTo>
                    <a:lnTo>
                      <a:pt x="279" y="186"/>
                    </a:lnTo>
                    <a:lnTo>
                      <a:pt x="279" y="186"/>
                    </a:lnTo>
                    <a:lnTo>
                      <a:pt x="279" y="186"/>
                    </a:lnTo>
                    <a:cubicBezTo>
                      <a:pt x="279" y="186"/>
                      <a:pt x="248" y="186"/>
                      <a:pt x="248" y="154"/>
                    </a:cubicBezTo>
                    <a:lnTo>
                      <a:pt x="248" y="154"/>
                    </a:lnTo>
                    <a:cubicBezTo>
                      <a:pt x="217" y="154"/>
                      <a:pt x="217" y="154"/>
                      <a:pt x="217" y="124"/>
                    </a:cubicBezTo>
                    <a:lnTo>
                      <a:pt x="217" y="124"/>
                    </a:lnTo>
                    <a:cubicBezTo>
                      <a:pt x="185" y="124"/>
                      <a:pt x="185" y="93"/>
                      <a:pt x="185"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7" name="Freeform 159">
                <a:extLst>
                  <a:ext uri="{FF2B5EF4-FFF2-40B4-BE49-F238E27FC236}">
                    <a16:creationId xmlns:a16="http://schemas.microsoft.com/office/drawing/2014/main" id="{4CC58402-2DFD-624F-83FF-150B0DCB1E66}"/>
                  </a:ext>
                </a:extLst>
              </p:cNvPr>
              <p:cNvSpPr>
                <a:spLocks noChangeArrowheads="1"/>
              </p:cNvSpPr>
              <p:nvPr/>
            </p:nvSpPr>
            <p:spPr bwMode="auto">
              <a:xfrm>
                <a:off x="2195513" y="3632200"/>
                <a:ext cx="1587" cy="11113"/>
              </a:xfrm>
              <a:custGeom>
                <a:avLst/>
                <a:gdLst>
                  <a:gd name="T0" fmla="*/ 0 w 1"/>
                  <a:gd name="T1" fmla="*/ 0 h 32"/>
                  <a:gd name="T2" fmla="*/ 0 w 1"/>
                  <a:gd name="T3" fmla="*/ 0 h 32"/>
                  <a:gd name="T4" fmla="*/ 0 w 1"/>
                  <a:gd name="T5" fmla="*/ 31 h 32"/>
                  <a:gd name="T6" fmla="*/ 0 w 1"/>
                  <a:gd name="T7" fmla="*/ 31 h 32"/>
                  <a:gd name="T8" fmla="*/ 0 w 1"/>
                  <a:gd name="T9" fmla="*/ 31 h 32"/>
                  <a:gd name="T10" fmla="*/ 0 w 1"/>
                  <a:gd name="T11" fmla="*/ 0 h 32"/>
                </a:gdLst>
                <a:ahLst/>
                <a:cxnLst>
                  <a:cxn ang="0">
                    <a:pos x="T0" y="T1"/>
                  </a:cxn>
                  <a:cxn ang="0">
                    <a:pos x="T2" y="T3"/>
                  </a:cxn>
                  <a:cxn ang="0">
                    <a:pos x="T4" y="T5"/>
                  </a:cxn>
                  <a:cxn ang="0">
                    <a:pos x="T6" y="T7"/>
                  </a:cxn>
                  <a:cxn ang="0">
                    <a:pos x="T8" y="T9"/>
                  </a:cxn>
                  <a:cxn ang="0">
                    <a:pos x="T10" y="T11"/>
                  </a:cxn>
                </a:cxnLst>
                <a:rect l="0" t="0" r="r" b="b"/>
                <a:pathLst>
                  <a:path w="1" h="32">
                    <a:moveTo>
                      <a:pt x="0" y="0"/>
                    </a:moveTo>
                    <a:lnTo>
                      <a:pt x="0" y="0"/>
                    </a:lnTo>
                    <a:lnTo>
                      <a:pt x="0" y="31"/>
                    </a:lnTo>
                    <a:lnTo>
                      <a:pt x="0" y="31"/>
                    </a:lnTo>
                    <a:lnTo>
                      <a:pt x="0" y="31"/>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8" name="Freeform 160">
                <a:extLst>
                  <a:ext uri="{FF2B5EF4-FFF2-40B4-BE49-F238E27FC236}">
                    <a16:creationId xmlns:a16="http://schemas.microsoft.com/office/drawing/2014/main" id="{3215D773-9E32-254E-B596-17BD3F5BD25A}"/>
                  </a:ext>
                </a:extLst>
              </p:cNvPr>
              <p:cNvSpPr>
                <a:spLocks noChangeArrowheads="1"/>
              </p:cNvSpPr>
              <p:nvPr/>
            </p:nvSpPr>
            <p:spPr bwMode="auto">
              <a:xfrm>
                <a:off x="2062163" y="2673350"/>
                <a:ext cx="257175" cy="938213"/>
              </a:xfrm>
              <a:custGeom>
                <a:avLst/>
                <a:gdLst>
                  <a:gd name="T0" fmla="*/ 465 w 714"/>
                  <a:gd name="T1" fmla="*/ 2511 h 2605"/>
                  <a:gd name="T2" fmla="*/ 465 w 714"/>
                  <a:gd name="T3" fmla="*/ 2448 h 2605"/>
                  <a:gd name="T4" fmla="*/ 496 w 714"/>
                  <a:gd name="T5" fmla="*/ 2356 h 2605"/>
                  <a:gd name="T6" fmla="*/ 496 w 714"/>
                  <a:gd name="T7" fmla="*/ 2293 h 2605"/>
                  <a:gd name="T8" fmla="*/ 527 w 714"/>
                  <a:gd name="T9" fmla="*/ 2232 h 2605"/>
                  <a:gd name="T10" fmla="*/ 557 w 714"/>
                  <a:gd name="T11" fmla="*/ 2108 h 2605"/>
                  <a:gd name="T12" fmla="*/ 527 w 714"/>
                  <a:gd name="T13" fmla="*/ 1984 h 2605"/>
                  <a:gd name="T14" fmla="*/ 527 w 714"/>
                  <a:gd name="T15" fmla="*/ 1922 h 2605"/>
                  <a:gd name="T16" fmla="*/ 557 w 714"/>
                  <a:gd name="T17" fmla="*/ 1828 h 2605"/>
                  <a:gd name="T18" fmla="*/ 589 w 714"/>
                  <a:gd name="T19" fmla="*/ 1704 h 2605"/>
                  <a:gd name="T20" fmla="*/ 620 w 714"/>
                  <a:gd name="T21" fmla="*/ 1674 h 2605"/>
                  <a:gd name="T22" fmla="*/ 651 w 714"/>
                  <a:gd name="T23" fmla="*/ 1612 h 2605"/>
                  <a:gd name="T24" fmla="*/ 651 w 714"/>
                  <a:gd name="T25" fmla="*/ 1550 h 2605"/>
                  <a:gd name="T26" fmla="*/ 713 w 714"/>
                  <a:gd name="T27" fmla="*/ 1456 h 2605"/>
                  <a:gd name="T28" fmla="*/ 681 w 714"/>
                  <a:gd name="T29" fmla="*/ 1395 h 2605"/>
                  <a:gd name="T30" fmla="*/ 651 w 714"/>
                  <a:gd name="T31" fmla="*/ 1302 h 2605"/>
                  <a:gd name="T32" fmla="*/ 620 w 714"/>
                  <a:gd name="T33" fmla="*/ 1208 h 2605"/>
                  <a:gd name="T34" fmla="*/ 620 w 714"/>
                  <a:gd name="T35" fmla="*/ 1178 h 2605"/>
                  <a:gd name="T36" fmla="*/ 589 w 714"/>
                  <a:gd name="T37" fmla="*/ 1116 h 2605"/>
                  <a:gd name="T38" fmla="*/ 557 w 714"/>
                  <a:gd name="T39" fmla="*/ 1054 h 2605"/>
                  <a:gd name="T40" fmla="*/ 620 w 714"/>
                  <a:gd name="T41" fmla="*/ 992 h 2605"/>
                  <a:gd name="T42" fmla="*/ 589 w 714"/>
                  <a:gd name="T43" fmla="*/ 930 h 2605"/>
                  <a:gd name="T44" fmla="*/ 620 w 714"/>
                  <a:gd name="T45" fmla="*/ 868 h 2605"/>
                  <a:gd name="T46" fmla="*/ 620 w 714"/>
                  <a:gd name="T47" fmla="*/ 775 h 2605"/>
                  <a:gd name="T48" fmla="*/ 620 w 714"/>
                  <a:gd name="T49" fmla="*/ 743 h 2605"/>
                  <a:gd name="T50" fmla="*/ 589 w 714"/>
                  <a:gd name="T51" fmla="*/ 682 h 2605"/>
                  <a:gd name="T52" fmla="*/ 557 w 714"/>
                  <a:gd name="T53" fmla="*/ 682 h 2605"/>
                  <a:gd name="T54" fmla="*/ 465 w 714"/>
                  <a:gd name="T55" fmla="*/ 620 h 2605"/>
                  <a:gd name="T56" fmla="*/ 433 w 714"/>
                  <a:gd name="T57" fmla="*/ 589 h 2605"/>
                  <a:gd name="T58" fmla="*/ 372 w 714"/>
                  <a:gd name="T59" fmla="*/ 527 h 2605"/>
                  <a:gd name="T60" fmla="*/ 341 w 714"/>
                  <a:gd name="T61" fmla="*/ 465 h 2605"/>
                  <a:gd name="T62" fmla="*/ 341 w 714"/>
                  <a:gd name="T63" fmla="*/ 403 h 2605"/>
                  <a:gd name="T64" fmla="*/ 372 w 714"/>
                  <a:gd name="T65" fmla="*/ 341 h 2605"/>
                  <a:gd name="T66" fmla="*/ 372 w 714"/>
                  <a:gd name="T67" fmla="*/ 310 h 2605"/>
                  <a:gd name="T68" fmla="*/ 403 w 714"/>
                  <a:gd name="T69" fmla="*/ 248 h 2605"/>
                  <a:gd name="T70" fmla="*/ 527 w 714"/>
                  <a:gd name="T71" fmla="*/ 186 h 2605"/>
                  <a:gd name="T72" fmla="*/ 527 w 714"/>
                  <a:gd name="T73" fmla="*/ 124 h 2605"/>
                  <a:gd name="T74" fmla="*/ 433 w 714"/>
                  <a:gd name="T75" fmla="*/ 124 h 2605"/>
                  <a:gd name="T76" fmla="*/ 372 w 714"/>
                  <a:gd name="T77" fmla="*/ 31 h 2605"/>
                  <a:gd name="T78" fmla="*/ 309 w 714"/>
                  <a:gd name="T79" fmla="*/ 31 h 2605"/>
                  <a:gd name="T80" fmla="*/ 186 w 714"/>
                  <a:gd name="T81" fmla="*/ 124 h 2605"/>
                  <a:gd name="T82" fmla="*/ 92 w 714"/>
                  <a:gd name="T83" fmla="*/ 310 h 2605"/>
                  <a:gd name="T84" fmla="*/ 31 w 714"/>
                  <a:gd name="T85" fmla="*/ 248 h 2605"/>
                  <a:gd name="T86" fmla="*/ 0 w 714"/>
                  <a:gd name="T87" fmla="*/ 279 h 2605"/>
                  <a:gd name="T88" fmla="*/ 62 w 714"/>
                  <a:gd name="T89" fmla="*/ 434 h 2605"/>
                  <a:gd name="T90" fmla="*/ 124 w 714"/>
                  <a:gd name="T91" fmla="*/ 558 h 2605"/>
                  <a:gd name="T92" fmla="*/ 186 w 714"/>
                  <a:gd name="T93" fmla="*/ 682 h 2605"/>
                  <a:gd name="T94" fmla="*/ 279 w 714"/>
                  <a:gd name="T95" fmla="*/ 868 h 2605"/>
                  <a:gd name="T96" fmla="*/ 433 w 714"/>
                  <a:gd name="T97" fmla="*/ 992 h 2605"/>
                  <a:gd name="T98" fmla="*/ 557 w 714"/>
                  <a:gd name="T99" fmla="*/ 1116 h 2605"/>
                  <a:gd name="T100" fmla="*/ 589 w 714"/>
                  <a:gd name="T101" fmla="*/ 1271 h 2605"/>
                  <a:gd name="T102" fmla="*/ 557 w 714"/>
                  <a:gd name="T103" fmla="*/ 1426 h 2605"/>
                  <a:gd name="T104" fmla="*/ 557 w 714"/>
                  <a:gd name="T105" fmla="*/ 1550 h 2605"/>
                  <a:gd name="T106" fmla="*/ 527 w 714"/>
                  <a:gd name="T107" fmla="*/ 1736 h 2605"/>
                  <a:gd name="T108" fmla="*/ 527 w 714"/>
                  <a:gd name="T109" fmla="*/ 1828 h 2605"/>
                  <a:gd name="T110" fmla="*/ 496 w 714"/>
                  <a:gd name="T111" fmla="*/ 1952 h 2605"/>
                  <a:gd name="T112" fmla="*/ 496 w 714"/>
                  <a:gd name="T113" fmla="*/ 2139 h 2605"/>
                  <a:gd name="T114" fmla="*/ 433 w 714"/>
                  <a:gd name="T115" fmla="*/ 2293 h 2605"/>
                  <a:gd name="T116" fmla="*/ 403 w 714"/>
                  <a:gd name="T117" fmla="*/ 2356 h 2605"/>
                  <a:gd name="T118" fmla="*/ 372 w 714"/>
                  <a:gd name="T119" fmla="*/ 2572 h 2605"/>
                  <a:gd name="T120" fmla="*/ 433 w 714"/>
                  <a:gd name="T121" fmla="*/ 2572 h 2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4" h="2605">
                    <a:moveTo>
                      <a:pt x="433" y="2541"/>
                    </a:moveTo>
                    <a:lnTo>
                      <a:pt x="433" y="2541"/>
                    </a:lnTo>
                    <a:lnTo>
                      <a:pt x="433" y="2541"/>
                    </a:lnTo>
                    <a:cubicBezTo>
                      <a:pt x="433" y="2541"/>
                      <a:pt x="433" y="2541"/>
                      <a:pt x="465" y="2511"/>
                    </a:cubicBezTo>
                    <a:lnTo>
                      <a:pt x="465" y="2511"/>
                    </a:lnTo>
                    <a:lnTo>
                      <a:pt x="465" y="2511"/>
                    </a:lnTo>
                    <a:lnTo>
                      <a:pt x="465" y="2511"/>
                    </a:lnTo>
                    <a:lnTo>
                      <a:pt x="465" y="2480"/>
                    </a:lnTo>
                    <a:lnTo>
                      <a:pt x="465" y="2480"/>
                    </a:lnTo>
                    <a:cubicBezTo>
                      <a:pt x="465" y="2480"/>
                      <a:pt x="465" y="2480"/>
                      <a:pt x="465" y="2448"/>
                    </a:cubicBezTo>
                    <a:lnTo>
                      <a:pt x="465" y="2448"/>
                    </a:lnTo>
                    <a:lnTo>
                      <a:pt x="465" y="2448"/>
                    </a:lnTo>
                    <a:cubicBezTo>
                      <a:pt x="465" y="2417"/>
                      <a:pt x="465" y="2417"/>
                      <a:pt x="496" y="2417"/>
                    </a:cubicBezTo>
                    <a:lnTo>
                      <a:pt x="496" y="2387"/>
                    </a:lnTo>
                    <a:cubicBezTo>
                      <a:pt x="496" y="2387"/>
                      <a:pt x="496" y="2387"/>
                      <a:pt x="496" y="2356"/>
                    </a:cubicBezTo>
                    <a:lnTo>
                      <a:pt x="496" y="2356"/>
                    </a:lnTo>
                    <a:cubicBezTo>
                      <a:pt x="496" y="2356"/>
                      <a:pt x="496" y="2356"/>
                      <a:pt x="496" y="2324"/>
                    </a:cubicBezTo>
                    <a:lnTo>
                      <a:pt x="496" y="2324"/>
                    </a:lnTo>
                    <a:lnTo>
                      <a:pt x="496" y="2324"/>
                    </a:lnTo>
                    <a:lnTo>
                      <a:pt x="496" y="2293"/>
                    </a:lnTo>
                    <a:lnTo>
                      <a:pt x="496" y="2293"/>
                    </a:lnTo>
                    <a:cubicBezTo>
                      <a:pt x="496" y="2263"/>
                      <a:pt x="496" y="2263"/>
                      <a:pt x="496" y="2263"/>
                    </a:cubicBezTo>
                    <a:cubicBezTo>
                      <a:pt x="496" y="2263"/>
                      <a:pt x="527" y="2263"/>
                      <a:pt x="527" y="2232"/>
                    </a:cubicBezTo>
                    <a:lnTo>
                      <a:pt x="527" y="2232"/>
                    </a:lnTo>
                    <a:lnTo>
                      <a:pt x="527" y="2232"/>
                    </a:lnTo>
                    <a:lnTo>
                      <a:pt x="527" y="2232"/>
                    </a:lnTo>
                    <a:lnTo>
                      <a:pt x="527" y="2200"/>
                    </a:lnTo>
                    <a:cubicBezTo>
                      <a:pt x="527" y="2200"/>
                      <a:pt x="527" y="2200"/>
                      <a:pt x="527" y="2169"/>
                    </a:cubicBezTo>
                    <a:cubicBezTo>
                      <a:pt x="527" y="2169"/>
                      <a:pt x="527" y="2169"/>
                      <a:pt x="557" y="2169"/>
                    </a:cubicBezTo>
                    <a:cubicBezTo>
                      <a:pt x="557" y="2169"/>
                      <a:pt x="557" y="2139"/>
                      <a:pt x="557" y="2108"/>
                    </a:cubicBezTo>
                    <a:lnTo>
                      <a:pt x="557" y="2108"/>
                    </a:lnTo>
                    <a:lnTo>
                      <a:pt x="557" y="2076"/>
                    </a:lnTo>
                    <a:cubicBezTo>
                      <a:pt x="557" y="2076"/>
                      <a:pt x="557" y="2076"/>
                      <a:pt x="557" y="2046"/>
                    </a:cubicBezTo>
                    <a:cubicBezTo>
                      <a:pt x="557" y="2046"/>
                      <a:pt x="527" y="2046"/>
                      <a:pt x="527" y="2015"/>
                    </a:cubicBezTo>
                    <a:cubicBezTo>
                      <a:pt x="527" y="2015"/>
                      <a:pt x="527" y="2015"/>
                      <a:pt x="527" y="1984"/>
                    </a:cubicBezTo>
                    <a:lnTo>
                      <a:pt x="527" y="1984"/>
                    </a:lnTo>
                    <a:lnTo>
                      <a:pt x="527" y="1952"/>
                    </a:lnTo>
                    <a:lnTo>
                      <a:pt x="527" y="1952"/>
                    </a:lnTo>
                    <a:cubicBezTo>
                      <a:pt x="527" y="1922"/>
                      <a:pt x="527" y="1922"/>
                      <a:pt x="527" y="1922"/>
                    </a:cubicBezTo>
                    <a:lnTo>
                      <a:pt x="527" y="1922"/>
                    </a:lnTo>
                    <a:lnTo>
                      <a:pt x="527" y="1922"/>
                    </a:lnTo>
                    <a:cubicBezTo>
                      <a:pt x="557" y="1891"/>
                      <a:pt x="557" y="1891"/>
                      <a:pt x="557" y="1891"/>
                    </a:cubicBezTo>
                    <a:lnTo>
                      <a:pt x="557" y="1860"/>
                    </a:lnTo>
                    <a:lnTo>
                      <a:pt x="557" y="1860"/>
                    </a:lnTo>
                    <a:cubicBezTo>
                      <a:pt x="557" y="1828"/>
                      <a:pt x="557" y="1828"/>
                      <a:pt x="557" y="1828"/>
                    </a:cubicBezTo>
                    <a:lnTo>
                      <a:pt x="557" y="1828"/>
                    </a:lnTo>
                    <a:lnTo>
                      <a:pt x="557" y="1798"/>
                    </a:lnTo>
                    <a:lnTo>
                      <a:pt x="557" y="1798"/>
                    </a:lnTo>
                    <a:lnTo>
                      <a:pt x="557" y="1798"/>
                    </a:lnTo>
                    <a:cubicBezTo>
                      <a:pt x="557" y="1767"/>
                      <a:pt x="589" y="1736"/>
                      <a:pt x="589" y="1704"/>
                    </a:cubicBezTo>
                    <a:cubicBezTo>
                      <a:pt x="620" y="1704"/>
                      <a:pt x="620" y="1674"/>
                      <a:pt x="620" y="1674"/>
                    </a:cubicBezTo>
                    <a:lnTo>
                      <a:pt x="620" y="1674"/>
                    </a:lnTo>
                    <a:lnTo>
                      <a:pt x="620" y="1674"/>
                    </a:lnTo>
                    <a:lnTo>
                      <a:pt x="620" y="1674"/>
                    </a:lnTo>
                    <a:lnTo>
                      <a:pt x="620" y="1674"/>
                    </a:lnTo>
                    <a:cubicBezTo>
                      <a:pt x="620" y="1643"/>
                      <a:pt x="620" y="1643"/>
                      <a:pt x="620" y="1643"/>
                    </a:cubicBezTo>
                    <a:lnTo>
                      <a:pt x="651" y="1643"/>
                    </a:lnTo>
                    <a:lnTo>
                      <a:pt x="651" y="1643"/>
                    </a:lnTo>
                    <a:lnTo>
                      <a:pt x="651" y="1612"/>
                    </a:lnTo>
                    <a:lnTo>
                      <a:pt x="651" y="1612"/>
                    </a:lnTo>
                    <a:lnTo>
                      <a:pt x="651" y="1612"/>
                    </a:lnTo>
                    <a:lnTo>
                      <a:pt x="651" y="1580"/>
                    </a:lnTo>
                    <a:lnTo>
                      <a:pt x="620" y="1580"/>
                    </a:lnTo>
                    <a:lnTo>
                      <a:pt x="651" y="1550"/>
                    </a:lnTo>
                    <a:lnTo>
                      <a:pt x="651" y="1550"/>
                    </a:lnTo>
                    <a:lnTo>
                      <a:pt x="620" y="1519"/>
                    </a:lnTo>
                    <a:lnTo>
                      <a:pt x="651" y="1488"/>
                    </a:lnTo>
                    <a:lnTo>
                      <a:pt x="651" y="1488"/>
                    </a:lnTo>
                    <a:cubicBezTo>
                      <a:pt x="681" y="1488"/>
                      <a:pt x="681" y="1456"/>
                      <a:pt x="713" y="1456"/>
                    </a:cubicBezTo>
                    <a:lnTo>
                      <a:pt x="713" y="1456"/>
                    </a:lnTo>
                    <a:lnTo>
                      <a:pt x="713" y="1456"/>
                    </a:lnTo>
                    <a:lnTo>
                      <a:pt x="713" y="1426"/>
                    </a:lnTo>
                    <a:lnTo>
                      <a:pt x="713" y="1426"/>
                    </a:lnTo>
                    <a:lnTo>
                      <a:pt x="713" y="1426"/>
                    </a:lnTo>
                    <a:cubicBezTo>
                      <a:pt x="681" y="1426"/>
                      <a:pt x="681" y="1426"/>
                      <a:pt x="681" y="1395"/>
                    </a:cubicBezTo>
                    <a:lnTo>
                      <a:pt x="681" y="1395"/>
                    </a:lnTo>
                    <a:cubicBezTo>
                      <a:pt x="681" y="1364"/>
                      <a:pt x="681" y="1364"/>
                      <a:pt x="681" y="1364"/>
                    </a:cubicBezTo>
                    <a:lnTo>
                      <a:pt x="681" y="1364"/>
                    </a:lnTo>
                    <a:cubicBezTo>
                      <a:pt x="651" y="1364"/>
                      <a:pt x="651" y="1332"/>
                      <a:pt x="651" y="1302"/>
                    </a:cubicBezTo>
                    <a:lnTo>
                      <a:pt x="651" y="1302"/>
                    </a:lnTo>
                    <a:lnTo>
                      <a:pt x="651" y="1302"/>
                    </a:lnTo>
                    <a:lnTo>
                      <a:pt x="651" y="1302"/>
                    </a:lnTo>
                    <a:cubicBezTo>
                      <a:pt x="620" y="1271"/>
                      <a:pt x="620" y="1240"/>
                      <a:pt x="620" y="1240"/>
                    </a:cubicBezTo>
                    <a:lnTo>
                      <a:pt x="620" y="1240"/>
                    </a:lnTo>
                    <a:lnTo>
                      <a:pt x="620" y="1208"/>
                    </a:lnTo>
                    <a:lnTo>
                      <a:pt x="620" y="1208"/>
                    </a:lnTo>
                    <a:lnTo>
                      <a:pt x="620" y="1178"/>
                    </a:lnTo>
                    <a:lnTo>
                      <a:pt x="620" y="1178"/>
                    </a:lnTo>
                    <a:lnTo>
                      <a:pt x="620" y="1178"/>
                    </a:lnTo>
                    <a:lnTo>
                      <a:pt x="620" y="1178"/>
                    </a:lnTo>
                    <a:lnTo>
                      <a:pt x="620" y="1178"/>
                    </a:lnTo>
                    <a:lnTo>
                      <a:pt x="620" y="1147"/>
                    </a:lnTo>
                    <a:lnTo>
                      <a:pt x="620" y="1147"/>
                    </a:lnTo>
                    <a:lnTo>
                      <a:pt x="620" y="1116"/>
                    </a:lnTo>
                    <a:lnTo>
                      <a:pt x="589" y="1116"/>
                    </a:lnTo>
                    <a:lnTo>
                      <a:pt x="589" y="1116"/>
                    </a:lnTo>
                    <a:cubicBezTo>
                      <a:pt x="589" y="1116"/>
                      <a:pt x="589" y="1116"/>
                      <a:pt x="589" y="1084"/>
                    </a:cubicBezTo>
                    <a:lnTo>
                      <a:pt x="589" y="1084"/>
                    </a:lnTo>
                    <a:lnTo>
                      <a:pt x="557" y="1054"/>
                    </a:lnTo>
                    <a:lnTo>
                      <a:pt x="557" y="1054"/>
                    </a:lnTo>
                    <a:cubicBezTo>
                      <a:pt x="557" y="1054"/>
                      <a:pt x="557" y="1054"/>
                      <a:pt x="589" y="1023"/>
                    </a:cubicBezTo>
                    <a:cubicBezTo>
                      <a:pt x="589" y="1023"/>
                      <a:pt x="589" y="1023"/>
                      <a:pt x="589" y="992"/>
                    </a:cubicBezTo>
                    <a:lnTo>
                      <a:pt x="589" y="992"/>
                    </a:lnTo>
                    <a:lnTo>
                      <a:pt x="620" y="992"/>
                    </a:lnTo>
                    <a:lnTo>
                      <a:pt x="620" y="992"/>
                    </a:lnTo>
                    <a:lnTo>
                      <a:pt x="620" y="992"/>
                    </a:lnTo>
                    <a:cubicBezTo>
                      <a:pt x="589" y="992"/>
                      <a:pt x="589" y="960"/>
                      <a:pt x="589" y="930"/>
                    </a:cubicBezTo>
                    <a:lnTo>
                      <a:pt x="589" y="930"/>
                    </a:lnTo>
                    <a:lnTo>
                      <a:pt x="589" y="930"/>
                    </a:lnTo>
                    <a:lnTo>
                      <a:pt x="589" y="930"/>
                    </a:lnTo>
                    <a:cubicBezTo>
                      <a:pt x="589" y="899"/>
                      <a:pt x="589" y="899"/>
                      <a:pt x="589" y="899"/>
                    </a:cubicBezTo>
                    <a:lnTo>
                      <a:pt x="589" y="899"/>
                    </a:lnTo>
                    <a:cubicBezTo>
                      <a:pt x="589" y="868"/>
                      <a:pt x="589" y="868"/>
                      <a:pt x="589" y="868"/>
                    </a:cubicBezTo>
                    <a:lnTo>
                      <a:pt x="620" y="868"/>
                    </a:lnTo>
                    <a:lnTo>
                      <a:pt x="620" y="868"/>
                    </a:lnTo>
                    <a:cubicBezTo>
                      <a:pt x="620" y="868"/>
                      <a:pt x="620" y="868"/>
                      <a:pt x="620" y="837"/>
                    </a:cubicBezTo>
                    <a:lnTo>
                      <a:pt x="589" y="837"/>
                    </a:lnTo>
                    <a:cubicBezTo>
                      <a:pt x="589" y="806"/>
                      <a:pt x="589" y="806"/>
                      <a:pt x="620" y="806"/>
                    </a:cubicBezTo>
                    <a:lnTo>
                      <a:pt x="620" y="806"/>
                    </a:lnTo>
                    <a:cubicBezTo>
                      <a:pt x="620" y="775"/>
                      <a:pt x="620" y="775"/>
                      <a:pt x="620" y="775"/>
                    </a:cubicBezTo>
                    <a:lnTo>
                      <a:pt x="620" y="775"/>
                    </a:lnTo>
                    <a:lnTo>
                      <a:pt x="620" y="775"/>
                    </a:lnTo>
                    <a:lnTo>
                      <a:pt x="620" y="775"/>
                    </a:lnTo>
                    <a:lnTo>
                      <a:pt x="620" y="775"/>
                    </a:lnTo>
                    <a:cubicBezTo>
                      <a:pt x="620" y="743"/>
                      <a:pt x="620" y="743"/>
                      <a:pt x="620" y="743"/>
                    </a:cubicBezTo>
                    <a:lnTo>
                      <a:pt x="620" y="743"/>
                    </a:lnTo>
                    <a:cubicBezTo>
                      <a:pt x="620" y="713"/>
                      <a:pt x="589" y="682"/>
                      <a:pt x="589" y="682"/>
                    </a:cubicBezTo>
                    <a:lnTo>
                      <a:pt x="589" y="682"/>
                    </a:lnTo>
                    <a:lnTo>
                      <a:pt x="589" y="682"/>
                    </a:lnTo>
                    <a:lnTo>
                      <a:pt x="589" y="682"/>
                    </a:lnTo>
                    <a:cubicBezTo>
                      <a:pt x="557" y="682"/>
                      <a:pt x="557" y="682"/>
                      <a:pt x="557" y="682"/>
                    </a:cubicBezTo>
                    <a:lnTo>
                      <a:pt x="557" y="682"/>
                    </a:lnTo>
                    <a:lnTo>
                      <a:pt x="557" y="682"/>
                    </a:lnTo>
                    <a:lnTo>
                      <a:pt x="557" y="682"/>
                    </a:lnTo>
                    <a:lnTo>
                      <a:pt x="557" y="682"/>
                    </a:lnTo>
                    <a:cubicBezTo>
                      <a:pt x="527" y="682"/>
                      <a:pt x="527" y="651"/>
                      <a:pt x="527" y="620"/>
                    </a:cubicBezTo>
                    <a:lnTo>
                      <a:pt x="527" y="620"/>
                    </a:lnTo>
                    <a:lnTo>
                      <a:pt x="527" y="620"/>
                    </a:lnTo>
                    <a:cubicBezTo>
                      <a:pt x="496" y="620"/>
                      <a:pt x="496" y="620"/>
                      <a:pt x="496" y="620"/>
                    </a:cubicBezTo>
                    <a:cubicBezTo>
                      <a:pt x="496" y="620"/>
                      <a:pt x="496" y="620"/>
                      <a:pt x="465" y="620"/>
                    </a:cubicBezTo>
                    <a:lnTo>
                      <a:pt x="465" y="620"/>
                    </a:lnTo>
                    <a:lnTo>
                      <a:pt x="465" y="620"/>
                    </a:lnTo>
                    <a:lnTo>
                      <a:pt x="465" y="620"/>
                    </a:lnTo>
                    <a:lnTo>
                      <a:pt x="465" y="620"/>
                    </a:lnTo>
                    <a:cubicBezTo>
                      <a:pt x="465" y="620"/>
                      <a:pt x="433" y="620"/>
                      <a:pt x="433" y="589"/>
                    </a:cubicBezTo>
                    <a:lnTo>
                      <a:pt x="433" y="589"/>
                    </a:lnTo>
                    <a:lnTo>
                      <a:pt x="433" y="589"/>
                    </a:lnTo>
                    <a:cubicBezTo>
                      <a:pt x="403" y="589"/>
                      <a:pt x="403" y="589"/>
                      <a:pt x="403" y="558"/>
                    </a:cubicBezTo>
                    <a:cubicBezTo>
                      <a:pt x="403" y="558"/>
                      <a:pt x="372" y="558"/>
                      <a:pt x="372" y="527"/>
                    </a:cubicBezTo>
                    <a:lnTo>
                      <a:pt x="372" y="527"/>
                    </a:lnTo>
                    <a:lnTo>
                      <a:pt x="372" y="527"/>
                    </a:lnTo>
                    <a:lnTo>
                      <a:pt x="372" y="527"/>
                    </a:lnTo>
                    <a:cubicBezTo>
                      <a:pt x="372" y="527"/>
                      <a:pt x="372" y="527"/>
                      <a:pt x="372" y="496"/>
                    </a:cubicBezTo>
                    <a:lnTo>
                      <a:pt x="372" y="496"/>
                    </a:lnTo>
                    <a:lnTo>
                      <a:pt x="341" y="465"/>
                    </a:lnTo>
                    <a:cubicBezTo>
                      <a:pt x="341" y="434"/>
                      <a:pt x="341" y="434"/>
                      <a:pt x="341" y="434"/>
                    </a:cubicBezTo>
                    <a:lnTo>
                      <a:pt x="341" y="434"/>
                    </a:lnTo>
                    <a:cubicBezTo>
                      <a:pt x="341" y="403"/>
                      <a:pt x="341" y="403"/>
                      <a:pt x="341" y="403"/>
                    </a:cubicBezTo>
                    <a:lnTo>
                      <a:pt x="341" y="403"/>
                    </a:lnTo>
                    <a:lnTo>
                      <a:pt x="341" y="403"/>
                    </a:lnTo>
                    <a:lnTo>
                      <a:pt x="341" y="372"/>
                    </a:lnTo>
                    <a:lnTo>
                      <a:pt x="341" y="372"/>
                    </a:lnTo>
                    <a:lnTo>
                      <a:pt x="341" y="372"/>
                    </a:lnTo>
                    <a:lnTo>
                      <a:pt x="372" y="341"/>
                    </a:lnTo>
                    <a:lnTo>
                      <a:pt x="372" y="341"/>
                    </a:lnTo>
                    <a:lnTo>
                      <a:pt x="372" y="341"/>
                    </a:lnTo>
                    <a:lnTo>
                      <a:pt x="372" y="341"/>
                    </a:lnTo>
                    <a:lnTo>
                      <a:pt x="372" y="341"/>
                    </a:lnTo>
                    <a:lnTo>
                      <a:pt x="372" y="341"/>
                    </a:lnTo>
                    <a:cubicBezTo>
                      <a:pt x="372" y="310"/>
                      <a:pt x="372" y="310"/>
                      <a:pt x="372" y="310"/>
                    </a:cubicBezTo>
                    <a:lnTo>
                      <a:pt x="372" y="310"/>
                    </a:lnTo>
                    <a:cubicBezTo>
                      <a:pt x="372" y="279"/>
                      <a:pt x="372" y="279"/>
                      <a:pt x="372" y="279"/>
                    </a:cubicBezTo>
                    <a:cubicBezTo>
                      <a:pt x="403" y="248"/>
                      <a:pt x="403" y="248"/>
                      <a:pt x="403" y="248"/>
                    </a:cubicBezTo>
                    <a:lnTo>
                      <a:pt x="403" y="248"/>
                    </a:lnTo>
                    <a:lnTo>
                      <a:pt x="403" y="248"/>
                    </a:lnTo>
                    <a:cubicBezTo>
                      <a:pt x="433" y="248"/>
                      <a:pt x="433" y="248"/>
                      <a:pt x="433" y="217"/>
                    </a:cubicBezTo>
                    <a:cubicBezTo>
                      <a:pt x="433" y="217"/>
                      <a:pt x="465" y="217"/>
                      <a:pt x="465" y="186"/>
                    </a:cubicBezTo>
                    <a:lnTo>
                      <a:pt x="496" y="186"/>
                    </a:lnTo>
                    <a:lnTo>
                      <a:pt x="496" y="186"/>
                    </a:lnTo>
                    <a:lnTo>
                      <a:pt x="527" y="186"/>
                    </a:lnTo>
                    <a:lnTo>
                      <a:pt x="527" y="186"/>
                    </a:lnTo>
                    <a:lnTo>
                      <a:pt x="527" y="186"/>
                    </a:lnTo>
                    <a:cubicBezTo>
                      <a:pt x="527" y="155"/>
                      <a:pt x="527" y="155"/>
                      <a:pt x="527" y="155"/>
                    </a:cubicBezTo>
                    <a:lnTo>
                      <a:pt x="527" y="124"/>
                    </a:lnTo>
                    <a:lnTo>
                      <a:pt x="527" y="124"/>
                    </a:lnTo>
                    <a:lnTo>
                      <a:pt x="527" y="124"/>
                    </a:lnTo>
                    <a:lnTo>
                      <a:pt x="527" y="124"/>
                    </a:lnTo>
                    <a:lnTo>
                      <a:pt x="496" y="124"/>
                    </a:lnTo>
                    <a:lnTo>
                      <a:pt x="465" y="124"/>
                    </a:lnTo>
                    <a:cubicBezTo>
                      <a:pt x="465" y="124"/>
                      <a:pt x="465" y="124"/>
                      <a:pt x="433" y="124"/>
                    </a:cubicBezTo>
                    <a:lnTo>
                      <a:pt x="433" y="124"/>
                    </a:lnTo>
                    <a:cubicBezTo>
                      <a:pt x="403" y="124"/>
                      <a:pt x="372" y="124"/>
                      <a:pt x="372" y="93"/>
                    </a:cubicBezTo>
                    <a:lnTo>
                      <a:pt x="372" y="62"/>
                    </a:lnTo>
                    <a:lnTo>
                      <a:pt x="372" y="62"/>
                    </a:lnTo>
                    <a:lnTo>
                      <a:pt x="372" y="31"/>
                    </a:lnTo>
                    <a:lnTo>
                      <a:pt x="372" y="31"/>
                    </a:lnTo>
                    <a:lnTo>
                      <a:pt x="341" y="31"/>
                    </a:lnTo>
                    <a:cubicBezTo>
                      <a:pt x="341" y="31"/>
                      <a:pt x="309" y="31"/>
                      <a:pt x="309" y="0"/>
                    </a:cubicBezTo>
                    <a:lnTo>
                      <a:pt x="309" y="0"/>
                    </a:lnTo>
                    <a:lnTo>
                      <a:pt x="309" y="31"/>
                    </a:lnTo>
                    <a:cubicBezTo>
                      <a:pt x="309" y="31"/>
                      <a:pt x="309" y="31"/>
                      <a:pt x="279" y="31"/>
                    </a:cubicBezTo>
                    <a:cubicBezTo>
                      <a:pt x="279" y="62"/>
                      <a:pt x="279" y="62"/>
                      <a:pt x="279" y="62"/>
                    </a:cubicBezTo>
                    <a:lnTo>
                      <a:pt x="279" y="62"/>
                    </a:lnTo>
                    <a:lnTo>
                      <a:pt x="279" y="62"/>
                    </a:lnTo>
                    <a:cubicBezTo>
                      <a:pt x="279" y="93"/>
                      <a:pt x="248" y="124"/>
                      <a:pt x="186" y="124"/>
                    </a:cubicBezTo>
                    <a:cubicBezTo>
                      <a:pt x="155" y="124"/>
                      <a:pt x="155" y="155"/>
                      <a:pt x="155" y="155"/>
                    </a:cubicBezTo>
                    <a:cubicBezTo>
                      <a:pt x="155" y="186"/>
                      <a:pt x="124" y="217"/>
                      <a:pt x="124" y="248"/>
                    </a:cubicBezTo>
                    <a:cubicBezTo>
                      <a:pt x="124" y="248"/>
                      <a:pt x="124" y="248"/>
                      <a:pt x="124" y="279"/>
                    </a:cubicBezTo>
                    <a:lnTo>
                      <a:pt x="92" y="279"/>
                    </a:lnTo>
                    <a:cubicBezTo>
                      <a:pt x="92" y="310"/>
                      <a:pt x="92" y="310"/>
                      <a:pt x="92" y="310"/>
                    </a:cubicBezTo>
                    <a:cubicBezTo>
                      <a:pt x="62" y="310"/>
                      <a:pt x="62" y="310"/>
                      <a:pt x="62" y="310"/>
                    </a:cubicBezTo>
                    <a:lnTo>
                      <a:pt x="62" y="310"/>
                    </a:lnTo>
                    <a:cubicBezTo>
                      <a:pt x="62" y="279"/>
                      <a:pt x="31" y="279"/>
                      <a:pt x="31" y="248"/>
                    </a:cubicBezTo>
                    <a:lnTo>
                      <a:pt x="31" y="248"/>
                    </a:lnTo>
                    <a:lnTo>
                      <a:pt x="31" y="248"/>
                    </a:lnTo>
                    <a:lnTo>
                      <a:pt x="31" y="248"/>
                    </a:lnTo>
                    <a:cubicBezTo>
                      <a:pt x="31" y="248"/>
                      <a:pt x="31" y="248"/>
                      <a:pt x="0" y="248"/>
                    </a:cubicBezTo>
                    <a:lnTo>
                      <a:pt x="0" y="248"/>
                    </a:lnTo>
                    <a:cubicBezTo>
                      <a:pt x="0" y="279"/>
                      <a:pt x="0" y="279"/>
                      <a:pt x="0" y="279"/>
                    </a:cubicBezTo>
                    <a:lnTo>
                      <a:pt x="0" y="279"/>
                    </a:lnTo>
                    <a:lnTo>
                      <a:pt x="0" y="310"/>
                    </a:lnTo>
                    <a:lnTo>
                      <a:pt x="0" y="310"/>
                    </a:lnTo>
                    <a:cubicBezTo>
                      <a:pt x="0" y="310"/>
                      <a:pt x="31" y="341"/>
                      <a:pt x="62" y="372"/>
                    </a:cubicBezTo>
                    <a:lnTo>
                      <a:pt x="62" y="372"/>
                    </a:lnTo>
                    <a:cubicBezTo>
                      <a:pt x="62" y="403"/>
                      <a:pt x="62" y="403"/>
                      <a:pt x="62" y="434"/>
                    </a:cubicBezTo>
                    <a:lnTo>
                      <a:pt x="92" y="434"/>
                    </a:lnTo>
                    <a:lnTo>
                      <a:pt x="92" y="465"/>
                    </a:lnTo>
                    <a:cubicBezTo>
                      <a:pt x="92" y="465"/>
                      <a:pt x="92" y="465"/>
                      <a:pt x="124" y="465"/>
                    </a:cubicBezTo>
                    <a:cubicBezTo>
                      <a:pt x="124" y="496"/>
                      <a:pt x="124" y="527"/>
                      <a:pt x="124" y="527"/>
                    </a:cubicBezTo>
                    <a:cubicBezTo>
                      <a:pt x="124" y="527"/>
                      <a:pt x="124" y="527"/>
                      <a:pt x="124" y="558"/>
                    </a:cubicBezTo>
                    <a:lnTo>
                      <a:pt x="155" y="589"/>
                    </a:lnTo>
                    <a:cubicBezTo>
                      <a:pt x="186" y="620"/>
                      <a:pt x="186" y="620"/>
                      <a:pt x="186" y="651"/>
                    </a:cubicBezTo>
                    <a:cubicBezTo>
                      <a:pt x="186" y="682"/>
                      <a:pt x="186" y="682"/>
                      <a:pt x="186" y="682"/>
                    </a:cubicBezTo>
                    <a:lnTo>
                      <a:pt x="186" y="682"/>
                    </a:lnTo>
                    <a:lnTo>
                      <a:pt x="186" y="682"/>
                    </a:lnTo>
                    <a:cubicBezTo>
                      <a:pt x="186" y="682"/>
                      <a:pt x="186" y="682"/>
                      <a:pt x="217" y="713"/>
                    </a:cubicBezTo>
                    <a:cubicBezTo>
                      <a:pt x="217" y="713"/>
                      <a:pt x="217" y="743"/>
                      <a:pt x="248" y="743"/>
                    </a:cubicBezTo>
                    <a:cubicBezTo>
                      <a:pt x="248" y="775"/>
                      <a:pt x="248" y="806"/>
                      <a:pt x="248" y="806"/>
                    </a:cubicBezTo>
                    <a:cubicBezTo>
                      <a:pt x="248" y="837"/>
                      <a:pt x="248" y="837"/>
                      <a:pt x="248" y="837"/>
                    </a:cubicBezTo>
                    <a:cubicBezTo>
                      <a:pt x="248" y="868"/>
                      <a:pt x="248" y="868"/>
                      <a:pt x="279" y="868"/>
                    </a:cubicBezTo>
                    <a:lnTo>
                      <a:pt x="279" y="868"/>
                    </a:lnTo>
                    <a:lnTo>
                      <a:pt x="309" y="899"/>
                    </a:lnTo>
                    <a:cubicBezTo>
                      <a:pt x="341" y="899"/>
                      <a:pt x="341" y="930"/>
                      <a:pt x="341" y="930"/>
                    </a:cubicBezTo>
                    <a:cubicBezTo>
                      <a:pt x="372" y="930"/>
                      <a:pt x="372" y="960"/>
                      <a:pt x="372" y="960"/>
                    </a:cubicBezTo>
                    <a:cubicBezTo>
                      <a:pt x="403" y="960"/>
                      <a:pt x="433" y="992"/>
                      <a:pt x="433" y="992"/>
                    </a:cubicBezTo>
                    <a:cubicBezTo>
                      <a:pt x="433" y="992"/>
                      <a:pt x="433" y="992"/>
                      <a:pt x="465" y="992"/>
                    </a:cubicBezTo>
                    <a:lnTo>
                      <a:pt x="496" y="1023"/>
                    </a:lnTo>
                    <a:cubicBezTo>
                      <a:pt x="496" y="1054"/>
                      <a:pt x="496" y="1054"/>
                      <a:pt x="527" y="1054"/>
                    </a:cubicBezTo>
                    <a:lnTo>
                      <a:pt x="527" y="1054"/>
                    </a:lnTo>
                    <a:cubicBezTo>
                      <a:pt x="557" y="1084"/>
                      <a:pt x="557" y="1084"/>
                      <a:pt x="557" y="1116"/>
                    </a:cubicBezTo>
                    <a:cubicBezTo>
                      <a:pt x="589" y="1116"/>
                      <a:pt x="589" y="1147"/>
                      <a:pt x="589" y="1208"/>
                    </a:cubicBezTo>
                    <a:lnTo>
                      <a:pt x="589" y="1208"/>
                    </a:lnTo>
                    <a:lnTo>
                      <a:pt x="589" y="1240"/>
                    </a:lnTo>
                    <a:lnTo>
                      <a:pt x="589" y="1271"/>
                    </a:lnTo>
                    <a:lnTo>
                      <a:pt x="589" y="1271"/>
                    </a:lnTo>
                    <a:lnTo>
                      <a:pt x="589" y="1271"/>
                    </a:lnTo>
                    <a:cubicBezTo>
                      <a:pt x="589" y="1271"/>
                      <a:pt x="589" y="1302"/>
                      <a:pt x="589" y="1332"/>
                    </a:cubicBezTo>
                    <a:cubicBezTo>
                      <a:pt x="589" y="1364"/>
                      <a:pt x="589" y="1364"/>
                      <a:pt x="589" y="1395"/>
                    </a:cubicBezTo>
                    <a:lnTo>
                      <a:pt x="589" y="1395"/>
                    </a:lnTo>
                    <a:cubicBezTo>
                      <a:pt x="589" y="1426"/>
                      <a:pt x="589" y="1426"/>
                      <a:pt x="557" y="1426"/>
                    </a:cubicBezTo>
                    <a:cubicBezTo>
                      <a:pt x="557" y="1456"/>
                      <a:pt x="557" y="1456"/>
                      <a:pt x="557" y="1456"/>
                    </a:cubicBezTo>
                    <a:cubicBezTo>
                      <a:pt x="589" y="1456"/>
                      <a:pt x="557" y="1488"/>
                      <a:pt x="557" y="1519"/>
                    </a:cubicBezTo>
                    <a:lnTo>
                      <a:pt x="557" y="1519"/>
                    </a:lnTo>
                    <a:cubicBezTo>
                      <a:pt x="557" y="1519"/>
                      <a:pt x="557" y="1519"/>
                      <a:pt x="557" y="1550"/>
                    </a:cubicBezTo>
                    <a:lnTo>
                      <a:pt x="557" y="1550"/>
                    </a:lnTo>
                    <a:cubicBezTo>
                      <a:pt x="557" y="1580"/>
                      <a:pt x="557" y="1580"/>
                      <a:pt x="557" y="1612"/>
                    </a:cubicBezTo>
                    <a:lnTo>
                      <a:pt x="557" y="1643"/>
                    </a:lnTo>
                    <a:cubicBezTo>
                      <a:pt x="557" y="1643"/>
                      <a:pt x="557" y="1643"/>
                      <a:pt x="557" y="1674"/>
                    </a:cubicBezTo>
                    <a:lnTo>
                      <a:pt x="557" y="1704"/>
                    </a:lnTo>
                    <a:cubicBezTo>
                      <a:pt x="557" y="1704"/>
                      <a:pt x="557" y="1736"/>
                      <a:pt x="527" y="1736"/>
                    </a:cubicBezTo>
                    <a:lnTo>
                      <a:pt x="527" y="1767"/>
                    </a:lnTo>
                    <a:cubicBezTo>
                      <a:pt x="527" y="1798"/>
                      <a:pt x="527" y="1798"/>
                      <a:pt x="527" y="1798"/>
                    </a:cubicBezTo>
                    <a:lnTo>
                      <a:pt x="527" y="1798"/>
                    </a:lnTo>
                    <a:lnTo>
                      <a:pt x="527" y="1798"/>
                    </a:lnTo>
                    <a:lnTo>
                      <a:pt x="527" y="1828"/>
                    </a:lnTo>
                    <a:lnTo>
                      <a:pt x="527" y="1828"/>
                    </a:lnTo>
                    <a:cubicBezTo>
                      <a:pt x="527" y="1828"/>
                      <a:pt x="527" y="1828"/>
                      <a:pt x="527" y="1860"/>
                    </a:cubicBezTo>
                    <a:cubicBezTo>
                      <a:pt x="527" y="1860"/>
                      <a:pt x="527" y="1891"/>
                      <a:pt x="496" y="1891"/>
                    </a:cubicBezTo>
                    <a:lnTo>
                      <a:pt x="496" y="1922"/>
                    </a:lnTo>
                    <a:cubicBezTo>
                      <a:pt x="496" y="1922"/>
                      <a:pt x="496" y="1922"/>
                      <a:pt x="496" y="1952"/>
                    </a:cubicBezTo>
                    <a:cubicBezTo>
                      <a:pt x="496" y="1952"/>
                      <a:pt x="496" y="1952"/>
                      <a:pt x="496" y="1984"/>
                    </a:cubicBezTo>
                    <a:cubicBezTo>
                      <a:pt x="527" y="1984"/>
                      <a:pt x="496" y="2046"/>
                      <a:pt x="496" y="2046"/>
                    </a:cubicBezTo>
                    <a:lnTo>
                      <a:pt x="496" y="2076"/>
                    </a:lnTo>
                    <a:cubicBezTo>
                      <a:pt x="496" y="2076"/>
                      <a:pt x="496" y="2108"/>
                      <a:pt x="496" y="2139"/>
                    </a:cubicBezTo>
                    <a:lnTo>
                      <a:pt x="496" y="2139"/>
                    </a:lnTo>
                    <a:cubicBezTo>
                      <a:pt x="496" y="2139"/>
                      <a:pt x="496" y="2139"/>
                      <a:pt x="496" y="2169"/>
                    </a:cubicBezTo>
                    <a:cubicBezTo>
                      <a:pt x="496" y="2169"/>
                      <a:pt x="496" y="2200"/>
                      <a:pt x="465" y="2232"/>
                    </a:cubicBezTo>
                    <a:lnTo>
                      <a:pt x="433" y="2263"/>
                    </a:lnTo>
                    <a:lnTo>
                      <a:pt x="433" y="2293"/>
                    </a:lnTo>
                    <a:lnTo>
                      <a:pt x="433" y="2293"/>
                    </a:lnTo>
                    <a:cubicBezTo>
                      <a:pt x="433" y="2293"/>
                      <a:pt x="433" y="2293"/>
                      <a:pt x="433" y="2324"/>
                    </a:cubicBezTo>
                    <a:lnTo>
                      <a:pt x="403" y="2324"/>
                    </a:lnTo>
                    <a:lnTo>
                      <a:pt x="403" y="2324"/>
                    </a:lnTo>
                    <a:cubicBezTo>
                      <a:pt x="403" y="2356"/>
                      <a:pt x="403" y="2356"/>
                      <a:pt x="403" y="2356"/>
                    </a:cubicBezTo>
                    <a:lnTo>
                      <a:pt x="403" y="2356"/>
                    </a:lnTo>
                    <a:cubicBezTo>
                      <a:pt x="403" y="2387"/>
                      <a:pt x="403" y="2387"/>
                      <a:pt x="403" y="2417"/>
                    </a:cubicBezTo>
                    <a:lnTo>
                      <a:pt x="403" y="2417"/>
                    </a:lnTo>
                    <a:lnTo>
                      <a:pt x="403" y="2448"/>
                    </a:lnTo>
                    <a:cubicBezTo>
                      <a:pt x="403" y="2448"/>
                      <a:pt x="433" y="2480"/>
                      <a:pt x="403" y="2511"/>
                    </a:cubicBezTo>
                    <a:cubicBezTo>
                      <a:pt x="403" y="2541"/>
                      <a:pt x="372" y="2572"/>
                      <a:pt x="372" y="2572"/>
                    </a:cubicBezTo>
                    <a:lnTo>
                      <a:pt x="372" y="2572"/>
                    </a:lnTo>
                    <a:cubicBezTo>
                      <a:pt x="403" y="2572"/>
                      <a:pt x="403" y="2572"/>
                      <a:pt x="403" y="2572"/>
                    </a:cubicBezTo>
                    <a:lnTo>
                      <a:pt x="433" y="2572"/>
                    </a:lnTo>
                    <a:lnTo>
                      <a:pt x="433" y="2572"/>
                    </a:lnTo>
                    <a:lnTo>
                      <a:pt x="433" y="2572"/>
                    </a:lnTo>
                    <a:lnTo>
                      <a:pt x="433" y="2572"/>
                    </a:lnTo>
                    <a:cubicBezTo>
                      <a:pt x="465" y="2604"/>
                      <a:pt x="465" y="2604"/>
                      <a:pt x="465" y="2604"/>
                    </a:cubicBezTo>
                    <a:cubicBezTo>
                      <a:pt x="465" y="2604"/>
                      <a:pt x="433" y="2572"/>
                      <a:pt x="433" y="254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199" name="Freeform 161">
                <a:extLst>
                  <a:ext uri="{FF2B5EF4-FFF2-40B4-BE49-F238E27FC236}">
                    <a16:creationId xmlns:a16="http://schemas.microsoft.com/office/drawing/2014/main" id="{7B3FD9C3-CB1C-5C43-A16C-90F0C33757CA}"/>
                  </a:ext>
                </a:extLst>
              </p:cNvPr>
              <p:cNvSpPr>
                <a:spLocks noChangeArrowheads="1"/>
              </p:cNvSpPr>
              <p:nvPr/>
            </p:nvSpPr>
            <p:spPr bwMode="auto">
              <a:xfrm>
                <a:off x="2184400" y="3810000"/>
                <a:ext cx="33338" cy="34925"/>
              </a:xfrm>
              <a:custGeom>
                <a:avLst/>
                <a:gdLst>
                  <a:gd name="T0" fmla="*/ 92 w 93"/>
                  <a:gd name="T1" fmla="*/ 63 h 95"/>
                  <a:gd name="T2" fmla="*/ 92 w 93"/>
                  <a:gd name="T3" fmla="*/ 63 h 95"/>
                  <a:gd name="T4" fmla="*/ 31 w 93"/>
                  <a:gd name="T5" fmla="*/ 31 h 95"/>
                  <a:gd name="T6" fmla="*/ 31 w 93"/>
                  <a:gd name="T7" fmla="*/ 0 h 95"/>
                  <a:gd name="T8" fmla="*/ 31 w 93"/>
                  <a:gd name="T9" fmla="*/ 0 h 95"/>
                  <a:gd name="T10" fmla="*/ 31 w 93"/>
                  <a:gd name="T11" fmla="*/ 0 h 95"/>
                  <a:gd name="T12" fmla="*/ 0 w 93"/>
                  <a:gd name="T13" fmla="*/ 0 h 95"/>
                  <a:gd name="T14" fmla="*/ 0 w 93"/>
                  <a:gd name="T15" fmla="*/ 0 h 95"/>
                  <a:gd name="T16" fmla="*/ 31 w 93"/>
                  <a:gd name="T17" fmla="*/ 63 h 95"/>
                  <a:gd name="T18" fmla="*/ 31 w 93"/>
                  <a:gd name="T19" fmla="*/ 94 h 95"/>
                  <a:gd name="T20" fmla="*/ 31 w 93"/>
                  <a:gd name="T21" fmla="*/ 94 h 95"/>
                  <a:gd name="T22" fmla="*/ 62 w 93"/>
                  <a:gd name="T23" fmla="*/ 94 h 95"/>
                  <a:gd name="T24" fmla="*/ 92 w 93"/>
                  <a:gd name="T25" fmla="*/ 94 h 95"/>
                  <a:gd name="T26" fmla="*/ 92 w 93"/>
                  <a:gd name="T27" fmla="*/ 94 h 95"/>
                  <a:gd name="T28" fmla="*/ 92 w 93"/>
                  <a:gd name="T29" fmla="*/ 94 h 95"/>
                  <a:gd name="T30" fmla="*/ 92 w 93"/>
                  <a:gd name="T3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95">
                    <a:moveTo>
                      <a:pt x="92" y="63"/>
                    </a:moveTo>
                    <a:lnTo>
                      <a:pt x="92" y="63"/>
                    </a:lnTo>
                    <a:cubicBezTo>
                      <a:pt x="62" y="63"/>
                      <a:pt x="62" y="63"/>
                      <a:pt x="31" y="31"/>
                    </a:cubicBezTo>
                    <a:cubicBezTo>
                      <a:pt x="31" y="31"/>
                      <a:pt x="31" y="31"/>
                      <a:pt x="31" y="0"/>
                    </a:cubicBezTo>
                    <a:lnTo>
                      <a:pt x="31" y="0"/>
                    </a:lnTo>
                    <a:lnTo>
                      <a:pt x="31" y="0"/>
                    </a:lnTo>
                    <a:cubicBezTo>
                      <a:pt x="0" y="0"/>
                      <a:pt x="0" y="0"/>
                      <a:pt x="0" y="0"/>
                    </a:cubicBezTo>
                    <a:lnTo>
                      <a:pt x="0" y="0"/>
                    </a:lnTo>
                    <a:cubicBezTo>
                      <a:pt x="31" y="0"/>
                      <a:pt x="31" y="31"/>
                      <a:pt x="31" y="63"/>
                    </a:cubicBezTo>
                    <a:cubicBezTo>
                      <a:pt x="31" y="63"/>
                      <a:pt x="31" y="63"/>
                      <a:pt x="31" y="94"/>
                    </a:cubicBezTo>
                    <a:lnTo>
                      <a:pt x="31" y="94"/>
                    </a:lnTo>
                    <a:lnTo>
                      <a:pt x="62" y="94"/>
                    </a:lnTo>
                    <a:cubicBezTo>
                      <a:pt x="92" y="94"/>
                      <a:pt x="92" y="94"/>
                      <a:pt x="92" y="94"/>
                    </a:cubicBezTo>
                    <a:lnTo>
                      <a:pt x="92" y="94"/>
                    </a:lnTo>
                    <a:lnTo>
                      <a:pt x="92" y="94"/>
                    </a:lnTo>
                    <a:cubicBezTo>
                      <a:pt x="92" y="63"/>
                      <a:pt x="92" y="63"/>
                      <a:pt x="92"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0" name="Freeform 162">
                <a:extLst>
                  <a:ext uri="{FF2B5EF4-FFF2-40B4-BE49-F238E27FC236}">
                    <a16:creationId xmlns:a16="http://schemas.microsoft.com/office/drawing/2014/main" id="{0C66621E-09E7-514D-A245-5B326417F0BC}"/>
                  </a:ext>
                </a:extLst>
              </p:cNvPr>
              <p:cNvSpPr>
                <a:spLocks noChangeArrowheads="1"/>
              </p:cNvSpPr>
              <p:nvPr/>
            </p:nvSpPr>
            <p:spPr bwMode="auto">
              <a:xfrm>
                <a:off x="2051050" y="2751138"/>
                <a:ext cx="1588" cy="11112"/>
              </a:xfrm>
              <a:custGeom>
                <a:avLst/>
                <a:gdLst>
                  <a:gd name="T0" fmla="*/ 0 w 1"/>
                  <a:gd name="T1" fmla="*/ 31 h 32"/>
                  <a:gd name="T2" fmla="*/ 0 w 1"/>
                  <a:gd name="T3" fmla="*/ 31 h 32"/>
                  <a:gd name="T4" fmla="*/ 0 w 1"/>
                  <a:gd name="T5" fmla="*/ 31 h 32"/>
                  <a:gd name="T6" fmla="*/ 0 w 1"/>
                  <a:gd name="T7" fmla="*/ 0 h 32"/>
                  <a:gd name="T8" fmla="*/ 0 w 1"/>
                  <a:gd name="T9" fmla="*/ 0 h 32"/>
                  <a:gd name="T10" fmla="*/ 0 w 1"/>
                  <a:gd name="T11" fmla="*/ 0 h 32"/>
                  <a:gd name="T12" fmla="*/ 0 w 1"/>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 h="32">
                    <a:moveTo>
                      <a:pt x="0" y="31"/>
                    </a:moveTo>
                    <a:lnTo>
                      <a:pt x="0" y="31"/>
                    </a:lnTo>
                    <a:lnTo>
                      <a:pt x="0" y="31"/>
                    </a:lnTo>
                    <a:lnTo>
                      <a:pt x="0" y="0"/>
                    </a:lnTo>
                    <a:lnTo>
                      <a:pt x="0" y="0"/>
                    </a:lnTo>
                    <a:lnTo>
                      <a:pt x="0" y="0"/>
                    </a:lnTo>
                    <a:lnTo>
                      <a:pt x="0"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1" name="Freeform 163">
                <a:extLst>
                  <a:ext uri="{FF2B5EF4-FFF2-40B4-BE49-F238E27FC236}">
                    <a16:creationId xmlns:a16="http://schemas.microsoft.com/office/drawing/2014/main" id="{6254A51A-925D-4246-9DFA-3E68E061D982}"/>
                  </a:ext>
                </a:extLst>
              </p:cNvPr>
              <p:cNvSpPr>
                <a:spLocks noChangeArrowheads="1"/>
              </p:cNvSpPr>
              <p:nvPr/>
            </p:nvSpPr>
            <p:spPr bwMode="auto">
              <a:xfrm>
                <a:off x="2239963" y="3867150"/>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2" name="Freeform 164">
                <a:extLst>
                  <a:ext uri="{FF2B5EF4-FFF2-40B4-BE49-F238E27FC236}">
                    <a16:creationId xmlns:a16="http://schemas.microsoft.com/office/drawing/2014/main" id="{1F76D61C-B97E-084B-80AD-8445FA966E6E}"/>
                  </a:ext>
                </a:extLst>
              </p:cNvPr>
              <p:cNvSpPr>
                <a:spLocks noChangeArrowheads="1"/>
              </p:cNvSpPr>
              <p:nvPr/>
            </p:nvSpPr>
            <p:spPr bwMode="auto">
              <a:xfrm>
                <a:off x="2217738" y="3654425"/>
                <a:ext cx="11112" cy="22225"/>
              </a:xfrm>
              <a:custGeom>
                <a:avLst/>
                <a:gdLst>
                  <a:gd name="T0" fmla="*/ 0 w 33"/>
                  <a:gd name="T1" fmla="*/ 31 h 62"/>
                  <a:gd name="T2" fmla="*/ 0 w 33"/>
                  <a:gd name="T3" fmla="*/ 31 h 62"/>
                  <a:gd name="T4" fmla="*/ 32 w 33"/>
                  <a:gd name="T5" fmla="*/ 61 h 62"/>
                  <a:gd name="T6" fmla="*/ 32 w 33"/>
                  <a:gd name="T7" fmla="*/ 61 h 62"/>
                  <a:gd name="T8" fmla="*/ 32 w 33"/>
                  <a:gd name="T9" fmla="*/ 61 h 62"/>
                  <a:gd name="T10" fmla="*/ 32 w 33"/>
                  <a:gd name="T11" fmla="*/ 31 h 62"/>
                  <a:gd name="T12" fmla="*/ 32 w 33"/>
                  <a:gd name="T13" fmla="*/ 31 h 62"/>
                  <a:gd name="T14" fmla="*/ 32 w 33"/>
                  <a:gd name="T15" fmla="*/ 31 h 62"/>
                  <a:gd name="T16" fmla="*/ 0 w 33"/>
                  <a:gd name="T17" fmla="*/ 0 h 62"/>
                  <a:gd name="T18" fmla="*/ 0 w 33"/>
                  <a:gd name="T19" fmla="*/ 0 h 62"/>
                  <a:gd name="T20" fmla="*/ 0 w 33"/>
                  <a:gd name="T21" fmla="*/ 0 h 62"/>
                  <a:gd name="T22" fmla="*/ 0 w 33"/>
                  <a:gd name="T23" fmla="*/ 0 h 62"/>
                  <a:gd name="T24" fmla="*/ 0 w 33"/>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31"/>
                    </a:moveTo>
                    <a:lnTo>
                      <a:pt x="0" y="31"/>
                    </a:lnTo>
                    <a:lnTo>
                      <a:pt x="32" y="61"/>
                    </a:lnTo>
                    <a:lnTo>
                      <a:pt x="32" y="61"/>
                    </a:lnTo>
                    <a:lnTo>
                      <a:pt x="32" y="61"/>
                    </a:lnTo>
                    <a:cubicBezTo>
                      <a:pt x="32" y="61"/>
                      <a:pt x="32" y="61"/>
                      <a:pt x="32" y="31"/>
                    </a:cubicBezTo>
                    <a:lnTo>
                      <a:pt x="32" y="31"/>
                    </a:lnTo>
                    <a:lnTo>
                      <a:pt x="32" y="31"/>
                    </a:lnTo>
                    <a:cubicBezTo>
                      <a:pt x="0" y="31"/>
                      <a:pt x="0" y="0"/>
                      <a:pt x="0" y="0"/>
                    </a:cubicBezTo>
                    <a:lnTo>
                      <a:pt x="0" y="0"/>
                    </a:lnTo>
                    <a:lnTo>
                      <a:pt x="0" y="0"/>
                    </a:lnTo>
                    <a:lnTo>
                      <a:pt x="0" y="0"/>
                    </a:lnTo>
                    <a:cubicBezTo>
                      <a:pt x="0" y="31"/>
                      <a:pt x="0" y="31"/>
                      <a:pt x="0"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3" name="Freeform 165">
                <a:extLst>
                  <a:ext uri="{FF2B5EF4-FFF2-40B4-BE49-F238E27FC236}">
                    <a16:creationId xmlns:a16="http://schemas.microsoft.com/office/drawing/2014/main" id="{8A86EDC0-6AC9-064B-B7DF-ECF4830CB6EF}"/>
                  </a:ext>
                </a:extLst>
              </p:cNvPr>
              <p:cNvSpPr>
                <a:spLocks noChangeArrowheads="1"/>
              </p:cNvSpPr>
              <p:nvPr/>
            </p:nvSpPr>
            <p:spPr bwMode="auto">
              <a:xfrm>
                <a:off x="2173288" y="3687763"/>
                <a:ext cx="57150" cy="88900"/>
              </a:xfrm>
              <a:custGeom>
                <a:avLst/>
                <a:gdLst>
                  <a:gd name="T0" fmla="*/ 63 w 157"/>
                  <a:gd name="T1" fmla="*/ 248 h 249"/>
                  <a:gd name="T2" fmla="*/ 63 w 157"/>
                  <a:gd name="T3" fmla="*/ 248 h 249"/>
                  <a:gd name="T4" fmla="*/ 63 w 157"/>
                  <a:gd name="T5" fmla="*/ 248 h 249"/>
                  <a:gd name="T6" fmla="*/ 94 w 157"/>
                  <a:gd name="T7" fmla="*/ 248 h 249"/>
                  <a:gd name="T8" fmla="*/ 94 w 157"/>
                  <a:gd name="T9" fmla="*/ 248 h 249"/>
                  <a:gd name="T10" fmla="*/ 124 w 157"/>
                  <a:gd name="T11" fmla="*/ 217 h 249"/>
                  <a:gd name="T12" fmla="*/ 124 w 157"/>
                  <a:gd name="T13" fmla="*/ 217 h 249"/>
                  <a:gd name="T14" fmla="*/ 124 w 157"/>
                  <a:gd name="T15" fmla="*/ 217 h 249"/>
                  <a:gd name="T16" fmla="*/ 124 w 157"/>
                  <a:gd name="T17" fmla="*/ 217 h 249"/>
                  <a:gd name="T18" fmla="*/ 124 w 157"/>
                  <a:gd name="T19" fmla="*/ 187 h 249"/>
                  <a:gd name="T20" fmla="*/ 124 w 157"/>
                  <a:gd name="T21" fmla="*/ 156 h 249"/>
                  <a:gd name="T22" fmla="*/ 124 w 157"/>
                  <a:gd name="T23" fmla="*/ 124 h 249"/>
                  <a:gd name="T24" fmla="*/ 124 w 157"/>
                  <a:gd name="T25" fmla="*/ 124 h 249"/>
                  <a:gd name="T26" fmla="*/ 124 w 157"/>
                  <a:gd name="T27" fmla="*/ 124 h 249"/>
                  <a:gd name="T28" fmla="*/ 156 w 157"/>
                  <a:gd name="T29" fmla="*/ 93 h 249"/>
                  <a:gd name="T30" fmla="*/ 156 w 157"/>
                  <a:gd name="T31" fmla="*/ 93 h 249"/>
                  <a:gd name="T32" fmla="*/ 156 w 157"/>
                  <a:gd name="T33" fmla="*/ 93 h 249"/>
                  <a:gd name="T34" fmla="*/ 156 w 157"/>
                  <a:gd name="T35" fmla="*/ 93 h 249"/>
                  <a:gd name="T36" fmla="*/ 156 w 157"/>
                  <a:gd name="T37" fmla="*/ 63 h 249"/>
                  <a:gd name="T38" fmla="*/ 156 w 157"/>
                  <a:gd name="T39" fmla="*/ 63 h 249"/>
                  <a:gd name="T40" fmla="*/ 156 w 157"/>
                  <a:gd name="T41" fmla="*/ 63 h 249"/>
                  <a:gd name="T42" fmla="*/ 156 w 157"/>
                  <a:gd name="T43" fmla="*/ 32 h 249"/>
                  <a:gd name="T44" fmla="*/ 156 w 157"/>
                  <a:gd name="T45" fmla="*/ 32 h 249"/>
                  <a:gd name="T46" fmla="*/ 156 w 157"/>
                  <a:gd name="T47" fmla="*/ 32 h 249"/>
                  <a:gd name="T48" fmla="*/ 156 w 157"/>
                  <a:gd name="T49" fmla="*/ 0 h 249"/>
                  <a:gd name="T50" fmla="*/ 124 w 157"/>
                  <a:gd name="T51" fmla="*/ 32 h 249"/>
                  <a:gd name="T52" fmla="*/ 124 w 157"/>
                  <a:gd name="T53" fmla="*/ 32 h 249"/>
                  <a:gd name="T54" fmla="*/ 124 w 157"/>
                  <a:gd name="T55" fmla="*/ 63 h 249"/>
                  <a:gd name="T56" fmla="*/ 94 w 157"/>
                  <a:gd name="T57" fmla="*/ 63 h 249"/>
                  <a:gd name="T58" fmla="*/ 94 w 157"/>
                  <a:gd name="T59" fmla="*/ 63 h 249"/>
                  <a:gd name="T60" fmla="*/ 94 w 157"/>
                  <a:gd name="T61" fmla="*/ 93 h 249"/>
                  <a:gd name="T62" fmla="*/ 63 w 157"/>
                  <a:gd name="T63" fmla="*/ 63 h 249"/>
                  <a:gd name="T64" fmla="*/ 32 w 157"/>
                  <a:gd name="T65" fmla="*/ 93 h 249"/>
                  <a:gd name="T66" fmla="*/ 32 w 157"/>
                  <a:gd name="T67" fmla="*/ 93 h 249"/>
                  <a:gd name="T68" fmla="*/ 32 w 157"/>
                  <a:gd name="T69" fmla="*/ 93 h 249"/>
                  <a:gd name="T70" fmla="*/ 0 w 157"/>
                  <a:gd name="T71" fmla="*/ 93 h 249"/>
                  <a:gd name="T72" fmla="*/ 32 w 157"/>
                  <a:gd name="T73" fmla="*/ 93 h 249"/>
                  <a:gd name="T74" fmla="*/ 32 w 157"/>
                  <a:gd name="T75" fmla="*/ 93 h 249"/>
                  <a:gd name="T76" fmla="*/ 63 w 157"/>
                  <a:gd name="T77" fmla="*/ 124 h 249"/>
                  <a:gd name="T78" fmla="*/ 63 w 157"/>
                  <a:gd name="T79" fmla="*/ 156 h 249"/>
                  <a:gd name="T80" fmla="*/ 94 w 157"/>
                  <a:gd name="T81" fmla="*/ 187 h 249"/>
                  <a:gd name="T82" fmla="*/ 94 w 157"/>
                  <a:gd name="T83" fmla="*/ 217 h 249"/>
                  <a:gd name="T84" fmla="*/ 63 w 157"/>
                  <a:gd name="T85" fmla="*/ 217 h 249"/>
                  <a:gd name="T86" fmla="*/ 32 w 157"/>
                  <a:gd name="T87" fmla="*/ 217 h 249"/>
                  <a:gd name="T88" fmla="*/ 32 w 157"/>
                  <a:gd name="T89" fmla="*/ 217 h 249"/>
                  <a:gd name="T90" fmla="*/ 63 w 157"/>
                  <a:gd name="T91" fmla="*/ 24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7" h="249">
                    <a:moveTo>
                      <a:pt x="63" y="248"/>
                    </a:moveTo>
                    <a:lnTo>
                      <a:pt x="63" y="248"/>
                    </a:lnTo>
                    <a:lnTo>
                      <a:pt x="63" y="248"/>
                    </a:lnTo>
                    <a:cubicBezTo>
                      <a:pt x="94" y="248"/>
                      <a:pt x="94" y="248"/>
                      <a:pt x="94" y="248"/>
                    </a:cubicBezTo>
                    <a:lnTo>
                      <a:pt x="94" y="248"/>
                    </a:lnTo>
                    <a:cubicBezTo>
                      <a:pt x="94" y="217"/>
                      <a:pt x="94" y="217"/>
                      <a:pt x="124" y="217"/>
                    </a:cubicBezTo>
                    <a:lnTo>
                      <a:pt x="124" y="217"/>
                    </a:lnTo>
                    <a:lnTo>
                      <a:pt x="124" y="217"/>
                    </a:lnTo>
                    <a:lnTo>
                      <a:pt x="124" y="217"/>
                    </a:lnTo>
                    <a:cubicBezTo>
                      <a:pt x="124" y="187"/>
                      <a:pt x="124" y="187"/>
                      <a:pt x="124" y="187"/>
                    </a:cubicBezTo>
                    <a:cubicBezTo>
                      <a:pt x="124" y="156"/>
                      <a:pt x="124" y="156"/>
                      <a:pt x="124" y="156"/>
                    </a:cubicBezTo>
                    <a:cubicBezTo>
                      <a:pt x="124" y="124"/>
                      <a:pt x="124" y="124"/>
                      <a:pt x="124" y="124"/>
                    </a:cubicBezTo>
                    <a:lnTo>
                      <a:pt x="124" y="124"/>
                    </a:lnTo>
                    <a:lnTo>
                      <a:pt x="124" y="124"/>
                    </a:lnTo>
                    <a:lnTo>
                      <a:pt x="156" y="93"/>
                    </a:lnTo>
                    <a:lnTo>
                      <a:pt x="156" y="93"/>
                    </a:lnTo>
                    <a:lnTo>
                      <a:pt x="156" y="93"/>
                    </a:lnTo>
                    <a:lnTo>
                      <a:pt x="156" y="93"/>
                    </a:lnTo>
                    <a:lnTo>
                      <a:pt x="156" y="63"/>
                    </a:lnTo>
                    <a:lnTo>
                      <a:pt x="156" y="63"/>
                    </a:lnTo>
                    <a:lnTo>
                      <a:pt x="156" y="63"/>
                    </a:lnTo>
                    <a:cubicBezTo>
                      <a:pt x="156" y="63"/>
                      <a:pt x="156" y="63"/>
                      <a:pt x="156" y="32"/>
                    </a:cubicBezTo>
                    <a:lnTo>
                      <a:pt x="156" y="32"/>
                    </a:lnTo>
                    <a:lnTo>
                      <a:pt x="156" y="32"/>
                    </a:lnTo>
                    <a:cubicBezTo>
                      <a:pt x="156" y="32"/>
                      <a:pt x="156" y="32"/>
                      <a:pt x="156" y="0"/>
                    </a:cubicBezTo>
                    <a:cubicBezTo>
                      <a:pt x="124" y="32"/>
                      <a:pt x="124" y="32"/>
                      <a:pt x="124" y="32"/>
                    </a:cubicBezTo>
                    <a:lnTo>
                      <a:pt x="124" y="32"/>
                    </a:lnTo>
                    <a:cubicBezTo>
                      <a:pt x="124" y="63"/>
                      <a:pt x="124" y="63"/>
                      <a:pt x="124" y="63"/>
                    </a:cubicBezTo>
                    <a:cubicBezTo>
                      <a:pt x="94" y="63"/>
                      <a:pt x="94" y="63"/>
                      <a:pt x="94" y="63"/>
                    </a:cubicBezTo>
                    <a:lnTo>
                      <a:pt x="94" y="63"/>
                    </a:lnTo>
                    <a:cubicBezTo>
                      <a:pt x="94" y="93"/>
                      <a:pt x="94" y="93"/>
                      <a:pt x="94" y="93"/>
                    </a:cubicBezTo>
                    <a:cubicBezTo>
                      <a:pt x="63" y="93"/>
                      <a:pt x="63" y="63"/>
                      <a:pt x="63" y="63"/>
                    </a:cubicBezTo>
                    <a:cubicBezTo>
                      <a:pt x="63" y="63"/>
                      <a:pt x="63" y="63"/>
                      <a:pt x="32" y="93"/>
                    </a:cubicBezTo>
                    <a:lnTo>
                      <a:pt x="32" y="93"/>
                    </a:lnTo>
                    <a:lnTo>
                      <a:pt x="32" y="93"/>
                    </a:lnTo>
                    <a:cubicBezTo>
                      <a:pt x="32" y="93"/>
                      <a:pt x="32" y="93"/>
                      <a:pt x="0" y="93"/>
                    </a:cubicBezTo>
                    <a:cubicBezTo>
                      <a:pt x="32" y="93"/>
                      <a:pt x="32" y="93"/>
                      <a:pt x="32" y="93"/>
                    </a:cubicBezTo>
                    <a:lnTo>
                      <a:pt x="32" y="93"/>
                    </a:lnTo>
                    <a:lnTo>
                      <a:pt x="63" y="124"/>
                    </a:lnTo>
                    <a:cubicBezTo>
                      <a:pt x="63" y="124"/>
                      <a:pt x="63" y="124"/>
                      <a:pt x="63" y="156"/>
                    </a:cubicBezTo>
                    <a:cubicBezTo>
                      <a:pt x="63" y="156"/>
                      <a:pt x="94" y="156"/>
                      <a:pt x="94" y="187"/>
                    </a:cubicBezTo>
                    <a:lnTo>
                      <a:pt x="94" y="217"/>
                    </a:lnTo>
                    <a:lnTo>
                      <a:pt x="63" y="217"/>
                    </a:lnTo>
                    <a:lnTo>
                      <a:pt x="32" y="217"/>
                    </a:lnTo>
                    <a:lnTo>
                      <a:pt x="32" y="217"/>
                    </a:lnTo>
                    <a:cubicBezTo>
                      <a:pt x="63" y="248"/>
                      <a:pt x="63" y="248"/>
                      <a:pt x="63"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4" name="Freeform 166">
                <a:extLst>
                  <a:ext uri="{FF2B5EF4-FFF2-40B4-BE49-F238E27FC236}">
                    <a16:creationId xmlns:a16="http://schemas.microsoft.com/office/drawing/2014/main" id="{CC592FF6-D5E7-E848-B481-D194204612D9}"/>
                  </a:ext>
                </a:extLst>
              </p:cNvPr>
              <p:cNvSpPr>
                <a:spLocks noChangeArrowheads="1"/>
              </p:cNvSpPr>
              <p:nvPr/>
            </p:nvSpPr>
            <p:spPr bwMode="auto">
              <a:xfrm>
                <a:off x="3167063" y="987425"/>
                <a:ext cx="55562" cy="33338"/>
              </a:xfrm>
              <a:custGeom>
                <a:avLst/>
                <a:gdLst>
                  <a:gd name="T0" fmla="*/ 61 w 156"/>
                  <a:gd name="T1" fmla="*/ 62 h 94"/>
                  <a:gd name="T2" fmla="*/ 61 w 156"/>
                  <a:gd name="T3" fmla="*/ 62 h 94"/>
                  <a:gd name="T4" fmla="*/ 61 w 156"/>
                  <a:gd name="T5" fmla="*/ 62 h 94"/>
                  <a:gd name="T6" fmla="*/ 61 w 156"/>
                  <a:gd name="T7" fmla="*/ 62 h 94"/>
                  <a:gd name="T8" fmla="*/ 124 w 156"/>
                  <a:gd name="T9" fmla="*/ 93 h 94"/>
                  <a:gd name="T10" fmla="*/ 124 w 156"/>
                  <a:gd name="T11" fmla="*/ 93 h 94"/>
                  <a:gd name="T12" fmla="*/ 155 w 156"/>
                  <a:gd name="T13" fmla="*/ 93 h 94"/>
                  <a:gd name="T14" fmla="*/ 155 w 156"/>
                  <a:gd name="T15" fmla="*/ 93 h 94"/>
                  <a:gd name="T16" fmla="*/ 155 w 156"/>
                  <a:gd name="T17" fmla="*/ 93 h 94"/>
                  <a:gd name="T18" fmla="*/ 155 w 156"/>
                  <a:gd name="T19" fmla="*/ 93 h 94"/>
                  <a:gd name="T20" fmla="*/ 155 w 156"/>
                  <a:gd name="T21" fmla="*/ 31 h 94"/>
                  <a:gd name="T22" fmla="*/ 155 w 156"/>
                  <a:gd name="T23" fmla="*/ 31 h 94"/>
                  <a:gd name="T24" fmla="*/ 155 w 156"/>
                  <a:gd name="T25" fmla="*/ 31 h 94"/>
                  <a:gd name="T26" fmla="*/ 124 w 156"/>
                  <a:gd name="T27" fmla="*/ 31 h 94"/>
                  <a:gd name="T28" fmla="*/ 92 w 156"/>
                  <a:gd name="T29" fmla="*/ 31 h 94"/>
                  <a:gd name="T30" fmla="*/ 31 w 156"/>
                  <a:gd name="T31" fmla="*/ 0 h 94"/>
                  <a:gd name="T32" fmla="*/ 0 w 156"/>
                  <a:gd name="T33" fmla="*/ 0 h 94"/>
                  <a:gd name="T34" fmla="*/ 0 w 156"/>
                  <a:gd name="T35" fmla="*/ 0 h 94"/>
                  <a:gd name="T36" fmla="*/ 0 w 156"/>
                  <a:gd name="T37" fmla="*/ 0 h 94"/>
                  <a:gd name="T38" fmla="*/ 61 w 156"/>
                  <a:gd name="T39"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94">
                    <a:moveTo>
                      <a:pt x="61" y="62"/>
                    </a:moveTo>
                    <a:lnTo>
                      <a:pt x="61" y="62"/>
                    </a:lnTo>
                    <a:lnTo>
                      <a:pt x="61" y="62"/>
                    </a:lnTo>
                    <a:lnTo>
                      <a:pt x="61" y="62"/>
                    </a:lnTo>
                    <a:cubicBezTo>
                      <a:pt x="92" y="62"/>
                      <a:pt x="124" y="62"/>
                      <a:pt x="124" y="93"/>
                    </a:cubicBezTo>
                    <a:lnTo>
                      <a:pt x="124" y="93"/>
                    </a:lnTo>
                    <a:cubicBezTo>
                      <a:pt x="155" y="93"/>
                      <a:pt x="155" y="93"/>
                      <a:pt x="155" y="93"/>
                    </a:cubicBezTo>
                    <a:lnTo>
                      <a:pt x="155" y="93"/>
                    </a:lnTo>
                    <a:lnTo>
                      <a:pt x="155" y="93"/>
                    </a:lnTo>
                    <a:lnTo>
                      <a:pt x="155" y="93"/>
                    </a:lnTo>
                    <a:cubicBezTo>
                      <a:pt x="155" y="62"/>
                      <a:pt x="155" y="62"/>
                      <a:pt x="155" y="31"/>
                    </a:cubicBezTo>
                    <a:lnTo>
                      <a:pt x="155" y="31"/>
                    </a:lnTo>
                    <a:lnTo>
                      <a:pt x="155" y="31"/>
                    </a:lnTo>
                    <a:lnTo>
                      <a:pt x="124" y="31"/>
                    </a:lnTo>
                    <a:cubicBezTo>
                      <a:pt x="124" y="31"/>
                      <a:pt x="124" y="31"/>
                      <a:pt x="92" y="31"/>
                    </a:cubicBezTo>
                    <a:cubicBezTo>
                      <a:pt x="92" y="31"/>
                      <a:pt x="61" y="0"/>
                      <a:pt x="31" y="0"/>
                    </a:cubicBezTo>
                    <a:cubicBezTo>
                      <a:pt x="31" y="0"/>
                      <a:pt x="31" y="0"/>
                      <a:pt x="0" y="0"/>
                    </a:cubicBezTo>
                    <a:lnTo>
                      <a:pt x="0" y="0"/>
                    </a:lnTo>
                    <a:lnTo>
                      <a:pt x="0" y="0"/>
                    </a:lnTo>
                    <a:cubicBezTo>
                      <a:pt x="31" y="31"/>
                      <a:pt x="61" y="31"/>
                      <a:pt x="61"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5" name="Freeform 167">
                <a:extLst>
                  <a:ext uri="{FF2B5EF4-FFF2-40B4-BE49-F238E27FC236}">
                    <a16:creationId xmlns:a16="http://schemas.microsoft.com/office/drawing/2014/main" id="{07CB702F-08D5-AF40-ADA4-7740A9CF250A}"/>
                  </a:ext>
                </a:extLst>
              </p:cNvPr>
              <p:cNvSpPr>
                <a:spLocks noChangeArrowheads="1"/>
              </p:cNvSpPr>
              <p:nvPr/>
            </p:nvSpPr>
            <p:spPr bwMode="auto">
              <a:xfrm>
                <a:off x="2239963" y="731838"/>
                <a:ext cx="1027112" cy="525462"/>
              </a:xfrm>
              <a:custGeom>
                <a:avLst/>
                <a:gdLst>
                  <a:gd name="T0" fmla="*/ 2541 w 2853"/>
                  <a:gd name="T1" fmla="*/ 837 h 1458"/>
                  <a:gd name="T2" fmla="*/ 2356 w 2853"/>
                  <a:gd name="T3" fmla="*/ 837 h 1458"/>
                  <a:gd name="T4" fmla="*/ 2293 w 2853"/>
                  <a:gd name="T5" fmla="*/ 651 h 1458"/>
                  <a:gd name="T6" fmla="*/ 2510 w 2853"/>
                  <a:gd name="T7" fmla="*/ 682 h 1458"/>
                  <a:gd name="T8" fmla="*/ 2541 w 2853"/>
                  <a:gd name="T9" fmla="*/ 589 h 1458"/>
                  <a:gd name="T10" fmla="*/ 2697 w 2853"/>
                  <a:gd name="T11" fmla="*/ 589 h 1458"/>
                  <a:gd name="T12" fmla="*/ 2697 w 2853"/>
                  <a:gd name="T13" fmla="*/ 496 h 1458"/>
                  <a:gd name="T14" fmla="*/ 2852 w 2853"/>
                  <a:gd name="T15" fmla="*/ 496 h 1458"/>
                  <a:gd name="T16" fmla="*/ 2728 w 2853"/>
                  <a:gd name="T17" fmla="*/ 434 h 1458"/>
                  <a:gd name="T18" fmla="*/ 2789 w 2853"/>
                  <a:gd name="T19" fmla="*/ 248 h 1458"/>
                  <a:gd name="T20" fmla="*/ 2852 w 2853"/>
                  <a:gd name="T21" fmla="*/ 186 h 1458"/>
                  <a:gd name="T22" fmla="*/ 2821 w 2853"/>
                  <a:gd name="T23" fmla="*/ 124 h 1458"/>
                  <a:gd name="T24" fmla="*/ 2665 w 2853"/>
                  <a:gd name="T25" fmla="*/ 93 h 1458"/>
                  <a:gd name="T26" fmla="*/ 2480 w 2853"/>
                  <a:gd name="T27" fmla="*/ 124 h 1458"/>
                  <a:gd name="T28" fmla="*/ 2201 w 2853"/>
                  <a:gd name="T29" fmla="*/ 124 h 1458"/>
                  <a:gd name="T30" fmla="*/ 2201 w 2853"/>
                  <a:gd name="T31" fmla="*/ 31 h 1458"/>
                  <a:gd name="T32" fmla="*/ 2480 w 2853"/>
                  <a:gd name="T33" fmla="*/ 31 h 1458"/>
                  <a:gd name="T34" fmla="*/ 2325 w 2853"/>
                  <a:gd name="T35" fmla="*/ 0 h 1458"/>
                  <a:gd name="T36" fmla="*/ 2076 w 2853"/>
                  <a:gd name="T37" fmla="*/ 0 h 1458"/>
                  <a:gd name="T38" fmla="*/ 1860 w 2853"/>
                  <a:gd name="T39" fmla="*/ 0 h 1458"/>
                  <a:gd name="T40" fmla="*/ 1642 w 2853"/>
                  <a:gd name="T41" fmla="*/ 31 h 1458"/>
                  <a:gd name="T42" fmla="*/ 1518 w 2853"/>
                  <a:gd name="T43" fmla="*/ 31 h 1458"/>
                  <a:gd name="T44" fmla="*/ 1333 w 2853"/>
                  <a:gd name="T45" fmla="*/ 93 h 1458"/>
                  <a:gd name="T46" fmla="*/ 1116 w 2853"/>
                  <a:gd name="T47" fmla="*/ 93 h 1458"/>
                  <a:gd name="T48" fmla="*/ 929 w 2853"/>
                  <a:gd name="T49" fmla="*/ 62 h 1458"/>
                  <a:gd name="T50" fmla="*/ 681 w 2853"/>
                  <a:gd name="T51" fmla="*/ 93 h 1458"/>
                  <a:gd name="T52" fmla="*/ 557 w 2853"/>
                  <a:gd name="T53" fmla="*/ 155 h 1458"/>
                  <a:gd name="T54" fmla="*/ 433 w 2853"/>
                  <a:gd name="T55" fmla="*/ 155 h 1458"/>
                  <a:gd name="T56" fmla="*/ 309 w 2853"/>
                  <a:gd name="T57" fmla="*/ 279 h 1458"/>
                  <a:gd name="T58" fmla="*/ 93 w 2853"/>
                  <a:gd name="T59" fmla="*/ 310 h 1458"/>
                  <a:gd name="T60" fmla="*/ 124 w 2853"/>
                  <a:gd name="T61" fmla="*/ 341 h 1458"/>
                  <a:gd name="T62" fmla="*/ 279 w 2853"/>
                  <a:gd name="T63" fmla="*/ 341 h 1458"/>
                  <a:gd name="T64" fmla="*/ 155 w 2853"/>
                  <a:gd name="T65" fmla="*/ 403 h 1458"/>
                  <a:gd name="T66" fmla="*/ 248 w 2853"/>
                  <a:gd name="T67" fmla="*/ 434 h 1458"/>
                  <a:gd name="T68" fmla="*/ 372 w 2853"/>
                  <a:gd name="T69" fmla="*/ 434 h 1458"/>
                  <a:gd name="T70" fmla="*/ 681 w 2853"/>
                  <a:gd name="T71" fmla="*/ 434 h 1458"/>
                  <a:gd name="T72" fmla="*/ 837 w 2853"/>
                  <a:gd name="T73" fmla="*/ 558 h 1458"/>
                  <a:gd name="T74" fmla="*/ 899 w 2853"/>
                  <a:gd name="T75" fmla="*/ 589 h 1458"/>
                  <a:gd name="T76" fmla="*/ 899 w 2853"/>
                  <a:gd name="T77" fmla="*/ 744 h 1458"/>
                  <a:gd name="T78" fmla="*/ 961 w 2853"/>
                  <a:gd name="T79" fmla="*/ 713 h 1458"/>
                  <a:gd name="T80" fmla="*/ 1177 w 2853"/>
                  <a:gd name="T81" fmla="*/ 806 h 1458"/>
                  <a:gd name="T82" fmla="*/ 1085 w 2853"/>
                  <a:gd name="T83" fmla="*/ 961 h 1458"/>
                  <a:gd name="T84" fmla="*/ 992 w 2853"/>
                  <a:gd name="T85" fmla="*/ 1023 h 1458"/>
                  <a:gd name="T86" fmla="*/ 1116 w 2853"/>
                  <a:gd name="T87" fmla="*/ 1116 h 1458"/>
                  <a:gd name="T88" fmla="*/ 1177 w 2853"/>
                  <a:gd name="T89" fmla="*/ 1209 h 1458"/>
                  <a:gd name="T90" fmla="*/ 1240 w 2853"/>
                  <a:gd name="T91" fmla="*/ 1364 h 1458"/>
                  <a:gd name="T92" fmla="*/ 1333 w 2853"/>
                  <a:gd name="T93" fmla="*/ 1426 h 1458"/>
                  <a:gd name="T94" fmla="*/ 1394 w 2853"/>
                  <a:gd name="T95" fmla="*/ 1394 h 1458"/>
                  <a:gd name="T96" fmla="*/ 1488 w 2853"/>
                  <a:gd name="T97" fmla="*/ 1457 h 1458"/>
                  <a:gd name="T98" fmla="*/ 1581 w 2853"/>
                  <a:gd name="T99" fmla="*/ 1426 h 1458"/>
                  <a:gd name="T100" fmla="*/ 1581 w 2853"/>
                  <a:gd name="T101" fmla="*/ 1270 h 1458"/>
                  <a:gd name="T102" fmla="*/ 1581 w 2853"/>
                  <a:gd name="T103" fmla="*/ 1178 h 1458"/>
                  <a:gd name="T104" fmla="*/ 1766 w 2853"/>
                  <a:gd name="T105" fmla="*/ 1116 h 1458"/>
                  <a:gd name="T106" fmla="*/ 1890 w 2853"/>
                  <a:gd name="T107" fmla="*/ 1085 h 1458"/>
                  <a:gd name="T108" fmla="*/ 2076 w 2853"/>
                  <a:gd name="T109" fmla="*/ 1023 h 1458"/>
                  <a:gd name="T110" fmla="*/ 2201 w 2853"/>
                  <a:gd name="T111" fmla="*/ 930 h 1458"/>
                  <a:gd name="T112" fmla="*/ 2293 w 2853"/>
                  <a:gd name="T113" fmla="*/ 930 h 1458"/>
                  <a:gd name="T114" fmla="*/ 2541 w 2853"/>
                  <a:gd name="T115" fmla="*/ 899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3" h="1458">
                    <a:moveTo>
                      <a:pt x="2604" y="868"/>
                    </a:moveTo>
                    <a:lnTo>
                      <a:pt x="2604" y="868"/>
                    </a:lnTo>
                    <a:cubicBezTo>
                      <a:pt x="2604" y="837"/>
                      <a:pt x="2604" y="837"/>
                      <a:pt x="2573" y="837"/>
                    </a:cubicBezTo>
                    <a:lnTo>
                      <a:pt x="2573" y="837"/>
                    </a:lnTo>
                    <a:lnTo>
                      <a:pt x="2541" y="837"/>
                    </a:lnTo>
                    <a:lnTo>
                      <a:pt x="2541" y="837"/>
                    </a:lnTo>
                    <a:cubicBezTo>
                      <a:pt x="2510" y="837"/>
                      <a:pt x="2510" y="837"/>
                      <a:pt x="2510" y="837"/>
                    </a:cubicBezTo>
                    <a:cubicBezTo>
                      <a:pt x="2480" y="837"/>
                      <a:pt x="2449" y="837"/>
                      <a:pt x="2449" y="837"/>
                    </a:cubicBezTo>
                    <a:lnTo>
                      <a:pt x="2449" y="837"/>
                    </a:lnTo>
                    <a:cubicBezTo>
                      <a:pt x="2449" y="837"/>
                      <a:pt x="2449" y="837"/>
                      <a:pt x="2417" y="837"/>
                    </a:cubicBezTo>
                    <a:cubicBezTo>
                      <a:pt x="2417" y="837"/>
                      <a:pt x="2417" y="837"/>
                      <a:pt x="2386" y="837"/>
                    </a:cubicBezTo>
                    <a:cubicBezTo>
                      <a:pt x="2386" y="837"/>
                      <a:pt x="2386" y="837"/>
                      <a:pt x="2356" y="837"/>
                    </a:cubicBezTo>
                    <a:lnTo>
                      <a:pt x="2356" y="837"/>
                    </a:lnTo>
                    <a:cubicBezTo>
                      <a:pt x="2325" y="837"/>
                      <a:pt x="2325" y="806"/>
                      <a:pt x="2325" y="806"/>
                    </a:cubicBezTo>
                    <a:cubicBezTo>
                      <a:pt x="2325" y="775"/>
                      <a:pt x="2356" y="775"/>
                      <a:pt x="2356" y="744"/>
                    </a:cubicBezTo>
                    <a:lnTo>
                      <a:pt x="2356" y="744"/>
                    </a:lnTo>
                    <a:cubicBezTo>
                      <a:pt x="2356" y="713"/>
                      <a:pt x="2356" y="713"/>
                      <a:pt x="2356" y="713"/>
                    </a:cubicBezTo>
                    <a:cubicBezTo>
                      <a:pt x="2293" y="651"/>
                      <a:pt x="2293" y="651"/>
                      <a:pt x="2293" y="651"/>
                    </a:cubicBezTo>
                    <a:cubicBezTo>
                      <a:pt x="2386" y="682"/>
                      <a:pt x="2386" y="682"/>
                      <a:pt x="2386" y="682"/>
                    </a:cubicBezTo>
                    <a:cubicBezTo>
                      <a:pt x="2449" y="682"/>
                      <a:pt x="2449" y="713"/>
                      <a:pt x="2480" y="713"/>
                    </a:cubicBezTo>
                    <a:lnTo>
                      <a:pt x="2510" y="713"/>
                    </a:lnTo>
                    <a:lnTo>
                      <a:pt x="2510" y="713"/>
                    </a:lnTo>
                    <a:lnTo>
                      <a:pt x="2510" y="682"/>
                    </a:lnTo>
                    <a:lnTo>
                      <a:pt x="2510" y="682"/>
                    </a:lnTo>
                    <a:cubicBezTo>
                      <a:pt x="2510" y="682"/>
                      <a:pt x="2510" y="651"/>
                      <a:pt x="2480" y="651"/>
                    </a:cubicBezTo>
                    <a:cubicBezTo>
                      <a:pt x="2480" y="651"/>
                      <a:pt x="2480" y="651"/>
                      <a:pt x="2480" y="620"/>
                    </a:cubicBezTo>
                    <a:lnTo>
                      <a:pt x="2480" y="620"/>
                    </a:lnTo>
                    <a:cubicBezTo>
                      <a:pt x="2480" y="620"/>
                      <a:pt x="2480" y="620"/>
                      <a:pt x="2510" y="620"/>
                    </a:cubicBezTo>
                    <a:lnTo>
                      <a:pt x="2510" y="620"/>
                    </a:lnTo>
                    <a:cubicBezTo>
                      <a:pt x="2510" y="589"/>
                      <a:pt x="2510" y="589"/>
                      <a:pt x="2541" y="589"/>
                    </a:cubicBezTo>
                    <a:lnTo>
                      <a:pt x="2541" y="589"/>
                    </a:lnTo>
                    <a:cubicBezTo>
                      <a:pt x="2573" y="589"/>
                      <a:pt x="2573" y="589"/>
                      <a:pt x="2573" y="589"/>
                    </a:cubicBezTo>
                    <a:lnTo>
                      <a:pt x="2573" y="589"/>
                    </a:lnTo>
                    <a:cubicBezTo>
                      <a:pt x="2573" y="589"/>
                      <a:pt x="2573" y="589"/>
                      <a:pt x="2604" y="589"/>
                    </a:cubicBezTo>
                    <a:cubicBezTo>
                      <a:pt x="2604" y="589"/>
                      <a:pt x="2634" y="558"/>
                      <a:pt x="2665" y="558"/>
                    </a:cubicBezTo>
                    <a:lnTo>
                      <a:pt x="2697" y="589"/>
                    </a:lnTo>
                    <a:lnTo>
                      <a:pt x="2697" y="589"/>
                    </a:lnTo>
                    <a:lnTo>
                      <a:pt x="2697" y="589"/>
                    </a:lnTo>
                    <a:lnTo>
                      <a:pt x="2697" y="558"/>
                    </a:lnTo>
                    <a:lnTo>
                      <a:pt x="2697" y="558"/>
                    </a:lnTo>
                    <a:cubicBezTo>
                      <a:pt x="2697" y="527"/>
                      <a:pt x="2697" y="527"/>
                      <a:pt x="2697" y="527"/>
                    </a:cubicBezTo>
                    <a:cubicBezTo>
                      <a:pt x="2665" y="496"/>
                      <a:pt x="2665" y="496"/>
                      <a:pt x="2697" y="496"/>
                    </a:cubicBezTo>
                    <a:cubicBezTo>
                      <a:pt x="2697" y="465"/>
                      <a:pt x="2728" y="465"/>
                      <a:pt x="2758" y="465"/>
                    </a:cubicBezTo>
                    <a:cubicBezTo>
                      <a:pt x="2789" y="465"/>
                      <a:pt x="2789" y="465"/>
                      <a:pt x="2789" y="496"/>
                    </a:cubicBezTo>
                    <a:cubicBezTo>
                      <a:pt x="2789" y="496"/>
                      <a:pt x="2789" y="496"/>
                      <a:pt x="2821" y="496"/>
                    </a:cubicBezTo>
                    <a:lnTo>
                      <a:pt x="2821" y="496"/>
                    </a:lnTo>
                    <a:lnTo>
                      <a:pt x="2821" y="496"/>
                    </a:lnTo>
                    <a:lnTo>
                      <a:pt x="2852" y="496"/>
                    </a:lnTo>
                    <a:lnTo>
                      <a:pt x="2852" y="465"/>
                    </a:lnTo>
                    <a:lnTo>
                      <a:pt x="2852" y="465"/>
                    </a:lnTo>
                    <a:lnTo>
                      <a:pt x="2821" y="465"/>
                    </a:lnTo>
                    <a:lnTo>
                      <a:pt x="2789" y="465"/>
                    </a:lnTo>
                    <a:lnTo>
                      <a:pt x="2789" y="465"/>
                    </a:lnTo>
                    <a:cubicBezTo>
                      <a:pt x="2789" y="465"/>
                      <a:pt x="2728" y="465"/>
                      <a:pt x="2728" y="434"/>
                    </a:cubicBezTo>
                    <a:cubicBezTo>
                      <a:pt x="2697" y="434"/>
                      <a:pt x="2697" y="403"/>
                      <a:pt x="2697" y="403"/>
                    </a:cubicBezTo>
                    <a:cubicBezTo>
                      <a:pt x="2728" y="372"/>
                      <a:pt x="2728" y="372"/>
                      <a:pt x="2728" y="372"/>
                    </a:cubicBezTo>
                    <a:cubicBezTo>
                      <a:pt x="2728" y="372"/>
                      <a:pt x="2728" y="372"/>
                      <a:pt x="2728" y="341"/>
                    </a:cubicBezTo>
                    <a:lnTo>
                      <a:pt x="2728" y="310"/>
                    </a:lnTo>
                    <a:cubicBezTo>
                      <a:pt x="2758" y="310"/>
                      <a:pt x="2758" y="279"/>
                      <a:pt x="2758" y="279"/>
                    </a:cubicBezTo>
                    <a:cubicBezTo>
                      <a:pt x="2758" y="248"/>
                      <a:pt x="2789" y="248"/>
                      <a:pt x="2789" y="248"/>
                    </a:cubicBezTo>
                    <a:lnTo>
                      <a:pt x="2821" y="248"/>
                    </a:lnTo>
                    <a:lnTo>
                      <a:pt x="2852" y="248"/>
                    </a:lnTo>
                    <a:lnTo>
                      <a:pt x="2852" y="248"/>
                    </a:lnTo>
                    <a:cubicBezTo>
                      <a:pt x="2852" y="217"/>
                      <a:pt x="2852" y="217"/>
                      <a:pt x="2852" y="217"/>
                    </a:cubicBezTo>
                    <a:lnTo>
                      <a:pt x="2852" y="217"/>
                    </a:lnTo>
                    <a:cubicBezTo>
                      <a:pt x="2852" y="217"/>
                      <a:pt x="2852" y="217"/>
                      <a:pt x="2852" y="186"/>
                    </a:cubicBezTo>
                    <a:lnTo>
                      <a:pt x="2821" y="217"/>
                    </a:lnTo>
                    <a:cubicBezTo>
                      <a:pt x="2821" y="217"/>
                      <a:pt x="2789" y="217"/>
                      <a:pt x="2789" y="186"/>
                    </a:cubicBezTo>
                    <a:lnTo>
                      <a:pt x="2789" y="155"/>
                    </a:lnTo>
                    <a:cubicBezTo>
                      <a:pt x="2789" y="124"/>
                      <a:pt x="2821" y="124"/>
                      <a:pt x="2852" y="124"/>
                    </a:cubicBezTo>
                    <a:lnTo>
                      <a:pt x="2852" y="124"/>
                    </a:lnTo>
                    <a:cubicBezTo>
                      <a:pt x="2821" y="124"/>
                      <a:pt x="2821" y="124"/>
                      <a:pt x="2821" y="124"/>
                    </a:cubicBezTo>
                    <a:cubicBezTo>
                      <a:pt x="2821" y="124"/>
                      <a:pt x="2728" y="155"/>
                      <a:pt x="2697" y="155"/>
                    </a:cubicBezTo>
                    <a:lnTo>
                      <a:pt x="2697" y="155"/>
                    </a:lnTo>
                    <a:cubicBezTo>
                      <a:pt x="2634" y="186"/>
                      <a:pt x="2634" y="186"/>
                      <a:pt x="2634" y="186"/>
                    </a:cubicBezTo>
                    <a:cubicBezTo>
                      <a:pt x="2604" y="186"/>
                      <a:pt x="2604" y="186"/>
                      <a:pt x="2604" y="186"/>
                    </a:cubicBezTo>
                    <a:lnTo>
                      <a:pt x="2604" y="155"/>
                    </a:lnTo>
                    <a:cubicBezTo>
                      <a:pt x="2634" y="124"/>
                      <a:pt x="2634" y="124"/>
                      <a:pt x="2665" y="93"/>
                    </a:cubicBezTo>
                    <a:lnTo>
                      <a:pt x="2665" y="93"/>
                    </a:lnTo>
                    <a:lnTo>
                      <a:pt x="2634" y="93"/>
                    </a:lnTo>
                    <a:cubicBezTo>
                      <a:pt x="2634" y="93"/>
                      <a:pt x="2634" y="124"/>
                      <a:pt x="2604" y="124"/>
                    </a:cubicBezTo>
                    <a:cubicBezTo>
                      <a:pt x="2573" y="124"/>
                      <a:pt x="2541" y="124"/>
                      <a:pt x="2541" y="124"/>
                    </a:cubicBezTo>
                    <a:cubicBezTo>
                      <a:pt x="2510" y="124"/>
                      <a:pt x="2510" y="124"/>
                      <a:pt x="2510" y="124"/>
                    </a:cubicBezTo>
                    <a:lnTo>
                      <a:pt x="2480" y="124"/>
                    </a:lnTo>
                    <a:lnTo>
                      <a:pt x="2480" y="124"/>
                    </a:lnTo>
                    <a:cubicBezTo>
                      <a:pt x="2449" y="124"/>
                      <a:pt x="2449" y="124"/>
                      <a:pt x="2417" y="124"/>
                    </a:cubicBezTo>
                    <a:lnTo>
                      <a:pt x="2386" y="124"/>
                    </a:lnTo>
                    <a:cubicBezTo>
                      <a:pt x="2356" y="124"/>
                      <a:pt x="2356" y="124"/>
                      <a:pt x="2325" y="124"/>
                    </a:cubicBezTo>
                    <a:cubicBezTo>
                      <a:pt x="2325" y="124"/>
                      <a:pt x="2293" y="124"/>
                      <a:pt x="2262" y="124"/>
                    </a:cubicBezTo>
                    <a:cubicBezTo>
                      <a:pt x="2232" y="124"/>
                      <a:pt x="2232" y="124"/>
                      <a:pt x="2201" y="124"/>
                    </a:cubicBezTo>
                    <a:lnTo>
                      <a:pt x="2169" y="124"/>
                    </a:lnTo>
                    <a:cubicBezTo>
                      <a:pt x="2138" y="124"/>
                      <a:pt x="2138" y="93"/>
                      <a:pt x="2138" y="93"/>
                    </a:cubicBezTo>
                    <a:lnTo>
                      <a:pt x="2138" y="93"/>
                    </a:lnTo>
                    <a:cubicBezTo>
                      <a:pt x="2138" y="62"/>
                      <a:pt x="2138" y="62"/>
                      <a:pt x="2169" y="31"/>
                    </a:cubicBezTo>
                    <a:lnTo>
                      <a:pt x="2201" y="31"/>
                    </a:lnTo>
                    <a:lnTo>
                      <a:pt x="2201" y="31"/>
                    </a:lnTo>
                    <a:cubicBezTo>
                      <a:pt x="2262" y="31"/>
                      <a:pt x="2293" y="31"/>
                      <a:pt x="2325" y="31"/>
                    </a:cubicBezTo>
                    <a:cubicBezTo>
                      <a:pt x="2356" y="31"/>
                      <a:pt x="2356" y="31"/>
                      <a:pt x="2356" y="31"/>
                    </a:cubicBezTo>
                    <a:cubicBezTo>
                      <a:pt x="2386" y="31"/>
                      <a:pt x="2417" y="31"/>
                      <a:pt x="2417" y="31"/>
                    </a:cubicBezTo>
                    <a:cubicBezTo>
                      <a:pt x="2449" y="31"/>
                      <a:pt x="2449" y="31"/>
                      <a:pt x="2480" y="31"/>
                    </a:cubicBezTo>
                    <a:lnTo>
                      <a:pt x="2480" y="31"/>
                    </a:lnTo>
                    <a:lnTo>
                      <a:pt x="2480" y="31"/>
                    </a:lnTo>
                    <a:lnTo>
                      <a:pt x="2510" y="31"/>
                    </a:lnTo>
                    <a:cubicBezTo>
                      <a:pt x="2510" y="31"/>
                      <a:pt x="2510" y="31"/>
                      <a:pt x="2541" y="31"/>
                    </a:cubicBezTo>
                    <a:lnTo>
                      <a:pt x="2510" y="0"/>
                    </a:lnTo>
                    <a:cubicBezTo>
                      <a:pt x="2510" y="0"/>
                      <a:pt x="2510" y="0"/>
                      <a:pt x="2480" y="0"/>
                    </a:cubicBezTo>
                    <a:cubicBezTo>
                      <a:pt x="2449" y="0"/>
                      <a:pt x="2449" y="0"/>
                      <a:pt x="2417" y="0"/>
                    </a:cubicBezTo>
                    <a:cubicBezTo>
                      <a:pt x="2386" y="0"/>
                      <a:pt x="2356" y="0"/>
                      <a:pt x="2325" y="0"/>
                    </a:cubicBezTo>
                    <a:lnTo>
                      <a:pt x="2293" y="0"/>
                    </a:lnTo>
                    <a:cubicBezTo>
                      <a:pt x="2262" y="0"/>
                      <a:pt x="2262" y="0"/>
                      <a:pt x="2262" y="0"/>
                    </a:cubicBezTo>
                    <a:lnTo>
                      <a:pt x="2232" y="0"/>
                    </a:lnTo>
                    <a:lnTo>
                      <a:pt x="2201" y="0"/>
                    </a:lnTo>
                    <a:cubicBezTo>
                      <a:pt x="2169" y="0"/>
                      <a:pt x="2169" y="0"/>
                      <a:pt x="2169" y="0"/>
                    </a:cubicBezTo>
                    <a:cubicBezTo>
                      <a:pt x="2138" y="0"/>
                      <a:pt x="2108" y="0"/>
                      <a:pt x="2076" y="0"/>
                    </a:cubicBezTo>
                    <a:cubicBezTo>
                      <a:pt x="2076" y="0"/>
                      <a:pt x="2076" y="0"/>
                      <a:pt x="2045" y="0"/>
                    </a:cubicBezTo>
                    <a:cubicBezTo>
                      <a:pt x="2014" y="0"/>
                      <a:pt x="2014" y="0"/>
                      <a:pt x="1984" y="0"/>
                    </a:cubicBezTo>
                    <a:cubicBezTo>
                      <a:pt x="1953" y="0"/>
                      <a:pt x="1953" y="0"/>
                      <a:pt x="1953" y="0"/>
                    </a:cubicBezTo>
                    <a:cubicBezTo>
                      <a:pt x="1921" y="0"/>
                      <a:pt x="1921" y="0"/>
                      <a:pt x="1890" y="0"/>
                    </a:cubicBezTo>
                    <a:lnTo>
                      <a:pt x="1890" y="0"/>
                    </a:lnTo>
                    <a:cubicBezTo>
                      <a:pt x="1890" y="0"/>
                      <a:pt x="1890" y="0"/>
                      <a:pt x="1860" y="0"/>
                    </a:cubicBezTo>
                    <a:cubicBezTo>
                      <a:pt x="1860" y="0"/>
                      <a:pt x="1860" y="0"/>
                      <a:pt x="1829" y="0"/>
                    </a:cubicBezTo>
                    <a:lnTo>
                      <a:pt x="1829" y="31"/>
                    </a:lnTo>
                    <a:cubicBezTo>
                      <a:pt x="1829" y="62"/>
                      <a:pt x="1829" y="62"/>
                      <a:pt x="1797" y="62"/>
                    </a:cubicBezTo>
                    <a:lnTo>
                      <a:pt x="1797" y="62"/>
                    </a:lnTo>
                    <a:cubicBezTo>
                      <a:pt x="1797" y="62"/>
                      <a:pt x="1736" y="31"/>
                      <a:pt x="1673" y="31"/>
                    </a:cubicBezTo>
                    <a:lnTo>
                      <a:pt x="1642" y="31"/>
                    </a:lnTo>
                    <a:cubicBezTo>
                      <a:pt x="1642" y="31"/>
                      <a:pt x="1642" y="31"/>
                      <a:pt x="1612" y="31"/>
                    </a:cubicBezTo>
                    <a:lnTo>
                      <a:pt x="1612" y="31"/>
                    </a:lnTo>
                    <a:cubicBezTo>
                      <a:pt x="1612" y="31"/>
                      <a:pt x="1612" y="31"/>
                      <a:pt x="1581" y="31"/>
                    </a:cubicBezTo>
                    <a:lnTo>
                      <a:pt x="1549" y="31"/>
                    </a:lnTo>
                    <a:lnTo>
                      <a:pt x="1549" y="31"/>
                    </a:lnTo>
                    <a:cubicBezTo>
                      <a:pt x="1518" y="31"/>
                      <a:pt x="1518" y="31"/>
                      <a:pt x="1518" y="31"/>
                    </a:cubicBezTo>
                    <a:lnTo>
                      <a:pt x="1488" y="31"/>
                    </a:lnTo>
                    <a:cubicBezTo>
                      <a:pt x="1488" y="31"/>
                      <a:pt x="1518" y="31"/>
                      <a:pt x="1518" y="62"/>
                    </a:cubicBezTo>
                    <a:cubicBezTo>
                      <a:pt x="1518" y="93"/>
                      <a:pt x="1488" y="93"/>
                      <a:pt x="1488" y="93"/>
                    </a:cubicBezTo>
                    <a:cubicBezTo>
                      <a:pt x="1488" y="124"/>
                      <a:pt x="1488" y="124"/>
                      <a:pt x="1488" y="124"/>
                    </a:cubicBezTo>
                    <a:cubicBezTo>
                      <a:pt x="1457" y="124"/>
                      <a:pt x="1457" y="124"/>
                      <a:pt x="1457" y="124"/>
                    </a:cubicBezTo>
                    <a:cubicBezTo>
                      <a:pt x="1457" y="124"/>
                      <a:pt x="1394" y="93"/>
                      <a:pt x="1333" y="93"/>
                    </a:cubicBezTo>
                    <a:cubicBezTo>
                      <a:pt x="1301" y="93"/>
                      <a:pt x="1301" y="93"/>
                      <a:pt x="1271" y="62"/>
                    </a:cubicBezTo>
                    <a:cubicBezTo>
                      <a:pt x="1271" y="62"/>
                      <a:pt x="1271" y="62"/>
                      <a:pt x="1240" y="62"/>
                    </a:cubicBezTo>
                    <a:cubicBezTo>
                      <a:pt x="1240" y="62"/>
                      <a:pt x="1240" y="62"/>
                      <a:pt x="1208" y="62"/>
                    </a:cubicBezTo>
                    <a:cubicBezTo>
                      <a:pt x="1240" y="62"/>
                      <a:pt x="1240" y="93"/>
                      <a:pt x="1240" y="93"/>
                    </a:cubicBezTo>
                    <a:cubicBezTo>
                      <a:pt x="1208" y="124"/>
                      <a:pt x="1177" y="124"/>
                      <a:pt x="1177" y="124"/>
                    </a:cubicBezTo>
                    <a:cubicBezTo>
                      <a:pt x="1147" y="124"/>
                      <a:pt x="1116" y="93"/>
                      <a:pt x="1116" y="93"/>
                    </a:cubicBezTo>
                    <a:lnTo>
                      <a:pt x="1085" y="93"/>
                    </a:lnTo>
                    <a:lnTo>
                      <a:pt x="1053" y="93"/>
                    </a:lnTo>
                    <a:lnTo>
                      <a:pt x="1053" y="93"/>
                    </a:lnTo>
                    <a:cubicBezTo>
                      <a:pt x="1023" y="93"/>
                      <a:pt x="1023" y="124"/>
                      <a:pt x="992" y="124"/>
                    </a:cubicBezTo>
                    <a:lnTo>
                      <a:pt x="961" y="124"/>
                    </a:lnTo>
                    <a:cubicBezTo>
                      <a:pt x="929" y="93"/>
                      <a:pt x="929" y="93"/>
                      <a:pt x="929" y="62"/>
                    </a:cubicBezTo>
                    <a:lnTo>
                      <a:pt x="929" y="62"/>
                    </a:lnTo>
                    <a:lnTo>
                      <a:pt x="929" y="62"/>
                    </a:lnTo>
                    <a:cubicBezTo>
                      <a:pt x="899" y="93"/>
                      <a:pt x="837" y="93"/>
                      <a:pt x="805" y="93"/>
                    </a:cubicBezTo>
                    <a:cubicBezTo>
                      <a:pt x="775" y="93"/>
                      <a:pt x="775" y="93"/>
                      <a:pt x="744" y="93"/>
                    </a:cubicBezTo>
                    <a:lnTo>
                      <a:pt x="713" y="93"/>
                    </a:lnTo>
                    <a:lnTo>
                      <a:pt x="681" y="93"/>
                    </a:lnTo>
                    <a:cubicBezTo>
                      <a:pt x="651" y="93"/>
                      <a:pt x="651" y="93"/>
                      <a:pt x="651" y="93"/>
                    </a:cubicBezTo>
                    <a:cubicBezTo>
                      <a:pt x="651" y="93"/>
                      <a:pt x="620" y="93"/>
                      <a:pt x="620" y="124"/>
                    </a:cubicBezTo>
                    <a:lnTo>
                      <a:pt x="620" y="124"/>
                    </a:lnTo>
                    <a:cubicBezTo>
                      <a:pt x="620" y="124"/>
                      <a:pt x="620" y="155"/>
                      <a:pt x="589" y="155"/>
                    </a:cubicBezTo>
                    <a:cubicBezTo>
                      <a:pt x="589" y="155"/>
                      <a:pt x="589" y="155"/>
                      <a:pt x="557" y="155"/>
                    </a:cubicBezTo>
                    <a:lnTo>
                      <a:pt x="557" y="155"/>
                    </a:lnTo>
                    <a:lnTo>
                      <a:pt x="527" y="155"/>
                    </a:lnTo>
                    <a:cubicBezTo>
                      <a:pt x="496" y="155"/>
                      <a:pt x="496" y="155"/>
                      <a:pt x="465" y="155"/>
                    </a:cubicBezTo>
                    <a:lnTo>
                      <a:pt x="465" y="155"/>
                    </a:lnTo>
                    <a:cubicBezTo>
                      <a:pt x="433" y="155"/>
                      <a:pt x="433" y="155"/>
                      <a:pt x="433" y="155"/>
                    </a:cubicBezTo>
                    <a:cubicBezTo>
                      <a:pt x="465" y="155"/>
                      <a:pt x="465" y="155"/>
                      <a:pt x="465" y="155"/>
                    </a:cubicBezTo>
                    <a:cubicBezTo>
                      <a:pt x="465" y="155"/>
                      <a:pt x="465" y="155"/>
                      <a:pt x="433" y="155"/>
                    </a:cubicBezTo>
                    <a:cubicBezTo>
                      <a:pt x="465" y="186"/>
                      <a:pt x="465" y="186"/>
                      <a:pt x="465" y="186"/>
                    </a:cubicBezTo>
                    <a:cubicBezTo>
                      <a:pt x="465" y="186"/>
                      <a:pt x="465" y="217"/>
                      <a:pt x="433" y="217"/>
                    </a:cubicBezTo>
                    <a:lnTo>
                      <a:pt x="433" y="217"/>
                    </a:lnTo>
                    <a:cubicBezTo>
                      <a:pt x="433" y="248"/>
                      <a:pt x="403" y="248"/>
                      <a:pt x="403" y="248"/>
                    </a:cubicBezTo>
                    <a:cubicBezTo>
                      <a:pt x="372" y="279"/>
                      <a:pt x="341" y="279"/>
                      <a:pt x="309" y="279"/>
                    </a:cubicBezTo>
                    <a:lnTo>
                      <a:pt x="309" y="279"/>
                    </a:lnTo>
                    <a:cubicBezTo>
                      <a:pt x="309" y="279"/>
                      <a:pt x="309" y="279"/>
                      <a:pt x="279" y="279"/>
                    </a:cubicBezTo>
                    <a:cubicBezTo>
                      <a:pt x="279" y="279"/>
                      <a:pt x="248" y="279"/>
                      <a:pt x="217" y="279"/>
                    </a:cubicBezTo>
                    <a:cubicBezTo>
                      <a:pt x="185" y="279"/>
                      <a:pt x="185" y="279"/>
                      <a:pt x="185" y="279"/>
                    </a:cubicBezTo>
                    <a:cubicBezTo>
                      <a:pt x="155" y="310"/>
                      <a:pt x="155" y="310"/>
                      <a:pt x="124" y="310"/>
                    </a:cubicBezTo>
                    <a:lnTo>
                      <a:pt x="124" y="310"/>
                    </a:lnTo>
                    <a:cubicBezTo>
                      <a:pt x="124" y="310"/>
                      <a:pt x="124" y="310"/>
                      <a:pt x="93" y="310"/>
                    </a:cubicBezTo>
                    <a:lnTo>
                      <a:pt x="93" y="310"/>
                    </a:lnTo>
                    <a:cubicBezTo>
                      <a:pt x="61" y="310"/>
                      <a:pt x="61" y="310"/>
                      <a:pt x="61" y="310"/>
                    </a:cubicBezTo>
                    <a:lnTo>
                      <a:pt x="31" y="310"/>
                    </a:lnTo>
                    <a:lnTo>
                      <a:pt x="0" y="310"/>
                    </a:lnTo>
                    <a:cubicBezTo>
                      <a:pt x="0" y="310"/>
                      <a:pt x="31" y="310"/>
                      <a:pt x="61" y="310"/>
                    </a:cubicBezTo>
                    <a:cubicBezTo>
                      <a:pt x="93" y="310"/>
                      <a:pt x="93" y="310"/>
                      <a:pt x="124" y="341"/>
                    </a:cubicBezTo>
                    <a:lnTo>
                      <a:pt x="124" y="341"/>
                    </a:lnTo>
                    <a:lnTo>
                      <a:pt x="124" y="341"/>
                    </a:lnTo>
                    <a:cubicBezTo>
                      <a:pt x="155" y="341"/>
                      <a:pt x="155" y="341"/>
                      <a:pt x="185" y="341"/>
                    </a:cubicBezTo>
                    <a:cubicBezTo>
                      <a:pt x="185" y="341"/>
                      <a:pt x="185" y="341"/>
                      <a:pt x="217" y="341"/>
                    </a:cubicBezTo>
                    <a:lnTo>
                      <a:pt x="217" y="341"/>
                    </a:lnTo>
                    <a:cubicBezTo>
                      <a:pt x="248" y="341"/>
                      <a:pt x="248" y="341"/>
                      <a:pt x="279" y="341"/>
                    </a:cubicBezTo>
                    <a:lnTo>
                      <a:pt x="279" y="341"/>
                    </a:lnTo>
                    <a:lnTo>
                      <a:pt x="279" y="341"/>
                    </a:lnTo>
                    <a:cubicBezTo>
                      <a:pt x="309" y="341"/>
                      <a:pt x="309" y="372"/>
                      <a:pt x="309" y="372"/>
                    </a:cubicBezTo>
                    <a:cubicBezTo>
                      <a:pt x="309" y="403"/>
                      <a:pt x="279" y="403"/>
                      <a:pt x="279" y="403"/>
                    </a:cubicBezTo>
                    <a:lnTo>
                      <a:pt x="279" y="403"/>
                    </a:lnTo>
                    <a:cubicBezTo>
                      <a:pt x="248" y="403"/>
                      <a:pt x="185" y="403"/>
                      <a:pt x="155" y="403"/>
                    </a:cubicBezTo>
                    <a:cubicBezTo>
                      <a:pt x="155" y="403"/>
                      <a:pt x="155" y="403"/>
                      <a:pt x="155" y="434"/>
                    </a:cubicBezTo>
                    <a:lnTo>
                      <a:pt x="155" y="434"/>
                    </a:lnTo>
                    <a:cubicBezTo>
                      <a:pt x="185" y="434"/>
                      <a:pt x="185" y="434"/>
                      <a:pt x="217" y="403"/>
                    </a:cubicBezTo>
                    <a:lnTo>
                      <a:pt x="217" y="403"/>
                    </a:lnTo>
                    <a:lnTo>
                      <a:pt x="248" y="403"/>
                    </a:lnTo>
                    <a:cubicBezTo>
                      <a:pt x="248" y="403"/>
                      <a:pt x="248" y="403"/>
                      <a:pt x="248" y="434"/>
                    </a:cubicBezTo>
                    <a:cubicBezTo>
                      <a:pt x="248" y="434"/>
                      <a:pt x="248" y="434"/>
                      <a:pt x="279" y="434"/>
                    </a:cubicBezTo>
                    <a:lnTo>
                      <a:pt x="279" y="403"/>
                    </a:lnTo>
                    <a:cubicBezTo>
                      <a:pt x="309" y="403"/>
                      <a:pt x="309" y="403"/>
                      <a:pt x="309" y="403"/>
                    </a:cubicBezTo>
                    <a:cubicBezTo>
                      <a:pt x="341" y="403"/>
                      <a:pt x="341" y="434"/>
                      <a:pt x="341" y="434"/>
                    </a:cubicBezTo>
                    <a:lnTo>
                      <a:pt x="341" y="434"/>
                    </a:lnTo>
                    <a:cubicBezTo>
                      <a:pt x="341" y="434"/>
                      <a:pt x="341" y="434"/>
                      <a:pt x="372" y="434"/>
                    </a:cubicBezTo>
                    <a:cubicBezTo>
                      <a:pt x="403" y="403"/>
                      <a:pt x="403" y="403"/>
                      <a:pt x="433" y="403"/>
                    </a:cubicBezTo>
                    <a:cubicBezTo>
                      <a:pt x="465" y="403"/>
                      <a:pt x="465" y="403"/>
                      <a:pt x="496" y="403"/>
                    </a:cubicBezTo>
                    <a:cubicBezTo>
                      <a:pt x="527" y="434"/>
                      <a:pt x="589" y="434"/>
                      <a:pt x="651" y="434"/>
                    </a:cubicBezTo>
                    <a:lnTo>
                      <a:pt x="651" y="434"/>
                    </a:lnTo>
                    <a:cubicBezTo>
                      <a:pt x="681" y="434"/>
                      <a:pt x="681" y="434"/>
                      <a:pt x="681" y="434"/>
                    </a:cubicBezTo>
                    <a:lnTo>
                      <a:pt x="681" y="434"/>
                    </a:lnTo>
                    <a:cubicBezTo>
                      <a:pt x="681" y="434"/>
                      <a:pt x="681" y="434"/>
                      <a:pt x="713" y="434"/>
                    </a:cubicBezTo>
                    <a:cubicBezTo>
                      <a:pt x="713" y="434"/>
                      <a:pt x="713" y="434"/>
                      <a:pt x="744" y="465"/>
                    </a:cubicBezTo>
                    <a:cubicBezTo>
                      <a:pt x="744" y="465"/>
                      <a:pt x="744" y="465"/>
                      <a:pt x="744" y="496"/>
                    </a:cubicBezTo>
                    <a:lnTo>
                      <a:pt x="744" y="496"/>
                    </a:lnTo>
                    <a:cubicBezTo>
                      <a:pt x="744" y="496"/>
                      <a:pt x="775" y="496"/>
                      <a:pt x="805" y="496"/>
                    </a:cubicBezTo>
                    <a:cubicBezTo>
                      <a:pt x="805" y="527"/>
                      <a:pt x="837" y="527"/>
                      <a:pt x="837" y="558"/>
                    </a:cubicBezTo>
                    <a:lnTo>
                      <a:pt x="837" y="558"/>
                    </a:lnTo>
                    <a:lnTo>
                      <a:pt x="868" y="558"/>
                    </a:lnTo>
                    <a:lnTo>
                      <a:pt x="868" y="589"/>
                    </a:lnTo>
                    <a:lnTo>
                      <a:pt x="868" y="589"/>
                    </a:lnTo>
                    <a:lnTo>
                      <a:pt x="868" y="589"/>
                    </a:lnTo>
                    <a:cubicBezTo>
                      <a:pt x="899" y="589"/>
                      <a:pt x="899" y="589"/>
                      <a:pt x="899" y="589"/>
                    </a:cubicBezTo>
                    <a:cubicBezTo>
                      <a:pt x="899" y="620"/>
                      <a:pt x="899" y="620"/>
                      <a:pt x="899" y="620"/>
                    </a:cubicBezTo>
                    <a:cubicBezTo>
                      <a:pt x="929" y="620"/>
                      <a:pt x="929" y="651"/>
                      <a:pt x="929" y="651"/>
                    </a:cubicBezTo>
                    <a:lnTo>
                      <a:pt x="929" y="682"/>
                    </a:lnTo>
                    <a:cubicBezTo>
                      <a:pt x="992" y="713"/>
                      <a:pt x="992" y="713"/>
                      <a:pt x="992" y="713"/>
                    </a:cubicBezTo>
                    <a:cubicBezTo>
                      <a:pt x="899" y="744"/>
                      <a:pt x="899" y="744"/>
                      <a:pt x="899" y="744"/>
                    </a:cubicBezTo>
                    <a:lnTo>
                      <a:pt x="899" y="744"/>
                    </a:lnTo>
                    <a:lnTo>
                      <a:pt x="899" y="744"/>
                    </a:lnTo>
                    <a:lnTo>
                      <a:pt x="929" y="744"/>
                    </a:lnTo>
                    <a:lnTo>
                      <a:pt x="929" y="744"/>
                    </a:lnTo>
                    <a:lnTo>
                      <a:pt x="961" y="744"/>
                    </a:lnTo>
                    <a:lnTo>
                      <a:pt x="961" y="744"/>
                    </a:lnTo>
                    <a:lnTo>
                      <a:pt x="961" y="713"/>
                    </a:lnTo>
                    <a:cubicBezTo>
                      <a:pt x="992" y="713"/>
                      <a:pt x="992" y="713"/>
                      <a:pt x="1023" y="713"/>
                    </a:cubicBezTo>
                    <a:cubicBezTo>
                      <a:pt x="1023" y="713"/>
                      <a:pt x="1023" y="713"/>
                      <a:pt x="1053" y="713"/>
                    </a:cubicBezTo>
                    <a:cubicBezTo>
                      <a:pt x="1053" y="744"/>
                      <a:pt x="1116" y="744"/>
                      <a:pt x="1147" y="775"/>
                    </a:cubicBezTo>
                    <a:cubicBezTo>
                      <a:pt x="1147" y="775"/>
                      <a:pt x="1177" y="775"/>
                      <a:pt x="1177" y="806"/>
                    </a:cubicBezTo>
                    <a:lnTo>
                      <a:pt x="1177" y="806"/>
                    </a:lnTo>
                    <a:lnTo>
                      <a:pt x="1177" y="806"/>
                    </a:lnTo>
                    <a:cubicBezTo>
                      <a:pt x="1177" y="806"/>
                      <a:pt x="1177" y="806"/>
                      <a:pt x="1177" y="837"/>
                    </a:cubicBezTo>
                    <a:cubicBezTo>
                      <a:pt x="1208" y="837"/>
                      <a:pt x="1177" y="868"/>
                      <a:pt x="1177" y="868"/>
                    </a:cubicBezTo>
                    <a:cubicBezTo>
                      <a:pt x="1177" y="868"/>
                      <a:pt x="1177" y="868"/>
                      <a:pt x="1177" y="899"/>
                    </a:cubicBezTo>
                    <a:cubicBezTo>
                      <a:pt x="1177" y="899"/>
                      <a:pt x="1177" y="899"/>
                      <a:pt x="1147" y="930"/>
                    </a:cubicBezTo>
                    <a:lnTo>
                      <a:pt x="1147" y="930"/>
                    </a:lnTo>
                    <a:cubicBezTo>
                      <a:pt x="1147" y="930"/>
                      <a:pt x="1116" y="961"/>
                      <a:pt x="1085" y="961"/>
                    </a:cubicBezTo>
                    <a:lnTo>
                      <a:pt x="1085" y="961"/>
                    </a:lnTo>
                    <a:cubicBezTo>
                      <a:pt x="1053" y="961"/>
                      <a:pt x="1023" y="961"/>
                      <a:pt x="1023" y="961"/>
                    </a:cubicBezTo>
                    <a:cubicBezTo>
                      <a:pt x="1023" y="992"/>
                      <a:pt x="1023" y="992"/>
                      <a:pt x="1023" y="992"/>
                    </a:cubicBezTo>
                    <a:cubicBezTo>
                      <a:pt x="1023" y="992"/>
                      <a:pt x="1023" y="1023"/>
                      <a:pt x="992" y="1023"/>
                    </a:cubicBezTo>
                    <a:lnTo>
                      <a:pt x="992" y="1023"/>
                    </a:lnTo>
                    <a:lnTo>
                      <a:pt x="992" y="1023"/>
                    </a:lnTo>
                    <a:lnTo>
                      <a:pt x="992" y="1054"/>
                    </a:lnTo>
                    <a:cubicBezTo>
                      <a:pt x="992" y="1085"/>
                      <a:pt x="1023" y="1085"/>
                      <a:pt x="1023" y="1085"/>
                    </a:cubicBezTo>
                    <a:cubicBezTo>
                      <a:pt x="1053" y="1116"/>
                      <a:pt x="1053" y="1116"/>
                      <a:pt x="1085" y="1147"/>
                    </a:cubicBezTo>
                    <a:lnTo>
                      <a:pt x="1085" y="1147"/>
                    </a:lnTo>
                    <a:lnTo>
                      <a:pt x="1085" y="1178"/>
                    </a:lnTo>
                    <a:cubicBezTo>
                      <a:pt x="1116" y="1147"/>
                      <a:pt x="1116" y="1116"/>
                      <a:pt x="1116" y="1116"/>
                    </a:cubicBezTo>
                    <a:cubicBezTo>
                      <a:pt x="1147" y="1116"/>
                      <a:pt x="1147" y="1147"/>
                      <a:pt x="1147" y="1147"/>
                    </a:cubicBezTo>
                    <a:cubicBezTo>
                      <a:pt x="1147" y="1147"/>
                      <a:pt x="1147" y="1147"/>
                      <a:pt x="1177" y="1147"/>
                    </a:cubicBezTo>
                    <a:lnTo>
                      <a:pt x="1177" y="1147"/>
                    </a:lnTo>
                    <a:cubicBezTo>
                      <a:pt x="1208" y="1178"/>
                      <a:pt x="1208" y="1178"/>
                      <a:pt x="1208" y="1178"/>
                    </a:cubicBezTo>
                    <a:cubicBezTo>
                      <a:pt x="1208" y="1209"/>
                      <a:pt x="1208" y="1209"/>
                      <a:pt x="1208" y="1209"/>
                    </a:cubicBezTo>
                    <a:cubicBezTo>
                      <a:pt x="1177" y="1209"/>
                      <a:pt x="1177" y="1209"/>
                      <a:pt x="1177" y="1209"/>
                    </a:cubicBezTo>
                    <a:cubicBezTo>
                      <a:pt x="1177" y="1240"/>
                      <a:pt x="1177" y="1240"/>
                      <a:pt x="1177" y="1270"/>
                    </a:cubicBezTo>
                    <a:lnTo>
                      <a:pt x="1177" y="1270"/>
                    </a:lnTo>
                    <a:cubicBezTo>
                      <a:pt x="1177" y="1302"/>
                      <a:pt x="1208" y="1333"/>
                      <a:pt x="1208" y="1333"/>
                    </a:cubicBezTo>
                    <a:cubicBezTo>
                      <a:pt x="1208" y="1333"/>
                      <a:pt x="1208" y="1333"/>
                      <a:pt x="1240" y="1333"/>
                    </a:cubicBezTo>
                    <a:lnTo>
                      <a:pt x="1240" y="1364"/>
                    </a:lnTo>
                    <a:lnTo>
                      <a:pt x="1240" y="1364"/>
                    </a:lnTo>
                    <a:lnTo>
                      <a:pt x="1271" y="1364"/>
                    </a:lnTo>
                    <a:cubicBezTo>
                      <a:pt x="1271" y="1364"/>
                      <a:pt x="1271" y="1364"/>
                      <a:pt x="1301" y="1394"/>
                    </a:cubicBezTo>
                    <a:lnTo>
                      <a:pt x="1301" y="1394"/>
                    </a:lnTo>
                    <a:cubicBezTo>
                      <a:pt x="1301" y="1394"/>
                      <a:pt x="1301" y="1394"/>
                      <a:pt x="1301" y="1426"/>
                    </a:cubicBezTo>
                    <a:lnTo>
                      <a:pt x="1333" y="1426"/>
                    </a:lnTo>
                    <a:lnTo>
                      <a:pt x="1333" y="1426"/>
                    </a:lnTo>
                    <a:cubicBezTo>
                      <a:pt x="1333" y="1394"/>
                      <a:pt x="1333" y="1394"/>
                      <a:pt x="1364" y="1394"/>
                    </a:cubicBezTo>
                    <a:lnTo>
                      <a:pt x="1364" y="1394"/>
                    </a:lnTo>
                    <a:lnTo>
                      <a:pt x="1364" y="1394"/>
                    </a:lnTo>
                    <a:lnTo>
                      <a:pt x="1364" y="1394"/>
                    </a:lnTo>
                    <a:cubicBezTo>
                      <a:pt x="1364" y="1394"/>
                      <a:pt x="1364" y="1394"/>
                      <a:pt x="1394" y="1394"/>
                    </a:cubicBezTo>
                    <a:lnTo>
                      <a:pt x="1394" y="1394"/>
                    </a:lnTo>
                    <a:lnTo>
                      <a:pt x="1425" y="1394"/>
                    </a:lnTo>
                    <a:cubicBezTo>
                      <a:pt x="1457" y="1394"/>
                      <a:pt x="1457" y="1394"/>
                      <a:pt x="1457" y="1394"/>
                    </a:cubicBezTo>
                    <a:cubicBezTo>
                      <a:pt x="1457" y="1394"/>
                      <a:pt x="1488" y="1394"/>
                      <a:pt x="1488" y="1426"/>
                    </a:cubicBezTo>
                    <a:cubicBezTo>
                      <a:pt x="1488" y="1426"/>
                      <a:pt x="1457" y="1426"/>
                      <a:pt x="1457" y="1457"/>
                    </a:cubicBezTo>
                    <a:lnTo>
                      <a:pt x="1457" y="1457"/>
                    </a:lnTo>
                    <a:cubicBezTo>
                      <a:pt x="1488" y="1457"/>
                      <a:pt x="1488" y="1457"/>
                      <a:pt x="1488" y="1457"/>
                    </a:cubicBezTo>
                    <a:cubicBezTo>
                      <a:pt x="1518" y="1457"/>
                      <a:pt x="1518" y="1457"/>
                      <a:pt x="1518" y="1457"/>
                    </a:cubicBezTo>
                    <a:cubicBezTo>
                      <a:pt x="1518" y="1457"/>
                      <a:pt x="1518" y="1457"/>
                      <a:pt x="1549" y="1457"/>
                    </a:cubicBezTo>
                    <a:lnTo>
                      <a:pt x="1549" y="1457"/>
                    </a:lnTo>
                    <a:lnTo>
                      <a:pt x="1549" y="1457"/>
                    </a:lnTo>
                    <a:cubicBezTo>
                      <a:pt x="1549" y="1426"/>
                      <a:pt x="1549" y="1426"/>
                      <a:pt x="1581" y="1426"/>
                    </a:cubicBezTo>
                    <a:lnTo>
                      <a:pt x="1581" y="1426"/>
                    </a:lnTo>
                    <a:cubicBezTo>
                      <a:pt x="1581" y="1394"/>
                      <a:pt x="1581" y="1394"/>
                      <a:pt x="1581" y="1394"/>
                    </a:cubicBezTo>
                    <a:cubicBezTo>
                      <a:pt x="1581" y="1394"/>
                      <a:pt x="1581" y="1394"/>
                      <a:pt x="1581" y="1364"/>
                    </a:cubicBezTo>
                    <a:cubicBezTo>
                      <a:pt x="1581" y="1364"/>
                      <a:pt x="1549" y="1364"/>
                      <a:pt x="1549" y="1333"/>
                    </a:cubicBezTo>
                    <a:lnTo>
                      <a:pt x="1549" y="1333"/>
                    </a:lnTo>
                    <a:cubicBezTo>
                      <a:pt x="1549" y="1333"/>
                      <a:pt x="1549" y="1333"/>
                      <a:pt x="1549" y="1302"/>
                    </a:cubicBezTo>
                    <a:lnTo>
                      <a:pt x="1581" y="1270"/>
                    </a:lnTo>
                    <a:cubicBezTo>
                      <a:pt x="1581" y="1270"/>
                      <a:pt x="1581" y="1270"/>
                      <a:pt x="1612" y="1270"/>
                    </a:cubicBezTo>
                    <a:cubicBezTo>
                      <a:pt x="1612" y="1270"/>
                      <a:pt x="1612" y="1270"/>
                      <a:pt x="1612" y="1240"/>
                    </a:cubicBezTo>
                    <a:lnTo>
                      <a:pt x="1642" y="1240"/>
                    </a:lnTo>
                    <a:lnTo>
                      <a:pt x="1642" y="1240"/>
                    </a:lnTo>
                    <a:cubicBezTo>
                      <a:pt x="1673" y="1240"/>
                      <a:pt x="1673" y="1240"/>
                      <a:pt x="1673" y="1240"/>
                    </a:cubicBezTo>
                    <a:cubicBezTo>
                      <a:pt x="1581" y="1178"/>
                      <a:pt x="1581" y="1178"/>
                      <a:pt x="1581" y="1178"/>
                    </a:cubicBezTo>
                    <a:cubicBezTo>
                      <a:pt x="1673" y="1178"/>
                      <a:pt x="1673" y="1178"/>
                      <a:pt x="1673" y="1178"/>
                    </a:cubicBezTo>
                    <a:lnTo>
                      <a:pt x="1673" y="1178"/>
                    </a:lnTo>
                    <a:cubicBezTo>
                      <a:pt x="1673" y="1147"/>
                      <a:pt x="1673" y="1147"/>
                      <a:pt x="1673" y="1116"/>
                    </a:cubicBezTo>
                    <a:cubicBezTo>
                      <a:pt x="1705" y="1116"/>
                      <a:pt x="1705" y="1116"/>
                      <a:pt x="1736" y="1116"/>
                    </a:cubicBezTo>
                    <a:lnTo>
                      <a:pt x="1736" y="1116"/>
                    </a:lnTo>
                    <a:lnTo>
                      <a:pt x="1766" y="1116"/>
                    </a:lnTo>
                    <a:cubicBezTo>
                      <a:pt x="1766" y="1085"/>
                      <a:pt x="1766" y="1085"/>
                      <a:pt x="1797" y="1085"/>
                    </a:cubicBezTo>
                    <a:lnTo>
                      <a:pt x="1797" y="1085"/>
                    </a:lnTo>
                    <a:lnTo>
                      <a:pt x="1829" y="1085"/>
                    </a:lnTo>
                    <a:lnTo>
                      <a:pt x="1829" y="1085"/>
                    </a:lnTo>
                    <a:lnTo>
                      <a:pt x="1860" y="1085"/>
                    </a:lnTo>
                    <a:lnTo>
                      <a:pt x="1890" y="1085"/>
                    </a:lnTo>
                    <a:lnTo>
                      <a:pt x="1921" y="1085"/>
                    </a:lnTo>
                    <a:lnTo>
                      <a:pt x="1953" y="1085"/>
                    </a:lnTo>
                    <a:lnTo>
                      <a:pt x="1984" y="1085"/>
                    </a:lnTo>
                    <a:cubicBezTo>
                      <a:pt x="1984" y="1085"/>
                      <a:pt x="2014" y="1085"/>
                      <a:pt x="2014" y="1054"/>
                    </a:cubicBezTo>
                    <a:cubicBezTo>
                      <a:pt x="2045" y="1054"/>
                      <a:pt x="2045" y="1054"/>
                      <a:pt x="2045" y="1023"/>
                    </a:cubicBezTo>
                    <a:cubicBezTo>
                      <a:pt x="2076" y="1023"/>
                      <a:pt x="2076" y="1023"/>
                      <a:pt x="2076" y="1023"/>
                    </a:cubicBezTo>
                    <a:cubicBezTo>
                      <a:pt x="2076" y="992"/>
                      <a:pt x="2076" y="992"/>
                      <a:pt x="2076" y="992"/>
                    </a:cubicBezTo>
                    <a:cubicBezTo>
                      <a:pt x="2108" y="961"/>
                      <a:pt x="2108" y="961"/>
                      <a:pt x="2138" y="961"/>
                    </a:cubicBezTo>
                    <a:lnTo>
                      <a:pt x="2138" y="930"/>
                    </a:lnTo>
                    <a:lnTo>
                      <a:pt x="2169" y="930"/>
                    </a:lnTo>
                    <a:lnTo>
                      <a:pt x="2169" y="930"/>
                    </a:lnTo>
                    <a:cubicBezTo>
                      <a:pt x="2201" y="930"/>
                      <a:pt x="2201" y="930"/>
                      <a:pt x="2201" y="930"/>
                    </a:cubicBezTo>
                    <a:lnTo>
                      <a:pt x="2201" y="930"/>
                    </a:lnTo>
                    <a:lnTo>
                      <a:pt x="2232" y="930"/>
                    </a:lnTo>
                    <a:cubicBezTo>
                      <a:pt x="2232" y="930"/>
                      <a:pt x="2232" y="930"/>
                      <a:pt x="2262" y="930"/>
                    </a:cubicBezTo>
                    <a:lnTo>
                      <a:pt x="2262" y="930"/>
                    </a:lnTo>
                    <a:lnTo>
                      <a:pt x="2293" y="930"/>
                    </a:lnTo>
                    <a:lnTo>
                      <a:pt x="2293" y="930"/>
                    </a:lnTo>
                    <a:cubicBezTo>
                      <a:pt x="2325" y="930"/>
                      <a:pt x="2325" y="930"/>
                      <a:pt x="2325" y="930"/>
                    </a:cubicBezTo>
                    <a:lnTo>
                      <a:pt x="2325" y="930"/>
                    </a:lnTo>
                    <a:cubicBezTo>
                      <a:pt x="2356" y="930"/>
                      <a:pt x="2356" y="930"/>
                      <a:pt x="2356" y="930"/>
                    </a:cubicBezTo>
                    <a:cubicBezTo>
                      <a:pt x="2356" y="930"/>
                      <a:pt x="2356" y="930"/>
                      <a:pt x="2386" y="930"/>
                    </a:cubicBezTo>
                    <a:cubicBezTo>
                      <a:pt x="2386" y="930"/>
                      <a:pt x="2417" y="930"/>
                      <a:pt x="2449" y="899"/>
                    </a:cubicBezTo>
                    <a:cubicBezTo>
                      <a:pt x="2480" y="899"/>
                      <a:pt x="2510" y="899"/>
                      <a:pt x="2541" y="899"/>
                    </a:cubicBezTo>
                    <a:cubicBezTo>
                      <a:pt x="2541" y="899"/>
                      <a:pt x="2541" y="899"/>
                      <a:pt x="2573" y="868"/>
                    </a:cubicBezTo>
                    <a:lnTo>
                      <a:pt x="2573" y="868"/>
                    </a:lnTo>
                    <a:cubicBezTo>
                      <a:pt x="2573" y="868"/>
                      <a:pt x="2573" y="868"/>
                      <a:pt x="2604" y="86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6" name="Freeform 168">
                <a:extLst>
                  <a:ext uri="{FF2B5EF4-FFF2-40B4-BE49-F238E27FC236}">
                    <a16:creationId xmlns:a16="http://schemas.microsoft.com/office/drawing/2014/main" id="{68E30B74-6F30-1340-BB5D-28B50C6F304C}"/>
                  </a:ext>
                </a:extLst>
              </p:cNvPr>
              <p:cNvSpPr>
                <a:spLocks noChangeArrowheads="1"/>
              </p:cNvSpPr>
              <p:nvPr/>
            </p:nvSpPr>
            <p:spPr bwMode="auto">
              <a:xfrm>
                <a:off x="3311525" y="765175"/>
                <a:ext cx="79375" cy="11113"/>
              </a:xfrm>
              <a:custGeom>
                <a:avLst/>
                <a:gdLst>
                  <a:gd name="T0" fmla="*/ 62 w 219"/>
                  <a:gd name="T1" fmla="*/ 31 h 32"/>
                  <a:gd name="T2" fmla="*/ 62 w 219"/>
                  <a:gd name="T3" fmla="*/ 31 h 32"/>
                  <a:gd name="T4" fmla="*/ 94 w 219"/>
                  <a:gd name="T5" fmla="*/ 31 h 32"/>
                  <a:gd name="T6" fmla="*/ 155 w 219"/>
                  <a:gd name="T7" fmla="*/ 31 h 32"/>
                  <a:gd name="T8" fmla="*/ 218 w 219"/>
                  <a:gd name="T9" fmla="*/ 0 h 32"/>
                  <a:gd name="T10" fmla="*/ 218 w 219"/>
                  <a:gd name="T11" fmla="*/ 0 h 32"/>
                  <a:gd name="T12" fmla="*/ 155 w 219"/>
                  <a:gd name="T13" fmla="*/ 0 h 32"/>
                  <a:gd name="T14" fmla="*/ 124 w 219"/>
                  <a:gd name="T15" fmla="*/ 0 h 32"/>
                  <a:gd name="T16" fmla="*/ 94 w 219"/>
                  <a:gd name="T17" fmla="*/ 0 h 32"/>
                  <a:gd name="T18" fmla="*/ 62 w 219"/>
                  <a:gd name="T19" fmla="*/ 0 h 32"/>
                  <a:gd name="T20" fmla="*/ 62 w 219"/>
                  <a:gd name="T21" fmla="*/ 0 h 32"/>
                  <a:gd name="T22" fmla="*/ 0 w 219"/>
                  <a:gd name="T23" fmla="*/ 0 h 32"/>
                  <a:gd name="T24" fmla="*/ 0 w 219"/>
                  <a:gd name="T25" fmla="*/ 0 h 32"/>
                  <a:gd name="T26" fmla="*/ 0 w 219"/>
                  <a:gd name="T27" fmla="*/ 0 h 32"/>
                  <a:gd name="T28" fmla="*/ 0 w 219"/>
                  <a:gd name="T29" fmla="*/ 31 h 32"/>
                  <a:gd name="T30" fmla="*/ 31 w 219"/>
                  <a:gd name="T31" fmla="*/ 31 h 32"/>
                  <a:gd name="T32" fmla="*/ 62 w 219"/>
                  <a:gd name="T3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9" h="32">
                    <a:moveTo>
                      <a:pt x="62" y="31"/>
                    </a:moveTo>
                    <a:lnTo>
                      <a:pt x="62" y="31"/>
                    </a:lnTo>
                    <a:lnTo>
                      <a:pt x="94" y="31"/>
                    </a:lnTo>
                    <a:cubicBezTo>
                      <a:pt x="124" y="31"/>
                      <a:pt x="124" y="31"/>
                      <a:pt x="155" y="31"/>
                    </a:cubicBezTo>
                    <a:cubicBezTo>
                      <a:pt x="186" y="31"/>
                      <a:pt x="186" y="31"/>
                      <a:pt x="218" y="0"/>
                    </a:cubicBezTo>
                    <a:lnTo>
                      <a:pt x="218" y="0"/>
                    </a:lnTo>
                    <a:cubicBezTo>
                      <a:pt x="186" y="0"/>
                      <a:pt x="186" y="0"/>
                      <a:pt x="155" y="0"/>
                    </a:cubicBezTo>
                    <a:lnTo>
                      <a:pt x="124" y="0"/>
                    </a:lnTo>
                    <a:lnTo>
                      <a:pt x="94" y="0"/>
                    </a:lnTo>
                    <a:cubicBezTo>
                      <a:pt x="94" y="0"/>
                      <a:pt x="94" y="0"/>
                      <a:pt x="62" y="0"/>
                    </a:cubicBezTo>
                    <a:lnTo>
                      <a:pt x="62" y="0"/>
                    </a:lnTo>
                    <a:cubicBezTo>
                      <a:pt x="31" y="0"/>
                      <a:pt x="31" y="0"/>
                      <a:pt x="0" y="0"/>
                    </a:cubicBezTo>
                    <a:lnTo>
                      <a:pt x="0" y="0"/>
                    </a:lnTo>
                    <a:lnTo>
                      <a:pt x="0" y="0"/>
                    </a:lnTo>
                    <a:lnTo>
                      <a:pt x="0" y="31"/>
                    </a:lnTo>
                    <a:cubicBezTo>
                      <a:pt x="0" y="31"/>
                      <a:pt x="0" y="31"/>
                      <a:pt x="31" y="31"/>
                    </a:cubicBezTo>
                    <a:lnTo>
                      <a:pt x="62"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7" name="Freeform 169">
                <a:extLst>
                  <a:ext uri="{FF2B5EF4-FFF2-40B4-BE49-F238E27FC236}">
                    <a16:creationId xmlns:a16="http://schemas.microsoft.com/office/drawing/2014/main" id="{E5C4AB09-85F6-F943-AA77-C39B85857252}"/>
                  </a:ext>
                </a:extLst>
              </p:cNvPr>
              <p:cNvSpPr>
                <a:spLocks noChangeArrowheads="1"/>
              </p:cNvSpPr>
              <p:nvPr/>
            </p:nvSpPr>
            <p:spPr bwMode="auto">
              <a:xfrm>
                <a:off x="3233738" y="1122363"/>
                <a:ext cx="146050" cy="55562"/>
              </a:xfrm>
              <a:custGeom>
                <a:avLst/>
                <a:gdLst>
                  <a:gd name="T0" fmla="*/ 341 w 404"/>
                  <a:gd name="T1" fmla="*/ 93 h 156"/>
                  <a:gd name="T2" fmla="*/ 341 w 404"/>
                  <a:gd name="T3" fmla="*/ 93 h 156"/>
                  <a:gd name="T4" fmla="*/ 372 w 404"/>
                  <a:gd name="T5" fmla="*/ 93 h 156"/>
                  <a:gd name="T6" fmla="*/ 372 w 404"/>
                  <a:gd name="T7" fmla="*/ 93 h 156"/>
                  <a:gd name="T8" fmla="*/ 403 w 404"/>
                  <a:gd name="T9" fmla="*/ 62 h 156"/>
                  <a:gd name="T10" fmla="*/ 403 w 404"/>
                  <a:gd name="T11" fmla="*/ 31 h 156"/>
                  <a:gd name="T12" fmla="*/ 403 w 404"/>
                  <a:gd name="T13" fmla="*/ 0 h 156"/>
                  <a:gd name="T14" fmla="*/ 372 w 404"/>
                  <a:gd name="T15" fmla="*/ 0 h 156"/>
                  <a:gd name="T16" fmla="*/ 341 w 404"/>
                  <a:gd name="T17" fmla="*/ 31 h 156"/>
                  <a:gd name="T18" fmla="*/ 341 w 404"/>
                  <a:gd name="T19" fmla="*/ 31 h 156"/>
                  <a:gd name="T20" fmla="*/ 341 w 404"/>
                  <a:gd name="T21" fmla="*/ 31 h 156"/>
                  <a:gd name="T22" fmla="*/ 311 w 404"/>
                  <a:gd name="T23" fmla="*/ 31 h 156"/>
                  <a:gd name="T24" fmla="*/ 311 w 404"/>
                  <a:gd name="T25" fmla="*/ 0 h 156"/>
                  <a:gd name="T26" fmla="*/ 279 w 404"/>
                  <a:gd name="T27" fmla="*/ 0 h 156"/>
                  <a:gd name="T28" fmla="*/ 279 w 404"/>
                  <a:gd name="T29" fmla="*/ 0 h 156"/>
                  <a:gd name="T30" fmla="*/ 248 w 404"/>
                  <a:gd name="T31" fmla="*/ 31 h 156"/>
                  <a:gd name="T32" fmla="*/ 217 w 404"/>
                  <a:gd name="T33" fmla="*/ 31 h 156"/>
                  <a:gd name="T34" fmla="*/ 187 w 404"/>
                  <a:gd name="T35" fmla="*/ 31 h 156"/>
                  <a:gd name="T36" fmla="*/ 187 w 404"/>
                  <a:gd name="T37" fmla="*/ 62 h 156"/>
                  <a:gd name="T38" fmla="*/ 187 w 404"/>
                  <a:gd name="T39" fmla="*/ 62 h 156"/>
                  <a:gd name="T40" fmla="*/ 155 w 404"/>
                  <a:gd name="T41" fmla="*/ 31 h 156"/>
                  <a:gd name="T42" fmla="*/ 155 w 404"/>
                  <a:gd name="T43" fmla="*/ 31 h 156"/>
                  <a:gd name="T44" fmla="*/ 155 w 404"/>
                  <a:gd name="T45" fmla="*/ 31 h 156"/>
                  <a:gd name="T46" fmla="*/ 124 w 404"/>
                  <a:gd name="T47" fmla="*/ 31 h 156"/>
                  <a:gd name="T48" fmla="*/ 124 w 404"/>
                  <a:gd name="T49" fmla="*/ 31 h 156"/>
                  <a:gd name="T50" fmla="*/ 124 w 404"/>
                  <a:gd name="T51" fmla="*/ 62 h 156"/>
                  <a:gd name="T52" fmla="*/ 124 w 404"/>
                  <a:gd name="T53" fmla="*/ 62 h 156"/>
                  <a:gd name="T54" fmla="*/ 94 w 404"/>
                  <a:gd name="T55" fmla="*/ 31 h 156"/>
                  <a:gd name="T56" fmla="*/ 94 w 404"/>
                  <a:gd name="T57" fmla="*/ 31 h 156"/>
                  <a:gd name="T58" fmla="*/ 94 w 404"/>
                  <a:gd name="T59" fmla="*/ 62 h 156"/>
                  <a:gd name="T60" fmla="*/ 63 w 404"/>
                  <a:gd name="T61" fmla="*/ 62 h 156"/>
                  <a:gd name="T62" fmla="*/ 31 w 404"/>
                  <a:gd name="T63" fmla="*/ 93 h 156"/>
                  <a:gd name="T64" fmla="*/ 31 w 404"/>
                  <a:gd name="T65" fmla="*/ 93 h 156"/>
                  <a:gd name="T66" fmla="*/ 0 w 404"/>
                  <a:gd name="T67" fmla="*/ 93 h 156"/>
                  <a:gd name="T68" fmla="*/ 0 w 404"/>
                  <a:gd name="T69" fmla="*/ 93 h 156"/>
                  <a:gd name="T70" fmla="*/ 31 w 404"/>
                  <a:gd name="T71" fmla="*/ 124 h 156"/>
                  <a:gd name="T72" fmla="*/ 31 w 404"/>
                  <a:gd name="T73" fmla="*/ 124 h 156"/>
                  <a:gd name="T74" fmla="*/ 31 w 404"/>
                  <a:gd name="T75" fmla="*/ 124 h 156"/>
                  <a:gd name="T76" fmla="*/ 63 w 404"/>
                  <a:gd name="T77" fmla="*/ 124 h 156"/>
                  <a:gd name="T78" fmla="*/ 155 w 404"/>
                  <a:gd name="T79" fmla="*/ 155 h 156"/>
                  <a:gd name="T80" fmla="*/ 155 w 404"/>
                  <a:gd name="T81" fmla="*/ 155 h 156"/>
                  <a:gd name="T82" fmla="*/ 155 w 404"/>
                  <a:gd name="T83" fmla="*/ 155 h 156"/>
                  <a:gd name="T84" fmla="*/ 217 w 404"/>
                  <a:gd name="T85" fmla="*/ 124 h 156"/>
                  <a:gd name="T86" fmla="*/ 279 w 404"/>
                  <a:gd name="T87" fmla="*/ 124 h 156"/>
                  <a:gd name="T88" fmla="*/ 311 w 404"/>
                  <a:gd name="T89" fmla="*/ 124 h 156"/>
                  <a:gd name="T90" fmla="*/ 311 w 404"/>
                  <a:gd name="T91" fmla="*/ 93 h 156"/>
                  <a:gd name="T92" fmla="*/ 341 w 404"/>
                  <a:gd name="T93" fmla="*/ 9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156">
                    <a:moveTo>
                      <a:pt x="341" y="93"/>
                    </a:moveTo>
                    <a:lnTo>
                      <a:pt x="341" y="93"/>
                    </a:lnTo>
                    <a:cubicBezTo>
                      <a:pt x="372" y="93"/>
                      <a:pt x="372" y="93"/>
                      <a:pt x="372" y="93"/>
                    </a:cubicBezTo>
                    <a:lnTo>
                      <a:pt x="372" y="93"/>
                    </a:lnTo>
                    <a:cubicBezTo>
                      <a:pt x="372" y="62"/>
                      <a:pt x="403" y="62"/>
                      <a:pt x="403" y="62"/>
                    </a:cubicBezTo>
                    <a:lnTo>
                      <a:pt x="403" y="31"/>
                    </a:lnTo>
                    <a:lnTo>
                      <a:pt x="403" y="0"/>
                    </a:lnTo>
                    <a:lnTo>
                      <a:pt x="372" y="0"/>
                    </a:lnTo>
                    <a:cubicBezTo>
                      <a:pt x="372" y="31"/>
                      <a:pt x="372" y="31"/>
                      <a:pt x="341" y="31"/>
                    </a:cubicBezTo>
                    <a:lnTo>
                      <a:pt x="341" y="31"/>
                    </a:lnTo>
                    <a:lnTo>
                      <a:pt x="341" y="31"/>
                    </a:lnTo>
                    <a:cubicBezTo>
                      <a:pt x="341" y="31"/>
                      <a:pt x="341" y="31"/>
                      <a:pt x="311" y="31"/>
                    </a:cubicBezTo>
                    <a:cubicBezTo>
                      <a:pt x="311" y="0"/>
                      <a:pt x="311" y="0"/>
                      <a:pt x="311" y="0"/>
                    </a:cubicBezTo>
                    <a:cubicBezTo>
                      <a:pt x="279" y="0"/>
                      <a:pt x="279" y="0"/>
                      <a:pt x="279" y="0"/>
                    </a:cubicBezTo>
                    <a:lnTo>
                      <a:pt x="279" y="0"/>
                    </a:lnTo>
                    <a:cubicBezTo>
                      <a:pt x="279" y="31"/>
                      <a:pt x="248" y="31"/>
                      <a:pt x="248" y="31"/>
                    </a:cubicBezTo>
                    <a:lnTo>
                      <a:pt x="217" y="31"/>
                    </a:lnTo>
                    <a:cubicBezTo>
                      <a:pt x="217" y="31"/>
                      <a:pt x="217" y="31"/>
                      <a:pt x="187" y="31"/>
                    </a:cubicBezTo>
                    <a:lnTo>
                      <a:pt x="187" y="62"/>
                    </a:lnTo>
                    <a:lnTo>
                      <a:pt x="187" y="62"/>
                    </a:lnTo>
                    <a:lnTo>
                      <a:pt x="155" y="31"/>
                    </a:lnTo>
                    <a:lnTo>
                      <a:pt x="155" y="31"/>
                    </a:lnTo>
                    <a:lnTo>
                      <a:pt x="155" y="31"/>
                    </a:lnTo>
                    <a:cubicBezTo>
                      <a:pt x="155" y="31"/>
                      <a:pt x="155" y="31"/>
                      <a:pt x="124" y="31"/>
                    </a:cubicBezTo>
                    <a:lnTo>
                      <a:pt x="124" y="31"/>
                    </a:lnTo>
                    <a:lnTo>
                      <a:pt x="124" y="62"/>
                    </a:lnTo>
                    <a:lnTo>
                      <a:pt x="124" y="62"/>
                    </a:lnTo>
                    <a:cubicBezTo>
                      <a:pt x="94" y="62"/>
                      <a:pt x="94" y="62"/>
                      <a:pt x="94" y="31"/>
                    </a:cubicBezTo>
                    <a:lnTo>
                      <a:pt x="94" y="31"/>
                    </a:lnTo>
                    <a:cubicBezTo>
                      <a:pt x="94" y="31"/>
                      <a:pt x="94" y="31"/>
                      <a:pt x="94" y="62"/>
                    </a:cubicBezTo>
                    <a:lnTo>
                      <a:pt x="63" y="62"/>
                    </a:lnTo>
                    <a:cubicBezTo>
                      <a:pt x="63" y="93"/>
                      <a:pt x="31" y="93"/>
                      <a:pt x="31" y="93"/>
                    </a:cubicBezTo>
                    <a:lnTo>
                      <a:pt x="31" y="93"/>
                    </a:lnTo>
                    <a:lnTo>
                      <a:pt x="0" y="93"/>
                    </a:lnTo>
                    <a:lnTo>
                      <a:pt x="0" y="93"/>
                    </a:lnTo>
                    <a:cubicBezTo>
                      <a:pt x="31" y="93"/>
                      <a:pt x="31" y="124"/>
                      <a:pt x="31" y="124"/>
                    </a:cubicBezTo>
                    <a:lnTo>
                      <a:pt x="31" y="124"/>
                    </a:lnTo>
                    <a:lnTo>
                      <a:pt x="31" y="124"/>
                    </a:lnTo>
                    <a:lnTo>
                      <a:pt x="63" y="124"/>
                    </a:lnTo>
                    <a:cubicBezTo>
                      <a:pt x="94" y="124"/>
                      <a:pt x="124" y="155"/>
                      <a:pt x="155" y="155"/>
                    </a:cubicBezTo>
                    <a:lnTo>
                      <a:pt x="155" y="155"/>
                    </a:lnTo>
                    <a:lnTo>
                      <a:pt x="155" y="155"/>
                    </a:lnTo>
                    <a:cubicBezTo>
                      <a:pt x="187" y="155"/>
                      <a:pt x="187" y="155"/>
                      <a:pt x="217" y="124"/>
                    </a:cubicBezTo>
                    <a:cubicBezTo>
                      <a:pt x="248" y="124"/>
                      <a:pt x="248" y="124"/>
                      <a:pt x="279" y="124"/>
                    </a:cubicBezTo>
                    <a:cubicBezTo>
                      <a:pt x="279" y="124"/>
                      <a:pt x="279" y="124"/>
                      <a:pt x="311" y="124"/>
                    </a:cubicBezTo>
                    <a:cubicBezTo>
                      <a:pt x="311" y="124"/>
                      <a:pt x="311" y="124"/>
                      <a:pt x="311" y="93"/>
                    </a:cubicBezTo>
                    <a:lnTo>
                      <a:pt x="341"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8" name="Freeform 170">
                <a:extLst>
                  <a:ext uri="{FF2B5EF4-FFF2-40B4-BE49-F238E27FC236}">
                    <a16:creationId xmlns:a16="http://schemas.microsoft.com/office/drawing/2014/main" id="{14B4F237-8B82-3948-BF29-D26ECD6998B1}"/>
                  </a:ext>
                </a:extLst>
              </p:cNvPr>
              <p:cNvSpPr>
                <a:spLocks noChangeArrowheads="1"/>
              </p:cNvSpPr>
              <p:nvPr/>
            </p:nvSpPr>
            <p:spPr bwMode="auto">
              <a:xfrm>
                <a:off x="2106613" y="2147888"/>
                <a:ext cx="44450" cy="34925"/>
              </a:xfrm>
              <a:custGeom>
                <a:avLst/>
                <a:gdLst>
                  <a:gd name="T0" fmla="*/ 62 w 125"/>
                  <a:gd name="T1" fmla="*/ 62 h 95"/>
                  <a:gd name="T2" fmla="*/ 62 w 125"/>
                  <a:gd name="T3" fmla="*/ 62 h 95"/>
                  <a:gd name="T4" fmla="*/ 31 w 125"/>
                  <a:gd name="T5" fmla="*/ 0 h 95"/>
                  <a:gd name="T6" fmla="*/ 0 w 125"/>
                  <a:gd name="T7" fmla="*/ 0 h 95"/>
                  <a:gd name="T8" fmla="*/ 0 w 125"/>
                  <a:gd name="T9" fmla="*/ 0 h 95"/>
                  <a:gd name="T10" fmla="*/ 0 w 125"/>
                  <a:gd name="T11" fmla="*/ 31 h 95"/>
                  <a:gd name="T12" fmla="*/ 62 w 125"/>
                  <a:gd name="T13" fmla="*/ 62 h 95"/>
                  <a:gd name="T14" fmla="*/ 62 w 125"/>
                  <a:gd name="T15" fmla="*/ 62 h 95"/>
                  <a:gd name="T16" fmla="*/ 93 w 125"/>
                  <a:gd name="T17" fmla="*/ 62 h 95"/>
                  <a:gd name="T18" fmla="*/ 93 w 125"/>
                  <a:gd name="T19" fmla="*/ 94 h 95"/>
                  <a:gd name="T20" fmla="*/ 93 w 125"/>
                  <a:gd name="T21" fmla="*/ 94 h 95"/>
                  <a:gd name="T22" fmla="*/ 124 w 125"/>
                  <a:gd name="T23" fmla="*/ 94 h 95"/>
                  <a:gd name="T24" fmla="*/ 124 w 125"/>
                  <a:gd name="T25" fmla="*/ 94 h 95"/>
                  <a:gd name="T26" fmla="*/ 124 w 125"/>
                  <a:gd name="T27" fmla="*/ 62 h 95"/>
                  <a:gd name="T28" fmla="*/ 62 w 125"/>
                  <a:gd name="T29"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95">
                    <a:moveTo>
                      <a:pt x="62" y="62"/>
                    </a:moveTo>
                    <a:lnTo>
                      <a:pt x="62" y="62"/>
                    </a:lnTo>
                    <a:cubicBezTo>
                      <a:pt x="62" y="31"/>
                      <a:pt x="31" y="31"/>
                      <a:pt x="31" y="0"/>
                    </a:cubicBezTo>
                    <a:lnTo>
                      <a:pt x="0" y="0"/>
                    </a:lnTo>
                    <a:lnTo>
                      <a:pt x="0" y="0"/>
                    </a:lnTo>
                    <a:cubicBezTo>
                      <a:pt x="0" y="31"/>
                      <a:pt x="0" y="31"/>
                      <a:pt x="0" y="31"/>
                    </a:cubicBezTo>
                    <a:cubicBezTo>
                      <a:pt x="31" y="31"/>
                      <a:pt x="31" y="62"/>
                      <a:pt x="62" y="62"/>
                    </a:cubicBezTo>
                    <a:lnTo>
                      <a:pt x="62" y="62"/>
                    </a:lnTo>
                    <a:lnTo>
                      <a:pt x="93" y="62"/>
                    </a:lnTo>
                    <a:cubicBezTo>
                      <a:pt x="93" y="94"/>
                      <a:pt x="93" y="94"/>
                      <a:pt x="93" y="94"/>
                    </a:cubicBezTo>
                    <a:lnTo>
                      <a:pt x="93" y="94"/>
                    </a:lnTo>
                    <a:cubicBezTo>
                      <a:pt x="93" y="94"/>
                      <a:pt x="93" y="94"/>
                      <a:pt x="124" y="94"/>
                    </a:cubicBezTo>
                    <a:lnTo>
                      <a:pt x="124" y="94"/>
                    </a:lnTo>
                    <a:cubicBezTo>
                      <a:pt x="124" y="62"/>
                      <a:pt x="124" y="62"/>
                      <a:pt x="124" y="62"/>
                    </a:cubicBezTo>
                    <a:cubicBezTo>
                      <a:pt x="93" y="62"/>
                      <a:pt x="62" y="62"/>
                      <a:pt x="62"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09" name="Freeform 171">
                <a:extLst>
                  <a:ext uri="{FF2B5EF4-FFF2-40B4-BE49-F238E27FC236}">
                    <a16:creationId xmlns:a16="http://schemas.microsoft.com/office/drawing/2014/main" id="{122C3916-1BCB-D844-A4F2-72E729988DBA}"/>
                  </a:ext>
                </a:extLst>
              </p:cNvPr>
              <p:cNvSpPr>
                <a:spLocks noChangeArrowheads="1"/>
              </p:cNvSpPr>
              <p:nvPr/>
            </p:nvSpPr>
            <p:spPr bwMode="auto">
              <a:xfrm>
                <a:off x="2151063" y="2182813"/>
                <a:ext cx="11112" cy="1587"/>
              </a:xfrm>
              <a:custGeom>
                <a:avLst/>
                <a:gdLst>
                  <a:gd name="T0" fmla="*/ 0 w 32"/>
                  <a:gd name="T1" fmla="*/ 0 h 1"/>
                  <a:gd name="T2" fmla="*/ 0 w 32"/>
                  <a:gd name="T3" fmla="*/ 0 h 1"/>
                  <a:gd name="T4" fmla="*/ 0 w 32"/>
                  <a:gd name="T5" fmla="*/ 0 h 1"/>
                  <a:gd name="T6" fmla="*/ 0 w 32"/>
                  <a:gd name="T7" fmla="*/ 0 h 1"/>
                  <a:gd name="T8" fmla="*/ 31 w 32"/>
                  <a:gd name="T9" fmla="*/ 0 h 1"/>
                  <a:gd name="T10" fmla="*/ 31 w 32"/>
                  <a:gd name="T11" fmla="*/ 0 h 1"/>
                  <a:gd name="T12" fmla="*/ 31 w 32"/>
                  <a:gd name="T13" fmla="*/ 0 h 1"/>
                  <a:gd name="T14" fmla="*/ 0 w 3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
                    <a:moveTo>
                      <a:pt x="0" y="0"/>
                    </a:moveTo>
                    <a:lnTo>
                      <a:pt x="0" y="0"/>
                    </a:lnTo>
                    <a:lnTo>
                      <a:pt x="0" y="0"/>
                    </a:lnTo>
                    <a:lnTo>
                      <a:pt x="0" y="0"/>
                    </a:lnTo>
                    <a:cubicBezTo>
                      <a:pt x="31" y="0"/>
                      <a:pt x="31" y="0"/>
                      <a:pt x="31" y="0"/>
                    </a:cubicBezTo>
                    <a:lnTo>
                      <a:pt x="31" y="0"/>
                    </a:lnTo>
                    <a:lnTo>
                      <a:pt x="31" y="0"/>
                    </a:lnTo>
                    <a:cubicBezTo>
                      <a:pt x="31" y="0"/>
                      <a:pt x="31"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0" name="Freeform 172">
                <a:extLst>
                  <a:ext uri="{FF2B5EF4-FFF2-40B4-BE49-F238E27FC236}">
                    <a16:creationId xmlns:a16="http://schemas.microsoft.com/office/drawing/2014/main" id="{3953D0FB-37D4-114A-8354-1B7E12D7C364}"/>
                  </a:ext>
                </a:extLst>
              </p:cNvPr>
              <p:cNvSpPr>
                <a:spLocks noChangeArrowheads="1"/>
              </p:cNvSpPr>
              <p:nvPr/>
            </p:nvSpPr>
            <p:spPr bwMode="auto">
              <a:xfrm>
                <a:off x="2062163" y="2125663"/>
                <a:ext cx="44450" cy="22225"/>
              </a:xfrm>
              <a:custGeom>
                <a:avLst/>
                <a:gdLst>
                  <a:gd name="T0" fmla="*/ 92 w 125"/>
                  <a:gd name="T1" fmla="*/ 32 h 63"/>
                  <a:gd name="T2" fmla="*/ 92 w 125"/>
                  <a:gd name="T3" fmla="*/ 32 h 63"/>
                  <a:gd name="T4" fmla="*/ 92 w 125"/>
                  <a:gd name="T5" fmla="*/ 32 h 63"/>
                  <a:gd name="T6" fmla="*/ 62 w 125"/>
                  <a:gd name="T7" fmla="*/ 32 h 63"/>
                  <a:gd name="T8" fmla="*/ 62 w 125"/>
                  <a:gd name="T9" fmla="*/ 32 h 63"/>
                  <a:gd name="T10" fmla="*/ 31 w 125"/>
                  <a:gd name="T11" fmla="*/ 32 h 63"/>
                  <a:gd name="T12" fmla="*/ 0 w 125"/>
                  <a:gd name="T13" fmla="*/ 0 h 63"/>
                  <a:gd name="T14" fmla="*/ 0 w 125"/>
                  <a:gd name="T15" fmla="*/ 0 h 63"/>
                  <a:gd name="T16" fmla="*/ 0 w 125"/>
                  <a:gd name="T17" fmla="*/ 0 h 63"/>
                  <a:gd name="T18" fmla="*/ 0 w 125"/>
                  <a:gd name="T19" fmla="*/ 0 h 63"/>
                  <a:gd name="T20" fmla="*/ 0 w 125"/>
                  <a:gd name="T21" fmla="*/ 32 h 63"/>
                  <a:gd name="T22" fmla="*/ 31 w 125"/>
                  <a:gd name="T23" fmla="*/ 32 h 63"/>
                  <a:gd name="T24" fmla="*/ 31 w 125"/>
                  <a:gd name="T25" fmla="*/ 32 h 63"/>
                  <a:gd name="T26" fmla="*/ 92 w 125"/>
                  <a:gd name="T27" fmla="*/ 62 h 63"/>
                  <a:gd name="T28" fmla="*/ 124 w 125"/>
                  <a:gd name="T29" fmla="*/ 62 h 63"/>
                  <a:gd name="T30" fmla="*/ 92 w 125"/>
                  <a:gd name="T3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63">
                    <a:moveTo>
                      <a:pt x="92" y="32"/>
                    </a:moveTo>
                    <a:lnTo>
                      <a:pt x="92" y="32"/>
                    </a:lnTo>
                    <a:lnTo>
                      <a:pt x="92" y="32"/>
                    </a:lnTo>
                    <a:lnTo>
                      <a:pt x="62" y="32"/>
                    </a:lnTo>
                    <a:lnTo>
                      <a:pt x="62" y="32"/>
                    </a:lnTo>
                    <a:cubicBezTo>
                      <a:pt x="31" y="32"/>
                      <a:pt x="31" y="32"/>
                      <a:pt x="31" y="32"/>
                    </a:cubicBezTo>
                    <a:cubicBezTo>
                      <a:pt x="31" y="32"/>
                      <a:pt x="31" y="32"/>
                      <a:pt x="0" y="0"/>
                    </a:cubicBezTo>
                    <a:lnTo>
                      <a:pt x="0" y="0"/>
                    </a:lnTo>
                    <a:lnTo>
                      <a:pt x="0" y="0"/>
                    </a:lnTo>
                    <a:lnTo>
                      <a:pt x="0" y="0"/>
                    </a:lnTo>
                    <a:cubicBezTo>
                      <a:pt x="0" y="32"/>
                      <a:pt x="0" y="32"/>
                      <a:pt x="0" y="32"/>
                    </a:cubicBezTo>
                    <a:cubicBezTo>
                      <a:pt x="31" y="32"/>
                      <a:pt x="31" y="32"/>
                      <a:pt x="31" y="32"/>
                    </a:cubicBezTo>
                    <a:lnTo>
                      <a:pt x="31" y="32"/>
                    </a:lnTo>
                    <a:cubicBezTo>
                      <a:pt x="62" y="32"/>
                      <a:pt x="92" y="62"/>
                      <a:pt x="92" y="62"/>
                    </a:cubicBezTo>
                    <a:cubicBezTo>
                      <a:pt x="124" y="62"/>
                      <a:pt x="124" y="62"/>
                      <a:pt x="124" y="62"/>
                    </a:cubicBezTo>
                    <a:cubicBezTo>
                      <a:pt x="124" y="32"/>
                      <a:pt x="124" y="32"/>
                      <a:pt x="92" y="3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1" name="Freeform 173">
                <a:extLst>
                  <a:ext uri="{FF2B5EF4-FFF2-40B4-BE49-F238E27FC236}">
                    <a16:creationId xmlns:a16="http://schemas.microsoft.com/office/drawing/2014/main" id="{7A0FDF7A-E763-6E44-A1F0-CDEC66F11E26}"/>
                  </a:ext>
                </a:extLst>
              </p:cNvPr>
              <p:cNvSpPr>
                <a:spLocks noChangeArrowheads="1"/>
              </p:cNvSpPr>
              <p:nvPr/>
            </p:nvSpPr>
            <p:spPr bwMode="auto">
              <a:xfrm>
                <a:off x="1893888" y="2293938"/>
                <a:ext cx="100012" cy="44450"/>
              </a:xfrm>
              <a:custGeom>
                <a:avLst/>
                <a:gdLst>
                  <a:gd name="T0" fmla="*/ 0 w 280"/>
                  <a:gd name="T1" fmla="*/ 62 h 124"/>
                  <a:gd name="T2" fmla="*/ 0 w 280"/>
                  <a:gd name="T3" fmla="*/ 62 h 124"/>
                  <a:gd name="T4" fmla="*/ 0 w 280"/>
                  <a:gd name="T5" fmla="*/ 62 h 124"/>
                  <a:gd name="T6" fmla="*/ 0 w 280"/>
                  <a:gd name="T7" fmla="*/ 62 h 124"/>
                  <a:gd name="T8" fmla="*/ 31 w 280"/>
                  <a:gd name="T9" fmla="*/ 62 h 124"/>
                  <a:gd name="T10" fmla="*/ 31 w 280"/>
                  <a:gd name="T11" fmla="*/ 62 h 124"/>
                  <a:gd name="T12" fmla="*/ 31 w 280"/>
                  <a:gd name="T13" fmla="*/ 62 h 124"/>
                  <a:gd name="T14" fmla="*/ 62 w 280"/>
                  <a:gd name="T15" fmla="*/ 62 h 124"/>
                  <a:gd name="T16" fmla="*/ 62 w 280"/>
                  <a:gd name="T17" fmla="*/ 62 h 124"/>
                  <a:gd name="T18" fmla="*/ 93 w 280"/>
                  <a:gd name="T19" fmla="*/ 123 h 124"/>
                  <a:gd name="T20" fmla="*/ 93 w 280"/>
                  <a:gd name="T21" fmla="*/ 123 h 124"/>
                  <a:gd name="T22" fmla="*/ 93 w 280"/>
                  <a:gd name="T23" fmla="*/ 123 h 124"/>
                  <a:gd name="T24" fmla="*/ 93 w 280"/>
                  <a:gd name="T25" fmla="*/ 123 h 124"/>
                  <a:gd name="T26" fmla="*/ 93 w 280"/>
                  <a:gd name="T27" fmla="*/ 123 h 124"/>
                  <a:gd name="T28" fmla="*/ 93 w 280"/>
                  <a:gd name="T29" fmla="*/ 92 h 124"/>
                  <a:gd name="T30" fmla="*/ 124 w 280"/>
                  <a:gd name="T31" fmla="*/ 92 h 124"/>
                  <a:gd name="T32" fmla="*/ 124 w 280"/>
                  <a:gd name="T33" fmla="*/ 62 h 124"/>
                  <a:gd name="T34" fmla="*/ 124 w 280"/>
                  <a:gd name="T35" fmla="*/ 62 h 124"/>
                  <a:gd name="T36" fmla="*/ 155 w 280"/>
                  <a:gd name="T37" fmla="*/ 62 h 124"/>
                  <a:gd name="T38" fmla="*/ 155 w 280"/>
                  <a:gd name="T39" fmla="*/ 62 h 124"/>
                  <a:gd name="T40" fmla="*/ 155 w 280"/>
                  <a:gd name="T41" fmla="*/ 62 h 124"/>
                  <a:gd name="T42" fmla="*/ 186 w 280"/>
                  <a:gd name="T43" fmla="*/ 62 h 124"/>
                  <a:gd name="T44" fmla="*/ 186 w 280"/>
                  <a:gd name="T45" fmla="*/ 62 h 124"/>
                  <a:gd name="T46" fmla="*/ 186 w 280"/>
                  <a:gd name="T47" fmla="*/ 62 h 124"/>
                  <a:gd name="T48" fmla="*/ 186 w 280"/>
                  <a:gd name="T49" fmla="*/ 30 h 124"/>
                  <a:gd name="T50" fmla="*/ 217 w 280"/>
                  <a:gd name="T51" fmla="*/ 30 h 124"/>
                  <a:gd name="T52" fmla="*/ 217 w 280"/>
                  <a:gd name="T53" fmla="*/ 30 h 124"/>
                  <a:gd name="T54" fmla="*/ 248 w 280"/>
                  <a:gd name="T55" fmla="*/ 30 h 124"/>
                  <a:gd name="T56" fmla="*/ 248 w 280"/>
                  <a:gd name="T57" fmla="*/ 30 h 124"/>
                  <a:gd name="T58" fmla="*/ 248 w 280"/>
                  <a:gd name="T59" fmla="*/ 30 h 124"/>
                  <a:gd name="T60" fmla="*/ 279 w 280"/>
                  <a:gd name="T61" fmla="*/ 30 h 124"/>
                  <a:gd name="T62" fmla="*/ 217 w 280"/>
                  <a:gd name="T63" fmla="*/ 0 h 124"/>
                  <a:gd name="T64" fmla="*/ 186 w 280"/>
                  <a:gd name="T65" fmla="*/ 0 h 124"/>
                  <a:gd name="T66" fmla="*/ 186 w 280"/>
                  <a:gd name="T67" fmla="*/ 0 h 124"/>
                  <a:gd name="T68" fmla="*/ 155 w 280"/>
                  <a:gd name="T69" fmla="*/ 0 h 124"/>
                  <a:gd name="T70" fmla="*/ 155 w 280"/>
                  <a:gd name="T71" fmla="*/ 0 h 124"/>
                  <a:gd name="T72" fmla="*/ 155 w 280"/>
                  <a:gd name="T73" fmla="*/ 0 h 124"/>
                  <a:gd name="T74" fmla="*/ 124 w 280"/>
                  <a:gd name="T75" fmla="*/ 0 h 124"/>
                  <a:gd name="T76" fmla="*/ 62 w 280"/>
                  <a:gd name="T77" fmla="*/ 0 h 124"/>
                  <a:gd name="T78" fmla="*/ 62 w 280"/>
                  <a:gd name="T79" fmla="*/ 0 h 124"/>
                  <a:gd name="T80" fmla="*/ 62 w 280"/>
                  <a:gd name="T81" fmla="*/ 0 h 124"/>
                  <a:gd name="T82" fmla="*/ 62 w 280"/>
                  <a:gd name="T83" fmla="*/ 0 h 124"/>
                  <a:gd name="T84" fmla="*/ 62 w 280"/>
                  <a:gd name="T85" fmla="*/ 0 h 124"/>
                  <a:gd name="T86" fmla="*/ 31 w 280"/>
                  <a:gd name="T87" fmla="*/ 0 h 124"/>
                  <a:gd name="T88" fmla="*/ 31 w 280"/>
                  <a:gd name="T89" fmla="*/ 30 h 124"/>
                  <a:gd name="T90" fmla="*/ 0 w 280"/>
                  <a:gd name="T91"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0" h="124">
                    <a:moveTo>
                      <a:pt x="0" y="62"/>
                    </a:moveTo>
                    <a:lnTo>
                      <a:pt x="0" y="62"/>
                    </a:lnTo>
                    <a:lnTo>
                      <a:pt x="0" y="62"/>
                    </a:lnTo>
                    <a:lnTo>
                      <a:pt x="0" y="62"/>
                    </a:lnTo>
                    <a:cubicBezTo>
                      <a:pt x="0" y="62"/>
                      <a:pt x="0" y="62"/>
                      <a:pt x="31" y="62"/>
                    </a:cubicBezTo>
                    <a:lnTo>
                      <a:pt x="31" y="62"/>
                    </a:lnTo>
                    <a:lnTo>
                      <a:pt x="31" y="62"/>
                    </a:lnTo>
                    <a:cubicBezTo>
                      <a:pt x="31" y="62"/>
                      <a:pt x="31" y="62"/>
                      <a:pt x="62" y="62"/>
                    </a:cubicBezTo>
                    <a:lnTo>
                      <a:pt x="62" y="62"/>
                    </a:lnTo>
                    <a:cubicBezTo>
                      <a:pt x="62" y="62"/>
                      <a:pt x="93" y="92"/>
                      <a:pt x="93" y="123"/>
                    </a:cubicBezTo>
                    <a:lnTo>
                      <a:pt x="93" y="123"/>
                    </a:lnTo>
                    <a:lnTo>
                      <a:pt x="93" y="123"/>
                    </a:lnTo>
                    <a:lnTo>
                      <a:pt x="93" y="123"/>
                    </a:lnTo>
                    <a:lnTo>
                      <a:pt x="93" y="123"/>
                    </a:lnTo>
                    <a:cubicBezTo>
                      <a:pt x="93" y="92"/>
                      <a:pt x="93" y="92"/>
                      <a:pt x="93" y="92"/>
                    </a:cubicBezTo>
                    <a:cubicBezTo>
                      <a:pt x="93" y="92"/>
                      <a:pt x="93" y="92"/>
                      <a:pt x="124" y="92"/>
                    </a:cubicBezTo>
                    <a:cubicBezTo>
                      <a:pt x="124" y="92"/>
                      <a:pt x="124" y="92"/>
                      <a:pt x="124" y="62"/>
                    </a:cubicBezTo>
                    <a:lnTo>
                      <a:pt x="124" y="62"/>
                    </a:lnTo>
                    <a:lnTo>
                      <a:pt x="155" y="62"/>
                    </a:lnTo>
                    <a:lnTo>
                      <a:pt x="155" y="62"/>
                    </a:lnTo>
                    <a:lnTo>
                      <a:pt x="155" y="62"/>
                    </a:lnTo>
                    <a:cubicBezTo>
                      <a:pt x="155" y="62"/>
                      <a:pt x="155" y="62"/>
                      <a:pt x="186" y="62"/>
                    </a:cubicBezTo>
                    <a:lnTo>
                      <a:pt x="186" y="62"/>
                    </a:lnTo>
                    <a:lnTo>
                      <a:pt x="186" y="62"/>
                    </a:lnTo>
                    <a:cubicBezTo>
                      <a:pt x="186" y="30"/>
                      <a:pt x="186" y="30"/>
                      <a:pt x="186" y="30"/>
                    </a:cubicBezTo>
                    <a:cubicBezTo>
                      <a:pt x="217" y="30"/>
                      <a:pt x="217" y="30"/>
                      <a:pt x="217" y="30"/>
                    </a:cubicBezTo>
                    <a:lnTo>
                      <a:pt x="217" y="30"/>
                    </a:lnTo>
                    <a:cubicBezTo>
                      <a:pt x="248" y="30"/>
                      <a:pt x="248" y="30"/>
                      <a:pt x="248" y="30"/>
                    </a:cubicBezTo>
                    <a:lnTo>
                      <a:pt x="248" y="30"/>
                    </a:lnTo>
                    <a:lnTo>
                      <a:pt x="248" y="30"/>
                    </a:lnTo>
                    <a:lnTo>
                      <a:pt x="279" y="30"/>
                    </a:lnTo>
                    <a:cubicBezTo>
                      <a:pt x="248" y="0"/>
                      <a:pt x="248" y="0"/>
                      <a:pt x="217" y="0"/>
                    </a:cubicBezTo>
                    <a:cubicBezTo>
                      <a:pt x="217" y="0"/>
                      <a:pt x="217" y="0"/>
                      <a:pt x="186" y="0"/>
                    </a:cubicBezTo>
                    <a:lnTo>
                      <a:pt x="186" y="0"/>
                    </a:lnTo>
                    <a:cubicBezTo>
                      <a:pt x="155" y="0"/>
                      <a:pt x="155" y="0"/>
                      <a:pt x="155" y="0"/>
                    </a:cubicBezTo>
                    <a:lnTo>
                      <a:pt x="155" y="0"/>
                    </a:lnTo>
                    <a:lnTo>
                      <a:pt x="155" y="0"/>
                    </a:lnTo>
                    <a:cubicBezTo>
                      <a:pt x="124" y="0"/>
                      <a:pt x="124" y="0"/>
                      <a:pt x="124" y="0"/>
                    </a:cubicBezTo>
                    <a:cubicBezTo>
                      <a:pt x="93" y="0"/>
                      <a:pt x="93" y="0"/>
                      <a:pt x="62" y="0"/>
                    </a:cubicBezTo>
                    <a:lnTo>
                      <a:pt x="62" y="0"/>
                    </a:lnTo>
                    <a:lnTo>
                      <a:pt x="62" y="0"/>
                    </a:lnTo>
                    <a:lnTo>
                      <a:pt x="62" y="0"/>
                    </a:lnTo>
                    <a:lnTo>
                      <a:pt x="62" y="0"/>
                    </a:lnTo>
                    <a:cubicBezTo>
                      <a:pt x="62" y="0"/>
                      <a:pt x="62" y="0"/>
                      <a:pt x="31" y="0"/>
                    </a:cubicBezTo>
                    <a:cubicBezTo>
                      <a:pt x="31" y="30"/>
                      <a:pt x="31" y="30"/>
                      <a:pt x="31" y="30"/>
                    </a:cubicBezTo>
                    <a:lnTo>
                      <a:pt x="0"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2" name="Freeform 174">
                <a:extLst>
                  <a:ext uri="{FF2B5EF4-FFF2-40B4-BE49-F238E27FC236}">
                    <a16:creationId xmlns:a16="http://schemas.microsoft.com/office/drawing/2014/main" id="{45A2F615-84DF-D34F-BC5D-1D74D68A9FB3}"/>
                  </a:ext>
                </a:extLst>
              </p:cNvPr>
              <p:cNvSpPr>
                <a:spLocks noChangeArrowheads="1"/>
              </p:cNvSpPr>
              <p:nvPr/>
            </p:nvSpPr>
            <p:spPr bwMode="auto">
              <a:xfrm>
                <a:off x="2508250" y="1512888"/>
                <a:ext cx="66675" cy="44450"/>
              </a:xfrm>
              <a:custGeom>
                <a:avLst/>
                <a:gdLst>
                  <a:gd name="T0" fmla="*/ 0 w 186"/>
                  <a:gd name="T1" fmla="*/ 92 h 125"/>
                  <a:gd name="T2" fmla="*/ 0 w 186"/>
                  <a:gd name="T3" fmla="*/ 92 h 125"/>
                  <a:gd name="T4" fmla="*/ 31 w 186"/>
                  <a:gd name="T5" fmla="*/ 92 h 125"/>
                  <a:gd name="T6" fmla="*/ 31 w 186"/>
                  <a:gd name="T7" fmla="*/ 92 h 125"/>
                  <a:gd name="T8" fmla="*/ 61 w 186"/>
                  <a:gd name="T9" fmla="*/ 92 h 125"/>
                  <a:gd name="T10" fmla="*/ 61 w 186"/>
                  <a:gd name="T11" fmla="*/ 92 h 125"/>
                  <a:gd name="T12" fmla="*/ 93 w 186"/>
                  <a:gd name="T13" fmla="*/ 62 h 125"/>
                  <a:gd name="T14" fmla="*/ 93 w 186"/>
                  <a:gd name="T15" fmla="*/ 62 h 125"/>
                  <a:gd name="T16" fmla="*/ 124 w 186"/>
                  <a:gd name="T17" fmla="*/ 62 h 125"/>
                  <a:gd name="T18" fmla="*/ 155 w 186"/>
                  <a:gd name="T19" fmla="*/ 62 h 125"/>
                  <a:gd name="T20" fmla="*/ 155 w 186"/>
                  <a:gd name="T21" fmla="*/ 92 h 125"/>
                  <a:gd name="T22" fmla="*/ 155 w 186"/>
                  <a:gd name="T23" fmla="*/ 92 h 125"/>
                  <a:gd name="T24" fmla="*/ 155 w 186"/>
                  <a:gd name="T25" fmla="*/ 124 h 125"/>
                  <a:gd name="T26" fmla="*/ 155 w 186"/>
                  <a:gd name="T27" fmla="*/ 124 h 125"/>
                  <a:gd name="T28" fmla="*/ 155 w 186"/>
                  <a:gd name="T29" fmla="*/ 124 h 125"/>
                  <a:gd name="T30" fmla="*/ 185 w 186"/>
                  <a:gd name="T31" fmla="*/ 124 h 125"/>
                  <a:gd name="T32" fmla="*/ 185 w 186"/>
                  <a:gd name="T33" fmla="*/ 124 h 125"/>
                  <a:gd name="T34" fmla="*/ 185 w 186"/>
                  <a:gd name="T35" fmla="*/ 92 h 125"/>
                  <a:gd name="T36" fmla="*/ 185 w 186"/>
                  <a:gd name="T37" fmla="*/ 62 h 125"/>
                  <a:gd name="T38" fmla="*/ 185 w 186"/>
                  <a:gd name="T39" fmla="*/ 62 h 125"/>
                  <a:gd name="T40" fmla="*/ 185 w 186"/>
                  <a:gd name="T41" fmla="*/ 31 h 125"/>
                  <a:gd name="T42" fmla="*/ 185 w 186"/>
                  <a:gd name="T43" fmla="*/ 31 h 125"/>
                  <a:gd name="T44" fmla="*/ 185 w 186"/>
                  <a:gd name="T45" fmla="*/ 31 h 125"/>
                  <a:gd name="T46" fmla="*/ 185 w 186"/>
                  <a:gd name="T47" fmla="*/ 0 h 125"/>
                  <a:gd name="T48" fmla="*/ 185 w 186"/>
                  <a:gd name="T49" fmla="*/ 0 h 125"/>
                  <a:gd name="T50" fmla="*/ 155 w 186"/>
                  <a:gd name="T51" fmla="*/ 31 h 125"/>
                  <a:gd name="T52" fmla="*/ 124 w 186"/>
                  <a:gd name="T53" fmla="*/ 31 h 125"/>
                  <a:gd name="T54" fmla="*/ 93 w 186"/>
                  <a:gd name="T55" fmla="*/ 0 h 125"/>
                  <a:gd name="T56" fmla="*/ 31 w 186"/>
                  <a:gd name="T57" fmla="*/ 31 h 125"/>
                  <a:gd name="T58" fmla="*/ 0 w 186"/>
                  <a:gd name="T59"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125">
                    <a:moveTo>
                      <a:pt x="0" y="92"/>
                    </a:moveTo>
                    <a:lnTo>
                      <a:pt x="0" y="92"/>
                    </a:lnTo>
                    <a:cubicBezTo>
                      <a:pt x="0" y="92"/>
                      <a:pt x="0" y="92"/>
                      <a:pt x="31" y="92"/>
                    </a:cubicBezTo>
                    <a:lnTo>
                      <a:pt x="31" y="92"/>
                    </a:lnTo>
                    <a:cubicBezTo>
                      <a:pt x="61" y="92"/>
                      <a:pt x="61" y="92"/>
                      <a:pt x="61" y="92"/>
                    </a:cubicBezTo>
                    <a:lnTo>
                      <a:pt x="61" y="92"/>
                    </a:lnTo>
                    <a:cubicBezTo>
                      <a:pt x="61" y="92"/>
                      <a:pt x="93" y="92"/>
                      <a:pt x="93" y="62"/>
                    </a:cubicBezTo>
                    <a:lnTo>
                      <a:pt x="93" y="62"/>
                    </a:lnTo>
                    <a:cubicBezTo>
                      <a:pt x="124" y="62"/>
                      <a:pt x="124" y="62"/>
                      <a:pt x="124" y="62"/>
                    </a:cubicBezTo>
                    <a:cubicBezTo>
                      <a:pt x="124" y="62"/>
                      <a:pt x="124" y="62"/>
                      <a:pt x="155" y="62"/>
                    </a:cubicBezTo>
                    <a:cubicBezTo>
                      <a:pt x="155" y="92"/>
                      <a:pt x="155" y="92"/>
                      <a:pt x="155" y="92"/>
                    </a:cubicBezTo>
                    <a:lnTo>
                      <a:pt x="155" y="92"/>
                    </a:lnTo>
                    <a:lnTo>
                      <a:pt x="155" y="124"/>
                    </a:lnTo>
                    <a:lnTo>
                      <a:pt x="155" y="124"/>
                    </a:lnTo>
                    <a:lnTo>
                      <a:pt x="155" y="124"/>
                    </a:lnTo>
                    <a:cubicBezTo>
                      <a:pt x="155" y="124"/>
                      <a:pt x="155" y="124"/>
                      <a:pt x="185" y="124"/>
                    </a:cubicBezTo>
                    <a:lnTo>
                      <a:pt x="185" y="124"/>
                    </a:lnTo>
                    <a:cubicBezTo>
                      <a:pt x="185" y="92"/>
                      <a:pt x="185" y="92"/>
                      <a:pt x="185" y="92"/>
                    </a:cubicBezTo>
                    <a:cubicBezTo>
                      <a:pt x="185" y="62"/>
                      <a:pt x="185" y="62"/>
                      <a:pt x="185" y="62"/>
                    </a:cubicBezTo>
                    <a:lnTo>
                      <a:pt x="185" y="62"/>
                    </a:lnTo>
                    <a:lnTo>
                      <a:pt x="185" y="31"/>
                    </a:lnTo>
                    <a:lnTo>
                      <a:pt x="185" y="31"/>
                    </a:lnTo>
                    <a:lnTo>
                      <a:pt x="185" y="31"/>
                    </a:lnTo>
                    <a:cubicBezTo>
                      <a:pt x="185" y="0"/>
                      <a:pt x="185" y="0"/>
                      <a:pt x="185" y="0"/>
                    </a:cubicBezTo>
                    <a:lnTo>
                      <a:pt x="185" y="0"/>
                    </a:lnTo>
                    <a:cubicBezTo>
                      <a:pt x="185" y="31"/>
                      <a:pt x="155" y="31"/>
                      <a:pt x="155" y="31"/>
                    </a:cubicBezTo>
                    <a:cubicBezTo>
                      <a:pt x="124" y="31"/>
                      <a:pt x="124" y="31"/>
                      <a:pt x="124" y="31"/>
                    </a:cubicBezTo>
                    <a:cubicBezTo>
                      <a:pt x="124" y="31"/>
                      <a:pt x="124" y="0"/>
                      <a:pt x="93" y="0"/>
                    </a:cubicBezTo>
                    <a:cubicBezTo>
                      <a:pt x="31" y="31"/>
                      <a:pt x="31" y="31"/>
                      <a:pt x="31" y="31"/>
                    </a:cubicBezTo>
                    <a:cubicBezTo>
                      <a:pt x="0" y="62"/>
                      <a:pt x="0" y="62"/>
                      <a:pt x="0" y="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3" name="Freeform 175">
                <a:extLst>
                  <a:ext uri="{FF2B5EF4-FFF2-40B4-BE49-F238E27FC236}">
                    <a16:creationId xmlns:a16="http://schemas.microsoft.com/office/drawing/2014/main" id="{E847F20B-79E6-3E47-9782-B3BDF6F17EFC}"/>
                  </a:ext>
                </a:extLst>
              </p:cNvPr>
              <p:cNvSpPr>
                <a:spLocks noChangeArrowheads="1"/>
              </p:cNvSpPr>
              <p:nvPr/>
            </p:nvSpPr>
            <p:spPr bwMode="auto">
              <a:xfrm>
                <a:off x="2297113" y="1524000"/>
                <a:ext cx="66675" cy="77788"/>
              </a:xfrm>
              <a:custGeom>
                <a:avLst/>
                <a:gdLst>
                  <a:gd name="T0" fmla="*/ 0 w 187"/>
                  <a:gd name="T1" fmla="*/ 61 h 218"/>
                  <a:gd name="T2" fmla="*/ 0 w 187"/>
                  <a:gd name="T3" fmla="*/ 61 h 218"/>
                  <a:gd name="T4" fmla="*/ 0 w 187"/>
                  <a:gd name="T5" fmla="*/ 61 h 218"/>
                  <a:gd name="T6" fmla="*/ 30 w 187"/>
                  <a:gd name="T7" fmla="*/ 61 h 218"/>
                  <a:gd name="T8" fmla="*/ 30 w 187"/>
                  <a:gd name="T9" fmla="*/ 61 h 218"/>
                  <a:gd name="T10" fmla="*/ 62 w 187"/>
                  <a:gd name="T11" fmla="*/ 93 h 218"/>
                  <a:gd name="T12" fmla="*/ 62 w 187"/>
                  <a:gd name="T13" fmla="*/ 124 h 218"/>
                  <a:gd name="T14" fmla="*/ 62 w 187"/>
                  <a:gd name="T15" fmla="*/ 155 h 218"/>
                  <a:gd name="T16" fmla="*/ 62 w 187"/>
                  <a:gd name="T17" fmla="*/ 185 h 218"/>
                  <a:gd name="T18" fmla="*/ 93 w 187"/>
                  <a:gd name="T19" fmla="*/ 217 h 218"/>
                  <a:gd name="T20" fmla="*/ 93 w 187"/>
                  <a:gd name="T21" fmla="*/ 217 h 218"/>
                  <a:gd name="T22" fmla="*/ 93 w 187"/>
                  <a:gd name="T23" fmla="*/ 217 h 218"/>
                  <a:gd name="T24" fmla="*/ 124 w 187"/>
                  <a:gd name="T25" fmla="*/ 217 h 218"/>
                  <a:gd name="T26" fmla="*/ 124 w 187"/>
                  <a:gd name="T27" fmla="*/ 217 h 218"/>
                  <a:gd name="T28" fmla="*/ 154 w 187"/>
                  <a:gd name="T29" fmla="*/ 185 h 218"/>
                  <a:gd name="T30" fmla="*/ 154 w 187"/>
                  <a:gd name="T31" fmla="*/ 185 h 218"/>
                  <a:gd name="T32" fmla="*/ 154 w 187"/>
                  <a:gd name="T33" fmla="*/ 185 h 218"/>
                  <a:gd name="T34" fmla="*/ 186 w 187"/>
                  <a:gd name="T35" fmla="*/ 185 h 218"/>
                  <a:gd name="T36" fmla="*/ 186 w 187"/>
                  <a:gd name="T37" fmla="*/ 155 h 218"/>
                  <a:gd name="T38" fmla="*/ 186 w 187"/>
                  <a:gd name="T39" fmla="*/ 124 h 218"/>
                  <a:gd name="T40" fmla="*/ 186 w 187"/>
                  <a:gd name="T41" fmla="*/ 124 h 218"/>
                  <a:gd name="T42" fmla="*/ 186 w 187"/>
                  <a:gd name="T43" fmla="*/ 124 h 218"/>
                  <a:gd name="T44" fmla="*/ 154 w 187"/>
                  <a:gd name="T45" fmla="*/ 93 h 218"/>
                  <a:gd name="T46" fmla="*/ 154 w 187"/>
                  <a:gd name="T47" fmla="*/ 93 h 218"/>
                  <a:gd name="T48" fmla="*/ 124 w 187"/>
                  <a:gd name="T49" fmla="*/ 61 h 218"/>
                  <a:gd name="T50" fmla="*/ 124 w 187"/>
                  <a:gd name="T51" fmla="*/ 61 h 218"/>
                  <a:gd name="T52" fmla="*/ 124 w 187"/>
                  <a:gd name="T53" fmla="*/ 61 h 218"/>
                  <a:gd name="T54" fmla="*/ 124 w 187"/>
                  <a:gd name="T55" fmla="*/ 0 h 218"/>
                  <a:gd name="T56" fmla="*/ 154 w 187"/>
                  <a:gd name="T57" fmla="*/ 0 h 218"/>
                  <a:gd name="T58" fmla="*/ 154 w 187"/>
                  <a:gd name="T59" fmla="*/ 0 h 218"/>
                  <a:gd name="T60" fmla="*/ 186 w 187"/>
                  <a:gd name="T61" fmla="*/ 31 h 218"/>
                  <a:gd name="T62" fmla="*/ 186 w 187"/>
                  <a:gd name="T63" fmla="*/ 0 h 218"/>
                  <a:gd name="T64" fmla="*/ 186 w 187"/>
                  <a:gd name="T65" fmla="*/ 0 h 218"/>
                  <a:gd name="T66" fmla="*/ 186 w 187"/>
                  <a:gd name="T67" fmla="*/ 0 h 218"/>
                  <a:gd name="T68" fmla="*/ 186 w 187"/>
                  <a:gd name="T69" fmla="*/ 0 h 218"/>
                  <a:gd name="T70" fmla="*/ 186 w 187"/>
                  <a:gd name="T71" fmla="*/ 0 h 218"/>
                  <a:gd name="T72" fmla="*/ 154 w 187"/>
                  <a:gd name="T73" fmla="*/ 0 h 218"/>
                  <a:gd name="T74" fmla="*/ 124 w 187"/>
                  <a:gd name="T75" fmla="*/ 0 h 218"/>
                  <a:gd name="T76" fmla="*/ 62 w 187"/>
                  <a:gd name="T77" fmla="*/ 31 h 218"/>
                  <a:gd name="T78" fmla="*/ 62 w 187"/>
                  <a:gd name="T79" fmla="*/ 31 h 218"/>
                  <a:gd name="T80" fmla="*/ 0 w 187"/>
                  <a:gd name="T81" fmla="*/ 6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218">
                    <a:moveTo>
                      <a:pt x="0" y="61"/>
                    </a:moveTo>
                    <a:lnTo>
                      <a:pt x="0" y="61"/>
                    </a:lnTo>
                    <a:lnTo>
                      <a:pt x="0" y="61"/>
                    </a:lnTo>
                    <a:lnTo>
                      <a:pt x="30" y="61"/>
                    </a:lnTo>
                    <a:lnTo>
                      <a:pt x="30" y="61"/>
                    </a:lnTo>
                    <a:lnTo>
                      <a:pt x="62" y="93"/>
                    </a:lnTo>
                    <a:cubicBezTo>
                      <a:pt x="62" y="124"/>
                      <a:pt x="62" y="124"/>
                      <a:pt x="62" y="124"/>
                    </a:cubicBezTo>
                    <a:cubicBezTo>
                      <a:pt x="62" y="155"/>
                      <a:pt x="62" y="155"/>
                      <a:pt x="62" y="155"/>
                    </a:cubicBezTo>
                    <a:cubicBezTo>
                      <a:pt x="62" y="185"/>
                      <a:pt x="62" y="185"/>
                      <a:pt x="62" y="185"/>
                    </a:cubicBezTo>
                    <a:cubicBezTo>
                      <a:pt x="93" y="185"/>
                      <a:pt x="93" y="185"/>
                      <a:pt x="93" y="217"/>
                    </a:cubicBezTo>
                    <a:lnTo>
                      <a:pt x="93" y="217"/>
                    </a:lnTo>
                    <a:lnTo>
                      <a:pt x="93" y="217"/>
                    </a:lnTo>
                    <a:cubicBezTo>
                      <a:pt x="124" y="217"/>
                      <a:pt x="124" y="217"/>
                      <a:pt x="124" y="217"/>
                    </a:cubicBezTo>
                    <a:lnTo>
                      <a:pt x="124" y="217"/>
                    </a:lnTo>
                    <a:cubicBezTo>
                      <a:pt x="124" y="217"/>
                      <a:pt x="154" y="217"/>
                      <a:pt x="154" y="185"/>
                    </a:cubicBezTo>
                    <a:lnTo>
                      <a:pt x="154" y="185"/>
                    </a:lnTo>
                    <a:lnTo>
                      <a:pt x="154" y="185"/>
                    </a:lnTo>
                    <a:lnTo>
                      <a:pt x="186" y="185"/>
                    </a:lnTo>
                    <a:cubicBezTo>
                      <a:pt x="186" y="155"/>
                      <a:pt x="186" y="155"/>
                      <a:pt x="186" y="155"/>
                    </a:cubicBezTo>
                    <a:cubicBezTo>
                      <a:pt x="186" y="155"/>
                      <a:pt x="186" y="155"/>
                      <a:pt x="186" y="124"/>
                    </a:cubicBezTo>
                    <a:lnTo>
                      <a:pt x="186" y="124"/>
                    </a:lnTo>
                    <a:lnTo>
                      <a:pt x="186" y="124"/>
                    </a:lnTo>
                    <a:cubicBezTo>
                      <a:pt x="154" y="124"/>
                      <a:pt x="154" y="124"/>
                      <a:pt x="154" y="93"/>
                    </a:cubicBezTo>
                    <a:lnTo>
                      <a:pt x="154" y="93"/>
                    </a:lnTo>
                    <a:lnTo>
                      <a:pt x="124" y="61"/>
                    </a:lnTo>
                    <a:lnTo>
                      <a:pt x="124" y="61"/>
                    </a:lnTo>
                    <a:lnTo>
                      <a:pt x="124" y="61"/>
                    </a:lnTo>
                    <a:cubicBezTo>
                      <a:pt x="124" y="31"/>
                      <a:pt x="124" y="31"/>
                      <a:pt x="124" y="0"/>
                    </a:cubicBezTo>
                    <a:lnTo>
                      <a:pt x="154" y="0"/>
                    </a:lnTo>
                    <a:lnTo>
                      <a:pt x="154" y="0"/>
                    </a:lnTo>
                    <a:lnTo>
                      <a:pt x="186" y="31"/>
                    </a:lnTo>
                    <a:lnTo>
                      <a:pt x="186" y="0"/>
                    </a:lnTo>
                    <a:lnTo>
                      <a:pt x="186" y="0"/>
                    </a:lnTo>
                    <a:lnTo>
                      <a:pt x="186" y="0"/>
                    </a:lnTo>
                    <a:lnTo>
                      <a:pt x="186" y="0"/>
                    </a:lnTo>
                    <a:lnTo>
                      <a:pt x="186" y="0"/>
                    </a:lnTo>
                    <a:cubicBezTo>
                      <a:pt x="186" y="0"/>
                      <a:pt x="186" y="0"/>
                      <a:pt x="154" y="0"/>
                    </a:cubicBezTo>
                    <a:cubicBezTo>
                      <a:pt x="154" y="0"/>
                      <a:pt x="154" y="0"/>
                      <a:pt x="124" y="0"/>
                    </a:cubicBezTo>
                    <a:cubicBezTo>
                      <a:pt x="93" y="0"/>
                      <a:pt x="62" y="31"/>
                      <a:pt x="62" y="31"/>
                    </a:cubicBezTo>
                    <a:lnTo>
                      <a:pt x="62" y="31"/>
                    </a:lnTo>
                    <a:cubicBezTo>
                      <a:pt x="62" y="31"/>
                      <a:pt x="30" y="61"/>
                      <a:pt x="0" y="6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4" name="Freeform 176">
                <a:extLst>
                  <a:ext uri="{FF2B5EF4-FFF2-40B4-BE49-F238E27FC236}">
                    <a16:creationId xmlns:a16="http://schemas.microsoft.com/office/drawing/2014/main" id="{668CF872-883C-644F-8431-BBF29717278E}"/>
                  </a:ext>
                </a:extLst>
              </p:cNvPr>
              <p:cNvSpPr>
                <a:spLocks noChangeArrowheads="1"/>
              </p:cNvSpPr>
              <p:nvPr/>
            </p:nvSpPr>
            <p:spPr bwMode="auto">
              <a:xfrm>
                <a:off x="868363" y="1033463"/>
                <a:ext cx="1674812" cy="625475"/>
              </a:xfrm>
              <a:custGeom>
                <a:avLst/>
                <a:gdLst>
                  <a:gd name="T0" fmla="*/ 2759 w 4651"/>
                  <a:gd name="T1" fmla="*/ 155 h 1737"/>
                  <a:gd name="T2" fmla="*/ 2604 w 4651"/>
                  <a:gd name="T3" fmla="*/ 124 h 1737"/>
                  <a:gd name="T4" fmla="*/ 2418 w 4651"/>
                  <a:gd name="T5" fmla="*/ 155 h 1737"/>
                  <a:gd name="T6" fmla="*/ 2325 w 4651"/>
                  <a:gd name="T7" fmla="*/ 186 h 1737"/>
                  <a:gd name="T8" fmla="*/ 2139 w 4651"/>
                  <a:gd name="T9" fmla="*/ 186 h 1737"/>
                  <a:gd name="T10" fmla="*/ 2046 w 4651"/>
                  <a:gd name="T11" fmla="*/ 155 h 1737"/>
                  <a:gd name="T12" fmla="*/ 1829 w 4651"/>
                  <a:gd name="T13" fmla="*/ 155 h 1737"/>
                  <a:gd name="T14" fmla="*/ 1767 w 4651"/>
                  <a:gd name="T15" fmla="*/ 186 h 1737"/>
                  <a:gd name="T16" fmla="*/ 1643 w 4651"/>
                  <a:gd name="T17" fmla="*/ 155 h 1737"/>
                  <a:gd name="T18" fmla="*/ 1457 w 4651"/>
                  <a:gd name="T19" fmla="*/ 186 h 1737"/>
                  <a:gd name="T20" fmla="*/ 1147 w 4651"/>
                  <a:gd name="T21" fmla="*/ 62 h 1737"/>
                  <a:gd name="T22" fmla="*/ 931 w 4651"/>
                  <a:gd name="T23" fmla="*/ 93 h 1737"/>
                  <a:gd name="T24" fmla="*/ 837 w 4651"/>
                  <a:gd name="T25" fmla="*/ 62 h 1737"/>
                  <a:gd name="T26" fmla="*/ 683 w 4651"/>
                  <a:gd name="T27" fmla="*/ 0 h 1737"/>
                  <a:gd name="T28" fmla="*/ 496 w 4651"/>
                  <a:gd name="T29" fmla="*/ 62 h 1737"/>
                  <a:gd name="T30" fmla="*/ 248 w 4651"/>
                  <a:gd name="T31" fmla="*/ 93 h 1737"/>
                  <a:gd name="T32" fmla="*/ 0 w 4651"/>
                  <a:gd name="T33" fmla="*/ 589 h 1737"/>
                  <a:gd name="T34" fmla="*/ 63 w 4651"/>
                  <a:gd name="T35" fmla="*/ 620 h 1737"/>
                  <a:gd name="T36" fmla="*/ 187 w 4651"/>
                  <a:gd name="T37" fmla="*/ 713 h 1737"/>
                  <a:gd name="T38" fmla="*/ 403 w 4651"/>
                  <a:gd name="T39" fmla="*/ 775 h 1737"/>
                  <a:gd name="T40" fmla="*/ 527 w 4651"/>
                  <a:gd name="T41" fmla="*/ 899 h 1737"/>
                  <a:gd name="T42" fmla="*/ 559 w 4651"/>
                  <a:gd name="T43" fmla="*/ 1053 h 1737"/>
                  <a:gd name="T44" fmla="*/ 683 w 4651"/>
                  <a:gd name="T45" fmla="*/ 1116 h 1737"/>
                  <a:gd name="T46" fmla="*/ 837 w 4651"/>
                  <a:gd name="T47" fmla="*/ 1240 h 1737"/>
                  <a:gd name="T48" fmla="*/ 961 w 4651"/>
                  <a:gd name="T49" fmla="*/ 1301 h 1737"/>
                  <a:gd name="T50" fmla="*/ 2511 w 4651"/>
                  <a:gd name="T51" fmla="*/ 1301 h 1737"/>
                  <a:gd name="T52" fmla="*/ 2604 w 4651"/>
                  <a:gd name="T53" fmla="*/ 1364 h 1737"/>
                  <a:gd name="T54" fmla="*/ 2759 w 4651"/>
                  <a:gd name="T55" fmla="*/ 1364 h 1737"/>
                  <a:gd name="T56" fmla="*/ 2852 w 4651"/>
                  <a:gd name="T57" fmla="*/ 1395 h 1737"/>
                  <a:gd name="T58" fmla="*/ 3162 w 4651"/>
                  <a:gd name="T59" fmla="*/ 1488 h 1737"/>
                  <a:gd name="T60" fmla="*/ 3255 w 4651"/>
                  <a:gd name="T61" fmla="*/ 1612 h 1737"/>
                  <a:gd name="T62" fmla="*/ 3317 w 4651"/>
                  <a:gd name="T63" fmla="*/ 1705 h 1737"/>
                  <a:gd name="T64" fmla="*/ 3534 w 4651"/>
                  <a:gd name="T65" fmla="*/ 1643 h 1737"/>
                  <a:gd name="T66" fmla="*/ 3813 w 4651"/>
                  <a:gd name="T67" fmla="*/ 1549 h 1737"/>
                  <a:gd name="T68" fmla="*/ 3906 w 4651"/>
                  <a:gd name="T69" fmla="*/ 1457 h 1737"/>
                  <a:gd name="T70" fmla="*/ 4122 w 4651"/>
                  <a:gd name="T71" fmla="*/ 1240 h 1737"/>
                  <a:gd name="T72" fmla="*/ 4370 w 4651"/>
                  <a:gd name="T73" fmla="*/ 1240 h 1737"/>
                  <a:gd name="T74" fmla="*/ 4650 w 4651"/>
                  <a:gd name="T75" fmla="*/ 1085 h 1737"/>
                  <a:gd name="T76" fmla="*/ 4494 w 4651"/>
                  <a:gd name="T77" fmla="*/ 1085 h 1737"/>
                  <a:gd name="T78" fmla="*/ 4464 w 4651"/>
                  <a:gd name="T79" fmla="*/ 992 h 1737"/>
                  <a:gd name="T80" fmla="*/ 4309 w 4651"/>
                  <a:gd name="T81" fmla="*/ 929 h 1737"/>
                  <a:gd name="T82" fmla="*/ 4278 w 4651"/>
                  <a:gd name="T83" fmla="*/ 805 h 1737"/>
                  <a:gd name="T84" fmla="*/ 4216 w 4651"/>
                  <a:gd name="T85" fmla="*/ 681 h 1737"/>
                  <a:gd name="T86" fmla="*/ 4154 w 4651"/>
                  <a:gd name="T87" fmla="*/ 744 h 1737"/>
                  <a:gd name="T88" fmla="*/ 3998 w 4651"/>
                  <a:gd name="T89" fmla="*/ 775 h 1737"/>
                  <a:gd name="T90" fmla="*/ 3874 w 4651"/>
                  <a:gd name="T91" fmla="*/ 681 h 1737"/>
                  <a:gd name="T92" fmla="*/ 3844 w 4651"/>
                  <a:gd name="T93" fmla="*/ 589 h 1737"/>
                  <a:gd name="T94" fmla="*/ 3658 w 4651"/>
                  <a:gd name="T95" fmla="*/ 527 h 1737"/>
                  <a:gd name="T96" fmla="*/ 3503 w 4651"/>
                  <a:gd name="T97" fmla="*/ 527 h 1737"/>
                  <a:gd name="T98" fmla="*/ 3441 w 4651"/>
                  <a:gd name="T99" fmla="*/ 744 h 1737"/>
                  <a:gd name="T100" fmla="*/ 3441 w 4651"/>
                  <a:gd name="T101" fmla="*/ 992 h 1737"/>
                  <a:gd name="T102" fmla="*/ 3441 w 4651"/>
                  <a:gd name="T103" fmla="*/ 1209 h 1737"/>
                  <a:gd name="T104" fmla="*/ 3286 w 4651"/>
                  <a:gd name="T105" fmla="*/ 1209 h 1737"/>
                  <a:gd name="T106" fmla="*/ 3193 w 4651"/>
                  <a:gd name="T107" fmla="*/ 1023 h 1737"/>
                  <a:gd name="T108" fmla="*/ 2914 w 4651"/>
                  <a:gd name="T109" fmla="*/ 929 h 1737"/>
                  <a:gd name="T110" fmla="*/ 2635 w 4651"/>
                  <a:gd name="T111" fmla="*/ 868 h 1737"/>
                  <a:gd name="T112" fmla="*/ 2480 w 4651"/>
                  <a:gd name="T113" fmla="*/ 681 h 1737"/>
                  <a:gd name="T114" fmla="*/ 2604 w 4651"/>
                  <a:gd name="T115" fmla="*/ 496 h 1737"/>
                  <a:gd name="T116" fmla="*/ 2635 w 4651"/>
                  <a:gd name="T117" fmla="*/ 433 h 1737"/>
                  <a:gd name="T118" fmla="*/ 2759 w 4651"/>
                  <a:gd name="T119" fmla="*/ 403 h 1737"/>
                  <a:gd name="T120" fmla="*/ 2883 w 4651"/>
                  <a:gd name="T121" fmla="*/ 372 h 1737"/>
                  <a:gd name="T122" fmla="*/ 2883 w 4651"/>
                  <a:gd name="T123" fmla="*/ 186 h 1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51" h="1737">
                    <a:moveTo>
                      <a:pt x="2945" y="186"/>
                    </a:moveTo>
                    <a:lnTo>
                      <a:pt x="2945" y="186"/>
                    </a:lnTo>
                    <a:cubicBezTo>
                      <a:pt x="2914" y="186"/>
                      <a:pt x="2914" y="155"/>
                      <a:pt x="2914" y="155"/>
                    </a:cubicBezTo>
                    <a:lnTo>
                      <a:pt x="2914" y="155"/>
                    </a:lnTo>
                    <a:cubicBezTo>
                      <a:pt x="2914" y="124"/>
                      <a:pt x="2883" y="93"/>
                      <a:pt x="2852" y="93"/>
                    </a:cubicBezTo>
                    <a:lnTo>
                      <a:pt x="2852" y="93"/>
                    </a:lnTo>
                    <a:cubicBezTo>
                      <a:pt x="2821" y="93"/>
                      <a:pt x="2821" y="124"/>
                      <a:pt x="2790" y="124"/>
                    </a:cubicBezTo>
                    <a:cubicBezTo>
                      <a:pt x="2759" y="155"/>
                      <a:pt x="2759" y="155"/>
                      <a:pt x="2759" y="155"/>
                    </a:cubicBezTo>
                    <a:cubicBezTo>
                      <a:pt x="2759" y="124"/>
                      <a:pt x="2759" y="124"/>
                      <a:pt x="2759" y="124"/>
                    </a:cubicBezTo>
                    <a:cubicBezTo>
                      <a:pt x="2759" y="124"/>
                      <a:pt x="2759" y="93"/>
                      <a:pt x="2759" y="62"/>
                    </a:cubicBezTo>
                    <a:cubicBezTo>
                      <a:pt x="2728" y="62"/>
                      <a:pt x="2697" y="62"/>
                      <a:pt x="2666" y="62"/>
                    </a:cubicBezTo>
                    <a:lnTo>
                      <a:pt x="2635" y="62"/>
                    </a:lnTo>
                    <a:lnTo>
                      <a:pt x="2635" y="62"/>
                    </a:lnTo>
                    <a:cubicBezTo>
                      <a:pt x="2604" y="62"/>
                      <a:pt x="2604" y="62"/>
                      <a:pt x="2604" y="62"/>
                    </a:cubicBezTo>
                    <a:lnTo>
                      <a:pt x="2604" y="62"/>
                    </a:lnTo>
                    <a:cubicBezTo>
                      <a:pt x="2635" y="93"/>
                      <a:pt x="2604" y="124"/>
                      <a:pt x="2604" y="124"/>
                    </a:cubicBezTo>
                    <a:cubicBezTo>
                      <a:pt x="2604" y="124"/>
                      <a:pt x="2604" y="124"/>
                      <a:pt x="2573" y="155"/>
                    </a:cubicBezTo>
                    <a:cubicBezTo>
                      <a:pt x="2542" y="155"/>
                      <a:pt x="2542" y="155"/>
                      <a:pt x="2542" y="155"/>
                    </a:cubicBezTo>
                    <a:lnTo>
                      <a:pt x="2542" y="155"/>
                    </a:lnTo>
                    <a:cubicBezTo>
                      <a:pt x="2511" y="155"/>
                      <a:pt x="2511" y="155"/>
                      <a:pt x="2511" y="155"/>
                    </a:cubicBezTo>
                    <a:lnTo>
                      <a:pt x="2511" y="155"/>
                    </a:lnTo>
                    <a:cubicBezTo>
                      <a:pt x="2511" y="186"/>
                      <a:pt x="2480" y="217"/>
                      <a:pt x="2480" y="217"/>
                    </a:cubicBezTo>
                    <a:cubicBezTo>
                      <a:pt x="2449" y="279"/>
                      <a:pt x="2449" y="279"/>
                      <a:pt x="2449" y="279"/>
                    </a:cubicBezTo>
                    <a:cubicBezTo>
                      <a:pt x="2418" y="155"/>
                      <a:pt x="2418" y="155"/>
                      <a:pt x="2418" y="155"/>
                    </a:cubicBezTo>
                    <a:cubicBezTo>
                      <a:pt x="2418" y="124"/>
                      <a:pt x="2418" y="124"/>
                      <a:pt x="2418" y="124"/>
                    </a:cubicBezTo>
                    <a:cubicBezTo>
                      <a:pt x="2418" y="155"/>
                      <a:pt x="2387" y="155"/>
                      <a:pt x="2387" y="155"/>
                    </a:cubicBezTo>
                    <a:lnTo>
                      <a:pt x="2387" y="155"/>
                    </a:lnTo>
                    <a:cubicBezTo>
                      <a:pt x="2387" y="155"/>
                      <a:pt x="2387" y="186"/>
                      <a:pt x="2356" y="186"/>
                    </a:cubicBezTo>
                    <a:lnTo>
                      <a:pt x="2356" y="186"/>
                    </a:lnTo>
                    <a:lnTo>
                      <a:pt x="2325" y="186"/>
                    </a:lnTo>
                    <a:lnTo>
                      <a:pt x="2325" y="186"/>
                    </a:lnTo>
                    <a:lnTo>
                      <a:pt x="2325" y="186"/>
                    </a:lnTo>
                    <a:cubicBezTo>
                      <a:pt x="2294" y="186"/>
                      <a:pt x="2294" y="186"/>
                      <a:pt x="2294" y="186"/>
                    </a:cubicBezTo>
                    <a:cubicBezTo>
                      <a:pt x="2294" y="186"/>
                      <a:pt x="2294" y="186"/>
                      <a:pt x="2263" y="186"/>
                    </a:cubicBezTo>
                    <a:lnTo>
                      <a:pt x="2263" y="186"/>
                    </a:lnTo>
                    <a:cubicBezTo>
                      <a:pt x="2263" y="186"/>
                      <a:pt x="2232" y="186"/>
                      <a:pt x="2232" y="155"/>
                    </a:cubicBezTo>
                    <a:lnTo>
                      <a:pt x="2232" y="155"/>
                    </a:lnTo>
                    <a:lnTo>
                      <a:pt x="2232" y="155"/>
                    </a:lnTo>
                    <a:cubicBezTo>
                      <a:pt x="2201" y="155"/>
                      <a:pt x="2201" y="155"/>
                      <a:pt x="2201" y="186"/>
                    </a:cubicBezTo>
                    <a:cubicBezTo>
                      <a:pt x="2170" y="186"/>
                      <a:pt x="2170" y="186"/>
                      <a:pt x="2139" y="186"/>
                    </a:cubicBezTo>
                    <a:lnTo>
                      <a:pt x="2139" y="186"/>
                    </a:lnTo>
                    <a:lnTo>
                      <a:pt x="2139" y="186"/>
                    </a:lnTo>
                    <a:cubicBezTo>
                      <a:pt x="2108" y="186"/>
                      <a:pt x="2108" y="186"/>
                      <a:pt x="2077" y="186"/>
                    </a:cubicBezTo>
                    <a:cubicBezTo>
                      <a:pt x="2077" y="155"/>
                      <a:pt x="2077" y="155"/>
                      <a:pt x="2077" y="155"/>
                    </a:cubicBezTo>
                    <a:lnTo>
                      <a:pt x="2077" y="155"/>
                    </a:lnTo>
                    <a:cubicBezTo>
                      <a:pt x="2046" y="155"/>
                      <a:pt x="2046" y="155"/>
                      <a:pt x="2046" y="155"/>
                    </a:cubicBezTo>
                    <a:lnTo>
                      <a:pt x="2046" y="155"/>
                    </a:lnTo>
                    <a:lnTo>
                      <a:pt x="2046" y="155"/>
                    </a:lnTo>
                    <a:lnTo>
                      <a:pt x="2015" y="155"/>
                    </a:lnTo>
                    <a:cubicBezTo>
                      <a:pt x="2015" y="155"/>
                      <a:pt x="2015" y="155"/>
                      <a:pt x="1984" y="155"/>
                    </a:cubicBezTo>
                    <a:lnTo>
                      <a:pt x="1984" y="155"/>
                    </a:lnTo>
                    <a:cubicBezTo>
                      <a:pt x="1953" y="155"/>
                      <a:pt x="1953" y="124"/>
                      <a:pt x="1922" y="124"/>
                    </a:cubicBezTo>
                    <a:cubicBezTo>
                      <a:pt x="1922" y="124"/>
                      <a:pt x="1922" y="124"/>
                      <a:pt x="1891" y="155"/>
                    </a:cubicBezTo>
                    <a:cubicBezTo>
                      <a:pt x="1891" y="155"/>
                      <a:pt x="1891" y="155"/>
                      <a:pt x="1860" y="155"/>
                    </a:cubicBezTo>
                    <a:lnTo>
                      <a:pt x="1860" y="155"/>
                    </a:lnTo>
                    <a:lnTo>
                      <a:pt x="1829" y="155"/>
                    </a:lnTo>
                    <a:lnTo>
                      <a:pt x="1860" y="155"/>
                    </a:lnTo>
                    <a:cubicBezTo>
                      <a:pt x="1860" y="186"/>
                      <a:pt x="1860" y="186"/>
                      <a:pt x="1860" y="186"/>
                    </a:cubicBezTo>
                    <a:cubicBezTo>
                      <a:pt x="1860" y="217"/>
                      <a:pt x="1860" y="248"/>
                      <a:pt x="1860" y="248"/>
                    </a:cubicBezTo>
                    <a:cubicBezTo>
                      <a:pt x="1829" y="310"/>
                      <a:pt x="1829" y="310"/>
                      <a:pt x="1829" y="310"/>
                    </a:cubicBezTo>
                    <a:cubicBezTo>
                      <a:pt x="1829" y="248"/>
                      <a:pt x="1829" y="248"/>
                      <a:pt x="1829" y="248"/>
                    </a:cubicBezTo>
                    <a:cubicBezTo>
                      <a:pt x="1799" y="248"/>
                      <a:pt x="1799" y="217"/>
                      <a:pt x="1799" y="217"/>
                    </a:cubicBezTo>
                    <a:lnTo>
                      <a:pt x="1799" y="217"/>
                    </a:lnTo>
                    <a:cubicBezTo>
                      <a:pt x="1767" y="186"/>
                      <a:pt x="1767" y="186"/>
                      <a:pt x="1767" y="186"/>
                    </a:cubicBezTo>
                    <a:lnTo>
                      <a:pt x="1767" y="186"/>
                    </a:lnTo>
                    <a:lnTo>
                      <a:pt x="1767" y="186"/>
                    </a:lnTo>
                    <a:lnTo>
                      <a:pt x="1736" y="186"/>
                    </a:lnTo>
                    <a:lnTo>
                      <a:pt x="1705" y="186"/>
                    </a:lnTo>
                    <a:cubicBezTo>
                      <a:pt x="1705" y="155"/>
                      <a:pt x="1705" y="155"/>
                      <a:pt x="1675" y="155"/>
                    </a:cubicBezTo>
                    <a:lnTo>
                      <a:pt x="1675" y="155"/>
                    </a:lnTo>
                    <a:lnTo>
                      <a:pt x="1675" y="155"/>
                    </a:lnTo>
                    <a:lnTo>
                      <a:pt x="1643" y="155"/>
                    </a:lnTo>
                    <a:lnTo>
                      <a:pt x="1643" y="155"/>
                    </a:lnTo>
                    <a:lnTo>
                      <a:pt x="1643" y="155"/>
                    </a:lnTo>
                    <a:lnTo>
                      <a:pt x="1612" y="186"/>
                    </a:lnTo>
                    <a:cubicBezTo>
                      <a:pt x="1612" y="186"/>
                      <a:pt x="1612" y="186"/>
                      <a:pt x="1581" y="186"/>
                    </a:cubicBezTo>
                    <a:lnTo>
                      <a:pt x="1551" y="186"/>
                    </a:lnTo>
                    <a:cubicBezTo>
                      <a:pt x="1519" y="186"/>
                      <a:pt x="1519" y="186"/>
                      <a:pt x="1519" y="186"/>
                    </a:cubicBezTo>
                    <a:cubicBezTo>
                      <a:pt x="1519" y="186"/>
                      <a:pt x="1519" y="186"/>
                      <a:pt x="1488" y="186"/>
                    </a:cubicBezTo>
                    <a:lnTo>
                      <a:pt x="1457" y="186"/>
                    </a:lnTo>
                    <a:lnTo>
                      <a:pt x="1427" y="186"/>
                    </a:lnTo>
                    <a:lnTo>
                      <a:pt x="1395" y="186"/>
                    </a:lnTo>
                    <a:cubicBezTo>
                      <a:pt x="1364" y="155"/>
                      <a:pt x="1364" y="155"/>
                      <a:pt x="1364" y="155"/>
                    </a:cubicBezTo>
                    <a:cubicBezTo>
                      <a:pt x="1395" y="93"/>
                      <a:pt x="1395" y="93"/>
                      <a:pt x="1395" y="93"/>
                    </a:cubicBezTo>
                    <a:cubicBezTo>
                      <a:pt x="1364" y="93"/>
                      <a:pt x="1303" y="93"/>
                      <a:pt x="1303" y="93"/>
                    </a:cubicBezTo>
                    <a:cubicBezTo>
                      <a:pt x="1271" y="93"/>
                      <a:pt x="1240" y="93"/>
                      <a:pt x="1209" y="93"/>
                    </a:cubicBezTo>
                    <a:lnTo>
                      <a:pt x="1209" y="93"/>
                    </a:lnTo>
                    <a:cubicBezTo>
                      <a:pt x="1179" y="62"/>
                      <a:pt x="1147" y="62"/>
                      <a:pt x="1147" y="62"/>
                    </a:cubicBezTo>
                    <a:lnTo>
                      <a:pt x="1147" y="62"/>
                    </a:lnTo>
                    <a:lnTo>
                      <a:pt x="1147" y="62"/>
                    </a:lnTo>
                    <a:cubicBezTo>
                      <a:pt x="1116" y="62"/>
                      <a:pt x="1116" y="62"/>
                      <a:pt x="1085" y="62"/>
                    </a:cubicBezTo>
                    <a:cubicBezTo>
                      <a:pt x="1085" y="62"/>
                      <a:pt x="1055" y="62"/>
                      <a:pt x="992" y="62"/>
                    </a:cubicBezTo>
                    <a:lnTo>
                      <a:pt x="992" y="62"/>
                    </a:lnTo>
                    <a:lnTo>
                      <a:pt x="992" y="62"/>
                    </a:lnTo>
                    <a:lnTo>
                      <a:pt x="961" y="62"/>
                    </a:lnTo>
                    <a:cubicBezTo>
                      <a:pt x="961" y="93"/>
                      <a:pt x="931" y="93"/>
                      <a:pt x="931" y="93"/>
                    </a:cubicBezTo>
                    <a:lnTo>
                      <a:pt x="931" y="93"/>
                    </a:lnTo>
                    <a:lnTo>
                      <a:pt x="931" y="93"/>
                    </a:lnTo>
                    <a:lnTo>
                      <a:pt x="931" y="93"/>
                    </a:lnTo>
                    <a:cubicBezTo>
                      <a:pt x="931" y="93"/>
                      <a:pt x="931" y="93"/>
                      <a:pt x="899" y="93"/>
                    </a:cubicBezTo>
                    <a:cubicBezTo>
                      <a:pt x="899" y="93"/>
                      <a:pt x="899" y="62"/>
                      <a:pt x="868" y="62"/>
                    </a:cubicBezTo>
                    <a:lnTo>
                      <a:pt x="868" y="62"/>
                    </a:lnTo>
                    <a:cubicBezTo>
                      <a:pt x="868" y="62"/>
                      <a:pt x="868" y="62"/>
                      <a:pt x="868" y="31"/>
                    </a:cubicBezTo>
                    <a:cubicBezTo>
                      <a:pt x="837" y="62"/>
                      <a:pt x="837" y="62"/>
                      <a:pt x="837" y="62"/>
                    </a:cubicBezTo>
                    <a:cubicBezTo>
                      <a:pt x="837" y="93"/>
                      <a:pt x="837" y="93"/>
                      <a:pt x="807" y="93"/>
                    </a:cubicBezTo>
                    <a:lnTo>
                      <a:pt x="775" y="62"/>
                    </a:lnTo>
                    <a:lnTo>
                      <a:pt x="775" y="62"/>
                    </a:lnTo>
                    <a:cubicBezTo>
                      <a:pt x="744" y="62"/>
                      <a:pt x="744" y="62"/>
                      <a:pt x="744" y="62"/>
                    </a:cubicBezTo>
                    <a:cubicBezTo>
                      <a:pt x="744" y="62"/>
                      <a:pt x="713" y="0"/>
                      <a:pt x="683" y="0"/>
                    </a:cubicBezTo>
                    <a:lnTo>
                      <a:pt x="683" y="0"/>
                    </a:lnTo>
                    <a:lnTo>
                      <a:pt x="683" y="0"/>
                    </a:lnTo>
                    <a:lnTo>
                      <a:pt x="683" y="0"/>
                    </a:lnTo>
                    <a:lnTo>
                      <a:pt x="683" y="0"/>
                    </a:lnTo>
                    <a:cubicBezTo>
                      <a:pt x="683" y="0"/>
                      <a:pt x="683" y="31"/>
                      <a:pt x="651" y="31"/>
                    </a:cubicBezTo>
                    <a:lnTo>
                      <a:pt x="620" y="31"/>
                    </a:lnTo>
                    <a:lnTo>
                      <a:pt x="620" y="31"/>
                    </a:lnTo>
                    <a:lnTo>
                      <a:pt x="620" y="31"/>
                    </a:lnTo>
                    <a:cubicBezTo>
                      <a:pt x="620" y="31"/>
                      <a:pt x="589" y="31"/>
                      <a:pt x="589" y="62"/>
                    </a:cubicBezTo>
                    <a:lnTo>
                      <a:pt x="559" y="62"/>
                    </a:lnTo>
                    <a:cubicBezTo>
                      <a:pt x="559" y="62"/>
                      <a:pt x="527" y="62"/>
                      <a:pt x="496" y="62"/>
                    </a:cubicBezTo>
                    <a:cubicBezTo>
                      <a:pt x="496" y="62"/>
                      <a:pt x="496" y="62"/>
                      <a:pt x="465" y="62"/>
                    </a:cubicBezTo>
                    <a:cubicBezTo>
                      <a:pt x="465" y="62"/>
                      <a:pt x="465" y="93"/>
                      <a:pt x="435" y="93"/>
                    </a:cubicBezTo>
                    <a:cubicBezTo>
                      <a:pt x="403" y="93"/>
                      <a:pt x="403" y="93"/>
                      <a:pt x="372" y="93"/>
                    </a:cubicBezTo>
                    <a:cubicBezTo>
                      <a:pt x="372" y="93"/>
                      <a:pt x="341" y="93"/>
                      <a:pt x="341" y="124"/>
                    </a:cubicBezTo>
                    <a:lnTo>
                      <a:pt x="341" y="124"/>
                    </a:lnTo>
                    <a:cubicBezTo>
                      <a:pt x="341" y="124"/>
                      <a:pt x="341" y="124"/>
                      <a:pt x="311" y="124"/>
                    </a:cubicBezTo>
                    <a:cubicBezTo>
                      <a:pt x="311" y="124"/>
                      <a:pt x="311" y="124"/>
                      <a:pt x="279" y="124"/>
                    </a:cubicBezTo>
                    <a:lnTo>
                      <a:pt x="248" y="93"/>
                    </a:lnTo>
                    <a:cubicBezTo>
                      <a:pt x="218" y="93"/>
                      <a:pt x="187" y="93"/>
                      <a:pt x="124" y="93"/>
                    </a:cubicBezTo>
                    <a:lnTo>
                      <a:pt x="124" y="93"/>
                    </a:lnTo>
                    <a:cubicBezTo>
                      <a:pt x="94" y="93"/>
                      <a:pt x="94" y="93"/>
                      <a:pt x="94" y="62"/>
                    </a:cubicBezTo>
                    <a:cubicBezTo>
                      <a:pt x="63" y="62"/>
                      <a:pt x="63" y="62"/>
                      <a:pt x="63" y="62"/>
                    </a:cubicBezTo>
                    <a:lnTo>
                      <a:pt x="31" y="62"/>
                    </a:lnTo>
                    <a:cubicBezTo>
                      <a:pt x="0" y="62"/>
                      <a:pt x="0" y="62"/>
                      <a:pt x="0" y="62"/>
                    </a:cubicBezTo>
                    <a:cubicBezTo>
                      <a:pt x="0" y="589"/>
                      <a:pt x="0" y="589"/>
                      <a:pt x="0" y="589"/>
                    </a:cubicBezTo>
                    <a:lnTo>
                      <a:pt x="0" y="589"/>
                    </a:lnTo>
                    <a:lnTo>
                      <a:pt x="0" y="589"/>
                    </a:lnTo>
                    <a:lnTo>
                      <a:pt x="0" y="589"/>
                    </a:lnTo>
                    <a:cubicBezTo>
                      <a:pt x="31" y="589"/>
                      <a:pt x="31" y="589"/>
                      <a:pt x="31" y="589"/>
                    </a:cubicBezTo>
                    <a:lnTo>
                      <a:pt x="31" y="620"/>
                    </a:lnTo>
                    <a:cubicBezTo>
                      <a:pt x="31" y="589"/>
                      <a:pt x="31" y="589"/>
                      <a:pt x="63" y="589"/>
                    </a:cubicBezTo>
                    <a:lnTo>
                      <a:pt x="63" y="589"/>
                    </a:lnTo>
                    <a:lnTo>
                      <a:pt x="63" y="589"/>
                    </a:lnTo>
                    <a:cubicBezTo>
                      <a:pt x="63" y="589"/>
                      <a:pt x="63" y="589"/>
                      <a:pt x="63" y="620"/>
                    </a:cubicBezTo>
                    <a:cubicBezTo>
                      <a:pt x="94" y="620"/>
                      <a:pt x="94" y="620"/>
                      <a:pt x="94" y="651"/>
                    </a:cubicBezTo>
                    <a:lnTo>
                      <a:pt x="94" y="651"/>
                    </a:lnTo>
                    <a:lnTo>
                      <a:pt x="94" y="651"/>
                    </a:lnTo>
                    <a:lnTo>
                      <a:pt x="94" y="651"/>
                    </a:lnTo>
                    <a:cubicBezTo>
                      <a:pt x="94" y="651"/>
                      <a:pt x="94" y="651"/>
                      <a:pt x="124" y="681"/>
                    </a:cubicBezTo>
                    <a:lnTo>
                      <a:pt x="124" y="681"/>
                    </a:lnTo>
                    <a:cubicBezTo>
                      <a:pt x="155" y="681"/>
                      <a:pt x="155" y="713"/>
                      <a:pt x="155" y="713"/>
                    </a:cubicBezTo>
                    <a:lnTo>
                      <a:pt x="187" y="713"/>
                    </a:lnTo>
                    <a:lnTo>
                      <a:pt x="218" y="713"/>
                    </a:lnTo>
                    <a:lnTo>
                      <a:pt x="248" y="713"/>
                    </a:lnTo>
                    <a:cubicBezTo>
                      <a:pt x="248" y="744"/>
                      <a:pt x="248" y="744"/>
                      <a:pt x="248" y="744"/>
                    </a:cubicBezTo>
                    <a:cubicBezTo>
                      <a:pt x="248" y="713"/>
                      <a:pt x="279" y="713"/>
                      <a:pt x="279" y="713"/>
                    </a:cubicBezTo>
                    <a:cubicBezTo>
                      <a:pt x="279" y="713"/>
                      <a:pt x="279" y="713"/>
                      <a:pt x="311" y="713"/>
                    </a:cubicBezTo>
                    <a:lnTo>
                      <a:pt x="311" y="713"/>
                    </a:lnTo>
                    <a:cubicBezTo>
                      <a:pt x="341" y="744"/>
                      <a:pt x="403" y="775"/>
                      <a:pt x="403" y="775"/>
                    </a:cubicBezTo>
                    <a:lnTo>
                      <a:pt x="403" y="775"/>
                    </a:lnTo>
                    <a:lnTo>
                      <a:pt x="403" y="805"/>
                    </a:lnTo>
                    <a:lnTo>
                      <a:pt x="403" y="805"/>
                    </a:lnTo>
                    <a:cubicBezTo>
                      <a:pt x="435" y="837"/>
                      <a:pt x="435" y="837"/>
                      <a:pt x="435" y="837"/>
                    </a:cubicBezTo>
                    <a:lnTo>
                      <a:pt x="435" y="868"/>
                    </a:lnTo>
                    <a:cubicBezTo>
                      <a:pt x="465" y="899"/>
                      <a:pt x="465" y="899"/>
                      <a:pt x="465" y="899"/>
                    </a:cubicBezTo>
                    <a:cubicBezTo>
                      <a:pt x="465" y="899"/>
                      <a:pt x="496" y="899"/>
                      <a:pt x="496" y="868"/>
                    </a:cubicBezTo>
                    <a:cubicBezTo>
                      <a:pt x="527" y="868"/>
                      <a:pt x="527" y="868"/>
                      <a:pt x="527" y="868"/>
                    </a:cubicBezTo>
                    <a:cubicBezTo>
                      <a:pt x="527" y="899"/>
                      <a:pt x="527" y="899"/>
                      <a:pt x="527" y="899"/>
                    </a:cubicBezTo>
                    <a:lnTo>
                      <a:pt x="527" y="899"/>
                    </a:lnTo>
                    <a:lnTo>
                      <a:pt x="527" y="899"/>
                    </a:lnTo>
                    <a:cubicBezTo>
                      <a:pt x="527" y="899"/>
                      <a:pt x="527" y="929"/>
                      <a:pt x="559" y="929"/>
                    </a:cubicBezTo>
                    <a:cubicBezTo>
                      <a:pt x="559" y="929"/>
                      <a:pt x="559" y="929"/>
                      <a:pt x="559" y="960"/>
                    </a:cubicBezTo>
                    <a:lnTo>
                      <a:pt x="559" y="960"/>
                    </a:lnTo>
                    <a:lnTo>
                      <a:pt x="559" y="992"/>
                    </a:lnTo>
                    <a:cubicBezTo>
                      <a:pt x="559" y="992"/>
                      <a:pt x="589" y="1023"/>
                      <a:pt x="559" y="1023"/>
                    </a:cubicBezTo>
                    <a:lnTo>
                      <a:pt x="559" y="1053"/>
                    </a:lnTo>
                    <a:cubicBezTo>
                      <a:pt x="589" y="1023"/>
                      <a:pt x="589" y="1023"/>
                      <a:pt x="589" y="1023"/>
                    </a:cubicBezTo>
                    <a:cubicBezTo>
                      <a:pt x="589" y="1023"/>
                      <a:pt x="620" y="1023"/>
                      <a:pt x="620" y="1053"/>
                    </a:cubicBezTo>
                    <a:lnTo>
                      <a:pt x="620" y="1053"/>
                    </a:lnTo>
                    <a:cubicBezTo>
                      <a:pt x="651" y="1053"/>
                      <a:pt x="651" y="1053"/>
                      <a:pt x="651" y="1053"/>
                    </a:cubicBezTo>
                    <a:cubicBezTo>
                      <a:pt x="651" y="1085"/>
                      <a:pt x="651" y="1085"/>
                      <a:pt x="651" y="1116"/>
                    </a:cubicBezTo>
                    <a:lnTo>
                      <a:pt x="651" y="1116"/>
                    </a:lnTo>
                    <a:lnTo>
                      <a:pt x="651" y="1116"/>
                    </a:lnTo>
                    <a:lnTo>
                      <a:pt x="683" y="1116"/>
                    </a:lnTo>
                    <a:cubicBezTo>
                      <a:pt x="713" y="1116"/>
                      <a:pt x="713" y="1116"/>
                      <a:pt x="713" y="1116"/>
                    </a:cubicBezTo>
                    <a:cubicBezTo>
                      <a:pt x="744" y="1177"/>
                      <a:pt x="744" y="1177"/>
                      <a:pt x="744" y="1177"/>
                    </a:cubicBezTo>
                    <a:lnTo>
                      <a:pt x="713" y="1177"/>
                    </a:lnTo>
                    <a:cubicBezTo>
                      <a:pt x="713" y="1177"/>
                      <a:pt x="713" y="1177"/>
                      <a:pt x="713" y="1209"/>
                    </a:cubicBezTo>
                    <a:lnTo>
                      <a:pt x="713" y="1209"/>
                    </a:lnTo>
                    <a:cubicBezTo>
                      <a:pt x="744" y="1209"/>
                      <a:pt x="744" y="1209"/>
                      <a:pt x="744" y="1209"/>
                    </a:cubicBezTo>
                    <a:cubicBezTo>
                      <a:pt x="775" y="1209"/>
                      <a:pt x="775" y="1209"/>
                      <a:pt x="775" y="1240"/>
                    </a:cubicBezTo>
                    <a:cubicBezTo>
                      <a:pt x="807" y="1240"/>
                      <a:pt x="807" y="1240"/>
                      <a:pt x="837" y="1240"/>
                    </a:cubicBezTo>
                    <a:lnTo>
                      <a:pt x="837" y="1240"/>
                    </a:lnTo>
                    <a:cubicBezTo>
                      <a:pt x="837" y="1209"/>
                      <a:pt x="868" y="1209"/>
                      <a:pt x="868" y="1209"/>
                    </a:cubicBezTo>
                    <a:lnTo>
                      <a:pt x="868" y="1209"/>
                    </a:lnTo>
                    <a:cubicBezTo>
                      <a:pt x="899" y="1209"/>
                      <a:pt x="899" y="1240"/>
                      <a:pt x="899" y="1240"/>
                    </a:cubicBezTo>
                    <a:cubicBezTo>
                      <a:pt x="899" y="1271"/>
                      <a:pt x="931" y="1271"/>
                      <a:pt x="931" y="1301"/>
                    </a:cubicBezTo>
                    <a:lnTo>
                      <a:pt x="931" y="1301"/>
                    </a:lnTo>
                    <a:lnTo>
                      <a:pt x="931" y="1301"/>
                    </a:lnTo>
                    <a:cubicBezTo>
                      <a:pt x="931" y="1301"/>
                      <a:pt x="931" y="1301"/>
                      <a:pt x="961" y="1301"/>
                    </a:cubicBezTo>
                    <a:lnTo>
                      <a:pt x="992" y="1301"/>
                    </a:lnTo>
                    <a:cubicBezTo>
                      <a:pt x="992" y="1333"/>
                      <a:pt x="992" y="1333"/>
                      <a:pt x="992" y="1333"/>
                    </a:cubicBezTo>
                    <a:cubicBezTo>
                      <a:pt x="2480" y="1333"/>
                      <a:pt x="2480" y="1333"/>
                      <a:pt x="2480" y="1333"/>
                    </a:cubicBezTo>
                    <a:cubicBezTo>
                      <a:pt x="2480" y="1301"/>
                      <a:pt x="2511" y="1301"/>
                      <a:pt x="2511" y="1301"/>
                    </a:cubicBezTo>
                    <a:lnTo>
                      <a:pt x="2511" y="1301"/>
                    </a:lnTo>
                    <a:lnTo>
                      <a:pt x="2511" y="1301"/>
                    </a:lnTo>
                    <a:lnTo>
                      <a:pt x="2511" y="1301"/>
                    </a:lnTo>
                    <a:lnTo>
                      <a:pt x="2511" y="1301"/>
                    </a:lnTo>
                    <a:cubicBezTo>
                      <a:pt x="2542" y="1301"/>
                      <a:pt x="2542" y="1333"/>
                      <a:pt x="2542" y="1333"/>
                    </a:cubicBezTo>
                    <a:lnTo>
                      <a:pt x="2542" y="1333"/>
                    </a:lnTo>
                    <a:lnTo>
                      <a:pt x="2542" y="1333"/>
                    </a:lnTo>
                    <a:cubicBezTo>
                      <a:pt x="2542" y="1364"/>
                      <a:pt x="2573" y="1364"/>
                      <a:pt x="2573" y="1364"/>
                    </a:cubicBezTo>
                    <a:lnTo>
                      <a:pt x="2573" y="1364"/>
                    </a:lnTo>
                    <a:cubicBezTo>
                      <a:pt x="2573" y="1364"/>
                      <a:pt x="2573" y="1364"/>
                      <a:pt x="2604" y="1364"/>
                    </a:cubicBezTo>
                    <a:lnTo>
                      <a:pt x="2604" y="1364"/>
                    </a:lnTo>
                    <a:lnTo>
                      <a:pt x="2604" y="1364"/>
                    </a:lnTo>
                    <a:cubicBezTo>
                      <a:pt x="2635" y="1364"/>
                      <a:pt x="2635" y="1364"/>
                      <a:pt x="2635" y="1364"/>
                    </a:cubicBezTo>
                    <a:cubicBezTo>
                      <a:pt x="2666" y="1364"/>
                      <a:pt x="2697" y="1364"/>
                      <a:pt x="2697" y="1395"/>
                    </a:cubicBezTo>
                    <a:lnTo>
                      <a:pt x="2697" y="1395"/>
                    </a:lnTo>
                    <a:cubicBezTo>
                      <a:pt x="2728" y="1364"/>
                      <a:pt x="2728" y="1364"/>
                      <a:pt x="2728" y="1364"/>
                    </a:cubicBezTo>
                    <a:lnTo>
                      <a:pt x="2728" y="1364"/>
                    </a:lnTo>
                    <a:lnTo>
                      <a:pt x="2728" y="1364"/>
                    </a:lnTo>
                    <a:cubicBezTo>
                      <a:pt x="2759" y="1364"/>
                      <a:pt x="2759" y="1364"/>
                      <a:pt x="2759" y="1364"/>
                    </a:cubicBezTo>
                    <a:lnTo>
                      <a:pt x="2759" y="1364"/>
                    </a:lnTo>
                    <a:cubicBezTo>
                      <a:pt x="2790" y="1364"/>
                      <a:pt x="2790" y="1364"/>
                      <a:pt x="2790" y="1364"/>
                    </a:cubicBezTo>
                    <a:lnTo>
                      <a:pt x="2790" y="1364"/>
                    </a:lnTo>
                    <a:cubicBezTo>
                      <a:pt x="2790" y="1364"/>
                      <a:pt x="2790" y="1364"/>
                      <a:pt x="2790" y="1395"/>
                    </a:cubicBezTo>
                    <a:lnTo>
                      <a:pt x="2790" y="1395"/>
                    </a:lnTo>
                    <a:lnTo>
                      <a:pt x="2790" y="1395"/>
                    </a:lnTo>
                    <a:cubicBezTo>
                      <a:pt x="2790" y="1395"/>
                      <a:pt x="2790" y="1395"/>
                      <a:pt x="2821" y="1395"/>
                    </a:cubicBezTo>
                    <a:lnTo>
                      <a:pt x="2821" y="1395"/>
                    </a:lnTo>
                    <a:cubicBezTo>
                      <a:pt x="2852" y="1395"/>
                      <a:pt x="2852" y="1395"/>
                      <a:pt x="2852" y="1395"/>
                    </a:cubicBezTo>
                    <a:lnTo>
                      <a:pt x="2852" y="1364"/>
                    </a:lnTo>
                    <a:cubicBezTo>
                      <a:pt x="2883" y="1333"/>
                      <a:pt x="2914" y="1333"/>
                      <a:pt x="2945" y="1301"/>
                    </a:cubicBezTo>
                    <a:cubicBezTo>
                      <a:pt x="2945" y="1301"/>
                      <a:pt x="2945" y="1301"/>
                      <a:pt x="2976" y="1301"/>
                    </a:cubicBezTo>
                    <a:lnTo>
                      <a:pt x="3007" y="1301"/>
                    </a:lnTo>
                    <a:cubicBezTo>
                      <a:pt x="3007" y="1301"/>
                      <a:pt x="3007" y="1333"/>
                      <a:pt x="3038" y="1333"/>
                    </a:cubicBezTo>
                    <a:cubicBezTo>
                      <a:pt x="3069" y="1333"/>
                      <a:pt x="3069" y="1364"/>
                      <a:pt x="3100" y="1395"/>
                    </a:cubicBezTo>
                    <a:cubicBezTo>
                      <a:pt x="3100" y="1425"/>
                      <a:pt x="3100" y="1425"/>
                      <a:pt x="3100" y="1457"/>
                    </a:cubicBezTo>
                    <a:cubicBezTo>
                      <a:pt x="3131" y="1488"/>
                      <a:pt x="3131" y="1488"/>
                      <a:pt x="3162" y="1488"/>
                    </a:cubicBezTo>
                    <a:lnTo>
                      <a:pt x="3193" y="1488"/>
                    </a:lnTo>
                    <a:lnTo>
                      <a:pt x="3193" y="1488"/>
                    </a:lnTo>
                    <a:lnTo>
                      <a:pt x="3224" y="1488"/>
                    </a:lnTo>
                    <a:lnTo>
                      <a:pt x="3224" y="1488"/>
                    </a:lnTo>
                    <a:lnTo>
                      <a:pt x="3255" y="1488"/>
                    </a:lnTo>
                    <a:cubicBezTo>
                      <a:pt x="3286" y="1519"/>
                      <a:pt x="3286" y="1519"/>
                      <a:pt x="3286" y="1549"/>
                    </a:cubicBezTo>
                    <a:cubicBezTo>
                      <a:pt x="3255" y="1549"/>
                      <a:pt x="3255" y="1581"/>
                      <a:pt x="3255" y="1581"/>
                    </a:cubicBezTo>
                    <a:cubicBezTo>
                      <a:pt x="3255" y="1581"/>
                      <a:pt x="3255" y="1581"/>
                      <a:pt x="3255" y="1612"/>
                    </a:cubicBezTo>
                    <a:cubicBezTo>
                      <a:pt x="3224" y="1612"/>
                      <a:pt x="3224" y="1612"/>
                      <a:pt x="3255" y="1612"/>
                    </a:cubicBezTo>
                    <a:cubicBezTo>
                      <a:pt x="3255" y="1643"/>
                      <a:pt x="3255" y="1643"/>
                      <a:pt x="3255" y="1643"/>
                    </a:cubicBezTo>
                    <a:cubicBezTo>
                      <a:pt x="3255" y="1673"/>
                      <a:pt x="3255" y="1705"/>
                      <a:pt x="3224" y="1705"/>
                    </a:cubicBezTo>
                    <a:cubicBezTo>
                      <a:pt x="3224" y="1736"/>
                      <a:pt x="3224" y="1736"/>
                      <a:pt x="3224" y="1736"/>
                    </a:cubicBezTo>
                    <a:lnTo>
                      <a:pt x="3224" y="1736"/>
                    </a:lnTo>
                    <a:lnTo>
                      <a:pt x="3255" y="1736"/>
                    </a:lnTo>
                    <a:lnTo>
                      <a:pt x="3255" y="1736"/>
                    </a:lnTo>
                    <a:cubicBezTo>
                      <a:pt x="3286" y="1705"/>
                      <a:pt x="3286" y="1705"/>
                      <a:pt x="3317" y="1705"/>
                    </a:cubicBezTo>
                    <a:lnTo>
                      <a:pt x="3317" y="1705"/>
                    </a:lnTo>
                    <a:cubicBezTo>
                      <a:pt x="3317" y="1705"/>
                      <a:pt x="3317" y="1705"/>
                      <a:pt x="3348" y="1705"/>
                    </a:cubicBezTo>
                    <a:lnTo>
                      <a:pt x="3348" y="1705"/>
                    </a:lnTo>
                    <a:lnTo>
                      <a:pt x="3379" y="1705"/>
                    </a:lnTo>
                    <a:lnTo>
                      <a:pt x="3379" y="1705"/>
                    </a:lnTo>
                    <a:cubicBezTo>
                      <a:pt x="3379" y="1673"/>
                      <a:pt x="3379" y="1673"/>
                      <a:pt x="3379" y="1643"/>
                    </a:cubicBezTo>
                    <a:cubicBezTo>
                      <a:pt x="3409" y="1643"/>
                      <a:pt x="3441" y="1643"/>
                      <a:pt x="3472" y="1643"/>
                    </a:cubicBezTo>
                    <a:cubicBezTo>
                      <a:pt x="3503" y="1643"/>
                      <a:pt x="3503" y="1643"/>
                      <a:pt x="3534" y="1643"/>
                    </a:cubicBezTo>
                    <a:cubicBezTo>
                      <a:pt x="3626" y="1581"/>
                      <a:pt x="3626" y="1581"/>
                      <a:pt x="3626" y="1581"/>
                    </a:cubicBezTo>
                    <a:lnTo>
                      <a:pt x="3626" y="1581"/>
                    </a:lnTo>
                    <a:cubicBezTo>
                      <a:pt x="3626" y="1581"/>
                      <a:pt x="3750" y="1581"/>
                      <a:pt x="3782" y="1581"/>
                    </a:cubicBezTo>
                    <a:lnTo>
                      <a:pt x="3782" y="1581"/>
                    </a:lnTo>
                    <a:lnTo>
                      <a:pt x="3782" y="1581"/>
                    </a:lnTo>
                    <a:cubicBezTo>
                      <a:pt x="3813" y="1581"/>
                      <a:pt x="3813" y="1581"/>
                      <a:pt x="3813" y="1581"/>
                    </a:cubicBezTo>
                    <a:lnTo>
                      <a:pt x="3813" y="1581"/>
                    </a:lnTo>
                    <a:cubicBezTo>
                      <a:pt x="3813" y="1549"/>
                      <a:pt x="3813" y="1549"/>
                      <a:pt x="3813" y="1549"/>
                    </a:cubicBezTo>
                    <a:lnTo>
                      <a:pt x="3813" y="1549"/>
                    </a:lnTo>
                    <a:cubicBezTo>
                      <a:pt x="3844" y="1549"/>
                      <a:pt x="3844" y="1549"/>
                      <a:pt x="3844" y="1549"/>
                    </a:cubicBezTo>
                    <a:lnTo>
                      <a:pt x="3844" y="1549"/>
                    </a:lnTo>
                    <a:cubicBezTo>
                      <a:pt x="3844" y="1549"/>
                      <a:pt x="3874" y="1549"/>
                      <a:pt x="3874" y="1519"/>
                    </a:cubicBezTo>
                    <a:lnTo>
                      <a:pt x="3874" y="1519"/>
                    </a:lnTo>
                    <a:lnTo>
                      <a:pt x="3874" y="1488"/>
                    </a:lnTo>
                    <a:cubicBezTo>
                      <a:pt x="3874" y="1488"/>
                      <a:pt x="3874" y="1457"/>
                      <a:pt x="3906" y="1457"/>
                    </a:cubicBezTo>
                    <a:lnTo>
                      <a:pt x="3906" y="1457"/>
                    </a:lnTo>
                    <a:cubicBezTo>
                      <a:pt x="3813" y="1488"/>
                      <a:pt x="3813" y="1488"/>
                      <a:pt x="3813" y="1488"/>
                    </a:cubicBezTo>
                    <a:cubicBezTo>
                      <a:pt x="3906" y="1395"/>
                      <a:pt x="3906" y="1395"/>
                      <a:pt x="3906" y="1395"/>
                    </a:cubicBezTo>
                    <a:cubicBezTo>
                      <a:pt x="3968" y="1333"/>
                      <a:pt x="3968" y="1333"/>
                      <a:pt x="3968" y="1333"/>
                    </a:cubicBezTo>
                    <a:cubicBezTo>
                      <a:pt x="3998" y="1301"/>
                      <a:pt x="3998" y="1301"/>
                      <a:pt x="3998" y="1301"/>
                    </a:cubicBezTo>
                    <a:lnTo>
                      <a:pt x="4030" y="1301"/>
                    </a:lnTo>
                    <a:cubicBezTo>
                      <a:pt x="4030" y="1301"/>
                      <a:pt x="4030" y="1301"/>
                      <a:pt x="4061" y="1271"/>
                    </a:cubicBezTo>
                    <a:lnTo>
                      <a:pt x="4061" y="1271"/>
                    </a:lnTo>
                    <a:cubicBezTo>
                      <a:pt x="4061" y="1240"/>
                      <a:pt x="4122" y="1240"/>
                      <a:pt x="4122" y="1240"/>
                    </a:cubicBezTo>
                    <a:lnTo>
                      <a:pt x="4122" y="1240"/>
                    </a:lnTo>
                    <a:cubicBezTo>
                      <a:pt x="4122" y="1240"/>
                      <a:pt x="4122" y="1240"/>
                      <a:pt x="4154" y="1240"/>
                    </a:cubicBezTo>
                    <a:cubicBezTo>
                      <a:pt x="4154" y="1240"/>
                      <a:pt x="4185" y="1240"/>
                      <a:pt x="4216" y="1240"/>
                    </a:cubicBezTo>
                    <a:lnTo>
                      <a:pt x="4216" y="1240"/>
                    </a:lnTo>
                    <a:lnTo>
                      <a:pt x="4216" y="1240"/>
                    </a:lnTo>
                    <a:cubicBezTo>
                      <a:pt x="4246" y="1240"/>
                      <a:pt x="4246" y="1240"/>
                      <a:pt x="4246" y="1240"/>
                    </a:cubicBezTo>
                    <a:lnTo>
                      <a:pt x="4278" y="1240"/>
                    </a:lnTo>
                    <a:cubicBezTo>
                      <a:pt x="4309" y="1240"/>
                      <a:pt x="4340" y="1240"/>
                      <a:pt x="4370" y="1240"/>
                    </a:cubicBezTo>
                    <a:lnTo>
                      <a:pt x="4402" y="1240"/>
                    </a:lnTo>
                    <a:cubicBezTo>
                      <a:pt x="4433" y="1240"/>
                      <a:pt x="4464" y="1240"/>
                      <a:pt x="4464" y="1240"/>
                    </a:cubicBezTo>
                    <a:cubicBezTo>
                      <a:pt x="4494" y="1240"/>
                      <a:pt x="4494" y="1209"/>
                      <a:pt x="4494" y="1209"/>
                    </a:cubicBezTo>
                    <a:cubicBezTo>
                      <a:pt x="4526" y="1177"/>
                      <a:pt x="4526" y="1177"/>
                      <a:pt x="4526" y="1177"/>
                    </a:cubicBezTo>
                    <a:cubicBezTo>
                      <a:pt x="4526" y="1177"/>
                      <a:pt x="4526" y="1177"/>
                      <a:pt x="4588" y="1177"/>
                    </a:cubicBezTo>
                    <a:lnTo>
                      <a:pt x="4618" y="1177"/>
                    </a:lnTo>
                    <a:cubicBezTo>
                      <a:pt x="4618" y="1177"/>
                      <a:pt x="4650" y="1147"/>
                      <a:pt x="4650" y="1116"/>
                    </a:cubicBezTo>
                    <a:cubicBezTo>
                      <a:pt x="4650" y="1116"/>
                      <a:pt x="4650" y="1116"/>
                      <a:pt x="4650" y="1085"/>
                    </a:cubicBezTo>
                    <a:lnTo>
                      <a:pt x="4618" y="1085"/>
                    </a:lnTo>
                    <a:lnTo>
                      <a:pt x="4618" y="1085"/>
                    </a:lnTo>
                    <a:cubicBezTo>
                      <a:pt x="4588" y="1116"/>
                      <a:pt x="4588" y="1116"/>
                      <a:pt x="4588" y="1116"/>
                    </a:cubicBezTo>
                    <a:cubicBezTo>
                      <a:pt x="4588" y="1053"/>
                      <a:pt x="4588" y="1053"/>
                      <a:pt x="4588" y="1053"/>
                    </a:cubicBezTo>
                    <a:lnTo>
                      <a:pt x="4588" y="1053"/>
                    </a:lnTo>
                    <a:cubicBezTo>
                      <a:pt x="4557" y="1053"/>
                      <a:pt x="4557" y="1053"/>
                      <a:pt x="4557" y="1053"/>
                    </a:cubicBezTo>
                    <a:lnTo>
                      <a:pt x="4557" y="1053"/>
                    </a:lnTo>
                    <a:cubicBezTo>
                      <a:pt x="4557" y="1053"/>
                      <a:pt x="4526" y="1053"/>
                      <a:pt x="4494" y="1085"/>
                    </a:cubicBezTo>
                    <a:lnTo>
                      <a:pt x="4464" y="1085"/>
                    </a:lnTo>
                    <a:cubicBezTo>
                      <a:pt x="4464" y="1116"/>
                      <a:pt x="4433" y="1116"/>
                      <a:pt x="4433" y="1116"/>
                    </a:cubicBezTo>
                    <a:cubicBezTo>
                      <a:pt x="4433" y="1116"/>
                      <a:pt x="4402" y="1116"/>
                      <a:pt x="4402" y="1085"/>
                    </a:cubicBezTo>
                    <a:cubicBezTo>
                      <a:pt x="4402" y="1053"/>
                      <a:pt x="4402" y="1023"/>
                      <a:pt x="4433" y="1023"/>
                    </a:cubicBezTo>
                    <a:cubicBezTo>
                      <a:pt x="4433" y="1023"/>
                      <a:pt x="4464" y="992"/>
                      <a:pt x="4494" y="992"/>
                    </a:cubicBezTo>
                    <a:lnTo>
                      <a:pt x="4464" y="992"/>
                    </a:lnTo>
                    <a:lnTo>
                      <a:pt x="4464" y="992"/>
                    </a:lnTo>
                    <a:lnTo>
                      <a:pt x="4464" y="992"/>
                    </a:lnTo>
                    <a:cubicBezTo>
                      <a:pt x="4433" y="992"/>
                      <a:pt x="4433" y="992"/>
                      <a:pt x="4433" y="992"/>
                    </a:cubicBezTo>
                    <a:lnTo>
                      <a:pt x="4433" y="992"/>
                    </a:lnTo>
                    <a:lnTo>
                      <a:pt x="4433" y="992"/>
                    </a:lnTo>
                    <a:cubicBezTo>
                      <a:pt x="4402" y="992"/>
                      <a:pt x="4402" y="992"/>
                      <a:pt x="4402" y="960"/>
                    </a:cubicBezTo>
                    <a:cubicBezTo>
                      <a:pt x="4370" y="960"/>
                      <a:pt x="4370" y="960"/>
                      <a:pt x="4370" y="960"/>
                    </a:cubicBezTo>
                    <a:lnTo>
                      <a:pt x="4370" y="960"/>
                    </a:lnTo>
                    <a:lnTo>
                      <a:pt x="4370" y="929"/>
                    </a:lnTo>
                    <a:cubicBezTo>
                      <a:pt x="4309" y="929"/>
                      <a:pt x="4309" y="929"/>
                      <a:pt x="4309" y="929"/>
                    </a:cubicBezTo>
                    <a:cubicBezTo>
                      <a:pt x="4340" y="899"/>
                      <a:pt x="4340" y="899"/>
                      <a:pt x="4340" y="899"/>
                    </a:cubicBezTo>
                    <a:lnTo>
                      <a:pt x="4340" y="868"/>
                    </a:lnTo>
                    <a:cubicBezTo>
                      <a:pt x="4309" y="837"/>
                      <a:pt x="4309" y="837"/>
                      <a:pt x="4309" y="837"/>
                    </a:cubicBezTo>
                    <a:lnTo>
                      <a:pt x="4340" y="837"/>
                    </a:lnTo>
                    <a:lnTo>
                      <a:pt x="4340" y="837"/>
                    </a:lnTo>
                    <a:cubicBezTo>
                      <a:pt x="4309" y="805"/>
                      <a:pt x="4309" y="805"/>
                      <a:pt x="4309" y="805"/>
                    </a:cubicBezTo>
                    <a:cubicBezTo>
                      <a:pt x="4309" y="805"/>
                      <a:pt x="4309" y="805"/>
                      <a:pt x="4309" y="775"/>
                    </a:cubicBezTo>
                    <a:lnTo>
                      <a:pt x="4278" y="805"/>
                    </a:lnTo>
                    <a:cubicBezTo>
                      <a:pt x="4185" y="837"/>
                      <a:pt x="4185" y="837"/>
                      <a:pt x="4185" y="837"/>
                    </a:cubicBezTo>
                    <a:cubicBezTo>
                      <a:pt x="4246" y="775"/>
                      <a:pt x="4246" y="775"/>
                      <a:pt x="4246" y="775"/>
                    </a:cubicBezTo>
                    <a:cubicBezTo>
                      <a:pt x="4216" y="775"/>
                      <a:pt x="4216" y="775"/>
                      <a:pt x="4216" y="775"/>
                    </a:cubicBezTo>
                    <a:cubicBezTo>
                      <a:pt x="4246" y="744"/>
                      <a:pt x="4246" y="744"/>
                      <a:pt x="4246" y="744"/>
                    </a:cubicBezTo>
                    <a:cubicBezTo>
                      <a:pt x="4216" y="744"/>
                      <a:pt x="4216" y="744"/>
                      <a:pt x="4216" y="744"/>
                    </a:cubicBezTo>
                    <a:cubicBezTo>
                      <a:pt x="4216" y="713"/>
                      <a:pt x="4216" y="713"/>
                      <a:pt x="4216" y="713"/>
                    </a:cubicBezTo>
                    <a:lnTo>
                      <a:pt x="4216" y="713"/>
                    </a:lnTo>
                    <a:cubicBezTo>
                      <a:pt x="4216" y="681"/>
                      <a:pt x="4216" y="681"/>
                      <a:pt x="4216" y="681"/>
                    </a:cubicBezTo>
                    <a:cubicBezTo>
                      <a:pt x="4185" y="681"/>
                      <a:pt x="4185" y="681"/>
                      <a:pt x="4185" y="651"/>
                    </a:cubicBezTo>
                    <a:lnTo>
                      <a:pt x="4185" y="651"/>
                    </a:lnTo>
                    <a:lnTo>
                      <a:pt x="4185" y="651"/>
                    </a:lnTo>
                    <a:cubicBezTo>
                      <a:pt x="4185" y="681"/>
                      <a:pt x="4185" y="713"/>
                      <a:pt x="4185" y="713"/>
                    </a:cubicBezTo>
                    <a:cubicBezTo>
                      <a:pt x="4185" y="713"/>
                      <a:pt x="4185" y="744"/>
                      <a:pt x="4154" y="744"/>
                    </a:cubicBezTo>
                    <a:lnTo>
                      <a:pt x="4154" y="744"/>
                    </a:lnTo>
                    <a:lnTo>
                      <a:pt x="4154" y="744"/>
                    </a:lnTo>
                    <a:lnTo>
                      <a:pt x="4154" y="744"/>
                    </a:lnTo>
                    <a:cubicBezTo>
                      <a:pt x="4122" y="805"/>
                      <a:pt x="4122" y="805"/>
                      <a:pt x="4122" y="805"/>
                    </a:cubicBezTo>
                    <a:cubicBezTo>
                      <a:pt x="4092" y="775"/>
                      <a:pt x="4092" y="775"/>
                      <a:pt x="4092" y="775"/>
                    </a:cubicBezTo>
                    <a:lnTo>
                      <a:pt x="4092" y="744"/>
                    </a:lnTo>
                    <a:lnTo>
                      <a:pt x="4061" y="744"/>
                    </a:lnTo>
                    <a:cubicBezTo>
                      <a:pt x="4061" y="775"/>
                      <a:pt x="4061" y="775"/>
                      <a:pt x="4061" y="775"/>
                    </a:cubicBezTo>
                    <a:lnTo>
                      <a:pt x="4061" y="775"/>
                    </a:lnTo>
                    <a:cubicBezTo>
                      <a:pt x="4030" y="837"/>
                      <a:pt x="4030" y="837"/>
                      <a:pt x="4030" y="837"/>
                    </a:cubicBezTo>
                    <a:cubicBezTo>
                      <a:pt x="3998" y="775"/>
                      <a:pt x="3998" y="775"/>
                      <a:pt x="3998" y="775"/>
                    </a:cubicBezTo>
                    <a:cubicBezTo>
                      <a:pt x="3998" y="805"/>
                      <a:pt x="3968" y="805"/>
                      <a:pt x="3968" y="805"/>
                    </a:cubicBezTo>
                    <a:lnTo>
                      <a:pt x="3937" y="805"/>
                    </a:lnTo>
                    <a:cubicBezTo>
                      <a:pt x="3874" y="775"/>
                      <a:pt x="3874" y="775"/>
                      <a:pt x="3874" y="775"/>
                    </a:cubicBezTo>
                    <a:cubicBezTo>
                      <a:pt x="3937" y="744"/>
                      <a:pt x="3937" y="744"/>
                      <a:pt x="3937" y="744"/>
                    </a:cubicBezTo>
                    <a:lnTo>
                      <a:pt x="3937" y="744"/>
                    </a:lnTo>
                    <a:lnTo>
                      <a:pt x="3906" y="713"/>
                    </a:lnTo>
                    <a:cubicBezTo>
                      <a:pt x="3874" y="713"/>
                      <a:pt x="3874" y="713"/>
                      <a:pt x="3874" y="713"/>
                    </a:cubicBezTo>
                    <a:cubicBezTo>
                      <a:pt x="3874" y="681"/>
                      <a:pt x="3874" y="681"/>
                      <a:pt x="3874" y="681"/>
                    </a:cubicBezTo>
                    <a:lnTo>
                      <a:pt x="3874" y="681"/>
                    </a:lnTo>
                    <a:cubicBezTo>
                      <a:pt x="3874" y="681"/>
                      <a:pt x="3874" y="681"/>
                      <a:pt x="3844" y="681"/>
                    </a:cubicBezTo>
                    <a:cubicBezTo>
                      <a:pt x="3844" y="620"/>
                      <a:pt x="3844" y="620"/>
                      <a:pt x="3844" y="620"/>
                    </a:cubicBezTo>
                    <a:cubicBezTo>
                      <a:pt x="3844" y="620"/>
                      <a:pt x="3874" y="620"/>
                      <a:pt x="3906" y="620"/>
                    </a:cubicBezTo>
                    <a:lnTo>
                      <a:pt x="3906" y="620"/>
                    </a:lnTo>
                    <a:cubicBezTo>
                      <a:pt x="3906" y="620"/>
                      <a:pt x="3906" y="620"/>
                      <a:pt x="3874" y="620"/>
                    </a:cubicBezTo>
                    <a:cubicBezTo>
                      <a:pt x="3874" y="589"/>
                      <a:pt x="3874" y="589"/>
                      <a:pt x="3844" y="589"/>
                    </a:cubicBezTo>
                    <a:lnTo>
                      <a:pt x="3844" y="589"/>
                    </a:lnTo>
                    <a:cubicBezTo>
                      <a:pt x="3813" y="589"/>
                      <a:pt x="3813" y="589"/>
                      <a:pt x="3813" y="589"/>
                    </a:cubicBezTo>
                    <a:cubicBezTo>
                      <a:pt x="3813" y="589"/>
                      <a:pt x="3782" y="589"/>
                      <a:pt x="3782" y="557"/>
                    </a:cubicBezTo>
                    <a:lnTo>
                      <a:pt x="3782" y="557"/>
                    </a:lnTo>
                    <a:lnTo>
                      <a:pt x="3782" y="557"/>
                    </a:lnTo>
                    <a:lnTo>
                      <a:pt x="3750" y="557"/>
                    </a:lnTo>
                    <a:lnTo>
                      <a:pt x="3689" y="527"/>
                    </a:lnTo>
                    <a:cubicBezTo>
                      <a:pt x="3689" y="527"/>
                      <a:pt x="3689" y="527"/>
                      <a:pt x="3658" y="527"/>
                    </a:cubicBezTo>
                    <a:lnTo>
                      <a:pt x="3658" y="527"/>
                    </a:lnTo>
                    <a:lnTo>
                      <a:pt x="3626" y="527"/>
                    </a:lnTo>
                    <a:lnTo>
                      <a:pt x="3596" y="527"/>
                    </a:lnTo>
                    <a:cubicBezTo>
                      <a:pt x="3565" y="527"/>
                      <a:pt x="3565" y="527"/>
                      <a:pt x="3565" y="527"/>
                    </a:cubicBezTo>
                    <a:lnTo>
                      <a:pt x="3565" y="527"/>
                    </a:lnTo>
                    <a:cubicBezTo>
                      <a:pt x="3565" y="527"/>
                      <a:pt x="3565" y="527"/>
                      <a:pt x="3534" y="527"/>
                    </a:cubicBezTo>
                    <a:lnTo>
                      <a:pt x="3534" y="527"/>
                    </a:lnTo>
                    <a:lnTo>
                      <a:pt x="3534" y="527"/>
                    </a:lnTo>
                    <a:lnTo>
                      <a:pt x="3503" y="527"/>
                    </a:lnTo>
                    <a:lnTo>
                      <a:pt x="3503" y="527"/>
                    </a:lnTo>
                    <a:cubicBezTo>
                      <a:pt x="3503" y="557"/>
                      <a:pt x="3503" y="557"/>
                      <a:pt x="3503" y="589"/>
                    </a:cubicBezTo>
                    <a:lnTo>
                      <a:pt x="3503" y="589"/>
                    </a:lnTo>
                    <a:lnTo>
                      <a:pt x="3503" y="620"/>
                    </a:lnTo>
                    <a:lnTo>
                      <a:pt x="3503" y="651"/>
                    </a:lnTo>
                    <a:cubicBezTo>
                      <a:pt x="3503" y="681"/>
                      <a:pt x="3503" y="681"/>
                      <a:pt x="3472" y="681"/>
                    </a:cubicBezTo>
                    <a:cubicBezTo>
                      <a:pt x="3472" y="713"/>
                      <a:pt x="3472" y="713"/>
                      <a:pt x="3472" y="713"/>
                    </a:cubicBezTo>
                    <a:cubicBezTo>
                      <a:pt x="3441" y="713"/>
                      <a:pt x="3441" y="713"/>
                      <a:pt x="3441" y="744"/>
                    </a:cubicBezTo>
                    <a:lnTo>
                      <a:pt x="3472" y="744"/>
                    </a:lnTo>
                    <a:lnTo>
                      <a:pt x="3472" y="744"/>
                    </a:lnTo>
                    <a:cubicBezTo>
                      <a:pt x="3503" y="744"/>
                      <a:pt x="3534" y="775"/>
                      <a:pt x="3534" y="805"/>
                    </a:cubicBezTo>
                    <a:cubicBezTo>
                      <a:pt x="3565" y="805"/>
                      <a:pt x="3565" y="837"/>
                      <a:pt x="3565" y="899"/>
                    </a:cubicBezTo>
                    <a:cubicBezTo>
                      <a:pt x="3565" y="929"/>
                      <a:pt x="3534" y="929"/>
                      <a:pt x="3534" y="929"/>
                    </a:cubicBezTo>
                    <a:cubicBezTo>
                      <a:pt x="3534" y="960"/>
                      <a:pt x="3534" y="960"/>
                      <a:pt x="3503" y="960"/>
                    </a:cubicBezTo>
                    <a:lnTo>
                      <a:pt x="3503" y="960"/>
                    </a:lnTo>
                    <a:cubicBezTo>
                      <a:pt x="3472" y="960"/>
                      <a:pt x="3441" y="992"/>
                      <a:pt x="3441" y="992"/>
                    </a:cubicBezTo>
                    <a:lnTo>
                      <a:pt x="3409" y="992"/>
                    </a:lnTo>
                    <a:cubicBezTo>
                      <a:pt x="3409" y="992"/>
                      <a:pt x="3409" y="992"/>
                      <a:pt x="3409" y="1023"/>
                    </a:cubicBezTo>
                    <a:lnTo>
                      <a:pt x="3409" y="1023"/>
                    </a:lnTo>
                    <a:cubicBezTo>
                      <a:pt x="3409" y="1023"/>
                      <a:pt x="3441" y="1053"/>
                      <a:pt x="3441" y="1116"/>
                    </a:cubicBezTo>
                    <a:cubicBezTo>
                      <a:pt x="3472" y="1177"/>
                      <a:pt x="3472" y="1177"/>
                      <a:pt x="3472" y="1177"/>
                    </a:cubicBezTo>
                    <a:cubicBezTo>
                      <a:pt x="3441" y="1177"/>
                      <a:pt x="3441" y="1177"/>
                      <a:pt x="3441" y="1177"/>
                    </a:cubicBezTo>
                    <a:cubicBezTo>
                      <a:pt x="3441" y="1177"/>
                      <a:pt x="3441" y="1177"/>
                      <a:pt x="3409" y="1177"/>
                    </a:cubicBezTo>
                    <a:lnTo>
                      <a:pt x="3441" y="1209"/>
                    </a:lnTo>
                    <a:cubicBezTo>
                      <a:pt x="3441" y="1271"/>
                      <a:pt x="3441" y="1271"/>
                      <a:pt x="3441" y="1271"/>
                    </a:cubicBezTo>
                    <a:cubicBezTo>
                      <a:pt x="3379" y="1240"/>
                      <a:pt x="3379" y="1240"/>
                      <a:pt x="3379" y="1240"/>
                    </a:cubicBezTo>
                    <a:lnTo>
                      <a:pt x="3379" y="1240"/>
                    </a:lnTo>
                    <a:cubicBezTo>
                      <a:pt x="3379" y="1271"/>
                      <a:pt x="3379" y="1271"/>
                      <a:pt x="3379" y="1271"/>
                    </a:cubicBezTo>
                    <a:cubicBezTo>
                      <a:pt x="3348" y="1271"/>
                      <a:pt x="3348" y="1240"/>
                      <a:pt x="3317" y="1240"/>
                    </a:cubicBezTo>
                    <a:lnTo>
                      <a:pt x="3317" y="1209"/>
                    </a:lnTo>
                    <a:cubicBezTo>
                      <a:pt x="3286" y="1209"/>
                      <a:pt x="3286" y="1209"/>
                      <a:pt x="3286" y="1209"/>
                    </a:cubicBezTo>
                    <a:lnTo>
                      <a:pt x="3286" y="1209"/>
                    </a:lnTo>
                    <a:cubicBezTo>
                      <a:pt x="3286" y="1209"/>
                      <a:pt x="3286" y="1209"/>
                      <a:pt x="3255" y="1209"/>
                    </a:cubicBezTo>
                    <a:cubicBezTo>
                      <a:pt x="3255" y="1177"/>
                      <a:pt x="3224" y="1177"/>
                      <a:pt x="3224" y="1177"/>
                    </a:cubicBezTo>
                    <a:cubicBezTo>
                      <a:pt x="3193" y="1147"/>
                      <a:pt x="3193" y="1147"/>
                      <a:pt x="3193" y="1116"/>
                    </a:cubicBezTo>
                    <a:lnTo>
                      <a:pt x="3193" y="1116"/>
                    </a:lnTo>
                    <a:lnTo>
                      <a:pt x="3193" y="1116"/>
                    </a:lnTo>
                    <a:cubicBezTo>
                      <a:pt x="3193" y="1085"/>
                      <a:pt x="3162" y="1053"/>
                      <a:pt x="3193" y="1053"/>
                    </a:cubicBezTo>
                    <a:lnTo>
                      <a:pt x="3193" y="1023"/>
                    </a:lnTo>
                    <a:lnTo>
                      <a:pt x="3193" y="1023"/>
                    </a:lnTo>
                    <a:lnTo>
                      <a:pt x="3193" y="992"/>
                    </a:lnTo>
                    <a:lnTo>
                      <a:pt x="3193" y="992"/>
                    </a:lnTo>
                    <a:cubicBezTo>
                      <a:pt x="3162" y="992"/>
                      <a:pt x="3162" y="992"/>
                      <a:pt x="3162" y="992"/>
                    </a:cubicBezTo>
                    <a:lnTo>
                      <a:pt x="3162" y="992"/>
                    </a:lnTo>
                    <a:cubicBezTo>
                      <a:pt x="3162" y="992"/>
                      <a:pt x="3100" y="960"/>
                      <a:pt x="3069" y="960"/>
                    </a:cubicBezTo>
                    <a:cubicBezTo>
                      <a:pt x="3038" y="992"/>
                      <a:pt x="3038" y="992"/>
                      <a:pt x="3038" y="992"/>
                    </a:cubicBezTo>
                    <a:cubicBezTo>
                      <a:pt x="3038" y="960"/>
                      <a:pt x="3038" y="960"/>
                      <a:pt x="3038" y="960"/>
                    </a:cubicBezTo>
                    <a:cubicBezTo>
                      <a:pt x="3007" y="960"/>
                      <a:pt x="2945" y="929"/>
                      <a:pt x="2914" y="929"/>
                    </a:cubicBezTo>
                    <a:cubicBezTo>
                      <a:pt x="2883" y="929"/>
                      <a:pt x="2883" y="899"/>
                      <a:pt x="2852" y="868"/>
                    </a:cubicBezTo>
                    <a:lnTo>
                      <a:pt x="2852" y="868"/>
                    </a:lnTo>
                    <a:lnTo>
                      <a:pt x="2852" y="868"/>
                    </a:lnTo>
                    <a:cubicBezTo>
                      <a:pt x="2821" y="868"/>
                      <a:pt x="2790" y="868"/>
                      <a:pt x="2759" y="868"/>
                    </a:cubicBezTo>
                    <a:lnTo>
                      <a:pt x="2759" y="868"/>
                    </a:lnTo>
                    <a:cubicBezTo>
                      <a:pt x="2728" y="868"/>
                      <a:pt x="2728" y="868"/>
                      <a:pt x="2728" y="868"/>
                    </a:cubicBezTo>
                    <a:cubicBezTo>
                      <a:pt x="2697" y="868"/>
                      <a:pt x="2666" y="868"/>
                      <a:pt x="2666" y="868"/>
                    </a:cubicBezTo>
                    <a:cubicBezTo>
                      <a:pt x="2635" y="868"/>
                      <a:pt x="2635" y="868"/>
                      <a:pt x="2635" y="868"/>
                    </a:cubicBezTo>
                    <a:cubicBezTo>
                      <a:pt x="2573" y="868"/>
                      <a:pt x="2573" y="868"/>
                      <a:pt x="2573" y="868"/>
                    </a:cubicBezTo>
                    <a:cubicBezTo>
                      <a:pt x="2635" y="805"/>
                      <a:pt x="2635" y="805"/>
                      <a:pt x="2635" y="805"/>
                    </a:cubicBezTo>
                    <a:cubicBezTo>
                      <a:pt x="2604" y="744"/>
                      <a:pt x="2604" y="744"/>
                      <a:pt x="2604" y="744"/>
                    </a:cubicBezTo>
                    <a:cubicBezTo>
                      <a:pt x="2573" y="744"/>
                      <a:pt x="2573" y="744"/>
                      <a:pt x="2573" y="744"/>
                    </a:cubicBezTo>
                    <a:cubicBezTo>
                      <a:pt x="2542" y="775"/>
                      <a:pt x="2542" y="775"/>
                      <a:pt x="2542" y="775"/>
                    </a:cubicBezTo>
                    <a:lnTo>
                      <a:pt x="2542" y="775"/>
                    </a:lnTo>
                    <a:cubicBezTo>
                      <a:pt x="2542" y="744"/>
                      <a:pt x="2511" y="744"/>
                      <a:pt x="2511" y="744"/>
                    </a:cubicBezTo>
                    <a:cubicBezTo>
                      <a:pt x="2511" y="744"/>
                      <a:pt x="2480" y="713"/>
                      <a:pt x="2480" y="681"/>
                    </a:cubicBezTo>
                    <a:lnTo>
                      <a:pt x="2480" y="651"/>
                    </a:lnTo>
                    <a:cubicBezTo>
                      <a:pt x="2480" y="620"/>
                      <a:pt x="2480" y="620"/>
                      <a:pt x="2480" y="620"/>
                    </a:cubicBezTo>
                    <a:cubicBezTo>
                      <a:pt x="2480" y="589"/>
                      <a:pt x="2511" y="589"/>
                      <a:pt x="2511" y="557"/>
                    </a:cubicBezTo>
                    <a:cubicBezTo>
                      <a:pt x="2542" y="557"/>
                      <a:pt x="2542" y="557"/>
                      <a:pt x="2542" y="557"/>
                    </a:cubicBezTo>
                    <a:lnTo>
                      <a:pt x="2542" y="557"/>
                    </a:lnTo>
                    <a:cubicBezTo>
                      <a:pt x="2573" y="527"/>
                      <a:pt x="2573" y="527"/>
                      <a:pt x="2573" y="527"/>
                    </a:cubicBezTo>
                    <a:cubicBezTo>
                      <a:pt x="2542" y="465"/>
                      <a:pt x="2542" y="465"/>
                      <a:pt x="2542" y="465"/>
                    </a:cubicBezTo>
                    <a:cubicBezTo>
                      <a:pt x="2604" y="496"/>
                      <a:pt x="2604" y="496"/>
                      <a:pt x="2604" y="496"/>
                    </a:cubicBezTo>
                    <a:cubicBezTo>
                      <a:pt x="2604" y="465"/>
                      <a:pt x="2604" y="465"/>
                      <a:pt x="2604" y="465"/>
                    </a:cubicBezTo>
                    <a:lnTo>
                      <a:pt x="2604" y="465"/>
                    </a:lnTo>
                    <a:cubicBezTo>
                      <a:pt x="2635" y="465"/>
                      <a:pt x="2666" y="433"/>
                      <a:pt x="2666" y="433"/>
                    </a:cubicBezTo>
                    <a:cubicBezTo>
                      <a:pt x="2697" y="433"/>
                      <a:pt x="2697" y="433"/>
                      <a:pt x="2697" y="433"/>
                    </a:cubicBezTo>
                    <a:lnTo>
                      <a:pt x="2697" y="433"/>
                    </a:lnTo>
                    <a:cubicBezTo>
                      <a:pt x="2697" y="433"/>
                      <a:pt x="2697" y="433"/>
                      <a:pt x="2666" y="433"/>
                    </a:cubicBezTo>
                    <a:cubicBezTo>
                      <a:pt x="2666" y="433"/>
                      <a:pt x="2666" y="433"/>
                      <a:pt x="2635" y="433"/>
                    </a:cubicBezTo>
                    <a:lnTo>
                      <a:pt x="2635" y="433"/>
                    </a:lnTo>
                    <a:cubicBezTo>
                      <a:pt x="2635" y="433"/>
                      <a:pt x="2604" y="403"/>
                      <a:pt x="2573" y="403"/>
                    </a:cubicBezTo>
                    <a:cubicBezTo>
                      <a:pt x="2511" y="372"/>
                      <a:pt x="2511" y="372"/>
                      <a:pt x="2511" y="372"/>
                    </a:cubicBezTo>
                    <a:cubicBezTo>
                      <a:pt x="2635" y="372"/>
                      <a:pt x="2635" y="372"/>
                      <a:pt x="2635" y="372"/>
                    </a:cubicBezTo>
                    <a:cubicBezTo>
                      <a:pt x="2635" y="372"/>
                      <a:pt x="2635" y="372"/>
                      <a:pt x="2666" y="372"/>
                    </a:cubicBezTo>
                    <a:lnTo>
                      <a:pt x="2666" y="372"/>
                    </a:lnTo>
                    <a:cubicBezTo>
                      <a:pt x="2697" y="372"/>
                      <a:pt x="2697" y="372"/>
                      <a:pt x="2697" y="372"/>
                    </a:cubicBezTo>
                    <a:cubicBezTo>
                      <a:pt x="2697" y="372"/>
                      <a:pt x="2728" y="372"/>
                      <a:pt x="2728" y="403"/>
                    </a:cubicBezTo>
                    <a:cubicBezTo>
                      <a:pt x="2728" y="403"/>
                      <a:pt x="2728" y="403"/>
                      <a:pt x="2759" y="403"/>
                    </a:cubicBezTo>
                    <a:lnTo>
                      <a:pt x="2759" y="403"/>
                    </a:lnTo>
                    <a:cubicBezTo>
                      <a:pt x="2759" y="403"/>
                      <a:pt x="2759" y="403"/>
                      <a:pt x="2759" y="372"/>
                    </a:cubicBezTo>
                    <a:cubicBezTo>
                      <a:pt x="2790" y="372"/>
                      <a:pt x="2790" y="372"/>
                      <a:pt x="2790" y="341"/>
                    </a:cubicBezTo>
                    <a:lnTo>
                      <a:pt x="2821" y="341"/>
                    </a:lnTo>
                    <a:cubicBezTo>
                      <a:pt x="2821" y="341"/>
                      <a:pt x="2821" y="372"/>
                      <a:pt x="2852" y="372"/>
                    </a:cubicBezTo>
                    <a:lnTo>
                      <a:pt x="2852" y="372"/>
                    </a:lnTo>
                    <a:lnTo>
                      <a:pt x="2852" y="372"/>
                    </a:lnTo>
                    <a:cubicBezTo>
                      <a:pt x="2852" y="372"/>
                      <a:pt x="2852" y="372"/>
                      <a:pt x="2883" y="372"/>
                    </a:cubicBezTo>
                    <a:lnTo>
                      <a:pt x="2883" y="372"/>
                    </a:lnTo>
                    <a:lnTo>
                      <a:pt x="2914" y="341"/>
                    </a:lnTo>
                    <a:cubicBezTo>
                      <a:pt x="2914" y="310"/>
                      <a:pt x="2914" y="310"/>
                      <a:pt x="2914" y="310"/>
                    </a:cubicBezTo>
                    <a:cubicBezTo>
                      <a:pt x="2914" y="279"/>
                      <a:pt x="2914" y="279"/>
                      <a:pt x="2914" y="279"/>
                    </a:cubicBezTo>
                    <a:lnTo>
                      <a:pt x="2945" y="248"/>
                    </a:lnTo>
                    <a:cubicBezTo>
                      <a:pt x="2945" y="248"/>
                      <a:pt x="2945" y="248"/>
                      <a:pt x="2945" y="217"/>
                    </a:cubicBezTo>
                    <a:lnTo>
                      <a:pt x="2945" y="217"/>
                    </a:lnTo>
                    <a:cubicBezTo>
                      <a:pt x="2883" y="186"/>
                      <a:pt x="2883" y="186"/>
                      <a:pt x="2883" y="186"/>
                    </a:cubicBezTo>
                    <a:lnTo>
                      <a:pt x="2945" y="18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5" name="Freeform 177">
                <a:extLst>
                  <a:ext uri="{FF2B5EF4-FFF2-40B4-BE49-F238E27FC236}">
                    <a16:creationId xmlns:a16="http://schemas.microsoft.com/office/drawing/2014/main" id="{98995C9E-E34E-B649-BDEA-C5ECEC07F8B7}"/>
                  </a:ext>
                </a:extLst>
              </p:cNvPr>
              <p:cNvSpPr>
                <a:spLocks noChangeArrowheads="1"/>
              </p:cNvSpPr>
              <p:nvPr/>
            </p:nvSpPr>
            <p:spPr bwMode="auto">
              <a:xfrm>
                <a:off x="1760538" y="1000125"/>
                <a:ext cx="44450" cy="33338"/>
              </a:xfrm>
              <a:custGeom>
                <a:avLst/>
                <a:gdLst>
                  <a:gd name="T0" fmla="*/ 124 w 125"/>
                  <a:gd name="T1" fmla="*/ 31 h 94"/>
                  <a:gd name="T2" fmla="*/ 124 w 125"/>
                  <a:gd name="T3" fmla="*/ 31 h 94"/>
                  <a:gd name="T4" fmla="*/ 93 w 125"/>
                  <a:gd name="T5" fmla="*/ 0 h 94"/>
                  <a:gd name="T6" fmla="*/ 62 w 125"/>
                  <a:gd name="T7" fmla="*/ 0 h 94"/>
                  <a:gd name="T8" fmla="*/ 31 w 125"/>
                  <a:gd name="T9" fmla="*/ 31 h 94"/>
                  <a:gd name="T10" fmla="*/ 0 w 125"/>
                  <a:gd name="T11" fmla="*/ 31 h 94"/>
                  <a:gd name="T12" fmla="*/ 31 w 125"/>
                  <a:gd name="T13" fmla="*/ 62 h 94"/>
                  <a:gd name="T14" fmla="*/ 0 w 125"/>
                  <a:gd name="T15" fmla="*/ 93 h 94"/>
                  <a:gd name="T16" fmla="*/ 0 w 125"/>
                  <a:gd name="T17" fmla="*/ 93 h 94"/>
                  <a:gd name="T18" fmla="*/ 0 w 125"/>
                  <a:gd name="T19" fmla="*/ 93 h 94"/>
                  <a:gd name="T20" fmla="*/ 0 w 125"/>
                  <a:gd name="T21" fmla="*/ 93 h 94"/>
                  <a:gd name="T22" fmla="*/ 31 w 125"/>
                  <a:gd name="T23" fmla="*/ 93 h 94"/>
                  <a:gd name="T24" fmla="*/ 93 w 125"/>
                  <a:gd name="T25" fmla="*/ 93 h 94"/>
                  <a:gd name="T26" fmla="*/ 124 w 125"/>
                  <a:gd name="T27" fmla="*/ 93 h 94"/>
                  <a:gd name="T28" fmla="*/ 124 w 125"/>
                  <a:gd name="T29" fmla="*/ 93 h 94"/>
                  <a:gd name="T30" fmla="*/ 124 w 125"/>
                  <a:gd name="T31"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94">
                    <a:moveTo>
                      <a:pt x="124" y="31"/>
                    </a:moveTo>
                    <a:lnTo>
                      <a:pt x="124" y="31"/>
                    </a:lnTo>
                    <a:cubicBezTo>
                      <a:pt x="93" y="31"/>
                      <a:pt x="93" y="0"/>
                      <a:pt x="93" y="0"/>
                    </a:cubicBezTo>
                    <a:lnTo>
                      <a:pt x="62" y="0"/>
                    </a:lnTo>
                    <a:cubicBezTo>
                      <a:pt x="31" y="0"/>
                      <a:pt x="31" y="31"/>
                      <a:pt x="31" y="31"/>
                    </a:cubicBezTo>
                    <a:lnTo>
                      <a:pt x="0" y="31"/>
                    </a:lnTo>
                    <a:cubicBezTo>
                      <a:pt x="31" y="62"/>
                      <a:pt x="31" y="62"/>
                      <a:pt x="31" y="62"/>
                    </a:cubicBezTo>
                    <a:cubicBezTo>
                      <a:pt x="0" y="93"/>
                      <a:pt x="0" y="93"/>
                      <a:pt x="0" y="93"/>
                    </a:cubicBezTo>
                    <a:lnTo>
                      <a:pt x="0" y="93"/>
                    </a:lnTo>
                    <a:lnTo>
                      <a:pt x="0" y="93"/>
                    </a:lnTo>
                    <a:lnTo>
                      <a:pt x="0" y="93"/>
                    </a:lnTo>
                    <a:lnTo>
                      <a:pt x="31" y="93"/>
                    </a:lnTo>
                    <a:cubicBezTo>
                      <a:pt x="31" y="93"/>
                      <a:pt x="31" y="93"/>
                      <a:pt x="93" y="93"/>
                    </a:cubicBezTo>
                    <a:lnTo>
                      <a:pt x="124" y="93"/>
                    </a:lnTo>
                    <a:lnTo>
                      <a:pt x="124" y="93"/>
                    </a:lnTo>
                    <a:lnTo>
                      <a:pt x="124"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6" name="Freeform 178">
                <a:extLst>
                  <a:ext uri="{FF2B5EF4-FFF2-40B4-BE49-F238E27FC236}">
                    <a16:creationId xmlns:a16="http://schemas.microsoft.com/office/drawing/2014/main" id="{544876F6-952E-4940-8E09-52AF7CE2BA71}"/>
                  </a:ext>
                </a:extLst>
              </p:cNvPr>
              <p:cNvSpPr>
                <a:spLocks noChangeArrowheads="1"/>
              </p:cNvSpPr>
              <p:nvPr/>
            </p:nvSpPr>
            <p:spPr bwMode="auto">
              <a:xfrm>
                <a:off x="1951038" y="1044575"/>
                <a:ext cx="77787" cy="66675"/>
              </a:xfrm>
              <a:custGeom>
                <a:avLst/>
                <a:gdLst>
                  <a:gd name="T0" fmla="*/ 186 w 218"/>
                  <a:gd name="T1" fmla="*/ 124 h 187"/>
                  <a:gd name="T2" fmla="*/ 186 w 218"/>
                  <a:gd name="T3" fmla="*/ 124 h 187"/>
                  <a:gd name="T4" fmla="*/ 186 w 218"/>
                  <a:gd name="T5" fmla="*/ 124 h 187"/>
                  <a:gd name="T6" fmla="*/ 186 w 218"/>
                  <a:gd name="T7" fmla="*/ 93 h 187"/>
                  <a:gd name="T8" fmla="*/ 186 w 218"/>
                  <a:gd name="T9" fmla="*/ 62 h 187"/>
                  <a:gd name="T10" fmla="*/ 186 w 218"/>
                  <a:gd name="T11" fmla="*/ 62 h 187"/>
                  <a:gd name="T12" fmla="*/ 124 w 218"/>
                  <a:gd name="T13" fmla="*/ 31 h 187"/>
                  <a:gd name="T14" fmla="*/ 186 w 218"/>
                  <a:gd name="T15" fmla="*/ 31 h 187"/>
                  <a:gd name="T16" fmla="*/ 62 w 218"/>
                  <a:gd name="T17" fmla="*/ 31 h 187"/>
                  <a:gd name="T18" fmla="*/ 31 w 218"/>
                  <a:gd name="T19" fmla="*/ 0 h 187"/>
                  <a:gd name="T20" fmla="*/ 31 w 218"/>
                  <a:gd name="T21" fmla="*/ 31 h 187"/>
                  <a:gd name="T22" fmla="*/ 31 w 218"/>
                  <a:gd name="T23" fmla="*/ 93 h 187"/>
                  <a:gd name="T24" fmla="*/ 0 w 218"/>
                  <a:gd name="T25" fmla="*/ 124 h 187"/>
                  <a:gd name="T26" fmla="*/ 0 w 218"/>
                  <a:gd name="T27" fmla="*/ 124 h 187"/>
                  <a:gd name="T28" fmla="*/ 0 w 218"/>
                  <a:gd name="T29" fmla="*/ 155 h 187"/>
                  <a:gd name="T30" fmla="*/ 0 w 218"/>
                  <a:gd name="T31" fmla="*/ 155 h 187"/>
                  <a:gd name="T32" fmla="*/ 62 w 218"/>
                  <a:gd name="T33" fmla="*/ 155 h 187"/>
                  <a:gd name="T34" fmla="*/ 93 w 218"/>
                  <a:gd name="T35" fmla="*/ 155 h 187"/>
                  <a:gd name="T36" fmla="*/ 155 w 218"/>
                  <a:gd name="T37" fmla="*/ 186 h 187"/>
                  <a:gd name="T38" fmla="*/ 155 w 218"/>
                  <a:gd name="T39" fmla="*/ 186 h 187"/>
                  <a:gd name="T40" fmla="*/ 186 w 218"/>
                  <a:gd name="T41" fmla="*/ 155 h 187"/>
                  <a:gd name="T42" fmla="*/ 186 w 218"/>
                  <a:gd name="T43" fmla="*/ 155 h 187"/>
                  <a:gd name="T44" fmla="*/ 217 w 218"/>
                  <a:gd name="T45" fmla="*/ 155 h 187"/>
                  <a:gd name="T46" fmla="*/ 217 w 218"/>
                  <a:gd name="T47" fmla="*/ 124 h 187"/>
                  <a:gd name="T48" fmla="*/ 217 w 218"/>
                  <a:gd name="T49" fmla="*/ 124 h 187"/>
                  <a:gd name="T50" fmla="*/ 186 w 218"/>
                  <a:gd name="T51"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187">
                    <a:moveTo>
                      <a:pt x="186" y="124"/>
                    </a:moveTo>
                    <a:lnTo>
                      <a:pt x="186" y="124"/>
                    </a:lnTo>
                    <a:lnTo>
                      <a:pt x="186" y="124"/>
                    </a:lnTo>
                    <a:lnTo>
                      <a:pt x="186" y="93"/>
                    </a:lnTo>
                    <a:lnTo>
                      <a:pt x="186" y="62"/>
                    </a:lnTo>
                    <a:lnTo>
                      <a:pt x="186" y="62"/>
                    </a:lnTo>
                    <a:cubicBezTo>
                      <a:pt x="124" y="31"/>
                      <a:pt x="124" y="31"/>
                      <a:pt x="124" y="31"/>
                    </a:cubicBezTo>
                    <a:cubicBezTo>
                      <a:pt x="186" y="31"/>
                      <a:pt x="186" y="31"/>
                      <a:pt x="186" y="31"/>
                    </a:cubicBezTo>
                    <a:cubicBezTo>
                      <a:pt x="155" y="31"/>
                      <a:pt x="62" y="31"/>
                      <a:pt x="62" y="31"/>
                    </a:cubicBezTo>
                    <a:cubicBezTo>
                      <a:pt x="62" y="31"/>
                      <a:pt x="62" y="31"/>
                      <a:pt x="31" y="0"/>
                    </a:cubicBezTo>
                    <a:cubicBezTo>
                      <a:pt x="31" y="31"/>
                      <a:pt x="31" y="31"/>
                      <a:pt x="31" y="31"/>
                    </a:cubicBezTo>
                    <a:cubicBezTo>
                      <a:pt x="31" y="62"/>
                      <a:pt x="31" y="62"/>
                      <a:pt x="31" y="93"/>
                    </a:cubicBezTo>
                    <a:cubicBezTo>
                      <a:pt x="31" y="93"/>
                      <a:pt x="31" y="124"/>
                      <a:pt x="0" y="124"/>
                    </a:cubicBezTo>
                    <a:lnTo>
                      <a:pt x="0" y="124"/>
                    </a:lnTo>
                    <a:cubicBezTo>
                      <a:pt x="0" y="124"/>
                      <a:pt x="0" y="124"/>
                      <a:pt x="0" y="155"/>
                    </a:cubicBezTo>
                    <a:lnTo>
                      <a:pt x="0" y="155"/>
                    </a:lnTo>
                    <a:cubicBezTo>
                      <a:pt x="62" y="155"/>
                      <a:pt x="62" y="155"/>
                      <a:pt x="62" y="155"/>
                    </a:cubicBezTo>
                    <a:lnTo>
                      <a:pt x="93" y="155"/>
                    </a:lnTo>
                    <a:cubicBezTo>
                      <a:pt x="124" y="155"/>
                      <a:pt x="155" y="186"/>
                      <a:pt x="155" y="186"/>
                    </a:cubicBezTo>
                    <a:lnTo>
                      <a:pt x="155" y="186"/>
                    </a:lnTo>
                    <a:cubicBezTo>
                      <a:pt x="155" y="155"/>
                      <a:pt x="186" y="155"/>
                      <a:pt x="186" y="155"/>
                    </a:cubicBezTo>
                    <a:lnTo>
                      <a:pt x="186" y="155"/>
                    </a:lnTo>
                    <a:lnTo>
                      <a:pt x="217" y="155"/>
                    </a:lnTo>
                    <a:lnTo>
                      <a:pt x="217" y="124"/>
                    </a:lnTo>
                    <a:lnTo>
                      <a:pt x="217" y="124"/>
                    </a:lnTo>
                    <a:cubicBezTo>
                      <a:pt x="217" y="124"/>
                      <a:pt x="217" y="124"/>
                      <a:pt x="186"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7" name="Freeform 179">
                <a:extLst>
                  <a:ext uri="{FF2B5EF4-FFF2-40B4-BE49-F238E27FC236}">
                    <a16:creationId xmlns:a16="http://schemas.microsoft.com/office/drawing/2014/main" id="{D61B61A9-9250-E24B-A3CD-EC21B1DE96BF}"/>
                  </a:ext>
                </a:extLst>
              </p:cNvPr>
              <p:cNvSpPr>
                <a:spLocks noChangeArrowheads="1"/>
              </p:cNvSpPr>
              <p:nvPr/>
            </p:nvSpPr>
            <p:spPr bwMode="auto">
              <a:xfrm>
                <a:off x="354013" y="1011238"/>
                <a:ext cx="492125" cy="323850"/>
              </a:xfrm>
              <a:custGeom>
                <a:avLst/>
                <a:gdLst>
                  <a:gd name="T0" fmla="*/ 1272 w 1366"/>
                  <a:gd name="T1" fmla="*/ 93 h 900"/>
                  <a:gd name="T2" fmla="*/ 1148 w 1366"/>
                  <a:gd name="T3" fmla="*/ 93 h 900"/>
                  <a:gd name="T4" fmla="*/ 1085 w 1366"/>
                  <a:gd name="T5" fmla="*/ 93 h 900"/>
                  <a:gd name="T6" fmla="*/ 930 w 1366"/>
                  <a:gd name="T7" fmla="*/ 62 h 900"/>
                  <a:gd name="T8" fmla="*/ 806 w 1366"/>
                  <a:gd name="T9" fmla="*/ 62 h 900"/>
                  <a:gd name="T10" fmla="*/ 713 w 1366"/>
                  <a:gd name="T11" fmla="*/ 31 h 900"/>
                  <a:gd name="T12" fmla="*/ 682 w 1366"/>
                  <a:gd name="T13" fmla="*/ 31 h 900"/>
                  <a:gd name="T14" fmla="*/ 621 w 1366"/>
                  <a:gd name="T15" fmla="*/ 31 h 900"/>
                  <a:gd name="T16" fmla="*/ 558 w 1366"/>
                  <a:gd name="T17" fmla="*/ 0 h 900"/>
                  <a:gd name="T18" fmla="*/ 434 w 1366"/>
                  <a:gd name="T19" fmla="*/ 31 h 900"/>
                  <a:gd name="T20" fmla="*/ 341 w 1366"/>
                  <a:gd name="T21" fmla="*/ 62 h 900"/>
                  <a:gd name="T22" fmla="*/ 217 w 1366"/>
                  <a:gd name="T23" fmla="*/ 93 h 900"/>
                  <a:gd name="T24" fmla="*/ 156 w 1366"/>
                  <a:gd name="T25" fmla="*/ 155 h 900"/>
                  <a:gd name="T26" fmla="*/ 93 w 1366"/>
                  <a:gd name="T27" fmla="*/ 186 h 900"/>
                  <a:gd name="T28" fmla="*/ 156 w 1366"/>
                  <a:gd name="T29" fmla="*/ 217 h 900"/>
                  <a:gd name="T30" fmla="*/ 249 w 1366"/>
                  <a:gd name="T31" fmla="*/ 217 h 900"/>
                  <a:gd name="T32" fmla="*/ 341 w 1366"/>
                  <a:gd name="T33" fmla="*/ 279 h 900"/>
                  <a:gd name="T34" fmla="*/ 280 w 1366"/>
                  <a:gd name="T35" fmla="*/ 310 h 900"/>
                  <a:gd name="T36" fmla="*/ 186 w 1366"/>
                  <a:gd name="T37" fmla="*/ 341 h 900"/>
                  <a:gd name="T38" fmla="*/ 93 w 1366"/>
                  <a:gd name="T39" fmla="*/ 310 h 900"/>
                  <a:gd name="T40" fmla="*/ 0 w 1366"/>
                  <a:gd name="T41" fmla="*/ 372 h 900"/>
                  <a:gd name="T42" fmla="*/ 156 w 1366"/>
                  <a:gd name="T43" fmla="*/ 403 h 900"/>
                  <a:gd name="T44" fmla="*/ 186 w 1366"/>
                  <a:gd name="T45" fmla="*/ 403 h 900"/>
                  <a:gd name="T46" fmla="*/ 280 w 1366"/>
                  <a:gd name="T47" fmla="*/ 372 h 900"/>
                  <a:gd name="T48" fmla="*/ 310 w 1366"/>
                  <a:gd name="T49" fmla="*/ 495 h 900"/>
                  <a:gd name="T50" fmla="*/ 217 w 1366"/>
                  <a:gd name="T51" fmla="*/ 495 h 900"/>
                  <a:gd name="T52" fmla="*/ 124 w 1366"/>
                  <a:gd name="T53" fmla="*/ 527 h 900"/>
                  <a:gd name="T54" fmla="*/ 93 w 1366"/>
                  <a:gd name="T55" fmla="*/ 558 h 900"/>
                  <a:gd name="T56" fmla="*/ 93 w 1366"/>
                  <a:gd name="T57" fmla="*/ 589 h 900"/>
                  <a:gd name="T58" fmla="*/ 124 w 1366"/>
                  <a:gd name="T59" fmla="*/ 619 h 900"/>
                  <a:gd name="T60" fmla="*/ 186 w 1366"/>
                  <a:gd name="T61" fmla="*/ 682 h 900"/>
                  <a:gd name="T62" fmla="*/ 249 w 1366"/>
                  <a:gd name="T63" fmla="*/ 651 h 900"/>
                  <a:gd name="T64" fmla="*/ 280 w 1366"/>
                  <a:gd name="T65" fmla="*/ 743 h 900"/>
                  <a:gd name="T66" fmla="*/ 280 w 1366"/>
                  <a:gd name="T67" fmla="*/ 775 h 900"/>
                  <a:gd name="T68" fmla="*/ 310 w 1366"/>
                  <a:gd name="T69" fmla="*/ 743 h 900"/>
                  <a:gd name="T70" fmla="*/ 373 w 1366"/>
                  <a:gd name="T71" fmla="*/ 775 h 900"/>
                  <a:gd name="T72" fmla="*/ 434 w 1366"/>
                  <a:gd name="T73" fmla="*/ 775 h 900"/>
                  <a:gd name="T74" fmla="*/ 465 w 1366"/>
                  <a:gd name="T75" fmla="*/ 775 h 900"/>
                  <a:gd name="T76" fmla="*/ 528 w 1366"/>
                  <a:gd name="T77" fmla="*/ 806 h 900"/>
                  <a:gd name="T78" fmla="*/ 497 w 1366"/>
                  <a:gd name="T79" fmla="*/ 867 h 900"/>
                  <a:gd name="T80" fmla="*/ 528 w 1366"/>
                  <a:gd name="T81" fmla="*/ 867 h 900"/>
                  <a:gd name="T82" fmla="*/ 621 w 1366"/>
                  <a:gd name="T83" fmla="*/ 806 h 900"/>
                  <a:gd name="T84" fmla="*/ 652 w 1366"/>
                  <a:gd name="T85" fmla="*/ 806 h 900"/>
                  <a:gd name="T86" fmla="*/ 713 w 1366"/>
                  <a:gd name="T87" fmla="*/ 713 h 900"/>
                  <a:gd name="T88" fmla="*/ 776 w 1366"/>
                  <a:gd name="T89" fmla="*/ 651 h 900"/>
                  <a:gd name="T90" fmla="*/ 930 w 1366"/>
                  <a:gd name="T91" fmla="*/ 589 h 900"/>
                  <a:gd name="T92" fmla="*/ 961 w 1366"/>
                  <a:gd name="T93" fmla="*/ 619 h 900"/>
                  <a:gd name="T94" fmla="*/ 1054 w 1366"/>
                  <a:gd name="T95" fmla="*/ 619 h 900"/>
                  <a:gd name="T96" fmla="*/ 1117 w 1366"/>
                  <a:gd name="T97" fmla="*/ 651 h 900"/>
                  <a:gd name="T98" fmla="*/ 1148 w 1366"/>
                  <a:gd name="T99" fmla="*/ 651 h 900"/>
                  <a:gd name="T100" fmla="*/ 1272 w 1366"/>
                  <a:gd name="T101" fmla="*/ 589 h 900"/>
                  <a:gd name="T102" fmla="*/ 1241 w 1366"/>
                  <a:gd name="T103" fmla="*/ 682 h 900"/>
                  <a:gd name="T104" fmla="*/ 1302 w 1366"/>
                  <a:gd name="T105" fmla="*/ 682 h 900"/>
                  <a:gd name="T106" fmla="*/ 1333 w 1366"/>
                  <a:gd name="T107" fmla="*/ 682 h 900"/>
                  <a:gd name="T108" fmla="*/ 1365 w 1366"/>
                  <a:gd name="T109" fmla="*/ 682 h 900"/>
                  <a:gd name="T110" fmla="*/ 1365 w 1366"/>
                  <a:gd name="T111" fmla="*/ 682 h 900"/>
                  <a:gd name="T112" fmla="*/ 1302 w 1366"/>
                  <a:gd name="T113" fmla="*/ 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6" h="900">
                    <a:moveTo>
                      <a:pt x="1302" y="93"/>
                    </a:moveTo>
                    <a:lnTo>
                      <a:pt x="1302" y="93"/>
                    </a:lnTo>
                    <a:lnTo>
                      <a:pt x="1272" y="93"/>
                    </a:lnTo>
                    <a:lnTo>
                      <a:pt x="1241" y="93"/>
                    </a:lnTo>
                    <a:cubicBezTo>
                      <a:pt x="1209" y="93"/>
                      <a:pt x="1209" y="93"/>
                      <a:pt x="1209" y="93"/>
                    </a:cubicBezTo>
                    <a:cubicBezTo>
                      <a:pt x="1178" y="93"/>
                      <a:pt x="1148" y="93"/>
                      <a:pt x="1148" y="93"/>
                    </a:cubicBezTo>
                    <a:lnTo>
                      <a:pt x="1148" y="93"/>
                    </a:lnTo>
                    <a:cubicBezTo>
                      <a:pt x="1148" y="93"/>
                      <a:pt x="1148" y="93"/>
                      <a:pt x="1117" y="93"/>
                    </a:cubicBezTo>
                    <a:cubicBezTo>
                      <a:pt x="1117" y="93"/>
                      <a:pt x="1117" y="93"/>
                      <a:pt x="1085" y="93"/>
                    </a:cubicBezTo>
                    <a:lnTo>
                      <a:pt x="1085" y="93"/>
                    </a:lnTo>
                    <a:cubicBezTo>
                      <a:pt x="1085" y="93"/>
                      <a:pt x="1054" y="93"/>
                      <a:pt x="1024" y="93"/>
                    </a:cubicBezTo>
                    <a:cubicBezTo>
                      <a:pt x="993" y="62"/>
                      <a:pt x="961" y="62"/>
                      <a:pt x="930" y="62"/>
                    </a:cubicBezTo>
                    <a:lnTo>
                      <a:pt x="930" y="62"/>
                    </a:lnTo>
                    <a:cubicBezTo>
                      <a:pt x="930" y="62"/>
                      <a:pt x="900" y="62"/>
                      <a:pt x="869" y="62"/>
                    </a:cubicBezTo>
                    <a:cubicBezTo>
                      <a:pt x="837" y="62"/>
                      <a:pt x="806" y="62"/>
                      <a:pt x="806" y="62"/>
                    </a:cubicBezTo>
                    <a:cubicBezTo>
                      <a:pt x="806" y="62"/>
                      <a:pt x="776" y="62"/>
                      <a:pt x="745" y="62"/>
                    </a:cubicBezTo>
                    <a:cubicBezTo>
                      <a:pt x="713" y="31"/>
                      <a:pt x="713" y="31"/>
                      <a:pt x="713" y="31"/>
                    </a:cubicBezTo>
                    <a:lnTo>
                      <a:pt x="713" y="31"/>
                    </a:lnTo>
                    <a:lnTo>
                      <a:pt x="713" y="31"/>
                    </a:lnTo>
                    <a:lnTo>
                      <a:pt x="682" y="31"/>
                    </a:lnTo>
                    <a:lnTo>
                      <a:pt x="682" y="31"/>
                    </a:lnTo>
                    <a:lnTo>
                      <a:pt x="652" y="31"/>
                    </a:lnTo>
                    <a:cubicBezTo>
                      <a:pt x="652" y="31"/>
                      <a:pt x="652" y="31"/>
                      <a:pt x="621" y="31"/>
                    </a:cubicBezTo>
                    <a:lnTo>
                      <a:pt x="621" y="31"/>
                    </a:lnTo>
                    <a:lnTo>
                      <a:pt x="621" y="31"/>
                    </a:lnTo>
                    <a:cubicBezTo>
                      <a:pt x="528" y="62"/>
                      <a:pt x="528" y="62"/>
                      <a:pt x="528" y="62"/>
                    </a:cubicBezTo>
                    <a:cubicBezTo>
                      <a:pt x="558" y="0"/>
                      <a:pt x="558" y="0"/>
                      <a:pt x="558" y="0"/>
                    </a:cubicBezTo>
                    <a:lnTo>
                      <a:pt x="558" y="0"/>
                    </a:lnTo>
                    <a:cubicBezTo>
                      <a:pt x="528" y="0"/>
                      <a:pt x="528" y="31"/>
                      <a:pt x="497" y="31"/>
                    </a:cubicBezTo>
                    <a:cubicBezTo>
                      <a:pt x="497" y="31"/>
                      <a:pt x="465" y="31"/>
                      <a:pt x="434" y="31"/>
                    </a:cubicBezTo>
                    <a:lnTo>
                      <a:pt x="434" y="62"/>
                    </a:lnTo>
                    <a:cubicBezTo>
                      <a:pt x="404" y="62"/>
                      <a:pt x="373" y="62"/>
                      <a:pt x="373" y="62"/>
                    </a:cubicBezTo>
                    <a:cubicBezTo>
                      <a:pt x="341" y="62"/>
                      <a:pt x="341" y="62"/>
                      <a:pt x="341" y="62"/>
                    </a:cubicBezTo>
                    <a:lnTo>
                      <a:pt x="341" y="62"/>
                    </a:lnTo>
                    <a:cubicBezTo>
                      <a:pt x="310" y="62"/>
                      <a:pt x="280" y="62"/>
                      <a:pt x="280" y="62"/>
                    </a:cubicBezTo>
                    <a:cubicBezTo>
                      <a:pt x="249" y="62"/>
                      <a:pt x="249" y="93"/>
                      <a:pt x="217" y="93"/>
                    </a:cubicBezTo>
                    <a:lnTo>
                      <a:pt x="186" y="124"/>
                    </a:lnTo>
                    <a:cubicBezTo>
                      <a:pt x="156" y="155"/>
                      <a:pt x="156" y="155"/>
                      <a:pt x="156" y="155"/>
                    </a:cubicBezTo>
                    <a:lnTo>
                      <a:pt x="156" y="155"/>
                    </a:lnTo>
                    <a:cubicBezTo>
                      <a:pt x="156" y="155"/>
                      <a:pt x="156" y="155"/>
                      <a:pt x="124" y="155"/>
                    </a:cubicBezTo>
                    <a:cubicBezTo>
                      <a:pt x="93" y="155"/>
                      <a:pt x="62" y="155"/>
                      <a:pt x="62" y="155"/>
                    </a:cubicBezTo>
                    <a:lnTo>
                      <a:pt x="93" y="186"/>
                    </a:lnTo>
                    <a:lnTo>
                      <a:pt x="93" y="186"/>
                    </a:lnTo>
                    <a:cubicBezTo>
                      <a:pt x="124" y="186"/>
                      <a:pt x="156" y="186"/>
                      <a:pt x="156" y="217"/>
                    </a:cubicBezTo>
                    <a:lnTo>
                      <a:pt x="156" y="217"/>
                    </a:lnTo>
                    <a:lnTo>
                      <a:pt x="186" y="217"/>
                    </a:lnTo>
                    <a:cubicBezTo>
                      <a:pt x="217" y="217"/>
                      <a:pt x="217" y="217"/>
                      <a:pt x="217" y="217"/>
                    </a:cubicBezTo>
                    <a:cubicBezTo>
                      <a:pt x="249" y="217"/>
                      <a:pt x="249" y="217"/>
                      <a:pt x="249" y="217"/>
                    </a:cubicBezTo>
                    <a:cubicBezTo>
                      <a:pt x="280" y="217"/>
                      <a:pt x="280" y="217"/>
                      <a:pt x="280" y="217"/>
                    </a:cubicBezTo>
                    <a:cubicBezTo>
                      <a:pt x="280" y="248"/>
                      <a:pt x="280" y="248"/>
                      <a:pt x="280" y="248"/>
                    </a:cubicBezTo>
                    <a:cubicBezTo>
                      <a:pt x="341" y="279"/>
                      <a:pt x="341" y="279"/>
                      <a:pt x="341" y="279"/>
                    </a:cubicBezTo>
                    <a:cubicBezTo>
                      <a:pt x="341" y="341"/>
                      <a:pt x="341" y="341"/>
                      <a:pt x="341" y="341"/>
                    </a:cubicBezTo>
                    <a:cubicBezTo>
                      <a:pt x="310" y="341"/>
                      <a:pt x="310" y="341"/>
                      <a:pt x="310" y="341"/>
                    </a:cubicBezTo>
                    <a:cubicBezTo>
                      <a:pt x="310" y="341"/>
                      <a:pt x="310" y="310"/>
                      <a:pt x="280" y="310"/>
                    </a:cubicBezTo>
                    <a:cubicBezTo>
                      <a:pt x="280" y="310"/>
                      <a:pt x="280" y="310"/>
                      <a:pt x="249" y="310"/>
                    </a:cubicBezTo>
                    <a:cubicBezTo>
                      <a:pt x="249" y="341"/>
                      <a:pt x="217" y="341"/>
                      <a:pt x="186" y="341"/>
                    </a:cubicBezTo>
                    <a:lnTo>
                      <a:pt x="186" y="341"/>
                    </a:lnTo>
                    <a:lnTo>
                      <a:pt x="124" y="341"/>
                    </a:lnTo>
                    <a:cubicBezTo>
                      <a:pt x="124" y="341"/>
                      <a:pt x="93" y="341"/>
                      <a:pt x="93" y="310"/>
                    </a:cubicBezTo>
                    <a:lnTo>
                      <a:pt x="93" y="310"/>
                    </a:lnTo>
                    <a:cubicBezTo>
                      <a:pt x="0" y="341"/>
                      <a:pt x="0" y="341"/>
                      <a:pt x="0" y="341"/>
                    </a:cubicBezTo>
                    <a:lnTo>
                      <a:pt x="0" y="372"/>
                    </a:lnTo>
                    <a:lnTo>
                      <a:pt x="0" y="372"/>
                    </a:lnTo>
                    <a:cubicBezTo>
                      <a:pt x="32" y="403"/>
                      <a:pt x="32" y="403"/>
                      <a:pt x="62" y="403"/>
                    </a:cubicBezTo>
                    <a:lnTo>
                      <a:pt x="62" y="403"/>
                    </a:lnTo>
                    <a:cubicBezTo>
                      <a:pt x="93" y="403"/>
                      <a:pt x="124" y="403"/>
                      <a:pt x="156" y="403"/>
                    </a:cubicBezTo>
                    <a:lnTo>
                      <a:pt x="156" y="403"/>
                    </a:lnTo>
                    <a:cubicBezTo>
                      <a:pt x="186" y="372"/>
                      <a:pt x="186" y="372"/>
                      <a:pt x="186" y="372"/>
                    </a:cubicBezTo>
                    <a:cubicBezTo>
                      <a:pt x="186" y="403"/>
                      <a:pt x="186" y="403"/>
                      <a:pt x="186" y="403"/>
                    </a:cubicBezTo>
                    <a:lnTo>
                      <a:pt x="217" y="403"/>
                    </a:lnTo>
                    <a:lnTo>
                      <a:pt x="217" y="403"/>
                    </a:lnTo>
                    <a:lnTo>
                      <a:pt x="280" y="372"/>
                    </a:lnTo>
                    <a:cubicBezTo>
                      <a:pt x="310" y="341"/>
                      <a:pt x="310" y="341"/>
                      <a:pt x="310" y="341"/>
                    </a:cubicBezTo>
                    <a:cubicBezTo>
                      <a:pt x="310" y="403"/>
                      <a:pt x="310" y="403"/>
                      <a:pt x="310" y="403"/>
                    </a:cubicBezTo>
                    <a:cubicBezTo>
                      <a:pt x="310" y="434"/>
                      <a:pt x="310" y="465"/>
                      <a:pt x="310" y="495"/>
                    </a:cubicBezTo>
                    <a:cubicBezTo>
                      <a:pt x="310" y="495"/>
                      <a:pt x="280" y="527"/>
                      <a:pt x="249" y="527"/>
                    </a:cubicBezTo>
                    <a:lnTo>
                      <a:pt x="249" y="527"/>
                    </a:lnTo>
                    <a:lnTo>
                      <a:pt x="217" y="495"/>
                    </a:lnTo>
                    <a:lnTo>
                      <a:pt x="217" y="495"/>
                    </a:lnTo>
                    <a:lnTo>
                      <a:pt x="186" y="527"/>
                    </a:lnTo>
                    <a:cubicBezTo>
                      <a:pt x="156" y="527"/>
                      <a:pt x="156" y="527"/>
                      <a:pt x="124" y="527"/>
                    </a:cubicBezTo>
                    <a:lnTo>
                      <a:pt x="124" y="527"/>
                    </a:lnTo>
                    <a:lnTo>
                      <a:pt x="124" y="527"/>
                    </a:lnTo>
                    <a:cubicBezTo>
                      <a:pt x="93" y="558"/>
                      <a:pt x="93" y="558"/>
                      <a:pt x="93" y="558"/>
                    </a:cubicBezTo>
                    <a:lnTo>
                      <a:pt x="93" y="558"/>
                    </a:lnTo>
                    <a:cubicBezTo>
                      <a:pt x="62" y="558"/>
                      <a:pt x="62" y="589"/>
                      <a:pt x="62" y="589"/>
                    </a:cubicBezTo>
                    <a:cubicBezTo>
                      <a:pt x="93" y="589"/>
                      <a:pt x="93" y="589"/>
                      <a:pt x="93" y="589"/>
                    </a:cubicBezTo>
                    <a:cubicBezTo>
                      <a:pt x="93" y="619"/>
                      <a:pt x="93" y="619"/>
                      <a:pt x="93" y="619"/>
                    </a:cubicBezTo>
                    <a:lnTo>
                      <a:pt x="93" y="619"/>
                    </a:lnTo>
                    <a:cubicBezTo>
                      <a:pt x="93" y="619"/>
                      <a:pt x="93" y="619"/>
                      <a:pt x="124" y="619"/>
                    </a:cubicBezTo>
                    <a:cubicBezTo>
                      <a:pt x="156" y="619"/>
                      <a:pt x="156" y="619"/>
                      <a:pt x="186" y="651"/>
                    </a:cubicBezTo>
                    <a:cubicBezTo>
                      <a:pt x="186" y="682"/>
                      <a:pt x="186" y="682"/>
                      <a:pt x="186" y="682"/>
                    </a:cubicBezTo>
                    <a:lnTo>
                      <a:pt x="186" y="682"/>
                    </a:lnTo>
                    <a:lnTo>
                      <a:pt x="186" y="682"/>
                    </a:lnTo>
                    <a:cubicBezTo>
                      <a:pt x="217" y="651"/>
                      <a:pt x="217" y="651"/>
                      <a:pt x="217" y="651"/>
                    </a:cubicBezTo>
                    <a:cubicBezTo>
                      <a:pt x="249" y="651"/>
                      <a:pt x="249" y="651"/>
                      <a:pt x="249" y="651"/>
                    </a:cubicBezTo>
                    <a:lnTo>
                      <a:pt x="249" y="651"/>
                    </a:lnTo>
                    <a:cubicBezTo>
                      <a:pt x="249" y="651"/>
                      <a:pt x="280" y="682"/>
                      <a:pt x="280" y="713"/>
                    </a:cubicBezTo>
                    <a:lnTo>
                      <a:pt x="280" y="743"/>
                    </a:lnTo>
                    <a:lnTo>
                      <a:pt x="280" y="743"/>
                    </a:lnTo>
                    <a:lnTo>
                      <a:pt x="280" y="743"/>
                    </a:lnTo>
                    <a:lnTo>
                      <a:pt x="280" y="775"/>
                    </a:lnTo>
                    <a:lnTo>
                      <a:pt x="280" y="775"/>
                    </a:lnTo>
                    <a:lnTo>
                      <a:pt x="280" y="775"/>
                    </a:lnTo>
                    <a:cubicBezTo>
                      <a:pt x="280" y="743"/>
                      <a:pt x="310" y="743"/>
                      <a:pt x="310" y="743"/>
                    </a:cubicBezTo>
                    <a:cubicBezTo>
                      <a:pt x="341" y="743"/>
                      <a:pt x="341" y="743"/>
                      <a:pt x="341" y="775"/>
                    </a:cubicBezTo>
                    <a:cubicBezTo>
                      <a:pt x="341" y="775"/>
                      <a:pt x="341" y="775"/>
                      <a:pt x="373" y="775"/>
                    </a:cubicBezTo>
                    <a:lnTo>
                      <a:pt x="373" y="775"/>
                    </a:lnTo>
                    <a:lnTo>
                      <a:pt x="404" y="775"/>
                    </a:lnTo>
                    <a:cubicBezTo>
                      <a:pt x="434" y="713"/>
                      <a:pt x="434" y="713"/>
                      <a:pt x="434" y="713"/>
                    </a:cubicBezTo>
                    <a:cubicBezTo>
                      <a:pt x="434" y="775"/>
                      <a:pt x="434" y="775"/>
                      <a:pt x="434" y="775"/>
                    </a:cubicBezTo>
                    <a:lnTo>
                      <a:pt x="434" y="775"/>
                    </a:lnTo>
                    <a:cubicBezTo>
                      <a:pt x="465" y="775"/>
                      <a:pt x="465" y="775"/>
                      <a:pt x="465" y="775"/>
                    </a:cubicBezTo>
                    <a:lnTo>
                      <a:pt x="465" y="775"/>
                    </a:lnTo>
                    <a:cubicBezTo>
                      <a:pt x="465" y="775"/>
                      <a:pt x="497" y="775"/>
                      <a:pt x="497" y="743"/>
                    </a:cubicBezTo>
                    <a:cubicBezTo>
                      <a:pt x="652" y="651"/>
                      <a:pt x="652" y="651"/>
                      <a:pt x="652" y="651"/>
                    </a:cubicBezTo>
                    <a:cubicBezTo>
                      <a:pt x="528" y="806"/>
                      <a:pt x="528" y="806"/>
                      <a:pt x="528" y="806"/>
                    </a:cubicBezTo>
                    <a:lnTo>
                      <a:pt x="497" y="837"/>
                    </a:lnTo>
                    <a:lnTo>
                      <a:pt x="497" y="837"/>
                    </a:lnTo>
                    <a:cubicBezTo>
                      <a:pt x="497" y="867"/>
                      <a:pt x="497" y="867"/>
                      <a:pt x="497" y="867"/>
                    </a:cubicBezTo>
                    <a:lnTo>
                      <a:pt x="497" y="899"/>
                    </a:lnTo>
                    <a:cubicBezTo>
                      <a:pt x="497" y="899"/>
                      <a:pt x="497" y="899"/>
                      <a:pt x="528" y="899"/>
                    </a:cubicBezTo>
                    <a:lnTo>
                      <a:pt x="528" y="867"/>
                    </a:lnTo>
                    <a:lnTo>
                      <a:pt x="528" y="867"/>
                    </a:lnTo>
                    <a:cubicBezTo>
                      <a:pt x="589" y="837"/>
                      <a:pt x="589" y="837"/>
                      <a:pt x="589" y="837"/>
                    </a:cubicBezTo>
                    <a:cubicBezTo>
                      <a:pt x="589" y="837"/>
                      <a:pt x="589" y="837"/>
                      <a:pt x="621" y="806"/>
                    </a:cubicBezTo>
                    <a:lnTo>
                      <a:pt x="621" y="806"/>
                    </a:lnTo>
                    <a:cubicBezTo>
                      <a:pt x="621" y="806"/>
                      <a:pt x="621" y="806"/>
                      <a:pt x="652" y="806"/>
                    </a:cubicBezTo>
                    <a:lnTo>
                      <a:pt x="652" y="806"/>
                    </a:lnTo>
                    <a:cubicBezTo>
                      <a:pt x="682" y="775"/>
                      <a:pt x="713" y="743"/>
                      <a:pt x="713" y="743"/>
                    </a:cubicBezTo>
                    <a:cubicBezTo>
                      <a:pt x="713" y="713"/>
                      <a:pt x="713" y="713"/>
                      <a:pt x="713" y="713"/>
                    </a:cubicBezTo>
                    <a:lnTo>
                      <a:pt x="713" y="713"/>
                    </a:lnTo>
                    <a:cubicBezTo>
                      <a:pt x="652" y="651"/>
                      <a:pt x="652" y="651"/>
                      <a:pt x="652" y="651"/>
                    </a:cubicBezTo>
                    <a:cubicBezTo>
                      <a:pt x="745" y="682"/>
                      <a:pt x="745" y="682"/>
                      <a:pt x="745" y="682"/>
                    </a:cubicBezTo>
                    <a:cubicBezTo>
                      <a:pt x="745" y="651"/>
                      <a:pt x="776" y="651"/>
                      <a:pt x="776" y="651"/>
                    </a:cubicBezTo>
                    <a:lnTo>
                      <a:pt x="776" y="619"/>
                    </a:lnTo>
                    <a:cubicBezTo>
                      <a:pt x="806" y="619"/>
                      <a:pt x="806" y="619"/>
                      <a:pt x="837" y="619"/>
                    </a:cubicBezTo>
                    <a:cubicBezTo>
                      <a:pt x="837" y="619"/>
                      <a:pt x="900" y="589"/>
                      <a:pt x="930" y="589"/>
                    </a:cubicBezTo>
                    <a:cubicBezTo>
                      <a:pt x="961" y="651"/>
                      <a:pt x="961" y="651"/>
                      <a:pt x="961" y="651"/>
                    </a:cubicBezTo>
                    <a:lnTo>
                      <a:pt x="961" y="651"/>
                    </a:lnTo>
                    <a:lnTo>
                      <a:pt x="961" y="619"/>
                    </a:lnTo>
                    <a:cubicBezTo>
                      <a:pt x="993" y="619"/>
                      <a:pt x="993" y="619"/>
                      <a:pt x="1024" y="619"/>
                    </a:cubicBezTo>
                    <a:lnTo>
                      <a:pt x="1024" y="619"/>
                    </a:lnTo>
                    <a:cubicBezTo>
                      <a:pt x="1054" y="619"/>
                      <a:pt x="1054" y="619"/>
                      <a:pt x="1054" y="619"/>
                    </a:cubicBezTo>
                    <a:lnTo>
                      <a:pt x="1085" y="651"/>
                    </a:lnTo>
                    <a:lnTo>
                      <a:pt x="1085" y="651"/>
                    </a:lnTo>
                    <a:cubicBezTo>
                      <a:pt x="1117" y="651"/>
                      <a:pt x="1117" y="651"/>
                      <a:pt x="1117" y="651"/>
                    </a:cubicBezTo>
                    <a:lnTo>
                      <a:pt x="1117" y="651"/>
                    </a:lnTo>
                    <a:lnTo>
                      <a:pt x="1117" y="651"/>
                    </a:lnTo>
                    <a:cubicBezTo>
                      <a:pt x="1148" y="651"/>
                      <a:pt x="1148" y="651"/>
                      <a:pt x="1148" y="651"/>
                    </a:cubicBezTo>
                    <a:lnTo>
                      <a:pt x="1148" y="651"/>
                    </a:lnTo>
                    <a:cubicBezTo>
                      <a:pt x="1178" y="651"/>
                      <a:pt x="1178" y="651"/>
                      <a:pt x="1178" y="651"/>
                    </a:cubicBezTo>
                    <a:cubicBezTo>
                      <a:pt x="1272" y="589"/>
                      <a:pt x="1272" y="589"/>
                      <a:pt x="1272" y="589"/>
                    </a:cubicBezTo>
                    <a:cubicBezTo>
                      <a:pt x="1209" y="682"/>
                      <a:pt x="1209" y="682"/>
                      <a:pt x="1209" y="682"/>
                    </a:cubicBezTo>
                    <a:lnTo>
                      <a:pt x="1209" y="682"/>
                    </a:lnTo>
                    <a:cubicBezTo>
                      <a:pt x="1241" y="682"/>
                      <a:pt x="1241" y="682"/>
                      <a:pt x="1241" y="682"/>
                    </a:cubicBezTo>
                    <a:lnTo>
                      <a:pt x="1272" y="682"/>
                    </a:lnTo>
                    <a:cubicBezTo>
                      <a:pt x="1272" y="682"/>
                      <a:pt x="1272" y="682"/>
                      <a:pt x="1302" y="682"/>
                    </a:cubicBezTo>
                    <a:lnTo>
                      <a:pt x="1302" y="682"/>
                    </a:lnTo>
                    <a:cubicBezTo>
                      <a:pt x="1333" y="682"/>
                      <a:pt x="1333" y="682"/>
                      <a:pt x="1333" y="682"/>
                    </a:cubicBezTo>
                    <a:lnTo>
                      <a:pt x="1333" y="682"/>
                    </a:lnTo>
                    <a:lnTo>
                      <a:pt x="1333" y="682"/>
                    </a:lnTo>
                    <a:lnTo>
                      <a:pt x="1365" y="682"/>
                    </a:lnTo>
                    <a:lnTo>
                      <a:pt x="1365" y="682"/>
                    </a:lnTo>
                    <a:lnTo>
                      <a:pt x="1365" y="682"/>
                    </a:lnTo>
                    <a:lnTo>
                      <a:pt x="1365" y="682"/>
                    </a:lnTo>
                    <a:lnTo>
                      <a:pt x="1365" y="682"/>
                    </a:lnTo>
                    <a:lnTo>
                      <a:pt x="1365" y="682"/>
                    </a:lnTo>
                    <a:cubicBezTo>
                      <a:pt x="1365" y="124"/>
                      <a:pt x="1365" y="124"/>
                      <a:pt x="1365" y="124"/>
                    </a:cubicBezTo>
                    <a:cubicBezTo>
                      <a:pt x="1365" y="124"/>
                      <a:pt x="1365" y="93"/>
                      <a:pt x="1333" y="93"/>
                    </a:cubicBezTo>
                    <a:lnTo>
                      <a:pt x="1302"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8" name="Freeform 180">
                <a:extLst>
                  <a:ext uri="{FF2B5EF4-FFF2-40B4-BE49-F238E27FC236}">
                    <a16:creationId xmlns:a16="http://schemas.microsoft.com/office/drawing/2014/main" id="{C8F83A7E-D5A7-8A41-9499-30EB5A6927BE}"/>
                  </a:ext>
                </a:extLst>
              </p:cNvPr>
              <p:cNvSpPr>
                <a:spLocks noChangeArrowheads="1"/>
              </p:cNvSpPr>
              <p:nvPr/>
            </p:nvSpPr>
            <p:spPr bwMode="auto">
              <a:xfrm>
                <a:off x="1838325" y="2249488"/>
                <a:ext cx="44450" cy="77787"/>
              </a:xfrm>
              <a:custGeom>
                <a:avLst/>
                <a:gdLst>
                  <a:gd name="T0" fmla="*/ 124 w 125"/>
                  <a:gd name="T1" fmla="*/ 186 h 217"/>
                  <a:gd name="T2" fmla="*/ 124 w 125"/>
                  <a:gd name="T3" fmla="*/ 186 h 217"/>
                  <a:gd name="T4" fmla="*/ 124 w 125"/>
                  <a:gd name="T5" fmla="*/ 154 h 217"/>
                  <a:gd name="T6" fmla="*/ 124 w 125"/>
                  <a:gd name="T7" fmla="*/ 124 h 217"/>
                  <a:gd name="T8" fmla="*/ 124 w 125"/>
                  <a:gd name="T9" fmla="*/ 124 h 217"/>
                  <a:gd name="T10" fmla="*/ 124 w 125"/>
                  <a:gd name="T11" fmla="*/ 93 h 217"/>
                  <a:gd name="T12" fmla="*/ 124 w 125"/>
                  <a:gd name="T13" fmla="*/ 31 h 217"/>
                  <a:gd name="T14" fmla="*/ 124 w 125"/>
                  <a:gd name="T15" fmla="*/ 0 h 217"/>
                  <a:gd name="T16" fmla="*/ 62 w 125"/>
                  <a:gd name="T17" fmla="*/ 0 h 217"/>
                  <a:gd name="T18" fmla="*/ 62 w 125"/>
                  <a:gd name="T19" fmla="*/ 0 h 217"/>
                  <a:gd name="T20" fmla="*/ 62 w 125"/>
                  <a:gd name="T21" fmla="*/ 0 h 217"/>
                  <a:gd name="T22" fmla="*/ 62 w 125"/>
                  <a:gd name="T23" fmla="*/ 0 h 217"/>
                  <a:gd name="T24" fmla="*/ 93 w 125"/>
                  <a:gd name="T25" fmla="*/ 31 h 217"/>
                  <a:gd name="T26" fmla="*/ 93 w 125"/>
                  <a:gd name="T27" fmla="*/ 31 h 217"/>
                  <a:gd name="T28" fmla="*/ 93 w 125"/>
                  <a:gd name="T29" fmla="*/ 63 h 217"/>
                  <a:gd name="T30" fmla="*/ 93 w 125"/>
                  <a:gd name="T31" fmla="*/ 63 h 217"/>
                  <a:gd name="T32" fmla="*/ 93 w 125"/>
                  <a:gd name="T33" fmla="*/ 63 h 217"/>
                  <a:gd name="T34" fmla="*/ 93 w 125"/>
                  <a:gd name="T35" fmla="*/ 93 h 217"/>
                  <a:gd name="T36" fmla="*/ 62 w 125"/>
                  <a:gd name="T37" fmla="*/ 124 h 217"/>
                  <a:gd name="T38" fmla="*/ 62 w 125"/>
                  <a:gd name="T39" fmla="*/ 124 h 217"/>
                  <a:gd name="T40" fmla="*/ 62 w 125"/>
                  <a:gd name="T41" fmla="*/ 124 h 217"/>
                  <a:gd name="T42" fmla="*/ 31 w 125"/>
                  <a:gd name="T43" fmla="*/ 124 h 217"/>
                  <a:gd name="T44" fmla="*/ 0 w 125"/>
                  <a:gd name="T45" fmla="*/ 124 h 217"/>
                  <a:gd name="T46" fmla="*/ 0 w 125"/>
                  <a:gd name="T47" fmla="*/ 124 h 217"/>
                  <a:gd name="T48" fmla="*/ 0 w 125"/>
                  <a:gd name="T49" fmla="*/ 124 h 217"/>
                  <a:gd name="T50" fmla="*/ 0 w 125"/>
                  <a:gd name="T51" fmla="*/ 124 h 217"/>
                  <a:gd name="T52" fmla="*/ 0 w 125"/>
                  <a:gd name="T53" fmla="*/ 154 h 217"/>
                  <a:gd name="T54" fmla="*/ 0 w 125"/>
                  <a:gd name="T55" fmla="*/ 154 h 217"/>
                  <a:gd name="T56" fmla="*/ 62 w 125"/>
                  <a:gd name="T57" fmla="*/ 216 h 217"/>
                  <a:gd name="T58" fmla="*/ 62 w 125"/>
                  <a:gd name="T59" fmla="*/ 216 h 217"/>
                  <a:gd name="T60" fmla="*/ 93 w 125"/>
                  <a:gd name="T61" fmla="*/ 186 h 217"/>
                  <a:gd name="T62" fmla="*/ 124 w 125"/>
                  <a:gd name="T63" fmla="*/ 18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217">
                    <a:moveTo>
                      <a:pt x="124" y="186"/>
                    </a:moveTo>
                    <a:lnTo>
                      <a:pt x="124" y="186"/>
                    </a:lnTo>
                    <a:lnTo>
                      <a:pt x="124" y="154"/>
                    </a:lnTo>
                    <a:cubicBezTo>
                      <a:pt x="124" y="154"/>
                      <a:pt x="124" y="154"/>
                      <a:pt x="124" y="124"/>
                    </a:cubicBezTo>
                    <a:lnTo>
                      <a:pt x="124" y="124"/>
                    </a:lnTo>
                    <a:cubicBezTo>
                      <a:pt x="124" y="93"/>
                      <a:pt x="124" y="93"/>
                      <a:pt x="124" y="93"/>
                    </a:cubicBezTo>
                    <a:cubicBezTo>
                      <a:pt x="124" y="93"/>
                      <a:pt x="124" y="63"/>
                      <a:pt x="124" y="31"/>
                    </a:cubicBezTo>
                    <a:cubicBezTo>
                      <a:pt x="124" y="31"/>
                      <a:pt x="124" y="31"/>
                      <a:pt x="124" y="0"/>
                    </a:cubicBezTo>
                    <a:cubicBezTo>
                      <a:pt x="62" y="0"/>
                      <a:pt x="62" y="0"/>
                      <a:pt x="62" y="0"/>
                    </a:cubicBezTo>
                    <a:lnTo>
                      <a:pt x="62" y="0"/>
                    </a:lnTo>
                    <a:lnTo>
                      <a:pt x="62" y="0"/>
                    </a:lnTo>
                    <a:lnTo>
                      <a:pt x="62" y="0"/>
                    </a:lnTo>
                    <a:cubicBezTo>
                      <a:pt x="62" y="0"/>
                      <a:pt x="93" y="0"/>
                      <a:pt x="93" y="31"/>
                    </a:cubicBezTo>
                    <a:lnTo>
                      <a:pt x="93" y="31"/>
                    </a:lnTo>
                    <a:cubicBezTo>
                      <a:pt x="93" y="63"/>
                      <a:pt x="93" y="63"/>
                      <a:pt x="93" y="63"/>
                    </a:cubicBezTo>
                    <a:lnTo>
                      <a:pt x="93" y="63"/>
                    </a:lnTo>
                    <a:lnTo>
                      <a:pt x="93" y="63"/>
                    </a:lnTo>
                    <a:cubicBezTo>
                      <a:pt x="93" y="63"/>
                      <a:pt x="93" y="63"/>
                      <a:pt x="93" y="93"/>
                    </a:cubicBezTo>
                    <a:cubicBezTo>
                      <a:pt x="93" y="93"/>
                      <a:pt x="93" y="93"/>
                      <a:pt x="62" y="124"/>
                    </a:cubicBezTo>
                    <a:lnTo>
                      <a:pt x="62" y="124"/>
                    </a:lnTo>
                    <a:lnTo>
                      <a:pt x="62" y="124"/>
                    </a:lnTo>
                    <a:cubicBezTo>
                      <a:pt x="62" y="124"/>
                      <a:pt x="62" y="124"/>
                      <a:pt x="31" y="124"/>
                    </a:cubicBezTo>
                    <a:cubicBezTo>
                      <a:pt x="31" y="124"/>
                      <a:pt x="31" y="124"/>
                      <a:pt x="0" y="124"/>
                    </a:cubicBezTo>
                    <a:lnTo>
                      <a:pt x="0" y="124"/>
                    </a:lnTo>
                    <a:lnTo>
                      <a:pt x="0" y="124"/>
                    </a:lnTo>
                    <a:lnTo>
                      <a:pt x="0" y="124"/>
                    </a:lnTo>
                    <a:cubicBezTo>
                      <a:pt x="0" y="124"/>
                      <a:pt x="0" y="124"/>
                      <a:pt x="0" y="154"/>
                    </a:cubicBezTo>
                    <a:lnTo>
                      <a:pt x="0" y="154"/>
                    </a:lnTo>
                    <a:cubicBezTo>
                      <a:pt x="0" y="186"/>
                      <a:pt x="31" y="216"/>
                      <a:pt x="62" y="216"/>
                    </a:cubicBezTo>
                    <a:lnTo>
                      <a:pt x="62" y="216"/>
                    </a:lnTo>
                    <a:cubicBezTo>
                      <a:pt x="62" y="186"/>
                      <a:pt x="93" y="186"/>
                      <a:pt x="93" y="186"/>
                    </a:cubicBezTo>
                    <a:lnTo>
                      <a:pt x="124" y="18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19" name="Freeform 181">
                <a:extLst>
                  <a:ext uri="{FF2B5EF4-FFF2-40B4-BE49-F238E27FC236}">
                    <a16:creationId xmlns:a16="http://schemas.microsoft.com/office/drawing/2014/main" id="{F86EA569-E451-8C42-AA6A-70294E01FC54}"/>
                  </a:ext>
                </a:extLst>
              </p:cNvPr>
              <p:cNvSpPr>
                <a:spLocks noChangeArrowheads="1"/>
              </p:cNvSpPr>
              <p:nvPr/>
            </p:nvSpPr>
            <p:spPr bwMode="auto">
              <a:xfrm>
                <a:off x="2239963" y="2205038"/>
                <a:ext cx="33337" cy="23812"/>
              </a:xfrm>
              <a:custGeom>
                <a:avLst/>
                <a:gdLst>
                  <a:gd name="T0" fmla="*/ 31 w 94"/>
                  <a:gd name="T1" fmla="*/ 31 h 64"/>
                  <a:gd name="T2" fmla="*/ 31 w 94"/>
                  <a:gd name="T3" fmla="*/ 31 h 64"/>
                  <a:gd name="T4" fmla="*/ 61 w 94"/>
                  <a:gd name="T5" fmla="*/ 63 h 64"/>
                  <a:gd name="T6" fmla="*/ 93 w 94"/>
                  <a:gd name="T7" fmla="*/ 31 h 64"/>
                  <a:gd name="T8" fmla="*/ 93 w 94"/>
                  <a:gd name="T9" fmla="*/ 31 h 64"/>
                  <a:gd name="T10" fmla="*/ 61 w 94"/>
                  <a:gd name="T11" fmla="*/ 31 h 64"/>
                  <a:gd name="T12" fmla="*/ 61 w 94"/>
                  <a:gd name="T13" fmla="*/ 0 h 64"/>
                  <a:gd name="T14" fmla="*/ 61 w 94"/>
                  <a:gd name="T15" fmla="*/ 0 h 64"/>
                  <a:gd name="T16" fmla="*/ 31 w 94"/>
                  <a:gd name="T17" fmla="*/ 0 h 64"/>
                  <a:gd name="T18" fmla="*/ 31 w 94"/>
                  <a:gd name="T19" fmla="*/ 0 h 64"/>
                  <a:gd name="T20" fmla="*/ 0 w 94"/>
                  <a:gd name="T21" fmla="*/ 31 h 64"/>
                  <a:gd name="T22" fmla="*/ 31 w 94"/>
                  <a:gd name="T2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64">
                    <a:moveTo>
                      <a:pt x="31" y="31"/>
                    </a:moveTo>
                    <a:lnTo>
                      <a:pt x="31" y="31"/>
                    </a:lnTo>
                    <a:lnTo>
                      <a:pt x="61" y="63"/>
                    </a:lnTo>
                    <a:cubicBezTo>
                      <a:pt x="61" y="31"/>
                      <a:pt x="93" y="31"/>
                      <a:pt x="93" y="31"/>
                    </a:cubicBezTo>
                    <a:lnTo>
                      <a:pt x="93" y="31"/>
                    </a:lnTo>
                    <a:cubicBezTo>
                      <a:pt x="93" y="31"/>
                      <a:pt x="93" y="31"/>
                      <a:pt x="61" y="31"/>
                    </a:cubicBezTo>
                    <a:lnTo>
                      <a:pt x="61" y="0"/>
                    </a:lnTo>
                    <a:lnTo>
                      <a:pt x="61" y="0"/>
                    </a:lnTo>
                    <a:lnTo>
                      <a:pt x="31" y="0"/>
                    </a:lnTo>
                    <a:lnTo>
                      <a:pt x="31" y="0"/>
                    </a:lnTo>
                    <a:cubicBezTo>
                      <a:pt x="31" y="31"/>
                      <a:pt x="31" y="31"/>
                      <a:pt x="0" y="31"/>
                    </a:cubicBezTo>
                    <a:cubicBezTo>
                      <a:pt x="31" y="31"/>
                      <a:pt x="31" y="31"/>
                      <a:pt x="31"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0" name="Freeform 182">
                <a:extLst>
                  <a:ext uri="{FF2B5EF4-FFF2-40B4-BE49-F238E27FC236}">
                    <a16:creationId xmlns:a16="http://schemas.microsoft.com/office/drawing/2014/main" id="{E6391440-98AA-2240-A185-8929AAAFB0D6}"/>
                  </a:ext>
                </a:extLst>
              </p:cNvPr>
              <p:cNvSpPr>
                <a:spLocks noChangeArrowheads="1"/>
              </p:cNvSpPr>
              <p:nvPr/>
            </p:nvSpPr>
            <p:spPr bwMode="auto">
              <a:xfrm>
                <a:off x="1169988" y="942975"/>
                <a:ext cx="168275" cy="55563"/>
              </a:xfrm>
              <a:custGeom>
                <a:avLst/>
                <a:gdLst>
                  <a:gd name="T0" fmla="*/ 466 w 467"/>
                  <a:gd name="T1" fmla="*/ 31 h 156"/>
                  <a:gd name="T2" fmla="*/ 466 w 467"/>
                  <a:gd name="T3" fmla="*/ 31 h 156"/>
                  <a:gd name="T4" fmla="*/ 434 w 467"/>
                  <a:gd name="T5" fmla="*/ 0 h 156"/>
                  <a:gd name="T6" fmla="*/ 403 w 467"/>
                  <a:gd name="T7" fmla="*/ 0 h 156"/>
                  <a:gd name="T8" fmla="*/ 342 w 467"/>
                  <a:gd name="T9" fmla="*/ 31 h 156"/>
                  <a:gd name="T10" fmla="*/ 310 w 467"/>
                  <a:gd name="T11" fmla="*/ 31 h 156"/>
                  <a:gd name="T12" fmla="*/ 248 w 467"/>
                  <a:gd name="T13" fmla="*/ 0 h 156"/>
                  <a:gd name="T14" fmla="*/ 186 w 467"/>
                  <a:gd name="T15" fmla="*/ 0 h 156"/>
                  <a:gd name="T16" fmla="*/ 186 w 467"/>
                  <a:gd name="T17" fmla="*/ 0 h 156"/>
                  <a:gd name="T18" fmla="*/ 94 w 467"/>
                  <a:gd name="T19" fmla="*/ 0 h 156"/>
                  <a:gd name="T20" fmla="*/ 94 w 467"/>
                  <a:gd name="T21" fmla="*/ 31 h 156"/>
                  <a:gd name="T22" fmla="*/ 94 w 467"/>
                  <a:gd name="T23" fmla="*/ 62 h 156"/>
                  <a:gd name="T24" fmla="*/ 94 w 467"/>
                  <a:gd name="T25" fmla="*/ 62 h 156"/>
                  <a:gd name="T26" fmla="*/ 62 w 467"/>
                  <a:gd name="T27" fmla="*/ 93 h 156"/>
                  <a:gd name="T28" fmla="*/ 31 w 467"/>
                  <a:gd name="T29" fmla="*/ 93 h 156"/>
                  <a:gd name="T30" fmla="*/ 31 w 467"/>
                  <a:gd name="T31" fmla="*/ 93 h 156"/>
                  <a:gd name="T32" fmla="*/ 0 w 467"/>
                  <a:gd name="T33" fmla="*/ 93 h 156"/>
                  <a:gd name="T34" fmla="*/ 31 w 467"/>
                  <a:gd name="T35" fmla="*/ 93 h 156"/>
                  <a:gd name="T36" fmla="*/ 62 w 467"/>
                  <a:gd name="T37" fmla="*/ 124 h 156"/>
                  <a:gd name="T38" fmla="*/ 94 w 467"/>
                  <a:gd name="T39" fmla="*/ 155 h 156"/>
                  <a:gd name="T40" fmla="*/ 124 w 467"/>
                  <a:gd name="T41" fmla="*/ 155 h 156"/>
                  <a:gd name="T42" fmla="*/ 124 w 467"/>
                  <a:gd name="T43" fmla="*/ 155 h 156"/>
                  <a:gd name="T44" fmla="*/ 248 w 467"/>
                  <a:gd name="T45" fmla="*/ 124 h 156"/>
                  <a:gd name="T46" fmla="*/ 248 w 467"/>
                  <a:gd name="T47" fmla="*/ 124 h 156"/>
                  <a:gd name="T48" fmla="*/ 248 w 467"/>
                  <a:gd name="T49" fmla="*/ 93 h 156"/>
                  <a:gd name="T50" fmla="*/ 310 w 467"/>
                  <a:gd name="T51" fmla="*/ 62 h 156"/>
                  <a:gd name="T52" fmla="*/ 310 w 467"/>
                  <a:gd name="T53" fmla="*/ 62 h 156"/>
                  <a:gd name="T54" fmla="*/ 310 w 467"/>
                  <a:gd name="T55" fmla="*/ 62 h 156"/>
                  <a:gd name="T56" fmla="*/ 310 w 467"/>
                  <a:gd name="T57" fmla="*/ 62 h 156"/>
                  <a:gd name="T58" fmla="*/ 342 w 467"/>
                  <a:gd name="T59" fmla="*/ 62 h 156"/>
                  <a:gd name="T60" fmla="*/ 403 w 467"/>
                  <a:gd name="T61" fmla="*/ 31 h 156"/>
                  <a:gd name="T62" fmla="*/ 466 w 467"/>
                  <a:gd name="T63" fmla="*/ 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156">
                    <a:moveTo>
                      <a:pt x="466" y="31"/>
                    </a:moveTo>
                    <a:lnTo>
                      <a:pt x="466" y="31"/>
                    </a:lnTo>
                    <a:cubicBezTo>
                      <a:pt x="466" y="31"/>
                      <a:pt x="434" y="31"/>
                      <a:pt x="434" y="0"/>
                    </a:cubicBezTo>
                    <a:lnTo>
                      <a:pt x="403" y="0"/>
                    </a:lnTo>
                    <a:cubicBezTo>
                      <a:pt x="372" y="0"/>
                      <a:pt x="372" y="0"/>
                      <a:pt x="342" y="31"/>
                    </a:cubicBezTo>
                    <a:cubicBezTo>
                      <a:pt x="342" y="31"/>
                      <a:pt x="342" y="31"/>
                      <a:pt x="310" y="31"/>
                    </a:cubicBezTo>
                    <a:cubicBezTo>
                      <a:pt x="279" y="31"/>
                      <a:pt x="279" y="31"/>
                      <a:pt x="248" y="0"/>
                    </a:cubicBezTo>
                    <a:cubicBezTo>
                      <a:pt x="218" y="0"/>
                      <a:pt x="218" y="0"/>
                      <a:pt x="186" y="0"/>
                    </a:cubicBezTo>
                    <a:lnTo>
                      <a:pt x="186" y="0"/>
                    </a:lnTo>
                    <a:cubicBezTo>
                      <a:pt x="155" y="0"/>
                      <a:pt x="124" y="0"/>
                      <a:pt x="94" y="0"/>
                    </a:cubicBezTo>
                    <a:cubicBezTo>
                      <a:pt x="94" y="0"/>
                      <a:pt x="94" y="0"/>
                      <a:pt x="94" y="31"/>
                    </a:cubicBezTo>
                    <a:lnTo>
                      <a:pt x="94" y="62"/>
                    </a:lnTo>
                    <a:lnTo>
                      <a:pt x="94" y="62"/>
                    </a:lnTo>
                    <a:cubicBezTo>
                      <a:pt x="62" y="62"/>
                      <a:pt x="62" y="62"/>
                      <a:pt x="62" y="93"/>
                    </a:cubicBezTo>
                    <a:cubicBezTo>
                      <a:pt x="62" y="93"/>
                      <a:pt x="62" y="93"/>
                      <a:pt x="31" y="93"/>
                    </a:cubicBezTo>
                    <a:lnTo>
                      <a:pt x="31" y="93"/>
                    </a:lnTo>
                    <a:lnTo>
                      <a:pt x="0" y="93"/>
                    </a:lnTo>
                    <a:lnTo>
                      <a:pt x="31" y="93"/>
                    </a:lnTo>
                    <a:cubicBezTo>
                      <a:pt x="31" y="93"/>
                      <a:pt x="31" y="93"/>
                      <a:pt x="62" y="124"/>
                    </a:cubicBezTo>
                    <a:cubicBezTo>
                      <a:pt x="62" y="124"/>
                      <a:pt x="94" y="124"/>
                      <a:pt x="94" y="155"/>
                    </a:cubicBezTo>
                    <a:lnTo>
                      <a:pt x="124" y="155"/>
                    </a:lnTo>
                    <a:lnTo>
                      <a:pt x="124" y="155"/>
                    </a:lnTo>
                    <a:cubicBezTo>
                      <a:pt x="124" y="155"/>
                      <a:pt x="218" y="124"/>
                      <a:pt x="248" y="124"/>
                    </a:cubicBezTo>
                    <a:lnTo>
                      <a:pt x="248" y="124"/>
                    </a:lnTo>
                    <a:lnTo>
                      <a:pt x="248" y="93"/>
                    </a:lnTo>
                    <a:cubicBezTo>
                      <a:pt x="248" y="62"/>
                      <a:pt x="279" y="62"/>
                      <a:pt x="310" y="62"/>
                    </a:cubicBezTo>
                    <a:lnTo>
                      <a:pt x="310" y="62"/>
                    </a:lnTo>
                    <a:lnTo>
                      <a:pt x="310" y="62"/>
                    </a:lnTo>
                    <a:lnTo>
                      <a:pt x="310" y="62"/>
                    </a:lnTo>
                    <a:cubicBezTo>
                      <a:pt x="342" y="62"/>
                      <a:pt x="342" y="62"/>
                      <a:pt x="342" y="62"/>
                    </a:cubicBezTo>
                    <a:cubicBezTo>
                      <a:pt x="372" y="62"/>
                      <a:pt x="372" y="31"/>
                      <a:pt x="403" y="31"/>
                    </a:cubicBezTo>
                    <a:cubicBezTo>
                      <a:pt x="403" y="31"/>
                      <a:pt x="434" y="31"/>
                      <a:pt x="466"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1" name="Freeform 183">
                <a:extLst>
                  <a:ext uri="{FF2B5EF4-FFF2-40B4-BE49-F238E27FC236}">
                    <a16:creationId xmlns:a16="http://schemas.microsoft.com/office/drawing/2014/main" id="{4D953307-4445-4D45-859C-C7FA17553566}"/>
                  </a:ext>
                </a:extLst>
              </p:cNvPr>
              <p:cNvSpPr>
                <a:spLocks noChangeArrowheads="1"/>
              </p:cNvSpPr>
              <p:nvPr/>
            </p:nvSpPr>
            <p:spPr bwMode="auto">
              <a:xfrm>
                <a:off x="1984375" y="754063"/>
                <a:ext cx="22225" cy="11112"/>
              </a:xfrm>
              <a:custGeom>
                <a:avLst/>
                <a:gdLst>
                  <a:gd name="T0" fmla="*/ 0 w 63"/>
                  <a:gd name="T1" fmla="*/ 0 h 32"/>
                  <a:gd name="T2" fmla="*/ 0 w 63"/>
                  <a:gd name="T3" fmla="*/ 0 h 32"/>
                  <a:gd name="T4" fmla="*/ 0 w 63"/>
                  <a:gd name="T5" fmla="*/ 31 h 32"/>
                  <a:gd name="T6" fmla="*/ 62 w 63"/>
                  <a:gd name="T7" fmla="*/ 31 h 32"/>
                  <a:gd name="T8" fmla="*/ 31 w 63"/>
                  <a:gd name="T9" fmla="*/ 31 h 32"/>
                  <a:gd name="T10" fmla="*/ 0 w 63"/>
                  <a:gd name="T11" fmla="*/ 0 h 32"/>
                </a:gdLst>
                <a:ahLst/>
                <a:cxnLst>
                  <a:cxn ang="0">
                    <a:pos x="T0" y="T1"/>
                  </a:cxn>
                  <a:cxn ang="0">
                    <a:pos x="T2" y="T3"/>
                  </a:cxn>
                  <a:cxn ang="0">
                    <a:pos x="T4" y="T5"/>
                  </a:cxn>
                  <a:cxn ang="0">
                    <a:pos x="T6" y="T7"/>
                  </a:cxn>
                  <a:cxn ang="0">
                    <a:pos x="T8" y="T9"/>
                  </a:cxn>
                  <a:cxn ang="0">
                    <a:pos x="T10" y="T11"/>
                  </a:cxn>
                </a:cxnLst>
                <a:rect l="0" t="0" r="r" b="b"/>
                <a:pathLst>
                  <a:path w="63" h="32">
                    <a:moveTo>
                      <a:pt x="0" y="0"/>
                    </a:moveTo>
                    <a:lnTo>
                      <a:pt x="0" y="0"/>
                    </a:lnTo>
                    <a:lnTo>
                      <a:pt x="0" y="31"/>
                    </a:lnTo>
                    <a:cubicBezTo>
                      <a:pt x="31" y="31"/>
                      <a:pt x="31" y="31"/>
                      <a:pt x="62" y="31"/>
                    </a:cubicBezTo>
                    <a:cubicBezTo>
                      <a:pt x="62" y="31"/>
                      <a:pt x="62" y="31"/>
                      <a:pt x="31" y="31"/>
                    </a:cubicBezTo>
                    <a:cubicBezTo>
                      <a:pt x="31" y="31"/>
                      <a:pt x="31"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2" name="Freeform 184">
                <a:extLst>
                  <a:ext uri="{FF2B5EF4-FFF2-40B4-BE49-F238E27FC236}">
                    <a16:creationId xmlns:a16="http://schemas.microsoft.com/office/drawing/2014/main" id="{3CA885CB-F367-5943-BECD-CC224B7CE3E7}"/>
                  </a:ext>
                </a:extLst>
              </p:cNvPr>
              <p:cNvSpPr>
                <a:spLocks noChangeArrowheads="1"/>
              </p:cNvSpPr>
              <p:nvPr/>
            </p:nvSpPr>
            <p:spPr bwMode="auto">
              <a:xfrm>
                <a:off x="1893888" y="865188"/>
                <a:ext cx="123825" cy="11112"/>
              </a:xfrm>
              <a:custGeom>
                <a:avLst/>
                <a:gdLst>
                  <a:gd name="T0" fmla="*/ 279 w 342"/>
                  <a:gd name="T1" fmla="*/ 31 h 32"/>
                  <a:gd name="T2" fmla="*/ 279 w 342"/>
                  <a:gd name="T3" fmla="*/ 31 h 32"/>
                  <a:gd name="T4" fmla="*/ 248 w 342"/>
                  <a:gd name="T5" fmla="*/ 31 h 32"/>
                  <a:gd name="T6" fmla="*/ 248 w 342"/>
                  <a:gd name="T7" fmla="*/ 31 h 32"/>
                  <a:gd name="T8" fmla="*/ 217 w 342"/>
                  <a:gd name="T9" fmla="*/ 31 h 32"/>
                  <a:gd name="T10" fmla="*/ 186 w 342"/>
                  <a:gd name="T11" fmla="*/ 31 h 32"/>
                  <a:gd name="T12" fmla="*/ 155 w 342"/>
                  <a:gd name="T13" fmla="*/ 31 h 32"/>
                  <a:gd name="T14" fmla="*/ 124 w 342"/>
                  <a:gd name="T15" fmla="*/ 0 h 32"/>
                  <a:gd name="T16" fmla="*/ 124 w 342"/>
                  <a:gd name="T17" fmla="*/ 0 h 32"/>
                  <a:gd name="T18" fmla="*/ 93 w 342"/>
                  <a:gd name="T19" fmla="*/ 0 h 32"/>
                  <a:gd name="T20" fmla="*/ 62 w 342"/>
                  <a:gd name="T21" fmla="*/ 0 h 32"/>
                  <a:gd name="T22" fmla="*/ 31 w 342"/>
                  <a:gd name="T23" fmla="*/ 0 h 32"/>
                  <a:gd name="T24" fmla="*/ 31 w 342"/>
                  <a:gd name="T25" fmla="*/ 0 h 32"/>
                  <a:gd name="T26" fmla="*/ 0 w 342"/>
                  <a:gd name="T27" fmla="*/ 31 h 32"/>
                  <a:gd name="T28" fmla="*/ 0 w 342"/>
                  <a:gd name="T29" fmla="*/ 31 h 32"/>
                  <a:gd name="T30" fmla="*/ 31 w 342"/>
                  <a:gd name="T31" fmla="*/ 31 h 32"/>
                  <a:gd name="T32" fmla="*/ 62 w 342"/>
                  <a:gd name="T33" fmla="*/ 31 h 32"/>
                  <a:gd name="T34" fmla="*/ 93 w 342"/>
                  <a:gd name="T35" fmla="*/ 0 h 32"/>
                  <a:gd name="T36" fmla="*/ 93 w 342"/>
                  <a:gd name="T37" fmla="*/ 31 h 32"/>
                  <a:gd name="T38" fmla="*/ 93 w 342"/>
                  <a:gd name="T39" fmla="*/ 31 h 32"/>
                  <a:gd name="T40" fmla="*/ 124 w 342"/>
                  <a:gd name="T41" fmla="*/ 31 h 32"/>
                  <a:gd name="T42" fmla="*/ 155 w 342"/>
                  <a:gd name="T43" fmla="*/ 31 h 32"/>
                  <a:gd name="T44" fmla="*/ 155 w 342"/>
                  <a:gd name="T45" fmla="*/ 31 h 32"/>
                  <a:gd name="T46" fmla="*/ 186 w 342"/>
                  <a:gd name="T47" fmla="*/ 31 h 32"/>
                  <a:gd name="T48" fmla="*/ 186 w 342"/>
                  <a:gd name="T49" fmla="*/ 31 h 32"/>
                  <a:gd name="T50" fmla="*/ 186 w 342"/>
                  <a:gd name="T51" fmla="*/ 31 h 32"/>
                  <a:gd name="T52" fmla="*/ 279 w 342"/>
                  <a:gd name="T53" fmla="*/ 31 h 32"/>
                  <a:gd name="T54" fmla="*/ 279 w 342"/>
                  <a:gd name="T55" fmla="*/ 31 h 32"/>
                  <a:gd name="T56" fmla="*/ 310 w 342"/>
                  <a:gd name="T57" fmla="*/ 31 h 32"/>
                  <a:gd name="T58" fmla="*/ 310 w 342"/>
                  <a:gd name="T59" fmla="*/ 31 h 32"/>
                  <a:gd name="T60" fmla="*/ 341 w 342"/>
                  <a:gd name="T61" fmla="*/ 31 h 32"/>
                  <a:gd name="T62" fmla="*/ 341 w 342"/>
                  <a:gd name="T63" fmla="*/ 31 h 32"/>
                  <a:gd name="T64" fmla="*/ 341 w 342"/>
                  <a:gd name="T65" fmla="*/ 0 h 32"/>
                  <a:gd name="T66" fmla="*/ 341 w 342"/>
                  <a:gd name="T67" fmla="*/ 0 h 32"/>
                  <a:gd name="T68" fmla="*/ 341 w 342"/>
                  <a:gd name="T69" fmla="*/ 0 h 32"/>
                  <a:gd name="T70" fmla="*/ 279 w 342"/>
                  <a:gd name="T7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2" h="32">
                    <a:moveTo>
                      <a:pt x="279" y="31"/>
                    </a:moveTo>
                    <a:lnTo>
                      <a:pt x="279" y="31"/>
                    </a:lnTo>
                    <a:lnTo>
                      <a:pt x="248" y="31"/>
                    </a:lnTo>
                    <a:lnTo>
                      <a:pt x="248" y="31"/>
                    </a:lnTo>
                    <a:lnTo>
                      <a:pt x="217" y="31"/>
                    </a:lnTo>
                    <a:lnTo>
                      <a:pt x="186" y="31"/>
                    </a:lnTo>
                    <a:cubicBezTo>
                      <a:pt x="155" y="31"/>
                      <a:pt x="155" y="31"/>
                      <a:pt x="155" y="31"/>
                    </a:cubicBezTo>
                    <a:cubicBezTo>
                      <a:pt x="124" y="0"/>
                      <a:pt x="124" y="0"/>
                      <a:pt x="124" y="0"/>
                    </a:cubicBezTo>
                    <a:lnTo>
                      <a:pt x="124" y="0"/>
                    </a:lnTo>
                    <a:cubicBezTo>
                      <a:pt x="93" y="0"/>
                      <a:pt x="93" y="0"/>
                      <a:pt x="93" y="0"/>
                    </a:cubicBezTo>
                    <a:lnTo>
                      <a:pt x="62" y="0"/>
                    </a:lnTo>
                    <a:lnTo>
                      <a:pt x="31" y="0"/>
                    </a:lnTo>
                    <a:lnTo>
                      <a:pt x="31" y="0"/>
                    </a:lnTo>
                    <a:cubicBezTo>
                      <a:pt x="31" y="0"/>
                      <a:pt x="31" y="31"/>
                      <a:pt x="0" y="31"/>
                    </a:cubicBezTo>
                    <a:lnTo>
                      <a:pt x="0" y="31"/>
                    </a:lnTo>
                    <a:cubicBezTo>
                      <a:pt x="31" y="31"/>
                      <a:pt x="31" y="31"/>
                      <a:pt x="31" y="31"/>
                    </a:cubicBezTo>
                    <a:lnTo>
                      <a:pt x="62" y="31"/>
                    </a:lnTo>
                    <a:cubicBezTo>
                      <a:pt x="62" y="31"/>
                      <a:pt x="62" y="0"/>
                      <a:pt x="93" y="0"/>
                    </a:cubicBezTo>
                    <a:lnTo>
                      <a:pt x="93" y="31"/>
                    </a:lnTo>
                    <a:lnTo>
                      <a:pt x="93" y="31"/>
                    </a:lnTo>
                    <a:cubicBezTo>
                      <a:pt x="124" y="31"/>
                      <a:pt x="124" y="31"/>
                      <a:pt x="124" y="31"/>
                    </a:cubicBezTo>
                    <a:cubicBezTo>
                      <a:pt x="155" y="31"/>
                      <a:pt x="155" y="31"/>
                      <a:pt x="155" y="31"/>
                    </a:cubicBezTo>
                    <a:lnTo>
                      <a:pt x="155" y="31"/>
                    </a:lnTo>
                    <a:cubicBezTo>
                      <a:pt x="186" y="31"/>
                      <a:pt x="186" y="31"/>
                      <a:pt x="186" y="31"/>
                    </a:cubicBezTo>
                    <a:lnTo>
                      <a:pt x="186" y="31"/>
                    </a:lnTo>
                    <a:lnTo>
                      <a:pt x="186" y="31"/>
                    </a:lnTo>
                    <a:cubicBezTo>
                      <a:pt x="217" y="31"/>
                      <a:pt x="248" y="31"/>
                      <a:pt x="279" y="31"/>
                    </a:cubicBezTo>
                    <a:lnTo>
                      <a:pt x="279" y="31"/>
                    </a:lnTo>
                    <a:cubicBezTo>
                      <a:pt x="279" y="31"/>
                      <a:pt x="279" y="31"/>
                      <a:pt x="310" y="31"/>
                    </a:cubicBezTo>
                    <a:lnTo>
                      <a:pt x="310" y="31"/>
                    </a:lnTo>
                    <a:lnTo>
                      <a:pt x="341" y="31"/>
                    </a:lnTo>
                    <a:lnTo>
                      <a:pt x="341" y="31"/>
                    </a:lnTo>
                    <a:lnTo>
                      <a:pt x="341" y="0"/>
                    </a:lnTo>
                    <a:lnTo>
                      <a:pt x="341" y="0"/>
                    </a:lnTo>
                    <a:lnTo>
                      <a:pt x="341" y="0"/>
                    </a:lnTo>
                    <a:cubicBezTo>
                      <a:pt x="341" y="0"/>
                      <a:pt x="310" y="31"/>
                      <a:pt x="279"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3" name="Freeform 185">
                <a:extLst>
                  <a:ext uri="{FF2B5EF4-FFF2-40B4-BE49-F238E27FC236}">
                    <a16:creationId xmlns:a16="http://schemas.microsoft.com/office/drawing/2014/main" id="{9B497A21-04DF-AE4D-8D88-3642F8E9CAB5}"/>
                  </a:ext>
                </a:extLst>
              </p:cNvPr>
              <p:cNvSpPr>
                <a:spLocks noChangeArrowheads="1"/>
              </p:cNvSpPr>
              <p:nvPr/>
            </p:nvSpPr>
            <p:spPr bwMode="auto">
              <a:xfrm>
                <a:off x="1995488" y="842963"/>
                <a:ext cx="22225" cy="1587"/>
              </a:xfrm>
              <a:custGeom>
                <a:avLst/>
                <a:gdLst>
                  <a:gd name="T0" fmla="*/ 0 w 63"/>
                  <a:gd name="T1" fmla="*/ 0 h 1"/>
                  <a:gd name="T2" fmla="*/ 0 w 63"/>
                  <a:gd name="T3" fmla="*/ 0 h 1"/>
                  <a:gd name="T4" fmla="*/ 0 w 63"/>
                  <a:gd name="T5" fmla="*/ 0 h 1"/>
                  <a:gd name="T6" fmla="*/ 0 w 63"/>
                  <a:gd name="T7" fmla="*/ 0 h 1"/>
                  <a:gd name="T8" fmla="*/ 62 w 63"/>
                  <a:gd name="T9" fmla="*/ 0 h 1"/>
                  <a:gd name="T10" fmla="*/ 31 w 63"/>
                  <a:gd name="T11" fmla="*/ 0 h 1"/>
                  <a:gd name="T12" fmla="*/ 0 w 6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63" h="1">
                    <a:moveTo>
                      <a:pt x="0" y="0"/>
                    </a:moveTo>
                    <a:lnTo>
                      <a:pt x="0" y="0"/>
                    </a:lnTo>
                    <a:lnTo>
                      <a:pt x="0" y="0"/>
                    </a:lnTo>
                    <a:lnTo>
                      <a:pt x="0" y="0"/>
                    </a:lnTo>
                    <a:cubicBezTo>
                      <a:pt x="62" y="0"/>
                      <a:pt x="62" y="0"/>
                      <a:pt x="62" y="0"/>
                    </a:cubicBezTo>
                    <a:lnTo>
                      <a:pt x="31"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4" name="Freeform 186">
                <a:extLst>
                  <a:ext uri="{FF2B5EF4-FFF2-40B4-BE49-F238E27FC236}">
                    <a16:creationId xmlns:a16="http://schemas.microsoft.com/office/drawing/2014/main" id="{657A84E3-B24C-B646-BCC9-1B2701C363DB}"/>
                  </a:ext>
                </a:extLst>
              </p:cNvPr>
              <p:cNvSpPr>
                <a:spLocks noChangeArrowheads="1"/>
              </p:cNvSpPr>
              <p:nvPr/>
            </p:nvSpPr>
            <p:spPr bwMode="auto">
              <a:xfrm>
                <a:off x="2062163" y="742950"/>
                <a:ext cx="77787" cy="22225"/>
              </a:xfrm>
              <a:custGeom>
                <a:avLst/>
                <a:gdLst>
                  <a:gd name="T0" fmla="*/ 186 w 218"/>
                  <a:gd name="T1" fmla="*/ 0 h 63"/>
                  <a:gd name="T2" fmla="*/ 186 w 218"/>
                  <a:gd name="T3" fmla="*/ 0 h 63"/>
                  <a:gd name="T4" fmla="*/ 186 w 218"/>
                  <a:gd name="T5" fmla="*/ 0 h 63"/>
                  <a:gd name="T6" fmla="*/ 124 w 218"/>
                  <a:gd name="T7" fmla="*/ 0 h 63"/>
                  <a:gd name="T8" fmla="*/ 92 w 218"/>
                  <a:gd name="T9" fmla="*/ 0 h 63"/>
                  <a:gd name="T10" fmla="*/ 62 w 218"/>
                  <a:gd name="T11" fmla="*/ 31 h 63"/>
                  <a:gd name="T12" fmla="*/ 62 w 218"/>
                  <a:gd name="T13" fmla="*/ 31 h 63"/>
                  <a:gd name="T14" fmla="*/ 0 w 218"/>
                  <a:gd name="T15" fmla="*/ 0 h 63"/>
                  <a:gd name="T16" fmla="*/ 0 w 218"/>
                  <a:gd name="T17" fmla="*/ 0 h 63"/>
                  <a:gd name="T18" fmla="*/ 0 w 218"/>
                  <a:gd name="T19" fmla="*/ 0 h 63"/>
                  <a:gd name="T20" fmla="*/ 0 w 218"/>
                  <a:gd name="T21" fmla="*/ 31 h 63"/>
                  <a:gd name="T22" fmla="*/ 62 w 218"/>
                  <a:gd name="T23" fmla="*/ 31 h 63"/>
                  <a:gd name="T24" fmla="*/ 62 w 218"/>
                  <a:gd name="T25" fmla="*/ 62 h 63"/>
                  <a:gd name="T26" fmla="*/ 62 w 218"/>
                  <a:gd name="T27" fmla="*/ 62 h 63"/>
                  <a:gd name="T28" fmla="*/ 62 w 218"/>
                  <a:gd name="T29" fmla="*/ 62 h 63"/>
                  <a:gd name="T30" fmla="*/ 92 w 218"/>
                  <a:gd name="T31" fmla="*/ 62 h 63"/>
                  <a:gd name="T32" fmla="*/ 92 w 218"/>
                  <a:gd name="T33" fmla="*/ 62 h 63"/>
                  <a:gd name="T34" fmla="*/ 124 w 218"/>
                  <a:gd name="T35" fmla="*/ 62 h 63"/>
                  <a:gd name="T36" fmla="*/ 186 w 218"/>
                  <a:gd name="T37" fmla="*/ 31 h 63"/>
                  <a:gd name="T38" fmla="*/ 217 w 218"/>
                  <a:gd name="T39" fmla="*/ 31 h 63"/>
                  <a:gd name="T40" fmla="*/ 186 w 218"/>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8" h="63">
                    <a:moveTo>
                      <a:pt x="186" y="0"/>
                    </a:moveTo>
                    <a:lnTo>
                      <a:pt x="186" y="0"/>
                    </a:lnTo>
                    <a:lnTo>
                      <a:pt x="186" y="0"/>
                    </a:lnTo>
                    <a:cubicBezTo>
                      <a:pt x="155" y="0"/>
                      <a:pt x="155" y="0"/>
                      <a:pt x="124" y="0"/>
                    </a:cubicBezTo>
                    <a:lnTo>
                      <a:pt x="92" y="0"/>
                    </a:lnTo>
                    <a:cubicBezTo>
                      <a:pt x="92" y="31"/>
                      <a:pt x="62" y="31"/>
                      <a:pt x="62" y="31"/>
                    </a:cubicBezTo>
                    <a:lnTo>
                      <a:pt x="62" y="31"/>
                    </a:lnTo>
                    <a:cubicBezTo>
                      <a:pt x="31" y="31"/>
                      <a:pt x="31" y="0"/>
                      <a:pt x="0" y="0"/>
                    </a:cubicBezTo>
                    <a:lnTo>
                      <a:pt x="0" y="0"/>
                    </a:lnTo>
                    <a:lnTo>
                      <a:pt x="0" y="0"/>
                    </a:lnTo>
                    <a:lnTo>
                      <a:pt x="0" y="31"/>
                    </a:lnTo>
                    <a:cubicBezTo>
                      <a:pt x="31" y="31"/>
                      <a:pt x="62" y="31"/>
                      <a:pt x="62" y="31"/>
                    </a:cubicBezTo>
                    <a:cubicBezTo>
                      <a:pt x="62" y="62"/>
                      <a:pt x="62" y="62"/>
                      <a:pt x="62" y="62"/>
                    </a:cubicBezTo>
                    <a:lnTo>
                      <a:pt x="62" y="62"/>
                    </a:lnTo>
                    <a:lnTo>
                      <a:pt x="62" y="62"/>
                    </a:lnTo>
                    <a:lnTo>
                      <a:pt x="92" y="62"/>
                    </a:lnTo>
                    <a:lnTo>
                      <a:pt x="92" y="62"/>
                    </a:lnTo>
                    <a:cubicBezTo>
                      <a:pt x="92" y="62"/>
                      <a:pt x="92" y="62"/>
                      <a:pt x="124" y="62"/>
                    </a:cubicBezTo>
                    <a:cubicBezTo>
                      <a:pt x="155" y="62"/>
                      <a:pt x="186" y="31"/>
                      <a:pt x="186" y="31"/>
                    </a:cubicBezTo>
                    <a:lnTo>
                      <a:pt x="217" y="31"/>
                    </a:lnTo>
                    <a:cubicBezTo>
                      <a:pt x="186" y="0"/>
                      <a:pt x="186" y="0"/>
                      <a:pt x="1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5" name="Freeform 187">
                <a:extLst>
                  <a:ext uri="{FF2B5EF4-FFF2-40B4-BE49-F238E27FC236}">
                    <a16:creationId xmlns:a16="http://schemas.microsoft.com/office/drawing/2014/main" id="{A9472989-71E7-8747-BC4C-C2E0E17AE0EB}"/>
                  </a:ext>
                </a:extLst>
              </p:cNvPr>
              <p:cNvSpPr>
                <a:spLocks noChangeArrowheads="1"/>
              </p:cNvSpPr>
              <p:nvPr/>
            </p:nvSpPr>
            <p:spPr bwMode="auto">
              <a:xfrm>
                <a:off x="2039938" y="776288"/>
                <a:ext cx="33337" cy="1587"/>
              </a:xfrm>
              <a:custGeom>
                <a:avLst/>
                <a:gdLst>
                  <a:gd name="T0" fmla="*/ 0 w 94"/>
                  <a:gd name="T1" fmla="*/ 0 h 1"/>
                  <a:gd name="T2" fmla="*/ 0 w 94"/>
                  <a:gd name="T3" fmla="*/ 0 h 1"/>
                  <a:gd name="T4" fmla="*/ 31 w 94"/>
                  <a:gd name="T5" fmla="*/ 0 h 1"/>
                  <a:gd name="T6" fmla="*/ 62 w 94"/>
                  <a:gd name="T7" fmla="*/ 0 h 1"/>
                  <a:gd name="T8" fmla="*/ 93 w 94"/>
                  <a:gd name="T9" fmla="*/ 0 h 1"/>
                  <a:gd name="T10" fmla="*/ 93 w 94"/>
                  <a:gd name="T11" fmla="*/ 0 h 1"/>
                  <a:gd name="T12" fmla="*/ 62 w 94"/>
                  <a:gd name="T13" fmla="*/ 0 h 1"/>
                  <a:gd name="T14" fmla="*/ 0 w 94"/>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
                    <a:moveTo>
                      <a:pt x="0" y="0"/>
                    </a:moveTo>
                    <a:lnTo>
                      <a:pt x="0" y="0"/>
                    </a:lnTo>
                    <a:cubicBezTo>
                      <a:pt x="31" y="0"/>
                      <a:pt x="31" y="0"/>
                      <a:pt x="31" y="0"/>
                    </a:cubicBezTo>
                    <a:cubicBezTo>
                      <a:pt x="62" y="0"/>
                      <a:pt x="62" y="0"/>
                      <a:pt x="62" y="0"/>
                    </a:cubicBezTo>
                    <a:lnTo>
                      <a:pt x="93" y="0"/>
                    </a:lnTo>
                    <a:lnTo>
                      <a:pt x="93" y="0"/>
                    </a:lnTo>
                    <a:lnTo>
                      <a:pt x="62"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6" name="Freeform 188">
                <a:extLst>
                  <a:ext uri="{FF2B5EF4-FFF2-40B4-BE49-F238E27FC236}">
                    <a16:creationId xmlns:a16="http://schemas.microsoft.com/office/drawing/2014/main" id="{E1E0FE29-A9D7-B249-968D-B5B2A5274430}"/>
                  </a:ext>
                </a:extLst>
              </p:cNvPr>
              <p:cNvSpPr>
                <a:spLocks noChangeArrowheads="1"/>
              </p:cNvSpPr>
              <p:nvPr/>
            </p:nvSpPr>
            <p:spPr bwMode="auto">
              <a:xfrm>
                <a:off x="2039938" y="742950"/>
                <a:ext cx="368300" cy="112713"/>
              </a:xfrm>
              <a:custGeom>
                <a:avLst/>
                <a:gdLst>
                  <a:gd name="T0" fmla="*/ 930 w 1024"/>
                  <a:gd name="T1" fmla="*/ 62 h 311"/>
                  <a:gd name="T2" fmla="*/ 961 w 1024"/>
                  <a:gd name="T3" fmla="*/ 31 h 311"/>
                  <a:gd name="T4" fmla="*/ 991 w 1024"/>
                  <a:gd name="T5" fmla="*/ 31 h 311"/>
                  <a:gd name="T6" fmla="*/ 1023 w 1024"/>
                  <a:gd name="T7" fmla="*/ 31 h 311"/>
                  <a:gd name="T8" fmla="*/ 991 w 1024"/>
                  <a:gd name="T9" fmla="*/ 0 h 311"/>
                  <a:gd name="T10" fmla="*/ 930 w 1024"/>
                  <a:gd name="T11" fmla="*/ 0 h 311"/>
                  <a:gd name="T12" fmla="*/ 899 w 1024"/>
                  <a:gd name="T13" fmla="*/ 0 h 311"/>
                  <a:gd name="T14" fmla="*/ 806 w 1024"/>
                  <a:gd name="T15" fmla="*/ 31 h 311"/>
                  <a:gd name="T16" fmla="*/ 743 w 1024"/>
                  <a:gd name="T17" fmla="*/ 31 h 311"/>
                  <a:gd name="T18" fmla="*/ 713 w 1024"/>
                  <a:gd name="T19" fmla="*/ 0 h 311"/>
                  <a:gd name="T20" fmla="*/ 682 w 1024"/>
                  <a:gd name="T21" fmla="*/ 0 h 311"/>
                  <a:gd name="T22" fmla="*/ 651 w 1024"/>
                  <a:gd name="T23" fmla="*/ 0 h 311"/>
                  <a:gd name="T24" fmla="*/ 589 w 1024"/>
                  <a:gd name="T25" fmla="*/ 0 h 311"/>
                  <a:gd name="T26" fmla="*/ 558 w 1024"/>
                  <a:gd name="T27" fmla="*/ 0 h 311"/>
                  <a:gd name="T28" fmla="*/ 495 w 1024"/>
                  <a:gd name="T29" fmla="*/ 0 h 311"/>
                  <a:gd name="T30" fmla="*/ 434 w 1024"/>
                  <a:gd name="T31" fmla="*/ 31 h 311"/>
                  <a:gd name="T32" fmla="*/ 310 w 1024"/>
                  <a:gd name="T33" fmla="*/ 0 h 311"/>
                  <a:gd name="T34" fmla="*/ 310 w 1024"/>
                  <a:gd name="T35" fmla="*/ 124 h 311"/>
                  <a:gd name="T36" fmla="*/ 248 w 1024"/>
                  <a:gd name="T37" fmla="*/ 124 h 311"/>
                  <a:gd name="T38" fmla="*/ 217 w 1024"/>
                  <a:gd name="T39" fmla="*/ 155 h 311"/>
                  <a:gd name="T40" fmla="*/ 154 w 1024"/>
                  <a:gd name="T41" fmla="*/ 155 h 311"/>
                  <a:gd name="T42" fmla="*/ 93 w 1024"/>
                  <a:gd name="T43" fmla="*/ 186 h 311"/>
                  <a:gd name="T44" fmla="*/ 31 w 1024"/>
                  <a:gd name="T45" fmla="*/ 217 h 311"/>
                  <a:gd name="T46" fmla="*/ 31 w 1024"/>
                  <a:gd name="T47" fmla="*/ 217 h 311"/>
                  <a:gd name="T48" fmla="*/ 0 w 1024"/>
                  <a:gd name="T49" fmla="*/ 248 h 311"/>
                  <a:gd name="T50" fmla="*/ 0 w 1024"/>
                  <a:gd name="T51" fmla="*/ 310 h 311"/>
                  <a:gd name="T52" fmla="*/ 31 w 1024"/>
                  <a:gd name="T53" fmla="*/ 310 h 311"/>
                  <a:gd name="T54" fmla="*/ 93 w 1024"/>
                  <a:gd name="T55" fmla="*/ 310 h 311"/>
                  <a:gd name="T56" fmla="*/ 186 w 1024"/>
                  <a:gd name="T57" fmla="*/ 310 h 311"/>
                  <a:gd name="T58" fmla="*/ 217 w 1024"/>
                  <a:gd name="T59" fmla="*/ 279 h 311"/>
                  <a:gd name="T60" fmla="*/ 248 w 1024"/>
                  <a:gd name="T61" fmla="*/ 279 h 311"/>
                  <a:gd name="T62" fmla="*/ 279 w 1024"/>
                  <a:gd name="T63" fmla="*/ 248 h 311"/>
                  <a:gd name="T64" fmla="*/ 217 w 1024"/>
                  <a:gd name="T65" fmla="*/ 248 h 311"/>
                  <a:gd name="T66" fmla="*/ 154 w 1024"/>
                  <a:gd name="T67" fmla="*/ 217 h 311"/>
                  <a:gd name="T68" fmla="*/ 217 w 1024"/>
                  <a:gd name="T69" fmla="*/ 186 h 311"/>
                  <a:gd name="T70" fmla="*/ 279 w 1024"/>
                  <a:gd name="T71" fmla="*/ 186 h 311"/>
                  <a:gd name="T72" fmla="*/ 341 w 1024"/>
                  <a:gd name="T73" fmla="*/ 186 h 311"/>
                  <a:gd name="T74" fmla="*/ 371 w 1024"/>
                  <a:gd name="T75" fmla="*/ 186 h 311"/>
                  <a:gd name="T76" fmla="*/ 403 w 1024"/>
                  <a:gd name="T77" fmla="*/ 155 h 311"/>
                  <a:gd name="T78" fmla="*/ 495 w 1024"/>
                  <a:gd name="T79" fmla="*/ 155 h 311"/>
                  <a:gd name="T80" fmla="*/ 527 w 1024"/>
                  <a:gd name="T81" fmla="*/ 155 h 311"/>
                  <a:gd name="T82" fmla="*/ 558 w 1024"/>
                  <a:gd name="T83" fmla="*/ 155 h 311"/>
                  <a:gd name="T84" fmla="*/ 558 w 1024"/>
                  <a:gd name="T85" fmla="*/ 93 h 311"/>
                  <a:gd name="T86" fmla="*/ 651 w 1024"/>
                  <a:gd name="T87" fmla="*/ 124 h 311"/>
                  <a:gd name="T88" fmla="*/ 775 w 1024"/>
                  <a:gd name="T89" fmla="*/ 93 h 311"/>
                  <a:gd name="T90" fmla="*/ 775 w 1024"/>
                  <a:gd name="T91" fmla="*/ 93 h 311"/>
                  <a:gd name="T92" fmla="*/ 899 w 1024"/>
                  <a:gd name="T93" fmla="*/ 6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4" h="311">
                    <a:moveTo>
                      <a:pt x="930" y="62"/>
                    </a:moveTo>
                    <a:lnTo>
                      <a:pt x="930" y="62"/>
                    </a:lnTo>
                    <a:cubicBezTo>
                      <a:pt x="930" y="62"/>
                      <a:pt x="930" y="62"/>
                      <a:pt x="930" y="31"/>
                    </a:cubicBezTo>
                    <a:cubicBezTo>
                      <a:pt x="961" y="31"/>
                      <a:pt x="961" y="31"/>
                      <a:pt x="961" y="31"/>
                    </a:cubicBezTo>
                    <a:lnTo>
                      <a:pt x="991" y="31"/>
                    </a:lnTo>
                    <a:lnTo>
                      <a:pt x="991" y="31"/>
                    </a:lnTo>
                    <a:cubicBezTo>
                      <a:pt x="1023" y="31"/>
                      <a:pt x="1023" y="31"/>
                      <a:pt x="1023" y="31"/>
                    </a:cubicBezTo>
                    <a:lnTo>
                      <a:pt x="1023" y="31"/>
                    </a:lnTo>
                    <a:lnTo>
                      <a:pt x="1023" y="31"/>
                    </a:lnTo>
                    <a:cubicBezTo>
                      <a:pt x="991" y="31"/>
                      <a:pt x="991" y="31"/>
                      <a:pt x="991" y="0"/>
                    </a:cubicBezTo>
                    <a:lnTo>
                      <a:pt x="961" y="0"/>
                    </a:lnTo>
                    <a:cubicBezTo>
                      <a:pt x="961" y="0"/>
                      <a:pt x="961" y="0"/>
                      <a:pt x="930" y="0"/>
                    </a:cubicBezTo>
                    <a:cubicBezTo>
                      <a:pt x="930" y="0"/>
                      <a:pt x="930" y="0"/>
                      <a:pt x="899" y="0"/>
                    </a:cubicBezTo>
                    <a:lnTo>
                      <a:pt x="899" y="0"/>
                    </a:lnTo>
                    <a:lnTo>
                      <a:pt x="867" y="0"/>
                    </a:lnTo>
                    <a:cubicBezTo>
                      <a:pt x="867" y="0"/>
                      <a:pt x="837" y="0"/>
                      <a:pt x="806" y="31"/>
                    </a:cubicBezTo>
                    <a:lnTo>
                      <a:pt x="806" y="31"/>
                    </a:lnTo>
                    <a:cubicBezTo>
                      <a:pt x="775" y="31"/>
                      <a:pt x="775" y="31"/>
                      <a:pt x="743" y="31"/>
                    </a:cubicBezTo>
                    <a:lnTo>
                      <a:pt x="743" y="31"/>
                    </a:lnTo>
                    <a:cubicBezTo>
                      <a:pt x="743" y="0"/>
                      <a:pt x="713" y="0"/>
                      <a:pt x="713" y="0"/>
                    </a:cubicBezTo>
                    <a:lnTo>
                      <a:pt x="713" y="0"/>
                    </a:lnTo>
                    <a:cubicBezTo>
                      <a:pt x="713" y="0"/>
                      <a:pt x="713" y="0"/>
                      <a:pt x="682" y="0"/>
                    </a:cubicBezTo>
                    <a:lnTo>
                      <a:pt x="682" y="0"/>
                    </a:lnTo>
                    <a:lnTo>
                      <a:pt x="651" y="0"/>
                    </a:lnTo>
                    <a:lnTo>
                      <a:pt x="651" y="0"/>
                    </a:lnTo>
                    <a:cubicBezTo>
                      <a:pt x="619" y="0"/>
                      <a:pt x="589" y="0"/>
                      <a:pt x="589" y="0"/>
                    </a:cubicBezTo>
                    <a:lnTo>
                      <a:pt x="558" y="0"/>
                    </a:lnTo>
                    <a:lnTo>
                      <a:pt x="558" y="0"/>
                    </a:lnTo>
                    <a:cubicBezTo>
                      <a:pt x="527" y="0"/>
                      <a:pt x="527" y="0"/>
                      <a:pt x="495" y="0"/>
                    </a:cubicBezTo>
                    <a:lnTo>
                      <a:pt x="495" y="0"/>
                    </a:lnTo>
                    <a:cubicBezTo>
                      <a:pt x="495" y="31"/>
                      <a:pt x="495" y="31"/>
                      <a:pt x="465" y="31"/>
                    </a:cubicBezTo>
                    <a:cubicBezTo>
                      <a:pt x="465" y="31"/>
                      <a:pt x="465" y="31"/>
                      <a:pt x="434" y="31"/>
                    </a:cubicBezTo>
                    <a:cubicBezTo>
                      <a:pt x="403" y="0"/>
                      <a:pt x="371" y="0"/>
                      <a:pt x="341" y="0"/>
                    </a:cubicBezTo>
                    <a:lnTo>
                      <a:pt x="310" y="0"/>
                    </a:lnTo>
                    <a:cubicBezTo>
                      <a:pt x="310" y="124"/>
                      <a:pt x="310" y="124"/>
                      <a:pt x="310" y="124"/>
                    </a:cubicBezTo>
                    <a:lnTo>
                      <a:pt x="310" y="124"/>
                    </a:lnTo>
                    <a:lnTo>
                      <a:pt x="279" y="124"/>
                    </a:lnTo>
                    <a:lnTo>
                      <a:pt x="248" y="124"/>
                    </a:lnTo>
                    <a:lnTo>
                      <a:pt x="217" y="124"/>
                    </a:lnTo>
                    <a:lnTo>
                      <a:pt x="217" y="155"/>
                    </a:lnTo>
                    <a:cubicBezTo>
                      <a:pt x="217" y="155"/>
                      <a:pt x="217" y="155"/>
                      <a:pt x="186" y="155"/>
                    </a:cubicBezTo>
                    <a:cubicBezTo>
                      <a:pt x="186" y="155"/>
                      <a:pt x="186" y="155"/>
                      <a:pt x="154" y="155"/>
                    </a:cubicBezTo>
                    <a:cubicBezTo>
                      <a:pt x="154" y="155"/>
                      <a:pt x="124" y="155"/>
                      <a:pt x="62" y="155"/>
                    </a:cubicBezTo>
                    <a:cubicBezTo>
                      <a:pt x="93" y="186"/>
                      <a:pt x="93" y="186"/>
                      <a:pt x="93" y="186"/>
                    </a:cubicBezTo>
                    <a:cubicBezTo>
                      <a:pt x="93" y="186"/>
                      <a:pt x="93" y="217"/>
                      <a:pt x="62" y="217"/>
                    </a:cubicBezTo>
                    <a:cubicBezTo>
                      <a:pt x="62" y="217"/>
                      <a:pt x="62" y="217"/>
                      <a:pt x="31" y="217"/>
                    </a:cubicBezTo>
                    <a:lnTo>
                      <a:pt x="31" y="217"/>
                    </a:lnTo>
                    <a:lnTo>
                      <a:pt x="31" y="217"/>
                    </a:lnTo>
                    <a:cubicBezTo>
                      <a:pt x="31" y="217"/>
                      <a:pt x="31" y="248"/>
                      <a:pt x="0" y="248"/>
                    </a:cubicBezTo>
                    <a:lnTo>
                      <a:pt x="0" y="248"/>
                    </a:lnTo>
                    <a:cubicBezTo>
                      <a:pt x="62" y="248"/>
                      <a:pt x="62" y="248"/>
                      <a:pt x="62" y="248"/>
                    </a:cubicBezTo>
                    <a:cubicBezTo>
                      <a:pt x="0" y="310"/>
                      <a:pt x="0" y="310"/>
                      <a:pt x="0" y="310"/>
                    </a:cubicBezTo>
                    <a:lnTo>
                      <a:pt x="0" y="310"/>
                    </a:lnTo>
                    <a:cubicBezTo>
                      <a:pt x="31" y="310"/>
                      <a:pt x="31" y="310"/>
                      <a:pt x="31" y="310"/>
                    </a:cubicBezTo>
                    <a:cubicBezTo>
                      <a:pt x="62" y="310"/>
                      <a:pt x="62" y="310"/>
                      <a:pt x="62" y="310"/>
                    </a:cubicBezTo>
                    <a:cubicBezTo>
                      <a:pt x="62" y="310"/>
                      <a:pt x="62" y="310"/>
                      <a:pt x="93" y="310"/>
                    </a:cubicBezTo>
                    <a:cubicBezTo>
                      <a:pt x="93" y="310"/>
                      <a:pt x="124" y="310"/>
                      <a:pt x="154" y="310"/>
                    </a:cubicBezTo>
                    <a:cubicBezTo>
                      <a:pt x="154" y="310"/>
                      <a:pt x="154" y="310"/>
                      <a:pt x="186" y="310"/>
                    </a:cubicBezTo>
                    <a:cubicBezTo>
                      <a:pt x="186" y="310"/>
                      <a:pt x="154" y="310"/>
                      <a:pt x="186" y="279"/>
                    </a:cubicBezTo>
                    <a:cubicBezTo>
                      <a:pt x="186" y="279"/>
                      <a:pt x="186" y="279"/>
                      <a:pt x="217" y="279"/>
                    </a:cubicBezTo>
                    <a:lnTo>
                      <a:pt x="217" y="279"/>
                    </a:lnTo>
                    <a:lnTo>
                      <a:pt x="248" y="279"/>
                    </a:lnTo>
                    <a:lnTo>
                      <a:pt x="279" y="279"/>
                    </a:lnTo>
                    <a:lnTo>
                      <a:pt x="279" y="248"/>
                    </a:lnTo>
                    <a:cubicBezTo>
                      <a:pt x="248" y="248"/>
                      <a:pt x="248" y="248"/>
                      <a:pt x="248" y="248"/>
                    </a:cubicBezTo>
                    <a:cubicBezTo>
                      <a:pt x="248" y="248"/>
                      <a:pt x="248" y="248"/>
                      <a:pt x="217" y="248"/>
                    </a:cubicBezTo>
                    <a:lnTo>
                      <a:pt x="186" y="248"/>
                    </a:lnTo>
                    <a:cubicBezTo>
                      <a:pt x="186" y="248"/>
                      <a:pt x="154" y="248"/>
                      <a:pt x="154" y="217"/>
                    </a:cubicBezTo>
                    <a:cubicBezTo>
                      <a:pt x="154" y="217"/>
                      <a:pt x="154" y="186"/>
                      <a:pt x="186" y="186"/>
                    </a:cubicBezTo>
                    <a:lnTo>
                      <a:pt x="217" y="186"/>
                    </a:lnTo>
                    <a:cubicBezTo>
                      <a:pt x="248" y="186"/>
                      <a:pt x="248" y="186"/>
                      <a:pt x="248" y="186"/>
                    </a:cubicBezTo>
                    <a:cubicBezTo>
                      <a:pt x="279" y="186"/>
                      <a:pt x="279" y="186"/>
                      <a:pt x="279" y="186"/>
                    </a:cubicBezTo>
                    <a:cubicBezTo>
                      <a:pt x="310" y="186"/>
                      <a:pt x="310" y="186"/>
                      <a:pt x="310" y="186"/>
                    </a:cubicBezTo>
                    <a:cubicBezTo>
                      <a:pt x="341" y="186"/>
                      <a:pt x="341" y="186"/>
                      <a:pt x="341" y="186"/>
                    </a:cubicBezTo>
                    <a:lnTo>
                      <a:pt x="371" y="186"/>
                    </a:lnTo>
                    <a:lnTo>
                      <a:pt x="371" y="186"/>
                    </a:lnTo>
                    <a:cubicBezTo>
                      <a:pt x="371" y="155"/>
                      <a:pt x="371" y="155"/>
                      <a:pt x="403" y="155"/>
                    </a:cubicBezTo>
                    <a:lnTo>
                      <a:pt x="403" y="155"/>
                    </a:lnTo>
                    <a:lnTo>
                      <a:pt x="434" y="155"/>
                    </a:lnTo>
                    <a:cubicBezTo>
                      <a:pt x="465" y="155"/>
                      <a:pt x="465" y="155"/>
                      <a:pt x="495" y="155"/>
                    </a:cubicBezTo>
                    <a:lnTo>
                      <a:pt x="495" y="155"/>
                    </a:lnTo>
                    <a:lnTo>
                      <a:pt x="527" y="155"/>
                    </a:lnTo>
                    <a:lnTo>
                      <a:pt x="527" y="155"/>
                    </a:lnTo>
                    <a:cubicBezTo>
                      <a:pt x="558" y="155"/>
                      <a:pt x="558" y="155"/>
                      <a:pt x="558" y="155"/>
                    </a:cubicBezTo>
                    <a:lnTo>
                      <a:pt x="558" y="124"/>
                    </a:lnTo>
                    <a:cubicBezTo>
                      <a:pt x="558" y="93"/>
                      <a:pt x="558" y="93"/>
                      <a:pt x="558" y="93"/>
                    </a:cubicBezTo>
                    <a:cubicBezTo>
                      <a:pt x="589" y="124"/>
                      <a:pt x="589" y="124"/>
                      <a:pt x="589" y="124"/>
                    </a:cubicBezTo>
                    <a:cubicBezTo>
                      <a:pt x="589" y="124"/>
                      <a:pt x="619" y="124"/>
                      <a:pt x="651" y="124"/>
                    </a:cubicBezTo>
                    <a:lnTo>
                      <a:pt x="651" y="124"/>
                    </a:lnTo>
                    <a:cubicBezTo>
                      <a:pt x="682" y="93"/>
                      <a:pt x="743" y="93"/>
                      <a:pt x="775" y="93"/>
                    </a:cubicBezTo>
                    <a:lnTo>
                      <a:pt x="775" y="93"/>
                    </a:lnTo>
                    <a:lnTo>
                      <a:pt x="775" y="93"/>
                    </a:lnTo>
                    <a:cubicBezTo>
                      <a:pt x="775" y="93"/>
                      <a:pt x="806" y="93"/>
                      <a:pt x="837" y="93"/>
                    </a:cubicBezTo>
                    <a:cubicBezTo>
                      <a:pt x="837" y="62"/>
                      <a:pt x="867" y="62"/>
                      <a:pt x="899" y="62"/>
                    </a:cubicBezTo>
                    <a:lnTo>
                      <a:pt x="930"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7" name="Freeform 189">
                <a:extLst>
                  <a:ext uri="{FF2B5EF4-FFF2-40B4-BE49-F238E27FC236}">
                    <a16:creationId xmlns:a16="http://schemas.microsoft.com/office/drawing/2014/main" id="{1493460E-9CF3-894D-83B4-3E6A6A90CA35}"/>
                  </a:ext>
                </a:extLst>
              </p:cNvPr>
              <p:cNvSpPr>
                <a:spLocks noChangeArrowheads="1"/>
              </p:cNvSpPr>
              <p:nvPr/>
            </p:nvSpPr>
            <p:spPr bwMode="auto">
              <a:xfrm>
                <a:off x="1973263" y="809625"/>
                <a:ext cx="55562" cy="11113"/>
              </a:xfrm>
              <a:custGeom>
                <a:avLst/>
                <a:gdLst>
                  <a:gd name="T0" fmla="*/ 124 w 156"/>
                  <a:gd name="T1" fmla="*/ 31 h 32"/>
                  <a:gd name="T2" fmla="*/ 124 w 156"/>
                  <a:gd name="T3" fmla="*/ 31 h 32"/>
                  <a:gd name="T4" fmla="*/ 62 w 156"/>
                  <a:gd name="T5" fmla="*/ 0 h 32"/>
                  <a:gd name="T6" fmla="*/ 0 w 156"/>
                  <a:gd name="T7" fmla="*/ 0 h 32"/>
                  <a:gd name="T8" fmla="*/ 31 w 156"/>
                  <a:gd name="T9" fmla="*/ 0 h 32"/>
                  <a:gd name="T10" fmla="*/ 31 w 156"/>
                  <a:gd name="T11" fmla="*/ 0 h 32"/>
                  <a:gd name="T12" fmla="*/ 31 w 156"/>
                  <a:gd name="T13" fmla="*/ 0 h 32"/>
                  <a:gd name="T14" fmla="*/ 62 w 156"/>
                  <a:gd name="T15" fmla="*/ 0 h 32"/>
                  <a:gd name="T16" fmla="*/ 124 w 156"/>
                  <a:gd name="T17" fmla="*/ 31 h 32"/>
                  <a:gd name="T18" fmla="*/ 124 w 156"/>
                  <a:gd name="T19" fmla="*/ 31 h 32"/>
                  <a:gd name="T20" fmla="*/ 155 w 156"/>
                  <a:gd name="T21" fmla="*/ 31 h 32"/>
                  <a:gd name="T22" fmla="*/ 155 w 156"/>
                  <a:gd name="T23" fmla="*/ 31 h 32"/>
                  <a:gd name="T24" fmla="*/ 124 w 156"/>
                  <a:gd name="T2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32">
                    <a:moveTo>
                      <a:pt x="124" y="31"/>
                    </a:moveTo>
                    <a:lnTo>
                      <a:pt x="124" y="31"/>
                    </a:lnTo>
                    <a:cubicBezTo>
                      <a:pt x="93" y="0"/>
                      <a:pt x="93" y="0"/>
                      <a:pt x="62" y="0"/>
                    </a:cubicBezTo>
                    <a:cubicBezTo>
                      <a:pt x="62" y="0"/>
                      <a:pt x="31" y="0"/>
                      <a:pt x="0" y="0"/>
                    </a:cubicBezTo>
                    <a:cubicBezTo>
                      <a:pt x="31" y="0"/>
                      <a:pt x="31" y="0"/>
                      <a:pt x="31" y="0"/>
                    </a:cubicBezTo>
                    <a:lnTo>
                      <a:pt x="31" y="0"/>
                    </a:lnTo>
                    <a:lnTo>
                      <a:pt x="31" y="0"/>
                    </a:lnTo>
                    <a:cubicBezTo>
                      <a:pt x="31" y="0"/>
                      <a:pt x="31" y="0"/>
                      <a:pt x="62" y="0"/>
                    </a:cubicBezTo>
                    <a:cubicBezTo>
                      <a:pt x="93" y="0"/>
                      <a:pt x="93" y="31"/>
                      <a:pt x="124" y="31"/>
                    </a:cubicBezTo>
                    <a:lnTo>
                      <a:pt x="124" y="31"/>
                    </a:lnTo>
                    <a:lnTo>
                      <a:pt x="155" y="31"/>
                    </a:lnTo>
                    <a:lnTo>
                      <a:pt x="155" y="31"/>
                    </a:lnTo>
                    <a:lnTo>
                      <a:pt x="124"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8" name="Freeform 190">
                <a:extLst>
                  <a:ext uri="{FF2B5EF4-FFF2-40B4-BE49-F238E27FC236}">
                    <a16:creationId xmlns:a16="http://schemas.microsoft.com/office/drawing/2014/main" id="{FEC1B0BE-A3A5-C94B-AFEB-9C6E620269B7}"/>
                  </a:ext>
                </a:extLst>
              </p:cNvPr>
              <p:cNvSpPr>
                <a:spLocks noChangeArrowheads="1"/>
              </p:cNvSpPr>
              <p:nvPr/>
            </p:nvSpPr>
            <p:spPr bwMode="auto">
              <a:xfrm>
                <a:off x="2062163" y="876300"/>
                <a:ext cx="22225" cy="11113"/>
              </a:xfrm>
              <a:custGeom>
                <a:avLst/>
                <a:gdLst>
                  <a:gd name="T0" fmla="*/ 62 w 63"/>
                  <a:gd name="T1" fmla="*/ 0 h 32"/>
                  <a:gd name="T2" fmla="*/ 62 w 63"/>
                  <a:gd name="T3" fmla="*/ 0 h 32"/>
                  <a:gd name="T4" fmla="*/ 62 w 63"/>
                  <a:gd name="T5" fmla="*/ 0 h 32"/>
                  <a:gd name="T6" fmla="*/ 62 w 63"/>
                  <a:gd name="T7" fmla="*/ 0 h 32"/>
                  <a:gd name="T8" fmla="*/ 31 w 63"/>
                  <a:gd name="T9" fmla="*/ 0 h 32"/>
                  <a:gd name="T10" fmla="*/ 0 w 63"/>
                  <a:gd name="T11" fmla="*/ 0 h 32"/>
                  <a:gd name="T12" fmla="*/ 0 w 63"/>
                  <a:gd name="T13" fmla="*/ 0 h 32"/>
                  <a:gd name="T14" fmla="*/ 0 w 63"/>
                  <a:gd name="T15" fmla="*/ 31 h 32"/>
                  <a:gd name="T16" fmla="*/ 62 w 6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2">
                    <a:moveTo>
                      <a:pt x="62" y="0"/>
                    </a:moveTo>
                    <a:lnTo>
                      <a:pt x="62" y="0"/>
                    </a:lnTo>
                    <a:lnTo>
                      <a:pt x="62" y="0"/>
                    </a:lnTo>
                    <a:lnTo>
                      <a:pt x="62" y="0"/>
                    </a:lnTo>
                    <a:cubicBezTo>
                      <a:pt x="62" y="0"/>
                      <a:pt x="62" y="0"/>
                      <a:pt x="31" y="0"/>
                    </a:cubicBezTo>
                    <a:cubicBezTo>
                      <a:pt x="31" y="0"/>
                      <a:pt x="31" y="0"/>
                      <a:pt x="0" y="0"/>
                    </a:cubicBezTo>
                    <a:lnTo>
                      <a:pt x="0" y="0"/>
                    </a:lnTo>
                    <a:cubicBezTo>
                      <a:pt x="0" y="0"/>
                      <a:pt x="0" y="0"/>
                      <a:pt x="0" y="31"/>
                    </a:cubicBezTo>
                    <a:cubicBezTo>
                      <a:pt x="31" y="31"/>
                      <a:pt x="31" y="31"/>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29" name="Freeform 191">
                <a:extLst>
                  <a:ext uri="{FF2B5EF4-FFF2-40B4-BE49-F238E27FC236}">
                    <a16:creationId xmlns:a16="http://schemas.microsoft.com/office/drawing/2014/main" id="{1DED04BF-5A01-E54F-A63A-FCA9392BAC4F}"/>
                  </a:ext>
                </a:extLst>
              </p:cNvPr>
              <p:cNvSpPr>
                <a:spLocks noChangeArrowheads="1"/>
              </p:cNvSpPr>
              <p:nvPr/>
            </p:nvSpPr>
            <p:spPr bwMode="auto">
              <a:xfrm>
                <a:off x="1882775" y="765175"/>
                <a:ext cx="66675" cy="11113"/>
              </a:xfrm>
              <a:custGeom>
                <a:avLst/>
                <a:gdLst>
                  <a:gd name="T0" fmla="*/ 155 w 187"/>
                  <a:gd name="T1" fmla="*/ 0 h 32"/>
                  <a:gd name="T2" fmla="*/ 155 w 187"/>
                  <a:gd name="T3" fmla="*/ 0 h 32"/>
                  <a:gd name="T4" fmla="*/ 93 w 187"/>
                  <a:gd name="T5" fmla="*/ 0 h 32"/>
                  <a:gd name="T6" fmla="*/ 31 w 187"/>
                  <a:gd name="T7" fmla="*/ 0 h 32"/>
                  <a:gd name="T8" fmla="*/ 0 w 187"/>
                  <a:gd name="T9" fmla="*/ 31 h 32"/>
                  <a:gd name="T10" fmla="*/ 31 w 187"/>
                  <a:gd name="T11" fmla="*/ 31 h 32"/>
                  <a:gd name="T12" fmla="*/ 62 w 187"/>
                  <a:gd name="T13" fmla="*/ 31 h 32"/>
                  <a:gd name="T14" fmla="*/ 93 w 187"/>
                  <a:gd name="T15" fmla="*/ 31 h 32"/>
                  <a:gd name="T16" fmla="*/ 155 w 187"/>
                  <a:gd name="T17" fmla="*/ 31 h 32"/>
                  <a:gd name="T18" fmla="*/ 155 w 187"/>
                  <a:gd name="T19" fmla="*/ 0 h 32"/>
                  <a:gd name="T20" fmla="*/ 186 w 187"/>
                  <a:gd name="T21" fmla="*/ 0 h 32"/>
                  <a:gd name="T22" fmla="*/ 155 w 187"/>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32">
                    <a:moveTo>
                      <a:pt x="155" y="0"/>
                    </a:moveTo>
                    <a:lnTo>
                      <a:pt x="155" y="0"/>
                    </a:lnTo>
                    <a:cubicBezTo>
                      <a:pt x="124" y="0"/>
                      <a:pt x="124" y="0"/>
                      <a:pt x="93" y="0"/>
                    </a:cubicBezTo>
                    <a:cubicBezTo>
                      <a:pt x="93" y="0"/>
                      <a:pt x="62" y="0"/>
                      <a:pt x="31" y="0"/>
                    </a:cubicBezTo>
                    <a:cubicBezTo>
                      <a:pt x="31" y="31"/>
                      <a:pt x="0" y="31"/>
                      <a:pt x="0" y="31"/>
                    </a:cubicBezTo>
                    <a:lnTo>
                      <a:pt x="31" y="31"/>
                    </a:lnTo>
                    <a:lnTo>
                      <a:pt x="62" y="31"/>
                    </a:lnTo>
                    <a:cubicBezTo>
                      <a:pt x="93" y="31"/>
                      <a:pt x="93" y="31"/>
                      <a:pt x="93" y="31"/>
                    </a:cubicBezTo>
                    <a:cubicBezTo>
                      <a:pt x="93" y="31"/>
                      <a:pt x="124" y="31"/>
                      <a:pt x="155" y="31"/>
                    </a:cubicBezTo>
                    <a:lnTo>
                      <a:pt x="155" y="0"/>
                    </a:lnTo>
                    <a:lnTo>
                      <a:pt x="186" y="0"/>
                    </a:lnTo>
                    <a:lnTo>
                      <a:pt x="155"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0" name="Freeform 192">
                <a:extLst>
                  <a:ext uri="{FF2B5EF4-FFF2-40B4-BE49-F238E27FC236}">
                    <a16:creationId xmlns:a16="http://schemas.microsoft.com/office/drawing/2014/main" id="{915660B2-25A1-544C-89E6-D6990FC0D859}"/>
                  </a:ext>
                </a:extLst>
              </p:cNvPr>
              <p:cNvSpPr>
                <a:spLocks noChangeArrowheads="1"/>
              </p:cNvSpPr>
              <p:nvPr/>
            </p:nvSpPr>
            <p:spPr bwMode="auto">
              <a:xfrm>
                <a:off x="2017713" y="1166813"/>
                <a:ext cx="11112" cy="11112"/>
              </a:xfrm>
              <a:custGeom>
                <a:avLst/>
                <a:gdLst>
                  <a:gd name="T0" fmla="*/ 31 w 32"/>
                  <a:gd name="T1" fmla="*/ 31 h 32"/>
                  <a:gd name="T2" fmla="*/ 31 w 32"/>
                  <a:gd name="T3" fmla="*/ 31 h 32"/>
                  <a:gd name="T4" fmla="*/ 31 w 32"/>
                  <a:gd name="T5" fmla="*/ 0 h 32"/>
                  <a:gd name="T6" fmla="*/ 0 w 32"/>
                  <a:gd name="T7" fmla="*/ 0 h 32"/>
                  <a:gd name="T8" fmla="*/ 0 w 32"/>
                  <a:gd name="T9" fmla="*/ 0 h 32"/>
                  <a:gd name="T10" fmla="*/ 31 w 32"/>
                  <a:gd name="T11" fmla="*/ 31 h 32"/>
                </a:gdLst>
                <a:ahLst/>
                <a:cxnLst>
                  <a:cxn ang="0">
                    <a:pos x="T0" y="T1"/>
                  </a:cxn>
                  <a:cxn ang="0">
                    <a:pos x="T2" y="T3"/>
                  </a:cxn>
                  <a:cxn ang="0">
                    <a:pos x="T4" y="T5"/>
                  </a:cxn>
                  <a:cxn ang="0">
                    <a:pos x="T6" y="T7"/>
                  </a:cxn>
                  <a:cxn ang="0">
                    <a:pos x="T8" y="T9"/>
                  </a:cxn>
                  <a:cxn ang="0">
                    <a:pos x="T10" y="T11"/>
                  </a:cxn>
                </a:cxnLst>
                <a:rect l="0" t="0" r="r" b="b"/>
                <a:pathLst>
                  <a:path w="32" h="32">
                    <a:moveTo>
                      <a:pt x="31" y="31"/>
                    </a:moveTo>
                    <a:lnTo>
                      <a:pt x="31" y="31"/>
                    </a:lnTo>
                    <a:cubicBezTo>
                      <a:pt x="31" y="0"/>
                      <a:pt x="31" y="0"/>
                      <a:pt x="31" y="0"/>
                    </a:cubicBezTo>
                    <a:cubicBezTo>
                      <a:pt x="31" y="0"/>
                      <a:pt x="31" y="0"/>
                      <a:pt x="0" y="0"/>
                    </a:cubicBezTo>
                    <a:lnTo>
                      <a:pt x="0" y="0"/>
                    </a:lnTo>
                    <a:cubicBezTo>
                      <a:pt x="31" y="0"/>
                      <a:pt x="31" y="31"/>
                      <a:pt x="31"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1" name="Freeform 193">
                <a:extLst>
                  <a:ext uri="{FF2B5EF4-FFF2-40B4-BE49-F238E27FC236}">
                    <a16:creationId xmlns:a16="http://schemas.microsoft.com/office/drawing/2014/main" id="{360DD7D1-544F-F54E-ADE4-73DA2DD6BBE0}"/>
                  </a:ext>
                </a:extLst>
              </p:cNvPr>
              <p:cNvSpPr>
                <a:spLocks noChangeArrowheads="1"/>
              </p:cNvSpPr>
              <p:nvPr/>
            </p:nvSpPr>
            <p:spPr bwMode="auto">
              <a:xfrm>
                <a:off x="1951038" y="1144588"/>
                <a:ext cx="55562" cy="33337"/>
              </a:xfrm>
              <a:custGeom>
                <a:avLst/>
                <a:gdLst>
                  <a:gd name="T0" fmla="*/ 62 w 156"/>
                  <a:gd name="T1" fmla="*/ 31 h 94"/>
                  <a:gd name="T2" fmla="*/ 62 w 156"/>
                  <a:gd name="T3" fmla="*/ 31 h 94"/>
                  <a:gd name="T4" fmla="*/ 62 w 156"/>
                  <a:gd name="T5" fmla="*/ 62 h 94"/>
                  <a:gd name="T6" fmla="*/ 31 w 156"/>
                  <a:gd name="T7" fmla="*/ 0 h 94"/>
                  <a:gd name="T8" fmla="*/ 0 w 156"/>
                  <a:gd name="T9" fmla="*/ 0 h 94"/>
                  <a:gd name="T10" fmla="*/ 0 w 156"/>
                  <a:gd name="T11" fmla="*/ 0 h 94"/>
                  <a:gd name="T12" fmla="*/ 0 w 156"/>
                  <a:gd name="T13" fmla="*/ 31 h 94"/>
                  <a:gd name="T14" fmla="*/ 0 w 156"/>
                  <a:gd name="T15" fmla="*/ 31 h 94"/>
                  <a:gd name="T16" fmla="*/ 0 w 156"/>
                  <a:gd name="T17" fmla="*/ 62 h 94"/>
                  <a:gd name="T18" fmla="*/ 0 w 156"/>
                  <a:gd name="T19" fmla="*/ 62 h 94"/>
                  <a:gd name="T20" fmla="*/ 31 w 156"/>
                  <a:gd name="T21" fmla="*/ 93 h 94"/>
                  <a:gd name="T22" fmla="*/ 62 w 156"/>
                  <a:gd name="T23" fmla="*/ 93 h 94"/>
                  <a:gd name="T24" fmla="*/ 93 w 156"/>
                  <a:gd name="T25" fmla="*/ 93 h 94"/>
                  <a:gd name="T26" fmla="*/ 124 w 156"/>
                  <a:gd name="T27" fmla="*/ 62 h 94"/>
                  <a:gd name="T28" fmla="*/ 124 w 156"/>
                  <a:gd name="T29" fmla="*/ 62 h 94"/>
                  <a:gd name="T30" fmla="*/ 155 w 156"/>
                  <a:gd name="T31" fmla="*/ 62 h 94"/>
                  <a:gd name="T32" fmla="*/ 155 w 156"/>
                  <a:gd name="T33" fmla="*/ 62 h 94"/>
                  <a:gd name="T34" fmla="*/ 124 w 156"/>
                  <a:gd name="T35" fmla="*/ 31 h 94"/>
                  <a:gd name="T36" fmla="*/ 93 w 156"/>
                  <a:gd name="T37" fmla="*/ 31 h 94"/>
                  <a:gd name="T38" fmla="*/ 93 w 156"/>
                  <a:gd name="T39" fmla="*/ 31 h 94"/>
                  <a:gd name="T40" fmla="*/ 62 w 156"/>
                  <a:gd name="T41"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94">
                    <a:moveTo>
                      <a:pt x="62" y="31"/>
                    </a:moveTo>
                    <a:lnTo>
                      <a:pt x="62" y="31"/>
                    </a:lnTo>
                    <a:cubicBezTo>
                      <a:pt x="62" y="62"/>
                      <a:pt x="62" y="62"/>
                      <a:pt x="62" y="62"/>
                    </a:cubicBezTo>
                    <a:cubicBezTo>
                      <a:pt x="31" y="0"/>
                      <a:pt x="31" y="0"/>
                      <a:pt x="31" y="0"/>
                    </a:cubicBezTo>
                    <a:lnTo>
                      <a:pt x="0" y="0"/>
                    </a:lnTo>
                    <a:lnTo>
                      <a:pt x="0" y="0"/>
                    </a:lnTo>
                    <a:cubicBezTo>
                      <a:pt x="0" y="31"/>
                      <a:pt x="0" y="31"/>
                      <a:pt x="0" y="31"/>
                    </a:cubicBezTo>
                    <a:lnTo>
                      <a:pt x="0" y="31"/>
                    </a:lnTo>
                    <a:cubicBezTo>
                      <a:pt x="0" y="62"/>
                      <a:pt x="0" y="62"/>
                      <a:pt x="0" y="62"/>
                    </a:cubicBezTo>
                    <a:lnTo>
                      <a:pt x="0" y="62"/>
                    </a:lnTo>
                    <a:cubicBezTo>
                      <a:pt x="31" y="62"/>
                      <a:pt x="31" y="93"/>
                      <a:pt x="31" y="93"/>
                    </a:cubicBezTo>
                    <a:lnTo>
                      <a:pt x="62" y="93"/>
                    </a:lnTo>
                    <a:lnTo>
                      <a:pt x="93" y="93"/>
                    </a:lnTo>
                    <a:cubicBezTo>
                      <a:pt x="93" y="62"/>
                      <a:pt x="124" y="62"/>
                      <a:pt x="124" y="62"/>
                    </a:cubicBezTo>
                    <a:lnTo>
                      <a:pt x="124" y="62"/>
                    </a:lnTo>
                    <a:lnTo>
                      <a:pt x="155" y="62"/>
                    </a:lnTo>
                    <a:lnTo>
                      <a:pt x="155" y="62"/>
                    </a:lnTo>
                    <a:cubicBezTo>
                      <a:pt x="155" y="31"/>
                      <a:pt x="155" y="31"/>
                      <a:pt x="124" y="31"/>
                    </a:cubicBezTo>
                    <a:lnTo>
                      <a:pt x="93" y="31"/>
                    </a:lnTo>
                    <a:lnTo>
                      <a:pt x="93" y="31"/>
                    </a:lnTo>
                    <a:cubicBezTo>
                      <a:pt x="62" y="31"/>
                      <a:pt x="62" y="31"/>
                      <a:pt x="62"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2" name="Freeform 194">
                <a:extLst>
                  <a:ext uri="{FF2B5EF4-FFF2-40B4-BE49-F238E27FC236}">
                    <a16:creationId xmlns:a16="http://schemas.microsoft.com/office/drawing/2014/main" id="{F1410454-AD3F-FE4D-B07C-B9194FB06EB6}"/>
                  </a:ext>
                </a:extLst>
              </p:cNvPr>
              <p:cNvSpPr>
                <a:spLocks noChangeArrowheads="1"/>
              </p:cNvSpPr>
              <p:nvPr/>
            </p:nvSpPr>
            <p:spPr bwMode="auto">
              <a:xfrm>
                <a:off x="2419350" y="1122363"/>
                <a:ext cx="1588" cy="11112"/>
              </a:xfrm>
              <a:custGeom>
                <a:avLst/>
                <a:gdLst>
                  <a:gd name="T0" fmla="*/ 0 w 1"/>
                  <a:gd name="T1" fmla="*/ 31 h 32"/>
                  <a:gd name="T2" fmla="*/ 0 w 1"/>
                  <a:gd name="T3" fmla="*/ 31 h 32"/>
                  <a:gd name="T4" fmla="*/ 0 w 1"/>
                  <a:gd name="T5" fmla="*/ 0 h 32"/>
                  <a:gd name="T6" fmla="*/ 0 w 1"/>
                  <a:gd name="T7" fmla="*/ 0 h 32"/>
                  <a:gd name="T8" fmla="*/ 0 w 1"/>
                  <a:gd name="T9" fmla="*/ 31 h 32"/>
                </a:gdLst>
                <a:ahLst/>
                <a:cxnLst>
                  <a:cxn ang="0">
                    <a:pos x="T0" y="T1"/>
                  </a:cxn>
                  <a:cxn ang="0">
                    <a:pos x="T2" y="T3"/>
                  </a:cxn>
                  <a:cxn ang="0">
                    <a:pos x="T4" y="T5"/>
                  </a:cxn>
                  <a:cxn ang="0">
                    <a:pos x="T6" y="T7"/>
                  </a:cxn>
                  <a:cxn ang="0">
                    <a:pos x="T8" y="T9"/>
                  </a:cxn>
                </a:cxnLst>
                <a:rect l="0" t="0" r="r" b="b"/>
                <a:pathLst>
                  <a:path w="1" h="32">
                    <a:moveTo>
                      <a:pt x="0" y="31"/>
                    </a:moveTo>
                    <a:lnTo>
                      <a:pt x="0" y="31"/>
                    </a:lnTo>
                    <a:cubicBezTo>
                      <a:pt x="0" y="0"/>
                      <a:pt x="0" y="0"/>
                      <a:pt x="0" y="0"/>
                    </a:cubicBezTo>
                    <a:lnTo>
                      <a:pt x="0" y="0"/>
                    </a:lnTo>
                    <a:cubicBezTo>
                      <a:pt x="0" y="0"/>
                      <a:pt x="0" y="0"/>
                      <a:pt x="0"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3" name="Freeform 195">
                <a:extLst>
                  <a:ext uri="{FF2B5EF4-FFF2-40B4-BE49-F238E27FC236}">
                    <a16:creationId xmlns:a16="http://schemas.microsoft.com/office/drawing/2014/main" id="{FE6B0D29-BF8E-6446-99DD-4E316368F731}"/>
                  </a:ext>
                </a:extLst>
              </p:cNvPr>
              <p:cNvSpPr>
                <a:spLocks noChangeArrowheads="1"/>
              </p:cNvSpPr>
              <p:nvPr/>
            </p:nvSpPr>
            <p:spPr bwMode="auto">
              <a:xfrm>
                <a:off x="2017713" y="987425"/>
                <a:ext cx="401637" cy="223838"/>
              </a:xfrm>
              <a:custGeom>
                <a:avLst/>
                <a:gdLst>
                  <a:gd name="T0" fmla="*/ 248 w 1117"/>
                  <a:gd name="T1" fmla="*/ 31 h 621"/>
                  <a:gd name="T2" fmla="*/ 186 w 1117"/>
                  <a:gd name="T3" fmla="*/ 31 h 621"/>
                  <a:gd name="T4" fmla="*/ 155 w 1117"/>
                  <a:gd name="T5" fmla="*/ 0 h 621"/>
                  <a:gd name="T6" fmla="*/ 0 w 1117"/>
                  <a:gd name="T7" fmla="*/ 62 h 621"/>
                  <a:gd name="T8" fmla="*/ 31 w 1117"/>
                  <a:gd name="T9" fmla="*/ 93 h 621"/>
                  <a:gd name="T10" fmla="*/ 62 w 1117"/>
                  <a:gd name="T11" fmla="*/ 93 h 621"/>
                  <a:gd name="T12" fmla="*/ 124 w 1117"/>
                  <a:gd name="T13" fmla="*/ 124 h 621"/>
                  <a:gd name="T14" fmla="*/ 186 w 1117"/>
                  <a:gd name="T15" fmla="*/ 93 h 621"/>
                  <a:gd name="T16" fmla="*/ 248 w 1117"/>
                  <a:gd name="T17" fmla="*/ 93 h 621"/>
                  <a:gd name="T18" fmla="*/ 341 w 1117"/>
                  <a:gd name="T19" fmla="*/ 93 h 621"/>
                  <a:gd name="T20" fmla="*/ 372 w 1117"/>
                  <a:gd name="T21" fmla="*/ 155 h 621"/>
                  <a:gd name="T22" fmla="*/ 433 w 1117"/>
                  <a:gd name="T23" fmla="*/ 155 h 621"/>
                  <a:gd name="T24" fmla="*/ 433 w 1117"/>
                  <a:gd name="T25" fmla="*/ 186 h 621"/>
                  <a:gd name="T26" fmla="*/ 496 w 1117"/>
                  <a:gd name="T27" fmla="*/ 217 h 621"/>
                  <a:gd name="T28" fmla="*/ 557 w 1117"/>
                  <a:gd name="T29" fmla="*/ 248 h 621"/>
                  <a:gd name="T30" fmla="*/ 589 w 1117"/>
                  <a:gd name="T31" fmla="*/ 341 h 621"/>
                  <a:gd name="T32" fmla="*/ 496 w 1117"/>
                  <a:gd name="T33" fmla="*/ 372 h 621"/>
                  <a:gd name="T34" fmla="*/ 527 w 1117"/>
                  <a:gd name="T35" fmla="*/ 465 h 621"/>
                  <a:gd name="T36" fmla="*/ 589 w 1117"/>
                  <a:gd name="T37" fmla="*/ 527 h 621"/>
                  <a:gd name="T38" fmla="*/ 651 w 1117"/>
                  <a:gd name="T39" fmla="*/ 557 h 621"/>
                  <a:gd name="T40" fmla="*/ 713 w 1117"/>
                  <a:gd name="T41" fmla="*/ 557 h 621"/>
                  <a:gd name="T42" fmla="*/ 805 w 1117"/>
                  <a:gd name="T43" fmla="*/ 620 h 621"/>
                  <a:gd name="T44" fmla="*/ 899 w 1117"/>
                  <a:gd name="T45" fmla="*/ 620 h 621"/>
                  <a:gd name="T46" fmla="*/ 929 w 1117"/>
                  <a:gd name="T47" fmla="*/ 620 h 621"/>
                  <a:gd name="T48" fmla="*/ 992 w 1117"/>
                  <a:gd name="T49" fmla="*/ 557 h 621"/>
                  <a:gd name="T50" fmla="*/ 992 w 1117"/>
                  <a:gd name="T51" fmla="*/ 527 h 621"/>
                  <a:gd name="T52" fmla="*/ 929 w 1117"/>
                  <a:gd name="T53" fmla="*/ 496 h 621"/>
                  <a:gd name="T54" fmla="*/ 899 w 1117"/>
                  <a:gd name="T55" fmla="*/ 496 h 621"/>
                  <a:gd name="T56" fmla="*/ 837 w 1117"/>
                  <a:gd name="T57" fmla="*/ 465 h 621"/>
                  <a:gd name="T58" fmla="*/ 744 w 1117"/>
                  <a:gd name="T59" fmla="*/ 403 h 621"/>
                  <a:gd name="T60" fmla="*/ 837 w 1117"/>
                  <a:gd name="T61" fmla="*/ 310 h 621"/>
                  <a:gd name="T62" fmla="*/ 929 w 1117"/>
                  <a:gd name="T63" fmla="*/ 341 h 621"/>
                  <a:gd name="T64" fmla="*/ 961 w 1117"/>
                  <a:gd name="T65" fmla="*/ 310 h 621"/>
                  <a:gd name="T66" fmla="*/ 1023 w 1117"/>
                  <a:gd name="T67" fmla="*/ 341 h 621"/>
                  <a:gd name="T68" fmla="*/ 1053 w 1117"/>
                  <a:gd name="T69" fmla="*/ 403 h 621"/>
                  <a:gd name="T70" fmla="*/ 1116 w 1117"/>
                  <a:gd name="T71" fmla="*/ 372 h 621"/>
                  <a:gd name="T72" fmla="*/ 1116 w 1117"/>
                  <a:gd name="T73" fmla="*/ 372 h 621"/>
                  <a:gd name="T74" fmla="*/ 1085 w 1117"/>
                  <a:gd name="T75" fmla="*/ 341 h 621"/>
                  <a:gd name="T76" fmla="*/ 1053 w 1117"/>
                  <a:gd name="T77" fmla="*/ 341 h 621"/>
                  <a:gd name="T78" fmla="*/ 1023 w 1117"/>
                  <a:gd name="T79" fmla="*/ 310 h 621"/>
                  <a:gd name="T80" fmla="*/ 961 w 1117"/>
                  <a:gd name="T81" fmla="*/ 279 h 621"/>
                  <a:gd name="T82" fmla="*/ 929 w 1117"/>
                  <a:gd name="T83" fmla="*/ 279 h 621"/>
                  <a:gd name="T84" fmla="*/ 899 w 1117"/>
                  <a:gd name="T85" fmla="*/ 279 h 621"/>
                  <a:gd name="T86" fmla="*/ 868 w 1117"/>
                  <a:gd name="T87" fmla="*/ 279 h 621"/>
                  <a:gd name="T88" fmla="*/ 775 w 1117"/>
                  <a:gd name="T89" fmla="*/ 217 h 621"/>
                  <a:gd name="T90" fmla="*/ 713 w 1117"/>
                  <a:gd name="T91" fmla="*/ 155 h 621"/>
                  <a:gd name="T92" fmla="*/ 713 w 1117"/>
                  <a:gd name="T93" fmla="*/ 93 h 621"/>
                  <a:gd name="T94" fmla="*/ 651 w 1117"/>
                  <a:gd name="T95" fmla="*/ 124 h 621"/>
                  <a:gd name="T96" fmla="*/ 620 w 1117"/>
                  <a:gd name="T97" fmla="*/ 155 h 621"/>
                  <a:gd name="T98" fmla="*/ 527 w 1117"/>
                  <a:gd name="T99" fmla="*/ 93 h 621"/>
                  <a:gd name="T100" fmla="*/ 527 w 1117"/>
                  <a:gd name="T101" fmla="*/ 93 h 621"/>
                  <a:gd name="T102" fmla="*/ 433 w 1117"/>
                  <a:gd name="T103" fmla="*/ 62 h 621"/>
                  <a:gd name="T104" fmla="*/ 403 w 1117"/>
                  <a:gd name="T105" fmla="*/ 62 h 621"/>
                  <a:gd name="T106" fmla="*/ 403 w 1117"/>
                  <a:gd name="T107" fmla="*/ 0 h 621"/>
                  <a:gd name="T108" fmla="*/ 310 w 1117"/>
                  <a:gd name="T10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7" h="621">
                    <a:moveTo>
                      <a:pt x="279" y="31"/>
                    </a:moveTo>
                    <a:lnTo>
                      <a:pt x="279" y="31"/>
                    </a:lnTo>
                    <a:cubicBezTo>
                      <a:pt x="248" y="31"/>
                      <a:pt x="248" y="31"/>
                      <a:pt x="248" y="31"/>
                    </a:cubicBezTo>
                    <a:cubicBezTo>
                      <a:pt x="216" y="31"/>
                      <a:pt x="216" y="31"/>
                      <a:pt x="216" y="31"/>
                    </a:cubicBezTo>
                    <a:lnTo>
                      <a:pt x="216" y="31"/>
                    </a:lnTo>
                    <a:lnTo>
                      <a:pt x="186" y="31"/>
                    </a:lnTo>
                    <a:cubicBezTo>
                      <a:pt x="186" y="31"/>
                      <a:pt x="186" y="31"/>
                      <a:pt x="155" y="31"/>
                    </a:cubicBezTo>
                    <a:cubicBezTo>
                      <a:pt x="155" y="0"/>
                      <a:pt x="155" y="0"/>
                      <a:pt x="155" y="0"/>
                    </a:cubicBezTo>
                    <a:lnTo>
                      <a:pt x="155" y="0"/>
                    </a:lnTo>
                    <a:lnTo>
                      <a:pt x="155" y="0"/>
                    </a:lnTo>
                    <a:cubicBezTo>
                      <a:pt x="155" y="0"/>
                      <a:pt x="124" y="0"/>
                      <a:pt x="124" y="31"/>
                    </a:cubicBezTo>
                    <a:cubicBezTo>
                      <a:pt x="0" y="62"/>
                      <a:pt x="0" y="62"/>
                      <a:pt x="0" y="62"/>
                    </a:cubicBezTo>
                    <a:lnTo>
                      <a:pt x="31" y="93"/>
                    </a:lnTo>
                    <a:lnTo>
                      <a:pt x="31" y="93"/>
                    </a:lnTo>
                    <a:lnTo>
                      <a:pt x="31" y="93"/>
                    </a:lnTo>
                    <a:lnTo>
                      <a:pt x="31" y="93"/>
                    </a:lnTo>
                    <a:lnTo>
                      <a:pt x="62" y="93"/>
                    </a:lnTo>
                    <a:lnTo>
                      <a:pt x="62" y="93"/>
                    </a:lnTo>
                    <a:cubicBezTo>
                      <a:pt x="93" y="93"/>
                      <a:pt x="93" y="124"/>
                      <a:pt x="93" y="124"/>
                    </a:cubicBezTo>
                    <a:lnTo>
                      <a:pt x="93" y="124"/>
                    </a:lnTo>
                    <a:cubicBezTo>
                      <a:pt x="124" y="124"/>
                      <a:pt x="124" y="124"/>
                      <a:pt x="124" y="124"/>
                    </a:cubicBezTo>
                    <a:cubicBezTo>
                      <a:pt x="155" y="124"/>
                      <a:pt x="155" y="124"/>
                      <a:pt x="155" y="124"/>
                    </a:cubicBezTo>
                    <a:lnTo>
                      <a:pt x="155" y="124"/>
                    </a:lnTo>
                    <a:cubicBezTo>
                      <a:pt x="186" y="93"/>
                      <a:pt x="186" y="93"/>
                      <a:pt x="186" y="93"/>
                    </a:cubicBezTo>
                    <a:cubicBezTo>
                      <a:pt x="186" y="93"/>
                      <a:pt x="186" y="62"/>
                      <a:pt x="216" y="62"/>
                    </a:cubicBezTo>
                    <a:cubicBezTo>
                      <a:pt x="216" y="62"/>
                      <a:pt x="216" y="62"/>
                      <a:pt x="248" y="62"/>
                    </a:cubicBezTo>
                    <a:cubicBezTo>
                      <a:pt x="248" y="93"/>
                      <a:pt x="248" y="93"/>
                      <a:pt x="248" y="93"/>
                    </a:cubicBezTo>
                    <a:lnTo>
                      <a:pt x="248" y="93"/>
                    </a:lnTo>
                    <a:cubicBezTo>
                      <a:pt x="279" y="93"/>
                      <a:pt x="279" y="93"/>
                      <a:pt x="310" y="124"/>
                    </a:cubicBezTo>
                    <a:cubicBezTo>
                      <a:pt x="341" y="93"/>
                      <a:pt x="341" y="93"/>
                      <a:pt x="341" y="93"/>
                    </a:cubicBezTo>
                    <a:cubicBezTo>
                      <a:pt x="341" y="155"/>
                      <a:pt x="341" y="155"/>
                      <a:pt x="341" y="155"/>
                    </a:cubicBezTo>
                    <a:cubicBezTo>
                      <a:pt x="341" y="155"/>
                      <a:pt x="341" y="155"/>
                      <a:pt x="372" y="155"/>
                    </a:cubicBezTo>
                    <a:lnTo>
                      <a:pt x="372" y="155"/>
                    </a:lnTo>
                    <a:cubicBezTo>
                      <a:pt x="372" y="155"/>
                      <a:pt x="372" y="155"/>
                      <a:pt x="372" y="186"/>
                    </a:cubicBezTo>
                    <a:cubicBezTo>
                      <a:pt x="403" y="186"/>
                      <a:pt x="403" y="186"/>
                      <a:pt x="403" y="186"/>
                    </a:cubicBezTo>
                    <a:cubicBezTo>
                      <a:pt x="433" y="155"/>
                      <a:pt x="433" y="155"/>
                      <a:pt x="433" y="155"/>
                    </a:cubicBezTo>
                    <a:cubicBezTo>
                      <a:pt x="433" y="186"/>
                      <a:pt x="433" y="186"/>
                      <a:pt x="433" y="186"/>
                    </a:cubicBezTo>
                    <a:lnTo>
                      <a:pt x="433" y="186"/>
                    </a:lnTo>
                    <a:lnTo>
                      <a:pt x="433" y="186"/>
                    </a:lnTo>
                    <a:lnTo>
                      <a:pt x="465" y="186"/>
                    </a:lnTo>
                    <a:cubicBezTo>
                      <a:pt x="496" y="186"/>
                      <a:pt x="496" y="186"/>
                      <a:pt x="496" y="217"/>
                    </a:cubicBezTo>
                    <a:lnTo>
                      <a:pt x="496" y="217"/>
                    </a:lnTo>
                    <a:cubicBezTo>
                      <a:pt x="496" y="217"/>
                      <a:pt x="496" y="217"/>
                      <a:pt x="527" y="217"/>
                    </a:cubicBezTo>
                    <a:lnTo>
                      <a:pt x="527" y="217"/>
                    </a:lnTo>
                    <a:cubicBezTo>
                      <a:pt x="557" y="217"/>
                      <a:pt x="557" y="217"/>
                      <a:pt x="557" y="248"/>
                    </a:cubicBezTo>
                    <a:lnTo>
                      <a:pt x="589" y="279"/>
                    </a:lnTo>
                    <a:lnTo>
                      <a:pt x="589" y="279"/>
                    </a:lnTo>
                    <a:cubicBezTo>
                      <a:pt x="589" y="341"/>
                      <a:pt x="589" y="341"/>
                      <a:pt x="589" y="341"/>
                    </a:cubicBezTo>
                    <a:lnTo>
                      <a:pt x="589" y="341"/>
                    </a:lnTo>
                    <a:cubicBezTo>
                      <a:pt x="557" y="341"/>
                      <a:pt x="527" y="372"/>
                      <a:pt x="496" y="372"/>
                    </a:cubicBezTo>
                    <a:lnTo>
                      <a:pt x="496" y="372"/>
                    </a:lnTo>
                    <a:cubicBezTo>
                      <a:pt x="496" y="403"/>
                      <a:pt x="527" y="403"/>
                      <a:pt x="527" y="403"/>
                    </a:cubicBezTo>
                    <a:cubicBezTo>
                      <a:pt x="527" y="465"/>
                      <a:pt x="527" y="465"/>
                      <a:pt x="527" y="465"/>
                    </a:cubicBezTo>
                    <a:lnTo>
                      <a:pt x="527" y="465"/>
                    </a:lnTo>
                    <a:lnTo>
                      <a:pt x="527" y="465"/>
                    </a:lnTo>
                    <a:cubicBezTo>
                      <a:pt x="557" y="465"/>
                      <a:pt x="557" y="465"/>
                      <a:pt x="557" y="496"/>
                    </a:cubicBezTo>
                    <a:cubicBezTo>
                      <a:pt x="589" y="496"/>
                      <a:pt x="589" y="496"/>
                      <a:pt x="589" y="527"/>
                    </a:cubicBezTo>
                    <a:cubicBezTo>
                      <a:pt x="713" y="527"/>
                      <a:pt x="713" y="527"/>
                      <a:pt x="713" y="527"/>
                    </a:cubicBezTo>
                    <a:cubicBezTo>
                      <a:pt x="651" y="557"/>
                      <a:pt x="651" y="557"/>
                      <a:pt x="651" y="557"/>
                    </a:cubicBezTo>
                    <a:lnTo>
                      <a:pt x="651" y="557"/>
                    </a:lnTo>
                    <a:cubicBezTo>
                      <a:pt x="651" y="557"/>
                      <a:pt x="681" y="557"/>
                      <a:pt x="681" y="589"/>
                    </a:cubicBezTo>
                    <a:cubicBezTo>
                      <a:pt x="681" y="557"/>
                      <a:pt x="713" y="557"/>
                      <a:pt x="713" y="557"/>
                    </a:cubicBezTo>
                    <a:lnTo>
                      <a:pt x="713" y="557"/>
                    </a:lnTo>
                    <a:cubicBezTo>
                      <a:pt x="744" y="557"/>
                      <a:pt x="775" y="589"/>
                      <a:pt x="775" y="589"/>
                    </a:cubicBezTo>
                    <a:lnTo>
                      <a:pt x="805" y="589"/>
                    </a:lnTo>
                    <a:cubicBezTo>
                      <a:pt x="805" y="620"/>
                      <a:pt x="805" y="620"/>
                      <a:pt x="805" y="620"/>
                    </a:cubicBezTo>
                    <a:cubicBezTo>
                      <a:pt x="805" y="620"/>
                      <a:pt x="805" y="620"/>
                      <a:pt x="837" y="620"/>
                    </a:cubicBezTo>
                    <a:lnTo>
                      <a:pt x="837" y="620"/>
                    </a:lnTo>
                    <a:cubicBezTo>
                      <a:pt x="868" y="620"/>
                      <a:pt x="868" y="620"/>
                      <a:pt x="899" y="620"/>
                    </a:cubicBezTo>
                    <a:lnTo>
                      <a:pt x="899" y="620"/>
                    </a:lnTo>
                    <a:lnTo>
                      <a:pt x="899" y="620"/>
                    </a:lnTo>
                    <a:cubicBezTo>
                      <a:pt x="899" y="620"/>
                      <a:pt x="899" y="620"/>
                      <a:pt x="929" y="620"/>
                    </a:cubicBezTo>
                    <a:cubicBezTo>
                      <a:pt x="929" y="620"/>
                      <a:pt x="929" y="620"/>
                      <a:pt x="929" y="589"/>
                    </a:cubicBezTo>
                    <a:cubicBezTo>
                      <a:pt x="929" y="589"/>
                      <a:pt x="929" y="557"/>
                      <a:pt x="961" y="557"/>
                    </a:cubicBezTo>
                    <a:cubicBezTo>
                      <a:pt x="961" y="557"/>
                      <a:pt x="961" y="557"/>
                      <a:pt x="992" y="557"/>
                    </a:cubicBezTo>
                    <a:lnTo>
                      <a:pt x="992" y="557"/>
                    </a:lnTo>
                    <a:lnTo>
                      <a:pt x="992" y="527"/>
                    </a:lnTo>
                    <a:lnTo>
                      <a:pt x="992" y="527"/>
                    </a:lnTo>
                    <a:cubicBezTo>
                      <a:pt x="961" y="527"/>
                      <a:pt x="961" y="527"/>
                      <a:pt x="961" y="527"/>
                    </a:cubicBezTo>
                    <a:lnTo>
                      <a:pt x="929" y="496"/>
                    </a:lnTo>
                    <a:lnTo>
                      <a:pt x="929" y="496"/>
                    </a:lnTo>
                    <a:lnTo>
                      <a:pt x="929" y="496"/>
                    </a:lnTo>
                    <a:lnTo>
                      <a:pt x="899" y="496"/>
                    </a:lnTo>
                    <a:lnTo>
                      <a:pt x="899" y="496"/>
                    </a:lnTo>
                    <a:cubicBezTo>
                      <a:pt x="899" y="496"/>
                      <a:pt x="899" y="496"/>
                      <a:pt x="868" y="496"/>
                    </a:cubicBezTo>
                    <a:lnTo>
                      <a:pt x="868" y="496"/>
                    </a:lnTo>
                    <a:cubicBezTo>
                      <a:pt x="868" y="465"/>
                      <a:pt x="837" y="465"/>
                      <a:pt x="837" y="465"/>
                    </a:cubicBezTo>
                    <a:cubicBezTo>
                      <a:pt x="837" y="434"/>
                      <a:pt x="805" y="434"/>
                      <a:pt x="805" y="403"/>
                    </a:cubicBezTo>
                    <a:lnTo>
                      <a:pt x="775" y="403"/>
                    </a:lnTo>
                    <a:cubicBezTo>
                      <a:pt x="744" y="403"/>
                      <a:pt x="744" y="403"/>
                      <a:pt x="744" y="403"/>
                    </a:cubicBezTo>
                    <a:cubicBezTo>
                      <a:pt x="775" y="341"/>
                      <a:pt x="775" y="341"/>
                      <a:pt x="775" y="341"/>
                    </a:cubicBezTo>
                    <a:cubicBezTo>
                      <a:pt x="775" y="341"/>
                      <a:pt x="805" y="310"/>
                      <a:pt x="837" y="310"/>
                    </a:cubicBezTo>
                    <a:lnTo>
                      <a:pt x="837" y="310"/>
                    </a:lnTo>
                    <a:cubicBezTo>
                      <a:pt x="868" y="310"/>
                      <a:pt x="868" y="310"/>
                      <a:pt x="868" y="310"/>
                    </a:cubicBezTo>
                    <a:cubicBezTo>
                      <a:pt x="868" y="310"/>
                      <a:pt x="899" y="310"/>
                      <a:pt x="899" y="341"/>
                    </a:cubicBezTo>
                    <a:lnTo>
                      <a:pt x="929" y="341"/>
                    </a:lnTo>
                    <a:lnTo>
                      <a:pt x="929" y="341"/>
                    </a:lnTo>
                    <a:lnTo>
                      <a:pt x="929" y="341"/>
                    </a:lnTo>
                    <a:cubicBezTo>
                      <a:pt x="961" y="310"/>
                      <a:pt x="961" y="310"/>
                      <a:pt x="961" y="310"/>
                    </a:cubicBezTo>
                    <a:cubicBezTo>
                      <a:pt x="961" y="341"/>
                      <a:pt x="961" y="341"/>
                      <a:pt x="961" y="341"/>
                    </a:cubicBezTo>
                    <a:cubicBezTo>
                      <a:pt x="992" y="341"/>
                      <a:pt x="1023" y="341"/>
                      <a:pt x="1023" y="341"/>
                    </a:cubicBezTo>
                    <a:lnTo>
                      <a:pt x="1023" y="341"/>
                    </a:lnTo>
                    <a:cubicBezTo>
                      <a:pt x="1023" y="341"/>
                      <a:pt x="1053" y="372"/>
                      <a:pt x="1053" y="403"/>
                    </a:cubicBezTo>
                    <a:lnTo>
                      <a:pt x="1053" y="403"/>
                    </a:lnTo>
                    <a:lnTo>
                      <a:pt x="1053" y="403"/>
                    </a:lnTo>
                    <a:lnTo>
                      <a:pt x="1053" y="372"/>
                    </a:lnTo>
                    <a:lnTo>
                      <a:pt x="1053" y="372"/>
                    </a:lnTo>
                    <a:cubicBezTo>
                      <a:pt x="1116" y="372"/>
                      <a:pt x="1116" y="372"/>
                      <a:pt x="1116" y="372"/>
                    </a:cubicBezTo>
                    <a:lnTo>
                      <a:pt x="1116" y="372"/>
                    </a:lnTo>
                    <a:lnTo>
                      <a:pt x="1116" y="372"/>
                    </a:lnTo>
                    <a:lnTo>
                      <a:pt x="1116" y="372"/>
                    </a:lnTo>
                    <a:cubicBezTo>
                      <a:pt x="1116" y="341"/>
                      <a:pt x="1116" y="341"/>
                      <a:pt x="1085" y="341"/>
                    </a:cubicBezTo>
                    <a:lnTo>
                      <a:pt x="1085" y="341"/>
                    </a:lnTo>
                    <a:lnTo>
                      <a:pt x="1085" y="341"/>
                    </a:lnTo>
                    <a:lnTo>
                      <a:pt x="1085" y="341"/>
                    </a:lnTo>
                    <a:cubicBezTo>
                      <a:pt x="1053" y="341"/>
                      <a:pt x="1053" y="341"/>
                      <a:pt x="1053" y="341"/>
                    </a:cubicBezTo>
                    <a:lnTo>
                      <a:pt x="1053" y="341"/>
                    </a:lnTo>
                    <a:cubicBezTo>
                      <a:pt x="1053" y="310"/>
                      <a:pt x="1023" y="310"/>
                      <a:pt x="1023" y="310"/>
                    </a:cubicBezTo>
                    <a:lnTo>
                      <a:pt x="1023" y="310"/>
                    </a:lnTo>
                    <a:lnTo>
                      <a:pt x="1023" y="310"/>
                    </a:lnTo>
                    <a:lnTo>
                      <a:pt x="992" y="279"/>
                    </a:lnTo>
                    <a:cubicBezTo>
                      <a:pt x="992" y="279"/>
                      <a:pt x="992" y="279"/>
                      <a:pt x="961" y="279"/>
                    </a:cubicBezTo>
                    <a:lnTo>
                      <a:pt x="961" y="279"/>
                    </a:lnTo>
                    <a:lnTo>
                      <a:pt x="961" y="279"/>
                    </a:lnTo>
                    <a:lnTo>
                      <a:pt x="961" y="279"/>
                    </a:lnTo>
                    <a:cubicBezTo>
                      <a:pt x="929" y="279"/>
                      <a:pt x="929" y="279"/>
                      <a:pt x="929" y="279"/>
                    </a:cubicBezTo>
                    <a:cubicBezTo>
                      <a:pt x="929" y="279"/>
                      <a:pt x="929" y="279"/>
                      <a:pt x="899" y="279"/>
                    </a:cubicBezTo>
                    <a:lnTo>
                      <a:pt x="899" y="279"/>
                    </a:lnTo>
                    <a:lnTo>
                      <a:pt x="899" y="279"/>
                    </a:lnTo>
                    <a:lnTo>
                      <a:pt x="899" y="279"/>
                    </a:lnTo>
                    <a:cubicBezTo>
                      <a:pt x="868" y="279"/>
                      <a:pt x="868" y="279"/>
                      <a:pt x="868" y="279"/>
                    </a:cubicBezTo>
                    <a:lnTo>
                      <a:pt x="868" y="279"/>
                    </a:lnTo>
                    <a:cubicBezTo>
                      <a:pt x="868" y="279"/>
                      <a:pt x="837" y="279"/>
                      <a:pt x="837" y="248"/>
                    </a:cubicBezTo>
                    <a:lnTo>
                      <a:pt x="805" y="248"/>
                    </a:lnTo>
                    <a:cubicBezTo>
                      <a:pt x="775" y="248"/>
                      <a:pt x="775" y="248"/>
                      <a:pt x="775" y="217"/>
                    </a:cubicBezTo>
                    <a:cubicBezTo>
                      <a:pt x="744" y="217"/>
                      <a:pt x="713" y="217"/>
                      <a:pt x="713" y="186"/>
                    </a:cubicBezTo>
                    <a:cubicBezTo>
                      <a:pt x="713" y="186"/>
                      <a:pt x="713" y="186"/>
                      <a:pt x="744" y="155"/>
                    </a:cubicBezTo>
                    <a:cubicBezTo>
                      <a:pt x="713" y="155"/>
                      <a:pt x="713" y="155"/>
                      <a:pt x="713" y="155"/>
                    </a:cubicBezTo>
                    <a:cubicBezTo>
                      <a:pt x="713" y="155"/>
                      <a:pt x="713" y="124"/>
                      <a:pt x="744" y="124"/>
                    </a:cubicBezTo>
                    <a:lnTo>
                      <a:pt x="713" y="124"/>
                    </a:lnTo>
                    <a:cubicBezTo>
                      <a:pt x="713" y="93"/>
                      <a:pt x="713" y="93"/>
                      <a:pt x="713" y="93"/>
                    </a:cubicBezTo>
                    <a:lnTo>
                      <a:pt x="713" y="93"/>
                    </a:lnTo>
                    <a:cubicBezTo>
                      <a:pt x="681" y="93"/>
                      <a:pt x="681" y="93"/>
                      <a:pt x="681" y="93"/>
                    </a:cubicBezTo>
                    <a:lnTo>
                      <a:pt x="651" y="124"/>
                    </a:lnTo>
                    <a:lnTo>
                      <a:pt x="651" y="124"/>
                    </a:lnTo>
                    <a:lnTo>
                      <a:pt x="651" y="124"/>
                    </a:lnTo>
                    <a:lnTo>
                      <a:pt x="620" y="155"/>
                    </a:lnTo>
                    <a:cubicBezTo>
                      <a:pt x="589" y="155"/>
                      <a:pt x="589" y="155"/>
                      <a:pt x="589" y="124"/>
                    </a:cubicBezTo>
                    <a:cubicBezTo>
                      <a:pt x="557" y="124"/>
                      <a:pt x="557" y="124"/>
                      <a:pt x="557" y="124"/>
                    </a:cubicBezTo>
                    <a:cubicBezTo>
                      <a:pt x="527" y="93"/>
                      <a:pt x="527" y="93"/>
                      <a:pt x="527" y="93"/>
                    </a:cubicBezTo>
                    <a:lnTo>
                      <a:pt x="527" y="93"/>
                    </a:lnTo>
                    <a:cubicBezTo>
                      <a:pt x="527" y="62"/>
                      <a:pt x="557" y="62"/>
                      <a:pt x="557" y="62"/>
                    </a:cubicBezTo>
                    <a:cubicBezTo>
                      <a:pt x="527" y="62"/>
                      <a:pt x="527" y="62"/>
                      <a:pt x="527" y="93"/>
                    </a:cubicBezTo>
                    <a:cubicBezTo>
                      <a:pt x="496" y="93"/>
                      <a:pt x="496" y="93"/>
                      <a:pt x="496" y="93"/>
                    </a:cubicBezTo>
                    <a:cubicBezTo>
                      <a:pt x="465" y="62"/>
                      <a:pt x="465" y="62"/>
                      <a:pt x="465" y="62"/>
                    </a:cubicBezTo>
                    <a:cubicBezTo>
                      <a:pt x="433" y="62"/>
                      <a:pt x="433" y="62"/>
                      <a:pt x="433" y="62"/>
                    </a:cubicBezTo>
                    <a:lnTo>
                      <a:pt x="433" y="62"/>
                    </a:lnTo>
                    <a:lnTo>
                      <a:pt x="433" y="62"/>
                    </a:lnTo>
                    <a:cubicBezTo>
                      <a:pt x="403" y="62"/>
                      <a:pt x="403" y="62"/>
                      <a:pt x="403" y="62"/>
                    </a:cubicBezTo>
                    <a:lnTo>
                      <a:pt x="403" y="31"/>
                    </a:lnTo>
                    <a:lnTo>
                      <a:pt x="403" y="0"/>
                    </a:lnTo>
                    <a:lnTo>
                      <a:pt x="403" y="0"/>
                    </a:lnTo>
                    <a:lnTo>
                      <a:pt x="403" y="0"/>
                    </a:lnTo>
                    <a:cubicBezTo>
                      <a:pt x="372" y="0"/>
                      <a:pt x="372" y="0"/>
                      <a:pt x="372" y="0"/>
                    </a:cubicBezTo>
                    <a:cubicBezTo>
                      <a:pt x="341" y="0"/>
                      <a:pt x="341" y="0"/>
                      <a:pt x="310" y="0"/>
                    </a:cubicBezTo>
                    <a:lnTo>
                      <a:pt x="310" y="0"/>
                    </a:lnTo>
                    <a:cubicBezTo>
                      <a:pt x="310" y="31"/>
                      <a:pt x="279" y="31"/>
                      <a:pt x="279"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4" name="Freeform 196">
                <a:extLst>
                  <a:ext uri="{FF2B5EF4-FFF2-40B4-BE49-F238E27FC236}">
                    <a16:creationId xmlns:a16="http://schemas.microsoft.com/office/drawing/2014/main" id="{965D7F56-6CB4-8140-A4A2-FD1A798D8E39}"/>
                  </a:ext>
                </a:extLst>
              </p:cNvPr>
              <p:cNvSpPr>
                <a:spLocks noChangeArrowheads="1"/>
              </p:cNvSpPr>
              <p:nvPr/>
            </p:nvSpPr>
            <p:spPr bwMode="auto">
              <a:xfrm>
                <a:off x="1882775" y="954088"/>
                <a:ext cx="55563" cy="66675"/>
              </a:xfrm>
              <a:custGeom>
                <a:avLst/>
                <a:gdLst>
                  <a:gd name="T0" fmla="*/ 124 w 156"/>
                  <a:gd name="T1" fmla="*/ 124 h 187"/>
                  <a:gd name="T2" fmla="*/ 124 w 156"/>
                  <a:gd name="T3" fmla="*/ 124 h 187"/>
                  <a:gd name="T4" fmla="*/ 124 w 156"/>
                  <a:gd name="T5" fmla="*/ 124 h 187"/>
                  <a:gd name="T6" fmla="*/ 124 w 156"/>
                  <a:gd name="T7" fmla="*/ 124 h 187"/>
                  <a:gd name="T8" fmla="*/ 124 w 156"/>
                  <a:gd name="T9" fmla="*/ 93 h 187"/>
                  <a:gd name="T10" fmla="*/ 124 w 156"/>
                  <a:gd name="T11" fmla="*/ 93 h 187"/>
                  <a:gd name="T12" fmla="*/ 124 w 156"/>
                  <a:gd name="T13" fmla="*/ 31 h 187"/>
                  <a:gd name="T14" fmla="*/ 155 w 156"/>
                  <a:gd name="T15" fmla="*/ 31 h 187"/>
                  <a:gd name="T16" fmla="*/ 155 w 156"/>
                  <a:gd name="T17" fmla="*/ 0 h 187"/>
                  <a:gd name="T18" fmla="*/ 155 w 156"/>
                  <a:gd name="T19" fmla="*/ 0 h 187"/>
                  <a:gd name="T20" fmla="*/ 124 w 156"/>
                  <a:gd name="T21" fmla="*/ 0 h 187"/>
                  <a:gd name="T22" fmla="*/ 31 w 156"/>
                  <a:gd name="T23" fmla="*/ 31 h 187"/>
                  <a:gd name="T24" fmla="*/ 31 w 156"/>
                  <a:gd name="T25" fmla="*/ 62 h 187"/>
                  <a:gd name="T26" fmla="*/ 31 w 156"/>
                  <a:gd name="T27" fmla="*/ 93 h 187"/>
                  <a:gd name="T28" fmla="*/ 0 w 156"/>
                  <a:gd name="T29" fmla="*/ 124 h 187"/>
                  <a:gd name="T30" fmla="*/ 0 w 156"/>
                  <a:gd name="T31" fmla="*/ 124 h 187"/>
                  <a:gd name="T32" fmla="*/ 0 w 156"/>
                  <a:gd name="T33" fmla="*/ 124 h 187"/>
                  <a:gd name="T34" fmla="*/ 31 w 156"/>
                  <a:gd name="T35" fmla="*/ 186 h 187"/>
                  <a:gd name="T36" fmla="*/ 62 w 156"/>
                  <a:gd name="T37" fmla="*/ 186 h 187"/>
                  <a:gd name="T38" fmla="*/ 93 w 156"/>
                  <a:gd name="T39" fmla="*/ 186 h 187"/>
                  <a:gd name="T40" fmla="*/ 124 w 156"/>
                  <a:gd name="T41" fmla="*/ 186 h 187"/>
                  <a:gd name="T42" fmla="*/ 124 w 156"/>
                  <a:gd name="T43" fmla="*/ 186 h 187"/>
                  <a:gd name="T44" fmla="*/ 155 w 156"/>
                  <a:gd name="T45" fmla="*/ 186 h 187"/>
                  <a:gd name="T46" fmla="*/ 124 w 156"/>
                  <a:gd name="T47" fmla="*/ 186 h 187"/>
                  <a:gd name="T48" fmla="*/ 124 w 156"/>
                  <a:gd name="T49" fmla="*/ 1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87">
                    <a:moveTo>
                      <a:pt x="124" y="124"/>
                    </a:moveTo>
                    <a:lnTo>
                      <a:pt x="124" y="124"/>
                    </a:lnTo>
                    <a:lnTo>
                      <a:pt x="124" y="124"/>
                    </a:lnTo>
                    <a:lnTo>
                      <a:pt x="124" y="124"/>
                    </a:lnTo>
                    <a:cubicBezTo>
                      <a:pt x="124" y="124"/>
                      <a:pt x="155" y="93"/>
                      <a:pt x="124" y="93"/>
                    </a:cubicBezTo>
                    <a:lnTo>
                      <a:pt x="124" y="93"/>
                    </a:lnTo>
                    <a:cubicBezTo>
                      <a:pt x="124" y="62"/>
                      <a:pt x="124" y="62"/>
                      <a:pt x="124" y="31"/>
                    </a:cubicBezTo>
                    <a:cubicBezTo>
                      <a:pt x="124" y="31"/>
                      <a:pt x="124" y="31"/>
                      <a:pt x="155" y="31"/>
                    </a:cubicBezTo>
                    <a:cubicBezTo>
                      <a:pt x="155" y="0"/>
                      <a:pt x="155" y="0"/>
                      <a:pt x="155" y="0"/>
                    </a:cubicBezTo>
                    <a:lnTo>
                      <a:pt x="155" y="0"/>
                    </a:lnTo>
                    <a:lnTo>
                      <a:pt x="124" y="0"/>
                    </a:lnTo>
                    <a:cubicBezTo>
                      <a:pt x="93" y="31"/>
                      <a:pt x="62" y="31"/>
                      <a:pt x="31" y="31"/>
                    </a:cubicBezTo>
                    <a:cubicBezTo>
                      <a:pt x="31" y="62"/>
                      <a:pt x="31" y="62"/>
                      <a:pt x="31" y="62"/>
                    </a:cubicBezTo>
                    <a:lnTo>
                      <a:pt x="31" y="93"/>
                    </a:lnTo>
                    <a:cubicBezTo>
                      <a:pt x="0" y="93"/>
                      <a:pt x="0" y="124"/>
                      <a:pt x="0" y="124"/>
                    </a:cubicBezTo>
                    <a:lnTo>
                      <a:pt x="0" y="124"/>
                    </a:lnTo>
                    <a:lnTo>
                      <a:pt x="0" y="124"/>
                    </a:lnTo>
                    <a:cubicBezTo>
                      <a:pt x="31" y="155"/>
                      <a:pt x="31" y="155"/>
                      <a:pt x="31" y="186"/>
                    </a:cubicBezTo>
                    <a:lnTo>
                      <a:pt x="62" y="186"/>
                    </a:lnTo>
                    <a:lnTo>
                      <a:pt x="93" y="186"/>
                    </a:lnTo>
                    <a:lnTo>
                      <a:pt x="124" y="186"/>
                    </a:lnTo>
                    <a:lnTo>
                      <a:pt x="124" y="186"/>
                    </a:lnTo>
                    <a:cubicBezTo>
                      <a:pt x="124" y="186"/>
                      <a:pt x="124" y="186"/>
                      <a:pt x="155" y="186"/>
                    </a:cubicBezTo>
                    <a:cubicBezTo>
                      <a:pt x="155" y="186"/>
                      <a:pt x="155" y="186"/>
                      <a:pt x="124" y="186"/>
                    </a:cubicBezTo>
                    <a:cubicBezTo>
                      <a:pt x="124" y="186"/>
                      <a:pt x="124" y="155"/>
                      <a:pt x="124"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5" name="Freeform 197">
                <a:extLst>
                  <a:ext uri="{FF2B5EF4-FFF2-40B4-BE49-F238E27FC236}">
                    <a16:creationId xmlns:a16="http://schemas.microsoft.com/office/drawing/2014/main" id="{A2D86C0D-4D40-8A43-A5D0-5631411A7979}"/>
                  </a:ext>
                </a:extLst>
              </p:cNvPr>
              <p:cNvSpPr>
                <a:spLocks noChangeArrowheads="1"/>
              </p:cNvSpPr>
              <p:nvPr/>
            </p:nvSpPr>
            <p:spPr bwMode="auto">
              <a:xfrm>
                <a:off x="2173288" y="1144588"/>
                <a:ext cx="23812" cy="11112"/>
              </a:xfrm>
              <a:custGeom>
                <a:avLst/>
                <a:gdLst>
                  <a:gd name="T0" fmla="*/ 0 w 64"/>
                  <a:gd name="T1" fmla="*/ 31 h 32"/>
                  <a:gd name="T2" fmla="*/ 0 w 64"/>
                  <a:gd name="T3" fmla="*/ 31 h 32"/>
                  <a:gd name="T4" fmla="*/ 0 w 64"/>
                  <a:gd name="T5" fmla="*/ 31 h 32"/>
                  <a:gd name="T6" fmla="*/ 32 w 64"/>
                  <a:gd name="T7" fmla="*/ 31 h 32"/>
                  <a:gd name="T8" fmla="*/ 63 w 64"/>
                  <a:gd name="T9" fmla="*/ 31 h 32"/>
                  <a:gd name="T10" fmla="*/ 63 w 64"/>
                  <a:gd name="T11" fmla="*/ 31 h 32"/>
                  <a:gd name="T12" fmla="*/ 63 w 64"/>
                  <a:gd name="T13" fmla="*/ 0 h 32"/>
                  <a:gd name="T14" fmla="*/ 0 w 64"/>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2">
                    <a:moveTo>
                      <a:pt x="0" y="31"/>
                    </a:moveTo>
                    <a:lnTo>
                      <a:pt x="0" y="31"/>
                    </a:lnTo>
                    <a:lnTo>
                      <a:pt x="0" y="31"/>
                    </a:lnTo>
                    <a:cubicBezTo>
                      <a:pt x="32" y="31"/>
                      <a:pt x="32" y="31"/>
                      <a:pt x="32" y="31"/>
                    </a:cubicBezTo>
                    <a:lnTo>
                      <a:pt x="63" y="31"/>
                    </a:lnTo>
                    <a:lnTo>
                      <a:pt x="63" y="31"/>
                    </a:lnTo>
                    <a:cubicBezTo>
                      <a:pt x="63" y="0"/>
                      <a:pt x="63" y="0"/>
                      <a:pt x="63" y="0"/>
                    </a:cubicBezTo>
                    <a:cubicBezTo>
                      <a:pt x="32" y="0"/>
                      <a:pt x="32" y="31"/>
                      <a:pt x="0"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6" name="Freeform 198">
                <a:extLst>
                  <a:ext uri="{FF2B5EF4-FFF2-40B4-BE49-F238E27FC236}">
                    <a16:creationId xmlns:a16="http://schemas.microsoft.com/office/drawing/2014/main" id="{7CC57C0E-2495-5342-8A4A-C70C2C30E3FA}"/>
                  </a:ext>
                </a:extLst>
              </p:cNvPr>
              <p:cNvSpPr>
                <a:spLocks noChangeArrowheads="1"/>
              </p:cNvSpPr>
              <p:nvPr/>
            </p:nvSpPr>
            <p:spPr bwMode="auto">
              <a:xfrm>
                <a:off x="1962150" y="954088"/>
                <a:ext cx="88900" cy="66675"/>
              </a:xfrm>
              <a:custGeom>
                <a:avLst/>
                <a:gdLst>
                  <a:gd name="T0" fmla="*/ 248 w 249"/>
                  <a:gd name="T1" fmla="*/ 62 h 187"/>
                  <a:gd name="T2" fmla="*/ 248 w 249"/>
                  <a:gd name="T3" fmla="*/ 62 h 187"/>
                  <a:gd name="T4" fmla="*/ 186 w 249"/>
                  <a:gd name="T5" fmla="*/ 0 h 187"/>
                  <a:gd name="T6" fmla="*/ 186 w 249"/>
                  <a:gd name="T7" fmla="*/ 0 h 187"/>
                  <a:gd name="T8" fmla="*/ 124 w 249"/>
                  <a:gd name="T9" fmla="*/ 31 h 187"/>
                  <a:gd name="T10" fmla="*/ 93 w 249"/>
                  <a:gd name="T11" fmla="*/ 31 h 187"/>
                  <a:gd name="T12" fmla="*/ 62 w 249"/>
                  <a:gd name="T13" fmla="*/ 31 h 187"/>
                  <a:gd name="T14" fmla="*/ 62 w 249"/>
                  <a:gd name="T15" fmla="*/ 31 h 187"/>
                  <a:gd name="T16" fmla="*/ 62 w 249"/>
                  <a:gd name="T17" fmla="*/ 31 h 187"/>
                  <a:gd name="T18" fmla="*/ 0 w 249"/>
                  <a:gd name="T19" fmla="*/ 62 h 187"/>
                  <a:gd name="T20" fmla="*/ 0 w 249"/>
                  <a:gd name="T21" fmla="*/ 93 h 187"/>
                  <a:gd name="T22" fmla="*/ 0 w 249"/>
                  <a:gd name="T23" fmla="*/ 93 h 187"/>
                  <a:gd name="T24" fmla="*/ 31 w 249"/>
                  <a:gd name="T25" fmla="*/ 93 h 187"/>
                  <a:gd name="T26" fmla="*/ 62 w 249"/>
                  <a:gd name="T27" fmla="*/ 93 h 187"/>
                  <a:gd name="T28" fmla="*/ 62 w 249"/>
                  <a:gd name="T29" fmla="*/ 155 h 187"/>
                  <a:gd name="T30" fmla="*/ 62 w 249"/>
                  <a:gd name="T31" fmla="*/ 155 h 187"/>
                  <a:gd name="T32" fmla="*/ 62 w 249"/>
                  <a:gd name="T33" fmla="*/ 186 h 187"/>
                  <a:gd name="T34" fmla="*/ 31 w 249"/>
                  <a:gd name="T35" fmla="*/ 186 h 187"/>
                  <a:gd name="T36" fmla="*/ 0 w 249"/>
                  <a:gd name="T37" fmla="*/ 186 h 187"/>
                  <a:gd name="T38" fmla="*/ 0 w 249"/>
                  <a:gd name="T39" fmla="*/ 186 h 187"/>
                  <a:gd name="T40" fmla="*/ 0 w 249"/>
                  <a:gd name="T41" fmla="*/ 186 h 187"/>
                  <a:gd name="T42" fmla="*/ 0 w 249"/>
                  <a:gd name="T43" fmla="*/ 186 h 187"/>
                  <a:gd name="T44" fmla="*/ 0 w 249"/>
                  <a:gd name="T45" fmla="*/ 186 h 187"/>
                  <a:gd name="T46" fmla="*/ 31 w 249"/>
                  <a:gd name="T47" fmla="*/ 186 h 187"/>
                  <a:gd name="T48" fmla="*/ 62 w 249"/>
                  <a:gd name="T49" fmla="*/ 186 h 187"/>
                  <a:gd name="T50" fmla="*/ 93 w 249"/>
                  <a:gd name="T51" fmla="*/ 186 h 187"/>
                  <a:gd name="T52" fmla="*/ 124 w 249"/>
                  <a:gd name="T53" fmla="*/ 186 h 187"/>
                  <a:gd name="T54" fmla="*/ 124 w 249"/>
                  <a:gd name="T55" fmla="*/ 186 h 187"/>
                  <a:gd name="T56" fmla="*/ 124 w 249"/>
                  <a:gd name="T57" fmla="*/ 186 h 187"/>
                  <a:gd name="T58" fmla="*/ 93 w 249"/>
                  <a:gd name="T59" fmla="*/ 186 h 187"/>
                  <a:gd name="T60" fmla="*/ 248 w 249"/>
                  <a:gd name="T61" fmla="*/ 6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9" h="187">
                    <a:moveTo>
                      <a:pt x="248" y="62"/>
                    </a:moveTo>
                    <a:lnTo>
                      <a:pt x="248" y="62"/>
                    </a:lnTo>
                    <a:cubicBezTo>
                      <a:pt x="248" y="31"/>
                      <a:pt x="217" y="0"/>
                      <a:pt x="186" y="0"/>
                    </a:cubicBezTo>
                    <a:lnTo>
                      <a:pt x="186" y="0"/>
                    </a:lnTo>
                    <a:cubicBezTo>
                      <a:pt x="155" y="0"/>
                      <a:pt x="124" y="31"/>
                      <a:pt x="124" y="31"/>
                    </a:cubicBezTo>
                    <a:cubicBezTo>
                      <a:pt x="93" y="31"/>
                      <a:pt x="93" y="31"/>
                      <a:pt x="93" y="31"/>
                    </a:cubicBezTo>
                    <a:lnTo>
                      <a:pt x="62" y="31"/>
                    </a:lnTo>
                    <a:lnTo>
                      <a:pt x="62" y="31"/>
                    </a:lnTo>
                    <a:lnTo>
                      <a:pt x="62" y="31"/>
                    </a:lnTo>
                    <a:cubicBezTo>
                      <a:pt x="31" y="31"/>
                      <a:pt x="0" y="62"/>
                      <a:pt x="0" y="62"/>
                    </a:cubicBezTo>
                    <a:cubicBezTo>
                      <a:pt x="0" y="62"/>
                      <a:pt x="0" y="62"/>
                      <a:pt x="0" y="93"/>
                    </a:cubicBezTo>
                    <a:lnTo>
                      <a:pt x="0" y="93"/>
                    </a:lnTo>
                    <a:lnTo>
                      <a:pt x="31" y="93"/>
                    </a:lnTo>
                    <a:cubicBezTo>
                      <a:pt x="62" y="93"/>
                      <a:pt x="62" y="93"/>
                      <a:pt x="62" y="93"/>
                    </a:cubicBezTo>
                    <a:cubicBezTo>
                      <a:pt x="62" y="124"/>
                      <a:pt x="62" y="124"/>
                      <a:pt x="62" y="155"/>
                    </a:cubicBezTo>
                    <a:lnTo>
                      <a:pt x="62" y="155"/>
                    </a:lnTo>
                    <a:cubicBezTo>
                      <a:pt x="62" y="186"/>
                      <a:pt x="62" y="186"/>
                      <a:pt x="62" y="186"/>
                    </a:cubicBezTo>
                    <a:cubicBezTo>
                      <a:pt x="31" y="186"/>
                      <a:pt x="31" y="186"/>
                      <a:pt x="31" y="186"/>
                    </a:cubicBezTo>
                    <a:lnTo>
                      <a:pt x="0" y="186"/>
                    </a:lnTo>
                    <a:lnTo>
                      <a:pt x="0" y="186"/>
                    </a:lnTo>
                    <a:lnTo>
                      <a:pt x="0" y="186"/>
                    </a:lnTo>
                    <a:lnTo>
                      <a:pt x="0" y="186"/>
                    </a:lnTo>
                    <a:lnTo>
                      <a:pt x="0" y="186"/>
                    </a:lnTo>
                    <a:lnTo>
                      <a:pt x="31" y="186"/>
                    </a:lnTo>
                    <a:lnTo>
                      <a:pt x="62" y="186"/>
                    </a:lnTo>
                    <a:lnTo>
                      <a:pt x="93" y="186"/>
                    </a:lnTo>
                    <a:cubicBezTo>
                      <a:pt x="124" y="186"/>
                      <a:pt x="124" y="186"/>
                      <a:pt x="124" y="186"/>
                    </a:cubicBezTo>
                    <a:lnTo>
                      <a:pt x="124" y="186"/>
                    </a:lnTo>
                    <a:lnTo>
                      <a:pt x="124" y="186"/>
                    </a:lnTo>
                    <a:cubicBezTo>
                      <a:pt x="93" y="186"/>
                      <a:pt x="93" y="186"/>
                      <a:pt x="93" y="186"/>
                    </a:cubicBezTo>
                    <a:cubicBezTo>
                      <a:pt x="248" y="62"/>
                      <a:pt x="248" y="62"/>
                      <a:pt x="248"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7" name="Freeform 199">
                <a:extLst>
                  <a:ext uri="{FF2B5EF4-FFF2-40B4-BE49-F238E27FC236}">
                    <a16:creationId xmlns:a16="http://schemas.microsoft.com/office/drawing/2014/main" id="{E7360FB8-183D-7741-AC5C-7E606B3C7F5E}"/>
                  </a:ext>
                </a:extLst>
              </p:cNvPr>
              <p:cNvSpPr>
                <a:spLocks noChangeArrowheads="1"/>
              </p:cNvSpPr>
              <p:nvPr/>
            </p:nvSpPr>
            <p:spPr bwMode="auto">
              <a:xfrm>
                <a:off x="1771650" y="954088"/>
                <a:ext cx="77788" cy="22225"/>
              </a:xfrm>
              <a:custGeom>
                <a:avLst/>
                <a:gdLst>
                  <a:gd name="T0" fmla="*/ 0 w 218"/>
                  <a:gd name="T1" fmla="*/ 62 h 63"/>
                  <a:gd name="T2" fmla="*/ 0 w 218"/>
                  <a:gd name="T3" fmla="*/ 62 h 63"/>
                  <a:gd name="T4" fmla="*/ 0 w 218"/>
                  <a:gd name="T5" fmla="*/ 62 h 63"/>
                  <a:gd name="T6" fmla="*/ 31 w 218"/>
                  <a:gd name="T7" fmla="*/ 62 h 63"/>
                  <a:gd name="T8" fmla="*/ 31 w 218"/>
                  <a:gd name="T9" fmla="*/ 31 h 63"/>
                  <a:gd name="T10" fmla="*/ 31 w 218"/>
                  <a:gd name="T11" fmla="*/ 0 h 63"/>
                  <a:gd name="T12" fmla="*/ 62 w 218"/>
                  <a:gd name="T13" fmla="*/ 0 h 63"/>
                  <a:gd name="T14" fmla="*/ 124 w 218"/>
                  <a:gd name="T15" fmla="*/ 31 h 63"/>
                  <a:gd name="T16" fmla="*/ 155 w 218"/>
                  <a:gd name="T17" fmla="*/ 31 h 63"/>
                  <a:gd name="T18" fmla="*/ 155 w 218"/>
                  <a:gd name="T19" fmla="*/ 31 h 63"/>
                  <a:gd name="T20" fmla="*/ 155 w 218"/>
                  <a:gd name="T21" fmla="*/ 31 h 63"/>
                  <a:gd name="T22" fmla="*/ 186 w 218"/>
                  <a:gd name="T23" fmla="*/ 0 h 63"/>
                  <a:gd name="T24" fmla="*/ 217 w 218"/>
                  <a:gd name="T25" fmla="*/ 0 h 63"/>
                  <a:gd name="T26" fmla="*/ 217 w 218"/>
                  <a:gd name="T27" fmla="*/ 0 h 63"/>
                  <a:gd name="T28" fmla="*/ 186 w 218"/>
                  <a:gd name="T29" fmla="*/ 0 h 63"/>
                  <a:gd name="T30" fmla="*/ 155 w 218"/>
                  <a:gd name="T31" fmla="*/ 0 h 63"/>
                  <a:gd name="T32" fmla="*/ 155 w 218"/>
                  <a:gd name="T33" fmla="*/ 0 h 63"/>
                  <a:gd name="T34" fmla="*/ 124 w 218"/>
                  <a:gd name="T35" fmla="*/ 0 h 63"/>
                  <a:gd name="T36" fmla="*/ 93 w 218"/>
                  <a:gd name="T37" fmla="*/ 0 h 63"/>
                  <a:gd name="T38" fmla="*/ 93 w 218"/>
                  <a:gd name="T39" fmla="*/ 0 h 63"/>
                  <a:gd name="T40" fmla="*/ 93 w 218"/>
                  <a:gd name="T41" fmla="*/ 0 h 63"/>
                  <a:gd name="T42" fmla="*/ 62 w 218"/>
                  <a:gd name="T43" fmla="*/ 0 h 63"/>
                  <a:gd name="T44" fmla="*/ 31 w 218"/>
                  <a:gd name="T45" fmla="*/ 0 h 63"/>
                  <a:gd name="T46" fmla="*/ 0 w 218"/>
                  <a:gd name="T47" fmla="*/ 0 h 63"/>
                  <a:gd name="T48" fmla="*/ 0 w 218"/>
                  <a:gd name="T49" fmla="*/ 0 h 63"/>
                  <a:gd name="T50" fmla="*/ 0 w 218"/>
                  <a:gd name="T51" fmla="*/ 0 h 63"/>
                  <a:gd name="T52" fmla="*/ 0 w 218"/>
                  <a:gd name="T53" fmla="*/ 31 h 63"/>
                  <a:gd name="T54" fmla="*/ 0 w 218"/>
                  <a:gd name="T55"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 h="63">
                    <a:moveTo>
                      <a:pt x="0" y="62"/>
                    </a:moveTo>
                    <a:lnTo>
                      <a:pt x="0" y="62"/>
                    </a:lnTo>
                    <a:lnTo>
                      <a:pt x="0" y="62"/>
                    </a:lnTo>
                    <a:cubicBezTo>
                      <a:pt x="0" y="62"/>
                      <a:pt x="0" y="62"/>
                      <a:pt x="31" y="62"/>
                    </a:cubicBezTo>
                    <a:cubicBezTo>
                      <a:pt x="31" y="62"/>
                      <a:pt x="31" y="62"/>
                      <a:pt x="31" y="31"/>
                    </a:cubicBezTo>
                    <a:cubicBezTo>
                      <a:pt x="31" y="31"/>
                      <a:pt x="31" y="31"/>
                      <a:pt x="31" y="0"/>
                    </a:cubicBezTo>
                    <a:lnTo>
                      <a:pt x="62" y="0"/>
                    </a:lnTo>
                    <a:cubicBezTo>
                      <a:pt x="62" y="0"/>
                      <a:pt x="93" y="31"/>
                      <a:pt x="124" y="31"/>
                    </a:cubicBezTo>
                    <a:lnTo>
                      <a:pt x="155" y="31"/>
                    </a:lnTo>
                    <a:lnTo>
                      <a:pt x="155" y="31"/>
                    </a:lnTo>
                    <a:lnTo>
                      <a:pt x="155" y="31"/>
                    </a:lnTo>
                    <a:cubicBezTo>
                      <a:pt x="155" y="0"/>
                      <a:pt x="186" y="0"/>
                      <a:pt x="186" y="0"/>
                    </a:cubicBezTo>
                    <a:cubicBezTo>
                      <a:pt x="186" y="0"/>
                      <a:pt x="186" y="0"/>
                      <a:pt x="217" y="0"/>
                    </a:cubicBezTo>
                    <a:lnTo>
                      <a:pt x="217" y="0"/>
                    </a:lnTo>
                    <a:lnTo>
                      <a:pt x="186" y="0"/>
                    </a:lnTo>
                    <a:cubicBezTo>
                      <a:pt x="186" y="0"/>
                      <a:pt x="186" y="0"/>
                      <a:pt x="155" y="0"/>
                    </a:cubicBezTo>
                    <a:lnTo>
                      <a:pt x="155" y="0"/>
                    </a:lnTo>
                    <a:cubicBezTo>
                      <a:pt x="124" y="0"/>
                      <a:pt x="124" y="0"/>
                      <a:pt x="124" y="0"/>
                    </a:cubicBezTo>
                    <a:cubicBezTo>
                      <a:pt x="124" y="0"/>
                      <a:pt x="124" y="0"/>
                      <a:pt x="93" y="0"/>
                    </a:cubicBezTo>
                    <a:lnTo>
                      <a:pt x="93" y="0"/>
                    </a:lnTo>
                    <a:lnTo>
                      <a:pt x="93" y="0"/>
                    </a:lnTo>
                    <a:cubicBezTo>
                      <a:pt x="62" y="0"/>
                      <a:pt x="62" y="0"/>
                      <a:pt x="62" y="0"/>
                    </a:cubicBezTo>
                    <a:lnTo>
                      <a:pt x="31" y="0"/>
                    </a:lnTo>
                    <a:cubicBezTo>
                      <a:pt x="31" y="0"/>
                      <a:pt x="31" y="0"/>
                      <a:pt x="0" y="0"/>
                    </a:cubicBezTo>
                    <a:lnTo>
                      <a:pt x="0" y="0"/>
                    </a:lnTo>
                    <a:lnTo>
                      <a:pt x="0" y="0"/>
                    </a:lnTo>
                    <a:cubicBezTo>
                      <a:pt x="0" y="31"/>
                      <a:pt x="0" y="31"/>
                      <a:pt x="0" y="31"/>
                    </a:cubicBezTo>
                    <a:cubicBezTo>
                      <a:pt x="0" y="62"/>
                      <a:pt x="0" y="62"/>
                      <a:pt x="0"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8" name="Freeform 200">
                <a:extLst>
                  <a:ext uri="{FF2B5EF4-FFF2-40B4-BE49-F238E27FC236}">
                    <a16:creationId xmlns:a16="http://schemas.microsoft.com/office/drawing/2014/main" id="{D87CE911-1278-C144-B83E-0F5AFD5BB77F}"/>
                  </a:ext>
                </a:extLst>
              </p:cNvPr>
              <p:cNvSpPr>
                <a:spLocks noChangeArrowheads="1"/>
              </p:cNvSpPr>
              <p:nvPr/>
            </p:nvSpPr>
            <p:spPr bwMode="auto">
              <a:xfrm>
                <a:off x="1325563" y="965200"/>
                <a:ext cx="312737" cy="100013"/>
              </a:xfrm>
              <a:custGeom>
                <a:avLst/>
                <a:gdLst>
                  <a:gd name="T0" fmla="*/ 62 w 869"/>
                  <a:gd name="T1" fmla="*/ 124 h 280"/>
                  <a:gd name="T2" fmla="*/ 186 w 869"/>
                  <a:gd name="T3" fmla="*/ 124 h 280"/>
                  <a:gd name="T4" fmla="*/ 310 w 869"/>
                  <a:gd name="T5" fmla="*/ 124 h 280"/>
                  <a:gd name="T6" fmla="*/ 341 w 869"/>
                  <a:gd name="T7" fmla="*/ 155 h 280"/>
                  <a:gd name="T8" fmla="*/ 280 w 869"/>
                  <a:gd name="T9" fmla="*/ 217 h 280"/>
                  <a:gd name="T10" fmla="*/ 186 w 869"/>
                  <a:gd name="T11" fmla="*/ 186 h 280"/>
                  <a:gd name="T12" fmla="*/ 93 w 869"/>
                  <a:gd name="T13" fmla="*/ 217 h 280"/>
                  <a:gd name="T14" fmla="*/ 156 w 869"/>
                  <a:gd name="T15" fmla="*/ 217 h 280"/>
                  <a:gd name="T16" fmla="*/ 186 w 869"/>
                  <a:gd name="T17" fmla="*/ 217 h 280"/>
                  <a:gd name="T18" fmla="*/ 248 w 869"/>
                  <a:gd name="T19" fmla="*/ 279 h 280"/>
                  <a:gd name="T20" fmla="*/ 248 w 869"/>
                  <a:gd name="T21" fmla="*/ 279 h 280"/>
                  <a:gd name="T22" fmla="*/ 310 w 869"/>
                  <a:gd name="T23" fmla="*/ 279 h 280"/>
                  <a:gd name="T24" fmla="*/ 341 w 869"/>
                  <a:gd name="T25" fmla="*/ 279 h 280"/>
                  <a:gd name="T26" fmla="*/ 404 w 869"/>
                  <a:gd name="T27" fmla="*/ 248 h 280"/>
                  <a:gd name="T28" fmla="*/ 465 w 869"/>
                  <a:gd name="T29" fmla="*/ 248 h 280"/>
                  <a:gd name="T30" fmla="*/ 558 w 869"/>
                  <a:gd name="T31" fmla="*/ 217 h 280"/>
                  <a:gd name="T32" fmla="*/ 620 w 869"/>
                  <a:gd name="T33" fmla="*/ 186 h 280"/>
                  <a:gd name="T34" fmla="*/ 620 w 869"/>
                  <a:gd name="T35" fmla="*/ 217 h 280"/>
                  <a:gd name="T36" fmla="*/ 682 w 869"/>
                  <a:gd name="T37" fmla="*/ 248 h 280"/>
                  <a:gd name="T38" fmla="*/ 806 w 869"/>
                  <a:gd name="T39" fmla="*/ 248 h 280"/>
                  <a:gd name="T40" fmla="*/ 868 w 869"/>
                  <a:gd name="T41" fmla="*/ 186 h 280"/>
                  <a:gd name="T42" fmla="*/ 806 w 869"/>
                  <a:gd name="T43" fmla="*/ 155 h 280"/>
                  <a:gd name="T44" fmla="*/ 775 w 869"/>
                  <a:gd name="T45" fmla="*/ 186 h 280"/>
                  <a:gd name="T46" fmla="*/ 713 w 869"/>
                  <a:gd name="T47" fmla="*/ 155 h 280"/>
                  <a:gd name="T48" fmla="*/ 651 w 869"/>
                  <a:gd name="T49" fmla="*/ 31 h 280"/>
                  <a:gd name="T50" fmla="*/ 589 w 869"/>
                  <a:gd name="T51" fmla="*/ 0 h 280"/>
                  <a:gd name="T52" fmla="*/ 558 w 869"/>
                  <a:gd name="T53" fmla="*/ 31 h 280"/>
                  <a:gd name="T54" fmla="*/ 589 w 869"/>
                  <a:gd name="T55" fmla="*/ 62 h 280"/>
                  <a:gd name="T56" fmla="*/ 528 w 869"/>
                  <a:gd name="T57" fmla="*/ 124 h 280"/>
                  <a:gd name="T58" fmla="*/ 496 w 869"/>
                  <a:gd name="T59" fmla="*/ 93 h 280"/>
                  <a:gd name="T60" fmla="*/ 496 w 869"/>
                  <a:gd name="T61" fmla="*/ 62 h 280"/>
                  <a:gd name="T62" fmla="*/ 465 w 869"/>
                  <a:gd name="T63" fmla="*/ 62 h 280"/>
                  <a:gd name="T64" fmla="*/ 372 w 869"/>
                  <a:gd name="T65" fmla="*/ 62 h 280"/>
                  <a:gd name="T66" fmla="*/ 341 w 869"/>
                  <a:gd name="T67" fmla="*/ 62 h 280"/>
                  <a:gd name="T68" fmla="*/ 310 w 869"/>
                  <a:gd name="T69" fmla="*/ 93 h 280"/>
                  <a:gd name="T70" fmla="*/ 310 w 869"/>
                  <a:gd name="T71" fmla="*/ 62 h 280"/>
                  <a:gd name="T72" fmla="*/ 280 w 869"/>
                  <a:gd name="T73" fmla="*/ 31 h 280"/>
                  <a:gd name="T74" fmla="*/ 248 w 869"/>
                  <a:gd name="T75" fmla="*/ 31 h 280"/>
                  <a:gd name="T76" fmla="*/ 186 w 869"/>
                  <a:gd name="T77" fmla="*/ 62 h 280"/>
                  <a:gd name="T78" fmla="*/ 156 w 869"/>
                  <a:gd name="T79" fmla="*/ 31 h 280"/>
                  <a:gd name="T80" fmla="*/ 156 w 869"/>
                  <a:gd name="T81" fmla="*/ 0 h 280"/>
                  <a:gd name="T82" fmla="*/ 93 w 869"/>
                  <a:gd name="T83" fmla="*/ 0 h 280"/>
                  <a:gd name="T84" fmla="*/ 93 w 869"/>
                  <a:gd name="T85" fmla="*/ 0 h 280"/>
                  <a:gd name="T86" fmla="*/ 32 w 869"/>
                  <a:gd name="T87" fmla="*/ 31 h 280"/>
                  <a:gd name="T88" fmla="*/ 0 w 869"/>
                  <a:gd name="T89" fmla="*/ 62 h 280"/>
                  <a:gd name="T90" fmla="*/ 0 w 869"/>
                  <a:gd name="T91" fmla="*/ 124 h 280"/>
                  <a:gd name="T92" fmla="*/ 0 w 869"/>
                  <a:gd name="T93" fmla="*/ 124 h 280"/>
                  <a:gd name="T94" fmla="*/ 32 w 869"/>
                  <a:gd name="T95"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9" h="280">
                    <a:moveTo>
                      <a:pt x="62" y="124"/>
                    </a:moveTo>
                    <a:lnTo>
                      <a:pt x="62" y="124"/>
                    </a:lnTo>
                    <a:cubicBezTo>
                      <a:pt x="62" y="124"/>
                      <a:pt x="93" y="124"/>
                      <a:pt x="124" y="124"/>
                    </a:cubicBezTo>
                    <a:cubicBezTo>
                      <a:pt x="156" y="124"/>
                      <a:pt x="186" y="124"/>
                      <a:pt x="186" y="124"/>
                    </a:cubicBezTo>
                    <a:cubicBezTo>
                      <a:pt x="186" y="124"/>
                      <a:pt x="217" y="124"/>
                      <a:pt x="248" y="124"/>
                    </a:cubicBezTo>
                    <a:cubicBezTo>
                      <a:pt x="280" y="124"/>
                      <a:pt x="310" y="124"/>
                      <a:pt x="310" y="124"/>
                    </a:cubicBezTo>
                    <a:cubicBezTo>
                      <a:pt x="310" y="124"/>
                      <a:pt x="310" y="124"/>
                      <a:pt x="341" y="124"/>
                    </a:cubicBezTo>
                    <a:lnTo>
                      <a:pt x="341" y="155"/>
                    </a:lnTo>
                    <a:cubicBezTo>
                      <a:pt x="341" y="186"/>
                      <a:pt x="341" y="186"/>
                      <a:pt x="310" y="186"/>
                    </a:cubicBezTo>
                    <a:cubicBezTo>
                      <a:pt x="310" y="217"/>
                      <a:pt x="280" y="217"/>
                      <a:pt x="280" y="217"/>
                    </a:cubicBezTo>
                    <a:cubicBezTo>
                      <a:pt x="248" y="217"/>
                      <a:pt x="248" y="217"/>
                      <a:pt x="217" y="217"/>
                    </a:cubicBezTo>
                    <a:cubicBezTo>
                      <a:pt x="217" y="186"/>
                      <a:pt x="217" y="186"/>
                      <a:pt x="186" y="186"/>
                    </a:cubicBezTo>
                    <a:lnTo>
                      <a:pt x="186" y="186"/>
                    </a:lnTo>
                    <a:cubicBezTo>
                      <a:pt x="156" y="186"/>
                      <a:pt x="124" y="217"/>
                      <a:pt x="93" y="217"/>
                    </a:cubicBezTo>
                    <a:lnTo>
                      <a:pt x="93" y="217"/>
                    </a:lnTo>
                    <a:cubicBezTo>
                      <a:pt x="124" y="217"/>
                      <a:pt x="156" y="217"/>
                      <a:pt x="156" y="217"/>
                    </a:cubicBezTo>
                    <a:lnTo>
                      <a:pt x="186" y="217"/>
                    </a:lnTo>
                    <a:lnTo>
                      <a:pt x="186" y="217"/>
                    </a:lnTo>
                    <a:cubicBezTo>
                      <a:pt x="217" y="217"/>
                      <a:pt x="217" y="248"/>
                      <a:pt x="248" y="248"/>
                    </a:cubicBezTo>
                    <a:cubicBezTo>
                      <a:pt x="248" y="248"/>
                      <a:pt x="248" y="248"/>
                      <a:pt x="248" y="279"/>
                    </a:cubicBezTo>
                    <a:lnTo>
                      <a:pt x="248" y="279"/>
                    </a:lnTo>
                    <a:lnTo>
                      <a:pt x="248" y="279"/>
                    </a:lnTo>
                    <a:lnTo>
                      <a:pt x="248" y="279"/>
                    </a:lnTo>
                    <a:cubicBezTo>
                      <a:pt x="280" y="279"/>
                      <a:pt x="280" y="279"/>
                      <a:pt x="310" y="279"/>
                    </a:cubicBezTo>
                    <a:cubicBezTo>
                      <a:pt x="310" y="279"/>
                      <a:pt x="310" y="279"/>
                      <a:pt x="341" y="279"/>
                    </a:cubicBezTo>
                    <a:lnTo>
                      <a:pt x="341" y="279"/>
                    </a:lnTo>
                    <a:lnTo>
                      <a:pt x="341" y="279"/>
                    </a:lnTo>
                    <a:cubicBezTo>
                      <a:pt x="372" y="279"/>
                      <a:pt x="372" y="248"/>
                      <a:pt x="404" y="248"/>
                    </a:cubicBezTo>
                    <a:cubicBezTo>
                      <a:pt x="434" y="248"/>
                      <a:pt x="434" y="248"/>
                      <a:pt x="465" y="248"/>
                    </a:cubicBezTo>
                    <a:lnTo>
                      <a:pt x="465" y="248"/>
                    </a:lnTo>
                    <a:cubicBezTo>
                      <a:pt x="465" y="248"/>
                      <a:pt x="496" y="217"/>
                      <a:pt x="528" y="217"/>
                    </a:cubicBezTo>
                    <a:cubicBezTo>
                      <a:pt x="528" y="217"/>
                      <a:pt x="528" y="217"/>
                      <a:pt x="558" y="217"/>
                    </a:cubicBezTo>
                    <a:cubicBezTo>
                      <a:pt x="558" y="217"/>
                      <a:pt x="558" y="217"/>
                      <a:pt x="589" y="217"/>
                    </a:cubicBezTo>
                    <a:cubicBezTo>
                      <a:pt x="620" y="186"/>
                      <a:pt x="620" y="186"/>
                      <a:pt x="620" y="186"/>
                    </a:cubicBezTo>
                    <a:cubicBezTo>
                      <a:pt x="620" y="217"/>
                      <a:pt x="620" y="217"/>
                      <a:pt x="620" y="217"/>
                    </a:cubicBezTo>
                    <a:lnTo>
                      <a:pt x="620" y="217"/>
                    </a:lnTo>
                    <a:lnTo>
                      <a:pt x="620" y="217"/>
                    </a:lnTo>
                    <a:cubicBezTo>
                      <a:pt x="651" y="217"/>
                      <a:pt x="682" y="217"/>
                      <a:pt x="682" y="248"/>
                    </a:cubicBezTo>
                    <a:cubicBezTo>
                      <a:pt x="682" y="248"/>
                      <a:pt x="713" y="248"/>
                      <a:pt x="775" y="248"/>
                    </a:cubicBezTo>
                    <a:lnTo>
                      <a:pt x="806" y="248"/>
                    </a:lnTo>
                    <a:cubicBezTo>
                      <a:pt x="837" y="217"/>
                      <a:pt x="868" y="217"/>
                      <a:pt x="868" y="186"/>
                    </a:cubicBezTo>
                    <a:lnTo>
                      <a:pt x="868" y="186"/>
                    </a:lnTo>
                    <a:lnTo>
                      <a:pt x="806" y="155"/>
                    </a:lnTo>
                    <a:lnTo>
                      <a:pt x="806" y="155"/>
                    </a:lnTo>
                    <a:lnTo>
                      <a:pt x="806" y="155"/>
                    </a:lnTo>
                    <a:cubicBezTo>
                      <a:pt x="775" y="186"/>
                      <a:pt x="775" y="186"/>
                      <a:pt x="775" y="186"/>
                    </a:cubicBezTo>
                    <a:cubicBezTo>
                      <a:pt x="744" y="186"/>
                      <a:pt x="744" y="155"/>
                      <a:pt x="713" y="155"/>
                    </a:cubicBezTo>
                    <a:lnTo>
                      <a:pt x="713" y="155"/>
                    </a:lnTo>
                    <a:lnTo>
                      <a:pt x="713" y="155"/>
                    </a:lnTo>
                    <a:cubicBezTo>
                      <a:pt x="713" y="124"/>
                      <a:pt x="651" y="62"/>
                      <a:pt x="651" y="31"/>
                    </a:cubicBezTo>
                    <a:lnTo>
                      <a:pt x="620" y="0"/>
                    </a:lnTo>
                    <a:lnTo>
                      <a:pt x="589" y="0"/>
                    </a:lnTo>
                    <a:lnTo>
                      <a:pt x="558" y="0"/>
                    </a:lnTo>
                    <a:lnTo>
                      <a:pt x="558" y="31"/>
                    </a:lnTo>
                    <a:cubicBezTo>
                      <a:pt x="558" y="31"/>
                      <a:pt x="558" y="31"/>
                      <a:pt x="558" y="62"/>
                    </a:cubicBezTo>
                    <a:lnTo>
                      <a:pt x="589" y="62"/>
                    </a:lnTo>
                    <a:cubicBezTo>
                      <a:pt x="589" y="93"/>
                      <a:pt x="589" y="93"/>
                      <a:pt x="589" y="93"/>
                    </a:cubicBezTo>
                    <a:cubicBezTo>
                      <a:pt x="558" y="124"/>
                      <a:pt x="558" y="124"/>
                      <a:pt x="528" y="124"/>
                    </a:cubicBezTo>
                    <a:lnTo>
                      <a:pt x="528" y="124"/>
                    </a:lnTo>
                    <a:cubicBezTo>
                      <a:pt x="528" y="124"/>
                      <a:pt x="496" y="124"/>
                      <a:pt x="496" y="93"/>
                    </a:cubicBezTo>
                    <a:lnTo>
                      <a:pt x="496" y="62"/>
                    </a:lnTo>
                    <a:lnTo>
                      <a:pt x="496" y="62"/>
                    </a:lnTo>
                    <a:cubicBezTo>
                      <a:pt x="496" y="62"/>
                      <a:pt x="496" y="62"/>
                      <a:pt x="465" y="62"/>
                    </a:cubicBezTo>
                    <a:lnTo>
                      <a:pt x="465" y="62"/>
                    </a:lnTo>
                    <a:cubicBezTo>
                      <a:pt x="465" y="62"/>
                      <a:pt x="465" y="62"/>
                      <a:pt x="404" y="62"/>
                    </a:cubicBezTo>
                    <a:cubicBezTo>
                      <a:pt x="372" y="62"/>
                      <a:pt x="372" y="62"/>
                      <a:pt x="372" y="62"/>
                    </a:cubicBezTo>
                    <a:lnTo>
                      <a:pt x="372" y="62"/>
                    </a:lnTo>
                    <a:cubicBezTo>
                      <a:pt x="372" y="62"/>
                      <a:pt x="372" y="62"/>
                      <a:pt x="341" y="62"/>
                    </a:cubicBezTo>
                    <a:lnTo>
                      <a:pt x="341" y="62"/>
                    </a:lnTo>
                    <a:cubicBezTo>
                      <a:pt x="341" y="62"/>
                      <a:pt x="341" y="93"/>
                      <a:pt x="310" y="93"/>
                    </a:cubicBezTo>
                    <a:lnTo>
                      <a:pt x="310" y="93"/>
                    </a:lnTo>
                    <a:lnTo>
                      <a:pt x="310" y="62"/>
                    </a:lnTo>
                    <a:lnTo>
                      <a:pt x="310" y="31"/>
                    </a:lnTo>
                    <a:cubicBezTo>
                      <a:pt x="280" y="31"/>
                      <a:pt x="280" y="31"/>
                      <a:pt x="280" y="31"/>
                    </a:cubicBezTo>
                    <a:lnTo>
                      <a:pt x="280" y="31"/>
                    </a:lnTo>
                    <a:cubicBezTo>
                      <a:pt x="248" y="31"/>
                      <a:pt x="248" y="31"/>
                      <a:pt x="248" y="31"/>
                    </a:cubicBezTo>
                    <a:cubicBezTo>
                      <a:pt x="217" y="31"/>
                      <a:pt x="217" y="31"/>
                      <a:pt x="217" y="62"/>
                    </a:cubicBezTo>
                    <a:lnTo>
                      <a:pt x="186" y="62"/>
                    </a:lnTo>
                    <a:cubicBezTo>
                      <a:pt x="156" y="62"/>
                      <a:pt x="156" y="62"/>
                      <a:pt x="156" y="62"/>
                    </a:cubicBezTo>
                    <a:cubicBezTo>
                      <a:pt x="156" y="31"/>
                      <a:pt x="156" y="31"/>
                      <a:pt x="156" y="31"/>
                    </a:cubicBezTo>
                    <a:lnTo>
                      <a:pt x="156" y="31"/>
                    </a:lnTo>
                    <a:lnTo>
                      <a:pt x="156" y="0"/>
                    </a:lnTo>
                    <a:cubicBezTo>
                      <a:pt x="124" y="0"/>
                      <a:pt x="124" y="0"/>
                      <a:pt x="124" y="0"/>
                    </a:cubicBezTo>
                    <a:lnTo>
                      <a:pt x="93" y="0"/>
                    </a:lnTo>
                    <a:lnTo>
                      <a:pt x="93" y="0"/>
                    </a:lnTo>
                    <a:lnTo>
                      <a:pt x="93" y="0"/>
                    </a:lnTo>
                    <a:cubicBezTo>
                      <a:pt x="62" y="31"/>
                      <a:pt x="62" y="31"/>
                      <a:pt x="62" y="31"/>
                    </a:cubicBezTo>
                    <a:cubicBezTo>
                      <a:pt x="62" y="31"/>
                      <a:pt x="62" y="31"/>
                      <a:pt x="32" y="31"/>
                    </a:cubicBezTo>
                    <a:cubicBezTo>
                      <a:pt x="32" y="31"/>
                      <a:pt x="32" y="31"/>
                      <a:pt x="0" y="31"/>
                    </a:cubicBezTo>
                    <a:lnTo>
                      <a:pt x="0" y="62"/>
                    </a:lnTo>
                    <a:lnTo>
                      <a:pt x="32" y="62"/>
                    </a:lnTo>
                    <a:cubicBezTo>
                      <a:pt x="32" y="93"/>
                      <a:pt x="32" y="124"/>
                      <a:pt x="0" y="124"/>
                    </a:cubicBezTo>
                    <a:lnTo>
                      <a:pt x="0" y="124"/>
                    </a:lnTo>
                    <a:lnTo>
                      <a:pt x="0" y="124"/>
                    </a:lnTo>
                    <a:lnTo>
                      <a:pt x="32" y="124"/>
                    </a:lnTo>
                    <a:lnTo>
                      <a:pt x="32" y="124"/>
                    </a:lnTo>
                    <a:lnTo>
                      <a:pt x="62" y="1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39" name="Freeform 201">
                <a:extLst>
                  <a:ext uri="{FF2B5EF4-FFF2-40B4-BE49-F238E27FC236}">
                    <a16:creationId xmlns:a16="http://schemas.microsoft.com/office/drawing/2014/main" id="{6C3F3426-DE30-0740-9FD7-B283249ECC66}"/>
                  </a:ext>
                </a:extLst>
              </p:cNvPr>
              <p:cNvSpPr>
                <a:spLocks noChangeArrowheads="1"/>
              </p:cNvSpPr>
              <p:nvPr/>
            </p:nvSpPr>
            <p:spPr bwMode="auto">
              <a:xfrm>
                <a:off x="1660525" y="954088"/>
                <a:ext cx="66675" cy="44450"/>
              </a:xfrm>
              <a:custGeom>
                <a:avLst/>
                <a:gdLst>
                  <a:gd name="T0" fmla="*/ 155 w 187"/>
                  <a:gd name="T1" fmla="*/ 62 h 125"/>
                  <a:gd name="T2" fmla="*/ 155 w 187"/>
                  <a:gd name="T3" fmla="*/ 62 h 125"/>
                  <a:gd name="T4" fmla="*/ 124 w 187"/>
                  <a:gd name="T5" fmla="*/ 62 h 125"/>
                  <a:gd name="T6" fmla="*/ 93 w 187"/>
                  <a:gd name="T7" fmla="*/ 31 h 125"/>
                  <a:gd name="T8" fmla="*/ 93 w 187"/>
                  <a:gd name="T9" fmla="*/ 0 h 125"/>
                  <a:gd name="T10" fmla="*/ 93 w 187"/>
                  <a:gd name="T11" fmla="*/ 0 h 125"/>
                  <a:gd name="T12" fmla="*/ 62 w 187"/>
                  <a:gd name="T13" fmla="*/ 0 h 125"/>
                  <a:gd name="T14" fmla="*/ 62 w 187"/>
                  <a:gd name="T15" fmla="*/ 0 h 125"/>
                  <a:gd name="T16" fmla="*/ 0 w 187"/>
                  <a:gd name="T17" fmla="*/ 62 h 125"/>
                  <a:gd name="T18" fmla="*/ 31 w 187"/>
                  <a:gd name="T19" fmla="*/ 62 h 125"/>
                  <a:gd name="T20" fmla="*/ 62 w 187"/>
                  <a:gd name="T21" fmla="*/ 93 h 125"/>
                  <a:gd name="T22" fmla="*/ 93 w 187"/>
                  <a:gd name="T23" fmla="*/ 124 h 125"/>
                  <a:gd name="T24" fmla="*/ 93 w 187"/>
                  <a:gd name="T25" fmla="*/ 124 h 125"/>
                  <a:gd name="T26" fmla="*/ 93 w 187"/>
                  <a:gd name="T27" fmla="*/ 62 h 125"/>
                  <a:gd name="T28" fmla="*/ 155 w 187"/>
                  <a:gd name="T29" fmla="*/ 93 h 125"/>
                  <a:gd name="T30" fmla="*/ 186 w 187"/>
                  <a:gd name="T31" fmla="*/ 93 h 125"/>
                  <a:gd name="T32" fmla="*/ 186 w 187"/>
                  <a:gd name="T33" fmla="*/ 93 h 125"/>
                  <a:gd name="T34" fmla="*/ 186 w 187"/>
                  <a:gd name="T35" fmla="*/ 93 h 125"/>
                  <a:gd name="T36" fmla="*/ 155 w 187"/>
                  <a:gd name="T37"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125">
                    <a:moveTo>
                      <a:pt x="155" y="62"/>
                    </a:moveTo>
                    <a:lnTo>
                      <a:pt x="155" y="62"/>
                    </a:lnTo>
                    <a:cubicBezTo>
                      <a:pt x="155" y="62"/>
                      <a:pt x="155" y="62"/>
                      <a:pt x="124" y="62"/>
                    </a:cubicBezTo>
                    <a:cubicBezTo>
                      <a:pt x="124" y="62"/>
                      <a:pt x="93" y="62"/>
                      <a:pt x="93" y="31"/>
                    </a:cubicBezTo>
                    <a:lnTo>
                      <a:pt x="93" y="0"/>
                    </a:lnTo>
                    <a:lnTo>
                      <a:pt x="93" y="0"/>
                    </a:lnTo>
                    <a:cubicBezTo>
                      <a:pt x="62" y="0"/>
                      <a:pt x="62" y="0"/>
                      <a:pt x="62" y="0"/>
                    </a:cubicBezTo>
                    <a:lnTo>
                      <a:pt x="62" y="0"/>
                    </a:lnTo>
                    <a:cubicBezTo>
                      <a:pt x="62" y="31"/>
                      <a:pt x="31" y="62"/>
                      <a:pt x="0" y="62"/>
                    </a:cubicBezTo>
                    <a:cubicBezTo>
                      <a:pt x="31" y="62"/>
                      <a:pt x="31" y="62"/>
                      <a:pt x="31" y="62"/>
                    </a:cubicBezTo>
                    <a:cubicBezTo>
                      <a:pt x="31" y="62"/>
                      <a:pt x="31" y="62"/>
                      <a:pt x="62" y="93"/>
                    </a:cubicBezTo>
                    <a:cubicBezTo>
                      <a:pt x="62" y="93"/>
                      <a:pt x="93" y="93"/>
                      <a:pt x="93" y="124"/>
                    </a:cubicBezTo>
                    <a:lnTo>
                      <a:pt x="93" y="124"/>
                    </a:lnTo>
                    <a:cubicBezTo>
                      <a:pt x="93" y="62"/>
                      <a:pt x="93" y="62"/>
                      <a:pt x="93" y="62"/>
                    </a:cubicBezTo>
                    <a:cubicBezTo>
                      <a:pt x="155" y="93"/>
                      <a:pt x="155" y="93"/>
                      <a:pt x="155" y="93"/>
                    </a:cubicBezTo>
                    <a:cubicBezTo>
                      <a:pt x="155" y="93"/>
                      <a:pt x="155" y="93"/>
                      <a:pt x="186" y="93"/>
                    </a:cubicBezTo>
                    <a:lnTo>
                      <a:pt x="186" y="93"/>
                    </a:lnTo>
                    <a:lnTo>
                      <a:pt x="186" y="93"/>
                    </a:lnTo>
                    <a:cubicBezTo>
                      <a:pt x="186" y="93"/>
                      <a:pt x="186" y="93"/>
                      <a:pt x="155" y="6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0" name="Freeform 202">
                <a:extLst>
                  <a:ext uri="{FF2B5EF4-FFF2-40B4-BE49-F238E27FC236}">
                    <a16:creationId xmlns:a16="http://schemas.microsoft.com/office/drawing/2014/main" id="{02D876AC-A41A-5542-8C16-9CDF90D8F025}"/>
                  </a:ext>
                </a:extLst>
              </p:cNvPr>
              <p:cNvSpPr>
                <a:spLocks noChangeArrowheads="1"/>
              </p:cNvSpPr>
              <p:nvPr/>
            </p:nvSpPr>
            <p:spPr bwMode="auto">
              <a:xfrm>
                <a:off x="1973263" y="909638"/>
                <a:ext cx="88900" cy="11112"/>
              </a:xfrm>
              <a:custGeom>
                <a:avLst/>
                <a:gdLst>
                  <a:gd name="T0" fmla="*/ 186 w 249"/>
                  <a:gd name="T1" fmla="*/ 0 h 32"/>
                  <a:gd name="T2" fmla="*/ 186 w 249"/>
                  <a:gd name="T3" fmla="*/ 0 h 32"/>
                  <a:gd name="T4" fmla="*/ 155 w 249"/>
                  <a:gd name="T5" fmla="*/ 0 h 32"/>
                  <a:gd name="T6" fmla="*/ 155 w 249"/>
                  <a:gd name="T7" fmla="*/ 0 h 32"/>
                  <a:gd name="T8" fmla="*/ 124 w 249"/>
                  <a:gd name="T9" fmla="*/ 0 h 32"/>
                  <a:gd name="T10" fmla="*/ 93 w 249"/>
                  <a:gd name="T11" fmla="*/ 0 h 32"/>
                  <a:gd name="T12" fmla="*/ 62 w 249"/>
                  <a:gd name="T13" fmla="*/ 0 h 32"/>
                  <a:gd name="T14" fmla="*/ 62 w 249"/>
                  <a:gd name="T15" fmla="*/ 0 h 32"/>
                  <a:gd name="T16" fmla="*/ 62 w 249"/>
                  <a:gd name="T17" fmla="*/ 0 h 32"/>
                  <a:gd name="T18" fmla="*/ 0 w 249"/>
                  <a:gd name="T19" fmla="*/ 31 h 32"/>
                  <a:gd name="T20" fmla="*/ 31 w 249"/>
                  <a:gd name="T21" fmla="*/ 31 h 32"/>
                  <a:gd name="T22" fmla="*/ 31 w 249"/>
                  <a:gd name="T23" fmla="*/ 31 h 32"/>
                  <a:gd name="T24" fmla="*/ 62 w 249"/>
                  <a:gd name="T25" fmla="*/ 0 h 32"/>
                  <a:gd name="T26" fmla="*/ 93 w 249"/>
                  <a:gd name="T27" fmla="*/ 0 h 32"/>
                  <a:gd name="T28" fmla="*/ 93 w 249"/>
                  <a:gd name="T29" fmla="*/ 0 h 32"/>
                  <a:gd name="T30" fmla="*/ 124 w 249"/>
                  <a:gd name="T31" fmla="*/ 31 h 32"/>
                  <a:gd name="T32" fmla="*/ 186 w 249"/>
                  <a:gd name="T33" fmla="*/ 31 h 32"/>
                  <a:gd name="T34" fmla="*/ 186 w 249"/>
                  <a:gd name="T35" fmla="*/ 31 h 32"/>
                  <a:gd name="T36" fmla="*/ 186 w 249"/>
                  <a:gd name="T37" fmla="*/ 31 h 32"/>
                  <a:gd name="T38" fmla="*/ 217 w 249"/>
                  <a:gd name="T39" fmla="*/ 31 h 32"/>
                  <a:gd name="T40" fmla="*/ 217 w 249"/>
                  <a:gd name="T41" fmla="*/ 31 h 32"/>
                  <a:gd name="T42" fmla="*/ 248 w 249"/>
                  <a:gd name="T43" fmla="*/ 31 h 32"/>
                  <a:gd name="T44" fmla="*/ 248 w 249"/>
                  <a:gd name="T45" fmla="*/ 31 h 32"/>
                  <a:gd name="T46" fmla="*/ 248 w 249"/>
                  <a:gd name="T47" fmla="*/ 0 h 32"/>
                  <a:gd name="T48" fmla="*/ 217 w 249"/>
                  <a:gd name="T49" fmla="*/ 0 h 32"/>
                  <a:gd name="T50" fmla="*/ 186 w 249"/>
                  <a:gd name="T5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9" h="32">
                    <a:moveTo>
                      <a:pt x="186" y="0"/>
                    </a:moveTo>
                    <a:lnTo>
                      <a:pt x="186" y="0"/>
                    </a:lnTo>
                    <a:cubicBezTo>
                      <a:pt x="186" y="0"/>
                      <a:pt x="186" y="0"/>
                      <a:pt x="155" y="0"/>
                    </a:cubicBezTo>
                    <a:lnTo>
                      <a:pt x="155" y="0"/>
                    </a:lnTo>
                    <a:cubicBezTo>
                      <a:pt x="124" y="0"/>
                      <a:pt x="124" y="0"/>
                      <a:pt x="124" y="0"/>
                    </a:cubicBezTo>
                    <a:cubicBezTo>
                      <a:pt x="93" y="0"/>
                      <a:pt x="93" y="0"/>
                      <a:pt x="93" y="0"/>
                    </a:cubicBezTo>
                    <a:lnTo>
                      <a:pt x="62" y="0"/>
                    </a:lnTo>
                    <a:lnTo>
                      <a:pt x="62" y="0"/>
                    </a:lnTo>
                    <a:lnTo>
                      <a:pt x="62" y="0"/>
                    </a:lnTo>
                    <a:cubicBezTo>
                      <a:pt x="31" y="0"/>
                      <a:pt x="31" y="31"/>
                      <a:pt x="0" y="31"/>
                    </a:cubicBezTo>
                    <a:cubicBezTo>
                      <a:pt x="0" y="31"/>
                      <a:pt x="0" y="31"/>
                      <a:pt x="31" y="31"/>
                    </a:cubicBezTo>
                    <a:lnTo>
                      <a:pt x="31" y="31"/>
                    </a:lnTo>
                    <a:cubicBezTo>
                      <a:pt x="31" y="31"/>
                      <a:pt x="62" y="31"/>
                      <a:pt x="62" y="0"/>
                    </a:cubicBezTo>
                    <a:cubicBezTo>
                      <a:pt x="93" y="0"/>
                      <a:pt x="93" y="0"/>
                      <a:pt x="93" y="0"/>
                    </a:cubicBezTo>
                    <a:lnTo>
                      <a:pt x="93" y="0"/>
                    </a:lnTo>
                    <a:cubicBezTo>
                      <a:pt x="93" y="31"/>
                      <a:pt x="124" y="31"/>
                      <a:pt x="124" y="31"/>
                    </a:cubicBezTo>
                    <a:cubicBezTo>
                      <a:pt x="155" y="31"/>
                      <a:pt x="155" y="31"/>
                      <a:pt x="186" y="31"/>
                    </a:cubicBezTo>
                    <a:lnTo>
                      <a:pt x="186" y="31"/>
                    </a:lnTo>
                    <a:lnTo>
                      <a:pt x="186" y="31"/>
                    </a:lnTo>
                    <a:cubicBezTo>
                      <a:pt x="186" y="31"/>
                      <a:pt x="186" y="31"/>
                      <a:pt x="217" y="31"/>
                    </a:cubicBezTo>
                    <a:lnTo>
                      <a:pt x="217" y="31"/>
                    </a:lnTo>
                    <a:cubicBezTo>
                      <a:pt x="248" y="31"/>
                      <a:pt x="248" y="31"/>
                      <a:pt x="248" y="31"/>
                    </a:cubicBezTo>
                    <a:lnTo>
                      <a:pt x="248" y="31"/>
                    </a:lnTo>
                    <a:cubicBezTo>
                      <a:pt x="248" y="0"/>
                      <a:pt x="248" y="0"/>
                      <a:pt x="248" y="0"/>
                    </a:cubicBezTo>
                    <a:lnTo>
                      <a:pt x="217" y="0"/>
                    </a:lnTo>
                    <a:lnTo>
                      <a:pt x="18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1" name="Freeform 203">
                <a:extLst>
                  <a:ext uri="{FF2B5EF4-FFF2-40B4-BE49-F238E27FC236}">
                    <a16:creationId xmlns:a16="http://schemas.microsoft.com/office/drawing/2014/main" id="{05E182C7-14AF-F841-8EC8-2C2DDBF14530}"/>
                  </a:ext>
                </a:extLst>
              </p:cNvPr>
              <p:cNvSpPr>
                <a:spLocks noChangeArrowheads="1"/>
              </p:cNvSpPr>
              <p:nvPr/>
            </p:nvSpPr>
            <p:spPr bwMode="auto">
              <a:xfrm>
                <a:off x="1951038" y="920750"/>
                <a:ext cx="11112" cy="1588"/>
              </a:xfrm>
              <a:custGeom>
                <a:avLst/>
                <a:gdLst>
                  <a:gd name="T0" fmla="*/ 0 w 32"/>
                  <a:gd name="T1" fmla="*/ 0 h 1"/>
                  <a:gd name="T2" fmla="*/ 0 w 32"/>
                  <a:gd name="T3" fmla="*/ 0 h 1"/>
                  <a:gd name="T4" fmla="*/ 31 w 32"/>
                  <a:gd name="T5" fmla="*/ 0 h 1"/>
                  <a:gd name="T6" fmla="*/ 31 w 32"/>
                  <a:gd name="T7" fmla="*/ 0 h 1"/>
                  <a:gd name="T8" fmla="*/ 31 w 32"/>
                  <a:gd name="T9" fmla="*/ 0 h 1"/>
                  <a:gd name="T10" fmla="*/ 0 w 32"/>
                  <a:gd name="T11" fmla="*/ 0 h 1"/>
                </a:gdLst>
                <a:ahLst/>
                <a:cxnLst>
                  <a:cxn ang="0">
                    <a:pos x="T0" y="T1"/>
                  </a:cxn>
                  <a:cxn ang="0">
                    <a:pos x="T2" y="T3"/>
                  </a:cxn>
                  <a:cxn ang="0">
                    <a:pos x="T4" y="T5"/>
                  </a:cxn>
                  <a:cxn ang="0">
                    <a:pos x="T6" y="T7"/>
                  </a:cxn>
                  <a:cxn ang="0">
                    <a:pos x="T8" y="T9"/>
                  </a:cxn>
                  <a:cxn ang="0">
                    <a:pos x="T10" y="T11"/>
                  </a:cxn>
                </a:cxnLst>
                <a:rect l="0" t="0" r="r" b="b"/>
                <a:pathLst>
                  <a:path w="32" h="1">
                    <a:moveTo>
                      <a:pt x="0" y="0"/>
                    </a:moveTo>
                    <a:lnTo>
                      <a:pt x="0" y="0"/>
                    </a:lnTo>
                    <a:lnTo>
                      <a:pt x="31" y="0"/>
                    </a:lnTo>
                    <a:lnTo>
                      <a:pt x="31" y="0"/>
                    </a:lnTo>
                    <a:lnTo>
                      <a:pt x="31" y="0"/>
                    </a:lnTo>
                    <a:cubicBezTo>
                      <a:pt x="31" y="0"/>
                      <a:pt x="31" y="0"/>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2" name="Freeform 204">
                <a:extLst>
                  <a:ext uri="{FF2B5EF4-FFF2-40B4-BE49-F238E27FC236}">
                    <a16:creationId xmlns:a16="http://schemas.microsoft.com/office/drawing/2014/main" id="{4EE355E8-F76C-214A-B75B-06440D81387A}"/>
                  </a:ext>
                </a:extLst>
              </p:cNvPr>
              <p:cNvSpPr>
                <a:spLocks noChangeArrowheads="1"/>
              </p:cNvSpPr>
              <p:nvPr/>
            </p:nvSpPr>
            <p:spPr bwMode="auto">
              <a:xfrm>
                <a:off x="1827213" y="887413"/>
                <a:ext cx="66675" cy="33337"/>
              </a:xfrm>
              <a:custGeom>
                <a:avLst/>
                <a:gdLst>
                  <a:gd name="T0" fmla="*/ 155 w 187"/>
                  <a:gd name="T1" fmla="*/ 31 h 94"/>
                  <a:gd name="T2" fmla="*/ 155 w 187"/>
                  <a:gd name="T3" fmla="*/ 31 h 94"/>
                  <a:gd name="T4" fmla="*/ 124 w 187"/>
                  <a:gd name="T5" fmla="*/ 31 h 94"/>
                  <a:gd name="T6" fmla="*/ 124 w 187"/>
                  <a:gd name="T7" fmla="*/ 31 h 94"/>
                  <a:gd name="T8" fmla="*/ 93 w 187"/>
                  <a:gd name="T9" fmla="*/ 31 h 94"/>
                  <a:gd name="T10" fmla="*/ 62 w 187"/>
                  <a:gd name="T11" fmla="*/ 31 h 94"/>
                  <a:gd name="T12" fmla="*/ 31 w 187"/>
                  <a:gd name="T13" fmla="*/ 31 h 94"/>
                  <a:gd name="T14" fmla="*/ 0 w 187"/>
                  <a:gd name="T15" fmla="*/ 0 h 94"/>
                  <a:gd name="T16" fmla="*/ 31 w 187"/>
                  <a:gd name="T17" fmla="*/ 62 h 94"/>
                  <a:gd name="T18" fmla="*/ 62 w 187"/>
                  <a:gd name="T19" fmla="*/ 93 h 94"/>
                  <a:gd name="T20" fmla="*/ 62 w 187"/>
                  <a:gd name="T21" fmla="*/ 93 h 94"/>
                  <a:gd name="T22" fmla="*/ 62 w 187"/>
                  <a:gd name="T23" fmla="*/ 93 h 94"/>
                  <a:gd name="T24" fmla="*/ 62 w 187"/>
                  <a:gd name="T25" fmla="*/ 93 h 94"/>
                  <a:gd name="T26" fmla="*/ 93 w 187"/>
                  <a:gd name="T27" fmla="*/ 93 h 94"/>
                  <a:gd name="T28" fmla="*/ 93 w 187"/>
                  <a:gd name="T29" fmla="*/ 93 h 94"/>
                  <a:gd name="T30" fmla="*/ 124 w 187"/>
                  <a:gd name="T31" fmla="*/ 93 h 94"/>
                  <a:gd name="T32" fmla="*/ 186 w 187"/>
                  <a:gd name="T33" fmla="*/ 93 h 94"/>
                  <a:gd name="T34" fmla="*/ 186 w 187"/>
                  <a:gd name="T35" fmla="*/ 93 h 94"/>
                  <a:gd name="T36" fmla="*/ 155 w 187"/>
                  <a:gd name="T3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94">
                    <a:moveTo>
                      <a:pt x="155" y="31"/>
                    </a:moveTo>
                    <a:lnTo>
                      <a:pt x="155" y="31"/>
                    </a:lnTo>
                    <a:lnTo>
                      <a:pt x="124" y="31"/>
                    </a:lnTo>
                    <a:lnTo>
                      <a:pt x="124" y="31"/>
                    </a:lnTo>
                    <a:cubicBezTo>
                      <a:pt x="124" y="31"/>
                      <a:pt x="124" y="31"/>
                      <a:pt x="93" y="31"/>
                    </a:cubicBezTo>
                    <a:lnTo>
                      <a:pt x="62" y="31"/>
                    </a:lnTo>
                    <a:lnTo>
                      <a:pt x="31" y="31"/>
                    </a:lnTo>
                    <a:cubicBezTo>
                      <a:pt x="31" y="0"/>
                      <a:pt x="31" y="0"/>
                      <a:pt x="0" y="0"/>
                    </a:cubicBezTo>
                    <a:cubicBezTo>
                      <a:pt x="31" y="31"/>
                      <a:pt x="31" y="62"/>
                      <a:pt x="31" y="62"/>
                    </a:cubicBezTo>
                    <a:cubicBezTo>
                      <a:pt x="31" y="62"/>
                      <a:pt x="31" y="93"/>
                      <a:pt x="62" y="93"/>
                    </a:cubicBezTo>
                    <a:lnTo>
                      <a:pt x="62" y="93"/>
                    </a:lnTo>
                    <a:lnTo>
                      <a:pt x="62" y="93"/>
                    </a:lnTo>
                    <a:lnTo>
                      <a:pt x="62" y="93"/>
                    </a:lnTo>
                    <a:cubicBezTo>
                      <a:pt x="93" y="93"/>
                      <a:pt x="93" y="93"/>
                      <a:pt x="93" y="93"/>
                    </a:cubicBezTo>
                    <a:lnTo>
                      <a:pt x="93" y="93"/>
                    </a:lnTo>
                    <a:lnTo>
                      <a:pt x="124" y="93"/>
                    </a:lnTo>
                    <a:cubicBezTo>
                      <a:pt x="124" y="93"/>
                      <a:pt x="155" y="93"/>
                      <a:pt x="186" y="93"/>
                    </a:cubicBezTo>
                    <a:lnTo>
                      <a:pt x="186" y="93"/>
                    </a:lnTo>
                    <a:cubicBezTo>
                      <a:pt x="155" y="62"/>
                      <a:pt x="155" y="62"/>
                      <a:pt x="155"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3" name="Freeform 205">
                <a:extLst>
                  <a:ext uri="{FF2B5EF4-FFF2-40B4-BE49-F238E27FC236}">
                    <a16:creationId xmlns:a16="http://schemas.microsoft.com/office/drawing/2014/main" id="{B7637C0D-C991-5B48-A9AA-8231267B5F19}"/>
                  </a:ext>
                </a:extLst>
              </p:cNvPr>
              <p:cNvSpPr>
                <a:spLocks noChangeArrowheads="1"/>
              </p:cNvSpPr>
              <p:nvPr/>
            </p:nvSpPr>
            <p:spPr bwMode="auto">
              <a:xfrm>
                <a:off x="1962150" y="909638"/>
                <a:ext cx="1588" cy="11112"/>
              </a:xfrm>
              <a:custGeom>
                <a:avLst/>
                <a:gdLst>
                  <a:gd name="T0" fmla="*/ 0 w 1"/>
                  <a:gd name="T1" fmla="*/ 0 h 32"/>
                  <a:gd name="T2" fmla="*/ 0 w 1"/>
                  <a:gd name="T3" fmla="*/ 0 h 32"/>
                  <a:gd name="T4" fmla="*/ 0 w 1"/>
                  <a:gd name="T5" fmla="*/ 31 h 32"/>
                  <a:gd name="T6" fmla="*/ 0 w 1"/>
                  <a:gd name="T7" fmla="*/ 0 h 32"/>
                </a:gdLst>
                <a:ahLst/>
                <a:cxnLst>
                  <a:cxn ang="0">
                    <a:pos x="T0" y="T1"/>
                  </a:cxn>
                  <a:cxn ang="0">
                    <a:pos x="T2" y="T3"/>
                  </a:cxn>
                  <a:cxn ang="0">
                    <a:pos x="T4" y="T5"/>
                  </a:cxn>
                  <a:cxn ang="0">
                    <a:pos x="T6" y="T7"/>
                  </a:cxn>
                </a:cxnLst>
                <a:rect l="0" t="0" r="r" b="b"/>
                <a:pathLst>
                  <a:path w="1" h="32">
                    <a:moveTo>
                      <a:pt x="0" y="0"/>
                    </a:moveTo>
                    <a:lnTo>
                      <a:pt x="0" y="0"/>
                    </a:lnTo>
                    <a:lnTo>
                      <a:pt x="0" y="31"/>
                    </a:lnTo>
                    <a:cubicBezTo>
                      <a:pt x="0" y="31"/>
                      <a:pt x="0" y="31"/>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4" name="Freeform 206">
                <a:extLst>
                  <a:ext uri="{FF2B5EF4-FFF2-40B4-BE49-F238E27FC236}">
                    <a16:creationId xmlns:a16="http://schemas.microsoft.com/office/drawing/2014/main" id="{000C77F0-3BC0-2449-B1C6-A51014BBEEE4}"/>
                  </a:ext>
                </a:extLst>
              </p:cNvPr>
              <p:cNvSpPr>
                <a:spLocks noChangeArrowheads="1"/>
              </p:cNvSpPr>
              <p:nvPr/>
            </p:nvSpPr>
            <p:spPr bwMode="auto">
              <a:xfrm>
                <a:off x="1906588" y="909638"/>
                <a:ext cx="33337" cy="11112"/>
              </a:xfrm>
              <a:custGeom>
                <a:avLst/>
                <a:gdLst>
                  <a:gd name="T0" fmla="*/ 62 w 94"/>
                  <a:gd name="T1" fmla="*/ 31 h 32"/>
                  <a:gd name="T2" fmla="*/ 62 w 94"/>
                  <a:gd name="T3" fmla="*/ 31 h 32"/>
                  <a:gd name="T4" fmla="*/ 62 w 94"/>
                  <a:gd name="T5" fmla="*/ 0 h 32"/>
                  <a:gd name="T6" fmla="*/ 62 w 94"/>
                  <a:gd name="T7" fmla="*/ 31 h 32"/>
                  <a:gd name="T8" fmla="*/ 31 w 94"/>
                  <a:gd name="T9" fmla="*/ 0 h 32"/>
                  <a:gd name="T10" fmla="*/ 31 w 94"/>
                  <a:gd name="T11" fmla="*/ 0 h 32"/>
                  <a:gd name="T12" fmla="*/ 31 w 94"/>
                  <a:gd name="T13" fmla="*/ 0 h 32"/>
                  <a:gd name="T14" fmla="*/ 31 w 94"/>
                  <a:gd name="T15" fmla="*/ 0 h 32"/>
                  <a:gd name="T16" fmla="*/ 0 w 94"/>
                  <a:gd name="T17" fmla="*/ 31 h 32"/>
                  <a:gd name="T18" fmla="*/ 0 w 94"/>
                  <a:gd name="T19" fmla="*/ 31 h 32"/>
                  <a:gd name="T20" fmla="*/ 62 w 94"/>
                  <a:gd name="T21" fmla="*/ 31 h 32"/>
                  <a:gd name="T22" fmla="*/ 62 w 94"/>
                  <a:gd name="T23" fmla="*/ 31 h 32"/>
                  <a:gd name="T24" fmla="*/ 93 w 94"/>
                  <a:gd name="T25" fmla="*/ 31 h 32"/>
                  <a:gd name="T26" fmla="*/ 93 w 94"/>
                  <a:gd name="T27" fmla="*/ 31 h 32"/>
                  <a:gd name="T28" fmla="*/ 93 w 94"/>
                  <a:gd name="T29" fmla="*/ 31 h 32"/>
                  <a:gd name="T30" fmla="*/ 62 w 94"/>
                  <a:gd name="T3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32">
                    <a:moveTo>
                      <a:pt x="62" y="31"/>
                    </a:moveTo>
                    <a:lnTo>
                      <a:pt x="62" y="31"/>
                    </a:lnTo>
                    <a:lnTo>
                      <a:pt x="62" y="0"/>
                    </a:lnTo>
                    <a:cubicBezTo>
                      <a:pt x="62" y="31"/>
                      <a:pt x="62" y="31"/>
                      <a:pt x="62" y="31"/>
                    </a:cubicBezTo>
                    <a:cubicBezTo>
                      <a:pt x="31" y="31"/>
                      <a:pt x="31" y="31"/>
                      <a:pt x="31" y="0"/>
                    </a:cubicBezTo>
                    <a:lnTo>
                      <a:pt x="31" y="0"/>
                    </a:lnTo>
                    <a:lnTo>
                      <a:pt x="31" y="0"/>
                    </a:lnTo>
                    <a:lnTo>
                      <a:pt x="31" y="0"/>
                    </a:lnTo>
                    <a:cubicBezTo>
                      <a:pt x="0" y="31"/>
                      <a:pt x="0" y="31"/>
                      <a:pt x="0" y="31"/>
                    </a:cubicBezTo>
                    <a:lnTo>
                      <a:pt x="0" y="31"/>
                    </a:lnTo>
                    <a:cubicBezTo>
                      <a:pt x="31" y="31"/>
                      <a:pt x="62" y="31"/>
                      <a:pt x="62" y="31"/>
                    </a:cubicBezTo>
                    <a:lnTo>
                      <a:pt x="62" y="31"/>
                    </a:lnTo>
                    <a:cubicBezTo>
                      <a:pt x="93" y="31"/>
                      <a:pt x="93" y="31"/>
                      <a:pt x="93" y="31"/>
                    </a:cubicBezTo>
                    <a:lnTo>
                      <a:pt x="93" y="31"/>
                    </a:lnTo>
                    <a:lnTo>
                      <a:pt x="93" y="31"/>
                    </a:lnTo>
                    <a:cubicBezTo>
                      <a:pt x="93" y="31"/>
                      <a:pt x="93" y="31"/>
                      <a:pt x="62"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5" name="Freeform 207">
                <a:extLst>
                  <a:ext uri="{FF2B5EF4-FFF2-40B4-BE49-F238E27FC236}">
                    <a16:creationId xmlns:a16="http://schemas.microsoft.com/office/drawing/2014/main" id="{387E145D-34BA-8D42-A9A8-22A4875AE16A}"/>
                  </a:ext>
                </a:extLst>
              </p:cNvPr>
              <p:cNvSpPr>
                <a:spLocks noChangeArrowheads="1"/>
              </p:cNvSpPr>
              <p:nvPr/>
            </p:nvSpPr>
            <p:spPr bwMode="auto">
              <a:xfrm>
                <a:off x="2073275" y="954088"/>
                <a:ext cx="22225" cy="11112"/>
              </a:xfrm>
              <a:custGeom>
                <a:avLst/>
                <a:gdLst>
                  <a:gd name="T0" fmla="*/ 31 w 62"/>
                  <a:gd name="T1" fmla="*/ 31 h 32"/>
                  <a:gd name="T2" fmla="*/ 31 w 62"/>
                  <a:gd name="T3" fmla="*/ 31 h 32"/>
                  <a:gd name="T4" fmla="*/ 31 w 62"/>
                  <a:gd name="T5" fmla="*/ 31 h 32"/>
                  <a:gd name="T6" fmla="*/ 31 w 62"/>
                  <a:gd name="T7" fmla="*/ 31 h 32"/>
                  <a:gd name="T8" fmla="*/ 61 w 62"/>
                  <a:gd name="T9" fmla="*/ 0 h 32"/>
                  <a:gd name="T10" fmla="*/ 0 w 62"/>
                  <a:gd name="T11" fmla="*/ 0 h 32"/>
                  <a:gd name="T12" fmla="*/ 31 w 6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62" h="32">
                    <a:moveTo>
                      <a:pt x="31" y="31"/>
                    </a:moveTo>
                    <a:lnTo>
                      <a:pt x="31" y="31"/>
                    </a:lnTo>
                    <a:lnTo>
                      <a:pt x="31" y="31"/>
                    </a:lnTo>
                    <a:lnTo>
                      <a:pt x="31" y="31"/>
                    </a:lnTo>
                    <a:cubicBezTo>
                      <a:pt x="31" y="31"/>
                      <a:pt x="31" y="0"/>
                      <a:pt x="61" y="0"/>
                    </a:cubicBezTo>
                    <a:cubicBezTo>
                      <a:pt x="31" y="0"/>
                      <a:pt x="31" y="0"/>
                      <a:pt x="0" y="0"/>
                    </a:cubicBezTo>
                    <a:lnTo>
                      <a:pt x="31" y="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6" name="Freeform 208">
                <a:extLst>
                  <a:ext uri="{FF2B5EF4-FFF2-40B4-BE49-F238E27FC236}">
                    <a16:creationId xmlns:a16="http://schemas.microsoft.com/office/drawing/2014/main" id="{9C1171C7-DC5F-6445-9357-6613B982E914}"/>
                  </a:ext>
                </a:extLst>
              </p:cNvPr>
              <p:cNvSpPr>
                <a:spLocks noChangeArrowheads="1"/>
              </p:cNvSpPr>
              <p:nvPr/>
            </p:nvSpPr>
            <p:spPr bwMode="auto">
              <a:xfrm>
                <a:off x="1793875" y="787400"/>
                <a:ext cx="134938" cy="44450"/>
              </a:xfrm>
              <a:custGeom>
                <a:avLst/>
                <a:gdLst>
                  <a:gd name="T0" fmla="*/ 0 w 373"/>
                  <a:gd name="T1" fmla="*/ 62 h 125"/>
                  <a:gd name="T2" fmla="*/ 0 w 373"/>
                  <a:gd name="T3" fmla="*/ 62 h 125"/>
                  <a:gd name="T4" fmla="*/ 31 w 373"/>
                  <a:gd name="T5" fmla="*/ 62 h 125"/>
                  <a:gd name="T6" fmla="*/ 62 w 373"/>
                  <a:gd name="T7" fmla="*/ 62 h 125"/>
                  <a:gd name="T8" fmla="*/ 62 w 373"/>
                  <a:gd name="T9" fmla="*/ 62 h 125"/>
                  <a:gd name="T10" fmla="*/ 93 w 373"/>
                  <a:gd name="T11" fmla="*/ 62 h 125"/>
                  <a:gd name="T12" fmla="*/ 124 w 373"/>
                  <a:gd name="T13" fmla="*/ 62 h 125"/>
                  <a:gd name="T14" fmla="*/ 186 w 373"/>
                  <a:gd name="T15" fmla="*/ 62 h 125"/>
                  <a:gd name="T16" fmla="*/ 186 w 373"/>
                  <a:gd name="T17" fmla="*/ 93 h 125"/>
                  <a:gd name="T18" fmla="*/ 248 w 373"/>
                  <a:gd name="T19" fmla="*/ 124 h 125"/>
                  <a:gd name="T20" fmla="*/ 279 w 373"/>
                  <a:gd name="T21" fmla="*/ 124 h 125"/>
                  <a:gd name="T22" fmla="*/ 279 w 373"/>
                  <a:gd name="T23" fmla="*/ 124 h 125"/>
                  <a:gd name="T24" fmla="*/ 310 w 373"/>
                  <a:gd name="T25" fmla="*/ 124 h 125"/>
                  <a:gd name="T26" fmla="*/ 341 w 373"/>
                  <a:gd name="T27" fmla="*/ 124 h 125"/>
                  <a:gd name="T28" fmla="*/ 372 w 373"/>
                  <a:gd name="T29" fmla="*/ 93 h 125"/>
                  <a:gd name="T30" fmla="*/ 372 w 373"/>
                  <a:gd name="T31" fmla="*/ 93 h 125"/>
                  <a:gd name="T32" fmla="*/ 372 w 373"/>
                  <a:gd name="T33" fmla="*/ 93 h 125"/>
                  <a:gd name="T34" fmla="*/ 372 w 373"/>
                  <a:gd name="T35" fmla="*/ 93 h 125"/>
                  <a:gd name="T36" fmla="*/ 341 w 373"/>
                  <a:gd name="T37" fmla="*/ 93 h 125"/>
                  <a:gd name="T38" fmla="*/ 310 w 373"/>
                  <a:gd name="T39" fmla="*/ 62 h 125"/>
                  <a:gd name="T40" fmla="*/ 310 w 373"/>
                  <a:gd name="T41" fmla="*/ 62 h 125"/>
                  <a:gd name="T42" fmla="*/ 279 w 373"/>
                  <a:gd name="T43" fmla="*/ 62 h 125"/>
                  <a:gd name="T44" fmla="*/ 279 w 373"/>
                  <a:gd name="T45" fmla="*/ 62 h 125"/>
                  <a:gd name="T46" fmla="*/ 248 w 373"/>
                  <a:gd name="T47" fmla="*/ 31 h 125"/>
                  <a:gd name="T48" fmla="*/ 248 w 373"/>
                  <a:gd name="T49" fmla="*/ 31 h 125"/>
                  <a:gd name="T50" fmla="*/ 217 w 373"/>
                  <a:gd name="T51" fmla="*/ 31 h 125"/>
                  <a:gd name="T52" fmla="*/ 186 w 373"/>
                  <a:gd name="T53" fmla="*/ 31 h 125"/>
                  <a:gd name="T54" fmla="*/ 155 w 373"/>
                  <a:gd name="T55" fmla="*/ 31 h 125"/>
                  <a:gd name="T56" fmla="*/ 124 w 373"/>
                  <a:gd name="T57" fmla="*/ 0 h 125"/>
                  <a:gd name="T58" fmla="*/ 93 w 373"/>
                  <a:gd name="T59" fmla="*/ 0 h 125"/>
                  <a:gd name="T60" fmla="*/ 93 w 373"/>
                  <a:gd name="T61" fmla="*/ 0 h 125"/>
                  <a:gd name="T62" fmla="*/ 62 w 373"/>
                  <a:gd name="T63" fmla="*/ 0 h 125"/>
                  <a:gd name="T64" fmla="*/ 31 w 373"/>
                  <a:gd name="T65" fmla="*/ 0 h 125"/>
                  <a:gd name="T66" fmla="*/ 0 w 373"/>
                  <a:gd name="T67" fmla="*/ 0 h 125"/>
                  <a:gd name="T68" fmla="*/ 0 w 373"/>
                  <a:gd name="T69" fmla="*/ 0 h 125"/>
                  <a:gd name="T70" fmla="*/ 0 w 373"/>
                  <a:gd name="T71" fmla="*/ 31 h 125"/>
                  <a:gd name="T72" fmla="*/ 0 w 373"/>
                  <a:gd name="T73"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3" h="125">
                    <a:moveTo>
                      <a:pt x="0" y="62"/>
                    </a:moveTo>
                    <a:lnTo>
                      <a:pt x="0" y="62"/>
                    </a:lnTo>
                    <a:cubicBezTo>
                      <a:pt x="0" y="62"/>
                      <a:pt x="0" y="62"/>
                      <a:pt x="31" y="62"/>
                    </a:cubicBezTo>
                    <a:cubicBezTo>
                      <a:pt x="31" y="62"/>
                      <a:pt x="31" y="62"/>
                      <a:pt x="62" y="62"/>
                    </a:cubicBezTo>
                    <a:lnTo>
                      <a:pt x="62" y="62"/>
                    </a:lnTo>
                    <a:lnTo>
                      <a:pt x="93" y="62"/>
                    </a:lnTo>
                    <a:cubicBezTo>
                      <a:pt x="93" y="62"/>
                      <a:pt x="93" y="62"/>
                      <a:pt x="124" y="62"/>
                    </a:cubicBezTo>
                    <a:cubicBezTo>
                      <a:pt x="155" y="62"/>
                      <a:pt x="155" y="62"/>
                      <a:pt x="186" y="62"/>
                    </a:cubicBezTo>
                    <a:lnTo>
                      <a:pt x="186" y="93"/>
                    </a:lnTo>
                    <a:cubicBezTo>
                      <a:pt x="248" y="124"/>
                      <a:pt x="248" y="124"/>
                      <a:pt x="248" y="124"/>
                    </a:cubicBezTo>
                    <a:cubicBezTo>
                      <a:pt x="248" y="124"/>
                      <a:pt x="248" y="124"/>
                      <a:pt x="279" y="124"/>
                    </a:cubicBezTo>
                    <a:lnTo>
                      <a:pt x="279" y="124"/>
                    </a:lnTo>
                    <a:lnTo>
                      <a:pt x="310" y="124"/>
                    </a:lnTo>
                    <a:cubicBezTo>
                      <a:pt x="341" y="124"/>
                      <a:pt x="341" y="124"/>
                      <a:pt x="341" y="124"/>
                    </a:cubicBezTo>
                    <a:cubicBezTo>
                      <a:pt x="372" y="124"/>
                      <a:pt x="372" y="93"/>
                      <a:pt x="372" y="93"/>
                    </a:cubicBezTo>
                    <a:lnTo>
                      <a:pt x="372" y="93"/>
                    </a:lnTo>
                    <a:lnTo>
                      <a:pt x="372" y="93"/>
                    </a:lnTo>
                    <a:lnTo>
                      <a:pt x="372" y="93"/>
                    </a:lnTo>
                    <a:cubicBezTo>
                      <a:pt x="341" y="93"/>
                      <a:pt x="341" y="93"/>
                      <a:pt x="341" y="93"/>
                    </a:cubicBezTo>
                    <a:cubicBezTo>
                      <a:pt x="310" y="93"/>
                      <a:pt x="310" y="62"/>
                      <a:pt x="310" y="62"/>
                    </a:cubicBezTo>
                    <a:lnTo>
                      <a:pt x="310" y="62"/>
                    </a:lnTo>
                    <a:cubicBezTo>
                      <a:pt x="310" y="62"/>
                      <a:pt x="310" y="62"/>
                      <a:pt x="279" y="62"/>
                    </a:cubicBezTo>
                    <a:lnTo>
                      <a:pt x="279" y="62"/>
                    </a:lnTo>
                    <a:cubicBezTo>
                      <a:pt x="248" y="31"/>
                      <a:pt x="248" y="31"/>
                      <a:pt x="248" y="31"/>
                    </a:cubicBezTo>
                    <a:lnTo>
                      <a:pt x="248" y="31"/>
                    </a:lnTo>
                    <a:cubicBezTo>
                      <a:pt x="217" y="31"/>
                      <a:pt x="217" y="31"/>
                      <a:pt x="217" y="31"/>
                    </a:cubicBezTo>
                    <a:cubicBezTo>
                      <a:pt x="186" y="31"/>
                      <a:pt x="186" y="31"/>
                      <a:pt x="186" y="31"/>
                    </a:cubicBezTo>
                    <a:lnTo>
                      <a:pt x="155" y="31"/>
                    </a:lnTo>
                    <a:cubicBezTo>
                      <a:pt x="124" y="31"/>
                      <a:pt x="124" y="0"/>
                      <a:pt x="124" y="0"/>
                    </a:cubicBezTo>
                    <a:cubicBezTo>
                      <a:pt x="124" y="0"/>
                      <a:pt x="124" y="0"/>
                      <a:pt x="93" y="0"/>
                    </a:cubicBezTo>
                    <a:lnTo>
                      <a:pt x="93" y="0"/>
                    </a:lnTo>
                    <a:cubicBezTo>
                      <a:pt x="62" y="0"/>
                      <a:pt x="62" y="0"/>
                      <a:pt x="62" y="0"/>
                    </a:cubicBezTo>
                    <a:lnTo>
                      <a:pt x="31" y="0"/>
                    </a:lnTo>
                    <a:lnTo>
                      <a:pt x="0" y="0"/>
                    </a:lnTo>
                    <a:lnTo>
                      <a:pt x="0" y="0"/>
                    </a:lnTo>
                    <a:lnTo>
                      <a:pt x="0" y="31"/>
                    </a:lnTo>
                    <a:lnTo>
                      <a:pt x="0" y="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7" name="Freeform 209">
                <a:extLst>
                  <a:ext uri="{FF2B5EF4-FFF2-40B4-BE49-F238E27FC236}">
                    <a16:creationId xmlns:a16="http://schemas.microsoft.com/office/drawing/2014/main" id="{9BF8262B-B199-DC48-9BE2-54C080D8650D}"/>
                  </a:ext>
                </a:extLst>
              </p:cNvPr>
              <p:cNvSpPr>
                <a:spLocks noChangeArrowheads="1"/>
              </p:cNvSpPr>
              <p:nvPr/>
            </p:nvSpPr>
            <p:spPr bwMode="auto">
              <a:xfrm>
                <a:off x="1827213" y="831850"/>
                <a:ext cx="44450" cy="11113"/>
              </a:xfrm>
              <a:custGeom>
                <a:avLst/>
                <a:gdLst>
                  <a:gd name="T0" fmla="*/ 62 w 125"/>
                  <a:gd name="T1" fmla="*/ 0 h 32"/>
                  <a:gd name="T2" fmla="*/ 62 w 125"/>
                  <a:gd name="T3" fmla="*/ 0 h 32"/>
                  <a:gd name="T4" fmla="*/ 62 w 125"/>
                  <a:gd name="T5" fmla="*/ 0 h 32"/>
                  <a:gd name="T6" fmla="*/ 0 w 125"/>
                  <a:gd name="T7" fmla="*/ 0 h 32"/>
                  <a:gd name="T8" fmla="*/ 0 w 125"/>
                  <a:gd name="T9" fmla="*/ 0 h 32"/>
                  <a:gd name="T10" fmla="*/ 0 w 125"/>
                  <a:gd name="T11" fmla="*/ 31 h 32"/>
                  <a:gd name="T12" fmla="*/ 31 w 125"/>
                  <a:gd name="T13" fmla="*/ 31 h 32"/>
                  <a:gd name="T14" fmla="*/ 62 w 125"/>
                  <a:gd name="T15" fmla="*/ 31 h 32"/>
                  <a:gd name="T16" fmla="*/ 93 w 125"/>
                  <a:gd name="T17" fmla="*/ 31 h 32"/>
                  <a:gd name="T18" fmla="*/ 124 w 125"/>
                  <a:gd name="T19" fmla="*/ 31 h 32"/>
                  <a:gd name="T20" fmla="*/ 93 w 125"/>
                  <a:gd name="T21" fmla="*/ 0 h 32"/>
                  <a:gd name="T22" fmla="*/ 62 w 125"/>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32">
                    <a:moveTo>
                      <a:pt x="62" y="0"/>
                    </a:moveTo>
                    <a:lnTo>
                      <a:pt x="62" y="0"/>
                    </a:lnTo>
                    <a:lnTo>
                      <a:pt x="62" y="0"/>
                    </a:lnTo>
                    <a:cubicBezTo>
                      <a:pt x="62" y="0"/>
                      <a:pt x="31" y="0"/>
                      <a:pt x="0" y="0"/>
                    </a:cubicBezTo>
                    <a:lnTo>
                      <a:pt x="0" y="0"/>
                    </a:lnTo>
                    <a:lnTo>
                      <a:pt x="0" y="31"/>
                    </a:lnTo>
                    <a:lnTo>
                      <a:pt x="31" y="31"/>
                    </a:lnTo>
                    <a:lnTo>
                      <a:pt x="62" y="31"/>
                    </a:lnTo>
                    <a:lnTo>
                      <a:pt x="93" y="31"/>
                    </a:lnTo>
                    <a:cubicBezTo>
                      <a:pt x="93" y="31"/>
                      <a:pt x="93" y="31"/>
                      <a:pt x="124" y="31"/>
                    </a:cubicBezTo>
                    <a:cubicBezTo>
                      <a:pt x="93" y="0"/>
                      <a:pt x="93" y="0"/>
                      <a:pt x="93" y="0"/>
                    </a:cubicBezTo>
                    <a:cubicBezTo>
                      <a:pt x="93" y="0"/>
                      <a:pt x="93" y="0"/>
                      <a:pt x="62"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8" name="Freeform 210">
                <a:extLst>
                  <a:ext uri="{FF2B5EF4-FFF2-40B4-BE49-F238E27FC236}">
                    <a16:creationId xmlns:a16="http://schemas.microsoft.com/office/drawing/2014/main" id="{F5B4558E-D1A8-EE4A-B5CD-4B1EA5799A05}"/>
                  </a:ext>
                </a:extLst>
              </p:cNvPr>
              <p:cNvSpPr>
                <a:spLocks noChangeArrowheads="1"/>
              </p:cNvSpPr>
              <p:nvPr/>
            </p:nvSpPr>
            <p:spPr bwMode="auto">
              <a:xfrm>
                <a:off x="2117725" y="1155700"/>
                <a:ext cx="33338" cy="1588"/>
              </a:xfrm>
              <a:custGeom>
                <a:avLst/>
                <a:gdLst>
                  <a:gd name="T0" fmla="*/ 31 w 94"/>
                  <a:gd name="T1" fmla="*/ 0 h 1"/>
                  <a:gd name="T2" fmla="*/ 31 w 94"/>
                  <a:gd name="T3" fmla="*/ 0 h 1"/>
                  <a:gd name="T4" fmla="*/ 0 w 94"/>
                  <a:gd name="T5" fmla="*/ 0 h 1"/>
                  <a:gd name="T6" fmla="*/ 31 w 94"/>
                  <a:gd name="T7" fmla="*/ 0 h 1"/>
                  <a:gd name="T8" fmla="*/ 31 w 94"/>
                  <a:gd name="T9" fmla="*/ 0 h 1"/>
                  <a:gd name="T10" fmla="*/ 62 w 94"/>
                  <a:gd name="T11" fmla="*/ 0 h 1"/>
                  <a:gd name="T12" fmla="*/ 93 w 94"/>
                  <a:gd name="T13" fmla="*/ 0 h 1"/>
                  <a:gd name="T14" fmla="*/ 93 w 94"/>
                  <a:gd name="T15" fmla="*/ 0 h 1"/>
                  <a:gd name="T16" fmla="*/ 93 w 94"/>
                  <a:gd name="T17" fmla="*/ 0 h 1"/>
                  <a:gd name="T18" fmla="*/ 93 w 94"/>
                  <a:gd name="T19" fmla="*/ 0 h 1"/>
                  <a:gd name="T20" fmla="*/ 31 w 94"/>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
                    <a:moveTo>
                      <a:pt x="31" y="0"/>
                    </a:moveTo>
                    <a:lnTo>
                      <a:pt x="31" y="0"/>
                    </a:lnTo>
                    <a:lnTo>
                      <a:pt x="0" y="0"/>
                    </a:lnTo>
                    <a:lnTo>
                      <a:pt x="31" y="0"/>
                    </a:lnTo>
                    <a:lnTo>
                      <a:pt x="31" y="0"/>
                    </a:lnTo>
                    <a:lnTo>
                      <a:pt x="62" y="0"/>
                    </a:lnTo>
                    <a:lnTo>
                      <a:pt x="93" y="0"/>
                    </a:lnTo>
                    <a:lnTo>
                      <a:pt x="93" y="0"/>
                    </a:lnTo>
                    <a:lnTo>
                      <a:pt x="93" y="0"/>
                    </a:lnTo>
                    <a:lnTo>
                      <a:pt x="93" y="0"/>
                    </a:lnTo>
                    <a:lnTo>
                      <a:pt x="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49" name="Freeform 211">
                <a:extLst>
                  <a:ext uri="{FF2B5EF4-FFF2-40B4-BE49-F238E27FC236}">
                    <a16:creationId xmlns:a16="http://schemas.microsoft.com/office/drawing/2014/main" id="{DC505C9A-8466-6446-AA42-45C2C3581636}"/>
                  </a:ext>
                </a:extLst>
              </p:cNvPr>
              <p:cNvSpPr>
                <a:spLocks noChangeArrowheads="1"/>
              </p:cNvSpPr>
              <p:nvPr/>
            </p:nvSpPr>
            <p:spPr bwMode="auto">
              <a:xfrm>
                <a:off x="2028825" y="2449513"/>
                <a:ext cx="22225" cy="11112"/>
              </a:xfrm>
              <a:custGeom>
                <a:avLst/>
                <a:gdLst>
                  <a:gd name="T0" fmla="*/ 31 w 63"/>
                  <a:gd name="T1" fmla="*/ 30 h 31"/>
                  <a:gd name="T2" fmla="*/ 31 w 63"/>
                  <a:gd name="T3" fmla="*/ 30 h 31"/>
                  <a:gd name="T4" fmla="*/ 31 w 63"/>
                  <a:gd name="T5" fmla="*/ 30 h 31"/>
                  <a:gd name="T6" fmla="*/ 31 w 63"/>
                  <a:gd name="T7" fmla="*/ 30 h 31"/>
                  <a:gd name="T8" fmla="*/ 62 w 63"/>
                  <a:gd name="T9" fmla="*/ 30 h 31"/>
                  <a:gd name="T10" fmla="*/ 62 w 63"/>
                  <a:gd name="T11" fmla="*/ 30 h 31"/>
                  <a:gd name="T12" fmla="*/ 62 w 63"/>
                  <a:gd name="T13" fmla="*/ 30 h 31"/>
                  <a:gd name="T14" fmla="*/ 62 w 63"/>
                  <a:gd name="T15" fmla="*/ 30 h 31"/>
                  <a:gd name="T16" fmla="*/ 62 w 63"/>
                  <a:gd name="T17" fmla="*/ 30 h 31"/>
                  <a:gd name="T18" fmla="*/ 31 w 63"/>
                  <a:gd name="T19" fmla="*/ 0 h 31"/>
                  <a:gd name="T20" fmla="*/ 31 w 63"/>
                  <a:gd name="T21" fmla="*/ 0 h 31"/>
                  <a:gd name="T22" fmla="*/ 31 w 63"/>
                  <a:gd name="T23" fmla="*/ 0 h 31"/>
                  <a:gd name="T24" fmla="*/ 0 w 63"/>
                  <a:gd name="T25" fmla="*/ 0 h 31"/>
                  <a:gd name="T26" fmla="*/ 0 w 63"/>
                  <a:gd name="T27" fmla="*/ 0 h 31"/>
                  <a:gd name="T28" fmla="*/ 0 w 63"/>
                  <a:gd name="T29" fmla="*/ 0 h 31"/>
                  <a:gd name="T30" fmla="*/ 0 w 63"/>
                  <a:gd name="T31" fmla="*/ 30 h 31"/>
                  <a:gd name="T32" fmla="*/ 31 w 63"/>
                  <a:gd name="T3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1">
                    <a:moveTo>
                      <a:pt x="31" y="30"/>
                    </a:moveTo>
                    <a:lnTo>
                      <a:pt x="31" y="30"/>
                    </a:lnTo>
                    <a:lnTo>
                      <a:pt x="31" y="30"/>
                    </a:lnTo>
                    <a:lnTo>
                      <a:pt x="31" y="30"/>
                    </a:lnTo>
                    <a:cubicBezTo>
                      <a:pt x="62" y="30"/>
                      <a:pt x="62" y="30"/>
                      <a:pt x="62" y="30"/>
                    </a:cubicBezTo>
                    <a:lnTo>
                      <a:pt x="62" y="30"/>
                    </a:lnTo>
                    <a:lnTo>
                      <a:pt x="62" y="30"/>
                    </a:lnTo>
                    <a:lnTo>
                      <a:pt x="62" y="30"/>
                    </a:lnTo>
                    <a:lnTo>
                      <a:pt x="62" y="30"/>
                    </a:lnTo>
                    <a:cubicBezTo>
                      <a:pt x="62" y="30"/>
                      <a:pt x="62" y="30"/>
                      <a:pt x="31" y="0"/>
                    </a:cubicBezTo>
                    <a:lnTo>
                      <a:pt x="31" y="0"/>
                    </a:lnTo>
                    <a:lnTo>
                      <a:pt x="31" y="0"/>
                    </a:lnTo>
                    <a:lnTo>
                      <a:pt x="0" y="0"/>
                    </a:lnTo>
                    <a:lnTo>
                      <a:pt x="0" y="0"/>
                    </a:lnTo>
                    <a:lnTo>
                      <a:pt x="0" y="0"/>
                    </a:lnTo>
                    <a:cubicBezTo>
                      <a:pt x="0" y="0"/>
                      <a:pt x="0" y="0"/>
                      <a:pt x="0" y="30"/>
                    </a:cubicBezTo>
                    <a:lnTo>
                      <a:pt x="31" y="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50" name="Freeform 212">
                <a:extLst>
                  <a:ext uri="{FF2B5EF4-FFF2-40B4-BE49-F238E27FC236}">
                    <a16:creationId xmlns:a16="http://schemas.microsoft.com/office/drawing/2014/main" id="{529E8D12-6B2F-BC45-A6B7-281EDC21B8E4}"/>
                  </a:ext>
                </a:extLst>
              </p:cNvPr>
              <p:cNvSpPr>
                <a:spLocks noChangeArrowheads="1"/>
              </p:cNvSpPr>
              <p:nvPr/>
            </p:nvSpPr>
            <p:spPr bwMode="auto">
              <a:xfrm>
                <a:off x="1962150" y="2405063"/>
                <a:ext cx="44450" cy="44450"/>
              </a:xfrm>
              <a:custGeom>
                <a:avLst/>
                <a:gdLst>
                  <a:gd name="T0" fmla="*/ 93 w 125"/>
                  <a:gd name="T1" fmla="*/ 30 h 125"/>
                  <a:gd name="T2" fmla="*/ 93 w 125"/>
                  <a:gd name="T3" fmla="*/ 30 h 125"/>
                  <a:gd name="T4" fmla="*/ 62 w 125"/>
                  <a:gd name="T5" fmla="*/ 30 h 125"/>
                  <a:gd name="T6" fmla="*/ 62 w 125"/>
                  <a:gd name="T7" fmla="*/ 0 h 125"/>
                  <a:gd name="T8" fmla="*/ 31 w 125"/>
                  <a:gd name="T9" fmla="*/ 0 h 125"/>
                  <a:gd name="T10" fmla="*/ 31 w 125"/>
                  <a:gd name="T11" fmla="*/ 0 h 125"/>
                  <a:gd name="T12" fmla="*/ 0 w 125"/>
                  <a:gd name="T13" fmla="*/ 0 h 125"/>
                  <a:gd name="T14" fmla="*/ 0 w 125"/>
                  <a:gd name="T15" fmla="*/ 0 h 125"/>
                  <a:gd name="T16" fmla="*/ 31 w 125"/>
                  <a:gd name="T17" fmla="*/ 30 h 125"/>
                  <a:gd name="T18" fmla="*/ 93 w 125"/>
                  <a:gd name="T19" fmla="*/ 61 h 125"/>
                  <a:gd name="T20" fmla="*/ 93 w 125"/>
                  <a:gd name="T21" fmla="*/ 61 h 125"/>
                  <a:gd name="T22" fmla="*/ 93 w 125"/>
                  <a:gd name="T23" fmla="*/ 61 h 125"/>
                  <a:gd name="T24" fmla="*/ 124 w 125"/>
                  <a:gd name="T25" fmla="*/ 92 h 125"/>
                  <a:gd name="T26" fmla="*/ 124 w 125"/>
                  <a:gd name="T27" fmla="*/ 124 h 125"/>
                  <a:gd name="T28" fmla="*/ 124 w 125"/>
                  <a:gd name="T29" fmla="*/ 124 h 125"/>
                  <a:gd name="T30" fmla="*/ 124 w 125"/>
                  <a:gd name="T31" fmla="*/ 92 h 125"/>
                  <a:gd name="T32" fmla="*/ 124 w 125"/>
                  <a:gd name="T33" fmla="*/ 92 h 125"/>
                  <a:gd name="T34" fmla="*/ 124 w 125"/>
                  <a:gd name="T35" fmla="*/ 61 h 125"/>
                  <a:gd name="T36" fmla="*/ 124 w 125"/>
                  <a:gd name="T37" fmla="*/ 61 h 125"/>
                  <a:gd name="T38" fmla="*/ 124 w 125"/>
                  <a:gd name="T39" fmla="*/ 61 h 125"/>
                  <a:gd name="T40" fmla="*/ 124 w 125"/>
                  <a:gd name="T41" fmla="*/ 61 h 125"/>
                  <a:gd name="T42" fmla="*/ 93 w 125"/>
                  <a:gd name="T43"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93" y="30"/>
                    </a:moveTo>
                    <a:lnTo>
                      <a:pt x="93" y="30"/>
                    </a:lnTo>
                    <a:cubicBezTo>
                      <a:pt x="93" y="30"/>
                      <a:pt x="93" y="30"/>
                      <a:pt x="62" y="30"/>
                    </a:cubicBezTo>
                    <a:lnTo>
                      <a:pt x="62" y="0"/>
                    </a:lnTo>
                    <a:lnTo>
                      <a:pt x="31" y="0"/>
                    </a:lnTo>
                    <a:lnTo>
                      <a:pt x="31" y="0"/>
                    </a:lnTo>
                    <a:cubicBezTo>
                      <a:pt x="31" y="0"/>
                      <a:pt x="31" y="0"/>
                      <a:pt x="0" y="0"/>
                    </a:cubicBezTo>
                    <a:lnTo>
                      <a:pt x="0" y="0"/>
                    </a:lnTo>
                    <a:lnTo>
                      <a:pt x="31" y="30"/>
                    </a:lnTo>
                    <a:cubicBezTo>
                      <a:pt x="31" y="30"/>
                      <a:pt x="62" y="61"/>
                      <a:pt x="93" y="61"/>
                    </a:cubicBezTo>
                    <a:lnTo>
                      <a:pt x="93" y="61"/>
                    </a:lnTo>
                    <a:lnTo>
                      <a:pt x="93" y="61"/>
                    </a:lnTo>
                    <a:lnTo>
                      <a:pt x="124" y="92"/>
                    </a:lnTo>
                    <a:cubicBezTo>
                      <a:pt x="124" y="124"/>
                      <a:pt x="124" y="124"/>
                      <a:pt x="124" y="124"/>
                    </a:cubicBezTo>
                    <a:lnTo>
                      <a:pt x="124" y="124"/>
                    </a:lnTo>
                    <a:cubicBezTo>
                      <a:pt x="124" y="92"/>
                      <a:pt x="124" y="92"/>
                      <a:pt x="124" y="92"/>
                    </a:cubicBezTo>
                    <a:lnTo>
                      <a:pt x="124" y="92"/>
                    </a:lnTo>
                    <a:cubicBezTo>
                      <a:pt x="124" y="92"/>
                      <a:pt x="124" y="92"/>
                      <a:pt x="124" y="61"/>
                    </a:cubicBezTo>
                    <a:lnTo>
                      <a:pt x="124" y="61"/>
                    </a:lnTo>
                    <a:lnTo>
                      <a:pt x="124" y="61"/>
                    </a:lnTo>
                    <a:lnTo>
                      <a:pt x="124" y="61"/>
                    </a:lnTo>
                    <a:lnTo>
                      <a:pt x="93" y="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51" name="Freeform 213">
                <a:extLst>
                  <a:ext uri="{FF2B5EF4-FFF2-40B4-BE49-F238E27FC236}">
                    <a16:creationId xmlns:a16="http://schemas.microsoft.com/office/drawing/2014/main" id="{CB93B58B-3EC8-5F42-A8A6-0C9E4CB1DF7F}"/>
                  </a:ext>
                </a:extLst>
              </p:cNvPr>
              <p:cNvSpPr>
                <a:spLocks noChangeArrowheads="1"/>
              </p:cNvSpPr>
              <p:nvPr/>
            </p:nvSpPr>
            <p:spPr bwMode="auto">
              <a:xfrm>
                <a:off x="1192213" y="1535113"/>
                <a:ext cx="1127125" cy="525462"/>
              </a:xfrm>
              <a:custGeom>
                <a:avLst/>
                <a:gdLst>
                  <a:gd name="T0" fmla="*/ 3099 w 3132"/>
                  <a:gd name="T1" fmla="*/ 154 h 1458"/>
                  <a:gd name="T2" fmla="*/ 3099 w 3132"/>
                  <a:gd name="T3" fmla="*/ 93 h 1458"/>
                  <a:gd name="T4" fmla="*/ 3038 w 3132"/>
                  <a:gd name="T5" fmla="*/ 93 h 1458"/>
                  <a:gd name="T6" fmla="*/ 3007 w 3132"/>
                  <a:gd name="T7" fmla="*/ 154 h 1458"/>
                  <a:gd name="T8" fmla="*/ 2914 w 3132"/>
                  <a:gd name="T9" fmla="*/ 217 h 1458"/>
                  <a:gd name="T10" fmla="*/ 2666 w 3132"/>
                  <a:gd name="T11" fmla="*/ 278 h 1458"/>
                  <a:gd name="T12" fmla="*/ 2510 w 3132"/>
                  <a:gd name="T13" fmla="*/ 371 h 1458"/>
                  <a:gd name="T14" fmla="*/ 2294 w 3132"/>
                  <a:gd name="T15" fmla="*/ 465 h 1458"/>
                  <a:gd name="T16" fmla="*/ 2232 w 3132"/>
                  <a:gd name="T17" fmla="*/ 341 h 1458"/>
                  <a:gd name="T18" fmla="*/ 2201 w 3132"/>
                  <a:gd name="T19" fmla="*/ 186 h 1458"/>
                  <a:gd name="T20" fmla="*/ 2139 w 3132"/>
                  <a:gd name="T21" fmla="*/ 248 h 1458"/>
                  <a:gd name="T22" fmla="*/ 2046 w 3132"/>
                  <a:gd name="T23" fmla="*/ 371 h 1458"/>
                  <a:gd name="T24" fmla="*/ 2077 w 3132"/>
                  <a:gd name="T25" fmla="*/ 154 h 1458"/>
                  <a:gd name="T26" fmla="*/ 1891 w 3132"/>
                  <a:gd name="T27" fmla="*/ 186 h 1458"/>
                  <a:gd name="T28" fmla="*/ 1798 w 3132"/>
                  <a:gd name="T29" fmla="*/ 93 h 1458"/>
                  <a:gd name="T30" fmla="*/ 1829 w 3132"/>
                  <a:gd name="T31" fmla="*/ 62 h 1458"/>
                  <a:gd name="T32" fmla="*/ 1705 w 3132"/>
                  <a:gd name="T33" fmla="*/ 30 h 1458"/>
                  <a:gd name="T34" fmla="*/ 1612 w 3132"/>
                  <a:gd name="T35" fmla="*/ 0 h 1458"/>
                  <a:gd name="T36" fmla="*/ 124 w 3132"/>
                  <a:gd name="T37" fmla="*/ 0 h 1458"/>
                  <a:gd name="T38" fmla="*/ 93 w 3132"/>
                  <a:gd name="T39" fmla="*/ 93 h 1458"/>
                  <a:gd name="T40" fmla="*/ 32 w 3132"/>
                  <a:gd name="T41" fmla="*/ 30 h 1458"/>
                  <a:gd name="T42" fmla="*/ 32 w 3132"/>
                  <a:gd name="T43" fmla="*/ 93 h 1458"/>
                  <a:gd name="T44" fmla="*/ 32 w 3132"/>
                  <a:gd name="T45" fmla="*/ 248 h 1458"/>
                  <a:gd name="T46" fmla="*/ 0 w 3132"/>
                  <a:gd name="T47" fmla="*/ 402 h 1458"/>
                  <a:gd name="T48" fmla="*/ 32 w 3132"/>
                  <a:gd name="T49" fmla="*/ 558 h 1458"/>
                  <a:gd name="T50" fmla="*/ 93 w 3132"/>
                  <a:gd name="T51" fmla="*/ 650 h 1458"/>
                  <a:gd name="T52" fmla="*/ 186 w 3132"/>
                  <a:gd name="T53" fmla="*/ 650 h 1458"/>
                  <a:gd name="T54" fmla="*/ 217 w 3132"/>
                  <a:gd name="T55" fmla="*/ 867 h 1458"/>
                  <a:gd name="T56" fmla="*/ 310 w 3132"/>
                  <a:gd name="T57" fmla="*/ 898 h 1458"/>
                  <a:gd name="T58" fmla="*/ 465 w 3132"/>
                  <a:gd name="T59" fmla="*/ 991 h 1458"/>
                  <a:gd name="T60" fmla="*/ 496 w 3132"/>
                  <a:gd name="T61" fmla="*/ 961 h 1458"/>
                  <a:gd name="T62" fmla="*/ 589 w 3132"/>
                  <a:gd name="T63" fmla="*/ 991 h 1458"/>
                  <a:gd name="T64" fmla="*/ 837 w 3132"/>
                  <a:gd name="T65" fmla="*/ 1085 h 1458"/>
                  <a:gd name="T66" fmla="*/ 930 w 3132"/>
                  <a:gd name="T67" fmla="*/ 1022 h 1458"/>
                  <a:gd name="T68" fmla="*/ 1116 w 3132"/>
                  <a:gd name="T69" fmla="*/ 1178 h 1458"/>
                  <a:gd name="T70" fmla="*/ 1147 w 3132"/>
                  <a:gd name="T71" fmla="*/ 1209 h 1458"/>
                  <a:gd name="T72" fmla="*/ 1271 w 3132"/>
                  <a:gd name="T73" fmla="*/ 1178 h 1458"/>
                  <a:gd name="T74" fmla="*/ 1395 w 3132"/>
                  <a:gd name="T75" fmla="*/ 1363 h 1458"/>
                  <a:gd name="T76" fmla="*/ 1426 w 3132"/>
                  <a:gd name="T77" fmla="*/ 1394 h 1458"/>
                  <a:gd name="T78" fmla="*/ 1519 w 3132"/>
                  <a:gd name="T79" fmla="*/ 1270 h 1458"/>
                  <a:gd name="T80" fmla="*/ 1705 w 3132"/>
                  <a:gd name="T81" fmla="*/ 1178 h 1458"/>
                  <a:gd name="T82" fmla="*/ 2015 w 3132"/>
                  <a:gd name="T83" fmla="*/ 1146 h 1458"/>
                  <a:gd name="T84" fmla="*/ 2108 w 3132"/>
                  <a:gd name="T85" fmla="*/ 1146 h 1458"/>
                  <a:gd name="T86" fmla="*/ 2170 w 3132"/>
                  <a:gd name="T87" fmla="*/ 1178 h 1458"/>
                  <a:gd name="T88" fmla="*/ 2294 w 3132"/>
                  <a:gd name="T89" fmla="*/ 1209 h 1458"/>
                  <a:gd name="T90" fmla="*/ 2325 w 3132"/>
                  <a:gd name="T91" fmla="*/ 1333 h 1458"/>
                  <a:gd name="T92" fmla="*/ 2418 w 3132"/>
                  <a:gd name="T93" fmla="*/ 1457 h 1458"/>
                  <a:gd name="T94" fmla="*/ 2356 w 3132"/>
                  <a:gd name="T95" fmla="*/ 1178 h 1458"/>
                  <a:gd name="T96" fmla="*/ 2510 w 3132"/>
                  <a:gd name="T97" fmla="*/ 930 h 1458"/>
                  <a:gd name="T98" fmla="*/ 2604 w 3132"/>
                  <a:gd name="T99" fmla="*/ 837 h 1458"/>
                  <a:gd name="T100" fmla="*/ 2604 w 3132"/>
                  <a:gd name="T101" fmla="*/ 743 h 1458"/>
                  <a:gd name="T102" fmla="*/ 2573 w 3132"/>
                  <a:gd name="T103" fmla="*/ 619 h 1458"/>
                  <a:gd name="T104" fmla="*/ 2666 w 3132"/>
                  <a:gd name="T105" fmla="*/ 526 h 1458"/>
                  <a:gd name="T106" fmla="*/ 2759 w 3132"/>
                  <a:gd name="T107" fmla="*/ 526 h 1458"/>
                  <a:gd name="T108" fmla="*/ 2759 w 3132"/>
                  <a:gd name="T109" fmla="*/ 465 h 1458"/>
                  <a:gd name="T110" fmla="*/ 2914 w 3132"/>
                  <a:gd name="T111" fmla="*/ 434 h 1458"/>
                  <a:gd name="T112" fmla="*/ 2975 w 3132"/>
                  <a:gd name="T113" fmla="*/ 278 h 1458"/>
                  <a:gd name="T114" fmla="*/ 3069 w 3132"/>
                  <a:gd name="T115" fmla="*/ 217 h 1458"/>
                  <a:gd name="T116" fmla="*/ 3131 w 3132"/>
                  <a:gd name="T117" fmla="*/ 217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2" h="1458">
                    <a:moveTo>
                      <a:pt x="3099" y="217"/>
                    </a:moveTo>
                    <a:lnTo>
                      <a:pt x="3099" y="217"/>
                    </a:lnTo>
                    <a:lnTo>
                      <a:pt x="3099" y="186"/>
                    </a:lnTo>
                    <a:cubicBezTo>
                      <a:pt x="3099" y="186"/>
                      <a:pt x="3099" y="186"/>
                      <a:pt x="3099" y="154"/>
                    </a:cubicBezTo>
                    <a:lnTo>
                      <a:pt x="3099" y="154"/>
                    </a:lnTo>
                    <a:lnTo>
                      <a:pt x="3099" y="124"/>
                    </a:lnTo>
                    <a:cubicBezTo>
                      <a:pt x="3099" y="124"/>
                      <a:pt x="3099" y="124"/>
                      <a:pt x="3099" y="93"/>
                    </a:cubicBezTo>
                    <a:lnTo>
                      <a:pt x="3099" y="93"/>
                    </a:lnTo>
                    <a:lnTo>
                      <a:pt x="3099" y="93"/>
                    </a:lnTo>
                    <a:lnTo>
                      <a:pt x="3099" y="93"/>
                    </a:lnTo>
                    <a:lnTo>
                      <a:pt x="3069" y="93"/>
                    </a:lnTo>
                    <a:lnTo>
                      <a:pt x="3069" y="93"/>
                    </a:lnTo>
                    <a:lnTo>
                      <a:pt x="3038" y="93"/>
                    </a:lnTo>
                    <a:lnTo>
                      <a:pt x="3038" y="93"/>
                    </a:lnTo>
                    <a:lnTo>
                      <a:pt x="3038" y="93"/>
                    </a:lnTo>
                    <a:lnTo>
                      <a:pt x="3038" y="93"/>
                    </a:lnTo>
                    <a:cubicBezTo>
                      <a:pt x="3038" y="93"/>
                      <a:pt x="3038" y="124"/>
                      <a:pt x="3007" y="124"/>
                    </a:cubicBezTo>
                    <a:lnTo>
                      <a:pt x="3007" y="124"/>
                    </a:lnTo>
                    <a:lnTo>
                      <a:pt x="3007" y="124"/>
                    </a:lnTo>
                    <a:cubicBezTo>
                      <a:pt x="3007" y="124"/>
                      <a:pt x="3007" y="124"/>
                      <a:pt x="3007" y="154"/>
                    </a:cubicBezTo>
                    <a:lnTo>
                      <a:pt x="3007" y="154"/>
                    </a:lnTo>
                    <a:lnTo>
                      <a:pt x="2975" y="217"/>
                    </a:lnTo>
                    <a:lnTo>
                      <a:pt x="2975" y="217"/>
                    </a:lnTo>
                    <a:cubicBezTo>
                      <a:pt x="2945" y="217"/>
                      <a:pt x="2945" y="217"/>
                      <a:pt x="2945" y="217"/>
                    </a:cubicBezTo>
                    <a:cubicBezTo>
                      <a:pt x="2945" y="217"/>
                      <a:pt x="2945" y="217"/>
                      <a:pt x="2914" y="217"/>
                    </a:cubicBezTo>
                    <a:cubicBezTo>
                      <a:pt x="2914" y="248"/>
                      <a:pt x="2914" y="248"/>
                      <a:pt x="2883" y="248"/>
                    </a:cubicBezTo>
                    <a:lnTo>
                      <a:pt x="2883" y="248"/>
                    </a:lnTo>
                    <a:cubicBezTo>
                      <a:pt x="2851" y="248"/>
                      <a:pt x="2821" y="248"/>
                      <a:pt x="2790" y="248"/>
                    </a:cubicBezTo>
                    <a:cubicBezTo>
                      <a:pt x="2759" y="248"/>
                      <a:pt x="2727" y="248"/>
                      <a:pt x="2727" y="248"/>
                    </a:cubicBezTo>
                    <a:cubicBezTo>
                      <a:pt x="2666" y="278"/>
                      <a:pt x="2666" y="278"/>
                      <a:pt x="2666" y="278"/>
                    </a:cubicBezTo>
                    <a:cubicBezTo>
                      <a:pt x="2666" y="310"/>
                      <a:pt x="2635" y="341"/>
                      <a:pt x="2635" y="341"/>
                    </a:cubicBezTo>
                    <a:cubicBezTo>
                      <a:pt x="2635" y="371"/>
                      <a:pt x="2635" y="371"/>
                      <a:pt x="2604" y="371"/>
                    </a:cubicBezTo>
                    <a:cubicBezTo>
                      <a:pt x="2573" y="371"/>
                      <a:pt x="2573" y="371"/>
                      <a:pt x="2573" y="371"/>
                    </a:cubicBezTo>
                    <a:cubicBezTo>
                      <a:pt x="2542" y="371"/>
                      <a:pt x="2542" y="371"/>
                      <a:pt x="2542" y="371"/>
                    </a:cubicBezTo>
                    <a:cubicBezTo>
                      <a:pt x="2542" y="371"/>
                      <a:pt x="2542" y="371"/>
                      <a:pt x="2510" y="371"/>
                    </a:cubicBezTo>
                    <a:cubicBezTo>
                      <a:pt x="2510" y="402"/>
                      <a:pt x="2510" y="402"/>
                      <a:pt x="2480" y="434"/>
                    </a:cubicBezTo>
                    <a:cubicBezTo>
                      <a:pt x="2449" y="434"/>
                      <a:pt x="2325" y="495"/>
                      <a:pt x="2325" y="495"/>
                    </a:cubicBezTo>
                    <a:lnTo>
                      <a:pt x="2325" y="495"/>
                    </a:lnTo>
                    <a:cubicBezTo>
                      <a:pt x="2294" y="495"/>
                      <a:pt x="2294" y="465"/>
                      <a:pt x="2294" y="465"/>
                    </a:cubicBezTo>
                    <a:lnTo>
                      <a:pt x="2294" y="465"/>
                    </a:lnTo>
                    <a:cubicBezTo>
                      <a:pt x="2263" y="465"/>
                      <a:pt x="2232" y="402"/>
                      <a:pt x="2232" y="402"/>
                    </a:cubicBezTo>
                    <a:cubicBezTo>
                      <a:pt x="2232" y="371"/>
                      <a:pt x="2232" y="371"/>
                      <a:pt x="2232" y="371"/>
                    </a:cubicBezTo>
                    <a:lnTo>
                      <a:pt x="2232" y="371"/>
                    </a:lnTo>
                    <a:lnTo>
                      <a:pt x="2263" y="341"/>
                    </a:lnTo>
                    <a:cubicBezTo>
                      <a:pt x="2263" y="341"/>
                      <a:pt x="2263" y="341"/>
                      <a:pt x="2232" y="341"/>
                    </a:cubicBezTo>
                    <a:lnTo>
                      <a:pt x="2232" y="341"/>
                    </a:lnTo>
                    <a:cubicBezTo>
                      <a:pt x="2201" y="310"/>
                      <a:pt x="2232" y="278"/>
                      <a:pt x="2232" y="278"/>
                    </a:cubicBezTo>
                    <a:cubicBezTo>
                      <a:pt x="2232" y="278"/>
                      <a:pt x="2232" y="278"/>
                      <a:pt x="2232" y="248"/>
                    </a:cubicBezTo>
                    <a:cubicBezTo>
                      <a:pt x="2232" y="248"/>
                      <a:pt x="2232" y="248"/>
                      <a:pt x="2232" y="217"/>
                    </a:cubicBezTo>
                    <a:cubicBezTo>
                      <a:pt x="2201" y="217"/>
                      <a:pt x="2201" y="217"/>
                      <a:pt x="2201" y="186"/>
                    </a:cubicBezTo>
                    <a:lnTo>
                      <a:pt x="2201" y="186"/>
                    </a:lnTo>
                    <a:cubicBezTo>
                      <a:pt x="2170" y="186"/>
                      <a:pt x="2170" y="217"/>
                      <a:pt x="2170" y="217"/>
                    </a:cubicBezTo>
                    <a:lnTo>
                      <a:pt x="2170" y="248"/>
                    </a:lnTo>
                    <a:cubicBezTo>
                      <a:pt x="2139" y="248"/>
                      <a:pt x="2139" y="248"/>
                      <a:pt x="2139" y="248"/>
                    </a:cubicBezTo>
                    <a:lnTo>
                      <a:pt x="2139" y="248"/>
                    </a:lnTo>
                    <a:lnTo>
                      <a:pt x="2139" y="278"/>
                    </a:lnTo>
                    <a:lnTo>
                      <a:pt x="2139" y="310"/>
                    </a:lnTo>
                    <a:cubicBezTo>
                      <a:pt x="2108" y="310"/>
                      <a:pt x="2108" y="310"/>
                      <a:pt x="2108" y="341"/>
                    </a:cubicBezTo>
                    <a:lnTo>
                      <a:pt x="2077" y="341"/>
                    </a:lnTo>
                    <a:cubicBezTo>
                      <a:pt x="2077" y="371"/>
                      <a:pt x="2046" y="371"/>
                      <a:pt x="2046" y="371"/>
                    </a:cubicBezTo>
                    <a:lnTo>
                      <a:pt x="2046" y="371"/>
                    </a:lnTo>
                    <a:cubicBezTo>
                      <a:pt x="2015" y="341"/>
                      <a:pt x="2015" y="341"/>
                      <a:pt x="2015" y="341"/>
                    </a:cubicBezTo>
                    <a:cubicBezTo>
                      <a:pt x="2015" y="217"/>
                      <a:pt x="2015" y="217"/>
                      <a:pt x="2015" y="217"/>
                    </a:cubicBezTo>
                    <a:cubicBezTo>
                      <a:pt x="2108" y="154"/>
                      <a:pt x="2108" y="154"/>
                      <a:pt x="2108" y="154"/>
                    </a:cubicBezTo>
                    <a:cubicBezTo>
                      <a:pt x="2077" y="154"/>
                      <a:pt x="2077" y="154"/>
                      <a:pt x="2077" y="154"/>
                    </a:cubicBezTo>
                    <a:cubicBezTo>
                      <a:pt x="2046" y="154"/>
                      <a:pt x="2046" y="154"/>
                      <a:pt x="2046" y="154"/>
                    </a:cubicBezTo>
                    <a:cubicBezTo>
                      <a:pt x="2015" y="124"/>
                      <a:pt x="2015" y="124"/>
                      <a:pt x="2015" y="124"/>
                    </a:cubicBezTo>
                    <a:lnTo>
                      <a:pt x="1984" y="124"/>
                    </a:lnTo>
                    <a:lnTo>
                      <a:pt x="1922" y="154"/>
                    </a:lnTo>
                    <a:cubicBezTo>
                      <a:pt x="1922" y="186"/>
                      <a:pt x="1891" y="186"/>
                      <a:pt x="1891" y="186"/>
                    </a:cubicBezTo>
                    <a:cubicBezTo>
                      <a:pt x="1891" y="186"/>
                      <a:pt x="1891" y="186"/>
                      <a:pt x="1860" y="186"/>
                    </a:cubicBezTo>
                    <a:cubicBezTo>
                      <a:pt x="1860" y="154"/>
                      <a:pt x="1860" y="154"/>
                      <a:pt x="1860" y="154"/>
                    </a:cubicBezTo>
                    <a:cubicBezTo>
                      <a:pt x="1829" y="154"/>
                      <a:pt x="1798" y="154"/>
                      <a:pt x="1798" y="154"/>
                    </a:cubicBezTo>
                    <a:cubicBezTo>
                      <a:pt x="1736" y="124"/>
                      <a:pt x="1736" y="124"/>
                      <a:pt x="1736" y="124"/>
                    </a:cubicBezTo>
                    <a:cubicBezTo>
                      <a:pt x="1798" y="93"/>
                      <a:pt x="1798" y="93"/>
                      <a:pt x="1798" y="93"/>
                    </a:cubicBezTo>
                    <a:cubicBezTo>
                      <a:pt x="1798" y="93"/>
                      <a:pt x="1829" y="62"/>
                      <a:pt x="1860" y="62"/>
                    </a:cubicBezTo>
                    <a:cubicBezTo>
                      <a:pt x="1860" y="62"/>
                      <a:pt x="1860" y="30"/>
                      <a:pt x="1829" y="30"/>
                    </a:cubicBezTo>
                    <a:lnTo>
                      <a:pt x="1829" y="62"/>
                    </a:lnTo>
                    <a:lnTo>
                      <a:pt x="1829" y="62"/>
                    </a:lnTo>
                    <a:lnTo>
                      <a:pt x="1829" y="62"/>
                    </a:lnTo>
                    <a:cubicBezTo>
                      <a:pt x="1798" y="62"/>
                      <a:pt x="1798" y="30"/>
                      <a:pt x="1798" y="30"/>
                    </a:cubicBezTo>
                    <a:cubicBezTo>
                      <a:pt x="1767" y="30"/>
                      <a:pt x="1736" y="0"/>
                      <a:pt x="1736" y="0"/>
                    </a:cubicBezTo>
                    <a:lnTo>
                      <a:pt x="1736" y="0"/>
                    </a:lnTo>
                    <a:cubicBezTo>
                      <a:pt x="1705" y="0"/>
                      <a:pt x="1705" y="30"/>
                      <a:pt x="1705" y="30"/>
                    </a:cubicBezTo>
                    <a:lnTo>
                      <a:pt x="1705" y="30"/>
                    </a:lnTo>
                    <a:cubicBezTo>
                      <a:pt x="1705" y="30"/>
                      <a:pt x="1705" y="30"/>
                      <a:pt x="1674" y="30"/>
                    </a:cubicBezTo>
                    <a:lnTo>
                      <a:pt x="1674" y="30"/>
                    </a:lnTo>
                    <a:cubicBezTo>
                      <a:pt x="1674" y="30"/>
                      <a:pt x="1643" y="0"/>
                      <a:pt x="1612" y="0"/>
                    </a:cubicBezTo>
                    <a:lnTo>
                      <a:pt x="1612" y="0"/>
                    </a:lnTo>
                    <a:lnTo>
                      <a:pt x="1612" y="0"/>
                    </a:lnTo>
                    <a:lnTo>
                      <a:pt x="1612" y="0"/>
                    </a:lnTo>
                    <a:lnTo>
                      <a:pt x="1612" y="0"/>
                    </a:lnTo>
                    <a:cubicBezTo>
                      <a:pt x="1612" y="0"/>
                      <a:pt x="1612" y="0"/>
                      <a:pt x="1581" y="0"/>
                    </a:cubicBezTo>
                    <a:cubicBezTo>
                      <a:pt x="124" y="0"/>
                      <a:pt x="124" y="0"/>
                      <a:pt x="124" y="0"/>
                    </a:cubicBezTo>
                    <a:lnTo>
                      <a:pt x="124" y="0"/>
                    </a:lnTo>
                    <a:cubicBezTo>
                      <a:pt x="124" y="0"/>
                      <a:pt x="124" y="0"/>
                      <a:pt x="124" y="30"/>
                    </a:cubicBezTo>
                    <a:lnTo>
                      <a:pt x="124" y="62"/>
                    </a:lnTo>
                    <a:lnTo>
                      <a:pt x="124" y="62"/>
                    </a:lnTo>
                    <a:cubicBezTo>
                      <a:pt x="124" y="93"/>
                      <a:pt x="124" y="93"/>
                      <a:pt x="93" y="93"/>
                    </a:cubicBezTo>
                    <a:lnTo>
                      <a:pt x="93" y="93"/>
                    </a:lnTo>
                    <a:lnTo>
                      <a:pt x="93" y="93"/>
                    </a:lnTo>
                    <a:lnTo>
                      <a:pt x="93" y="93"/>
                    </a:lnTo>
                    <a:cubicBezTo>
                      <a:pt x="62" y="93"/>
                      <a:pt x="62" y="93"/>
                      <a:pt x="62" y="62"/>
                    </a:cubicBezTo>
                    <a:lnTo>
                      <a:pt x="62" y="62"/>
                    </a:lnTo>
                    <a:cubicBezTo>
                      <a:pt x="32" y="62"/>
                      <a:pt x="32" y="30"/>
                      <a:pt x="32" y="30"/>
                    </a:cubicBezTo>
                    <a:lnTo>
                      <a:pt x="0" y="30"/>
                    </a:lnTo>
                    <a:lnTo>
                      <a:pt x="0" y="30"/>
                    </a:lnTo>
                    <a:cubicBezTo>
                      <a:pt x="32" y="30"/>
                      <a:pt x="32" y="62"/>
                      <a:pt x="32" y="62"/>
                    </a:cubicBezTo>
                    <a:lnTo>
                      <a:pt x="32" y="62"/>
                    </a:lnTo>
                    <a:cubicBezTo>
                      <a:pt x="32" y="62"/>
                      <a:pt x="32" y="62"/>
                      <a:pt x="32" y="93"/>
                    </a:cubicBezTo>
                    <a:lnTo>
                      <a:pt x="62" y="93"/>
                    </a:lnTo>
                    <a:cubicBezTo>
                      <a:pt x="62" y="124"/>
                      <a:pt x="32" y="124"/>
                      <a:pt x="32" y="124"/>
                    </a:cubicBezTo>
                    <a:lnTo>
                      <a:pt x="32" y="124"/>
                    </a:lnTo>
                    <a:cubicBezTo>
                      <a:pt x="32" y="154"/>
                      <a:pt x="32" y="186"/>
                      <a:pt x="32" y="248"/>
                    </a:cubicBezTo>
                    <a:lnTo>
                      <a:pt x="32" y="248"/>
                    </a:lnTo>
                    <a:cubicBezTo>
                      <a:pt x="32" y="278"/>
                      <a:pt x="32" y="310"/>
                      <a:pt x="32" y="310"/>
                    </a:cubicBezTo>
                    <a:cubicBezTo>
                      <a:pt x="0" y="341"/>
                      <a:pt x="0" y="341"/>
                      <a:pt x="0" y="371"/>
                    </a:cubicBezTo>
                    <a:lnTo>
                      <a:pt x="0" y="371"/>
                    </a:lnTo>
                    <a:lnTo>
                      <a:pt x="0" y="371"/>
                    </a:lnTo>
                    <a:lnTo>
                      <a:pt x="0" y="402"/>
                    </a:lnTo>
                    <a:cubicBezTo>
                      <a:pt x="32" y="434"/>
                      <a:pt x="32" y="465"/>
                      <a:pt x="32" y="465"/>
                    </a:cubicBezTo>
                    <a:cubicBezTo>
                      <a:pt x="32" y="465"/>
                      <a:pt x="32" y="495"/>
                      <a:pt x="0" y="495"/>
                    </a:cubicBezTo>
                    <a:lnTo>
                      <a:pt x="0" y="495"/>
                    </a:lnTo>
                    <a:cubicBezTo>
                      <a:pt x="32" y="495"/>
                      <a:pt x="32" y="526"/>
                      <a:pt x="32" y="526"/>
                    </a:cubicBezTo>
                    <a:cubicBezTo>
                      <a:pt x="32" y="526"/>
                      <a:pt x="32" y="526"/>
                      <a:pt x="32" y="558"/>
                    </a:cubicBezTo>
                    <a:cubicBezTo>
                      <a:pt x="62" y="558"/>
                      <a:pt x="62" y="558"/>
                      <a:pt x="62" y="589"/>
                    </a:cubicBezTo>
                    <a:cubicBezTo>
                      <a:pt x="62" y="589"/>
                      <a:pt x="32" y="589"/>
                      <a:pt x="62" y="589"/>
                    </a:cubicBezTo>
                    <a:lnTo>
                      <a:pt x="62" y="589"/>
                    </a:lnTo>
                    <a:cubicBezTo>
                      <a:pt x="62" y="619"/>
                      <a:pt x="62" y="619"/>
                      <a:pt x="62" y="619"/>
                    </a:cubicBezTo>
                    <a:cubicBezTo>
                      <a:pt x="93" y="650"/>
                      <a:pt x="93" y="650"/>
                      <a:pt x="93" y="650"/>
                    </a:cubicBezTo>
                    <a:lnTo>
                      <a:pt x="93" y="650"/>
                    </a:lnTo>
                    <a:cubicBezTo>
                      <a:pt x="124" y="650"/>
                      <a:pt x="124" y="650"/>
                      <a:pt x="124" y="650"/>
                    </a:cubicBezTo>
                    <a:lnTo>
                      <a:pt x="156" y="650"/>
                    </a:lnTo>
                    <a:lnTo>
                      <a:pt x="156" y="650"/>
                    </a:lnTo>
                    <a:lnTo>
                      <a:pt x="186" y="650"/>
                    </a:lnTo>
                    <a:cubicBezTo>
                      <a:pt x="186" y="682"/>
                      <a:pt x="186" y="682"/>
                      <a:pt x="156" y="713"/>
                    </a:cubicBezTo>
                    <a:cubicBezTo>
                      <a:pt x="156" y="713"/>
                      <a:pt x="156" y="713"/>
                      <a:pt x="156" y="743"/>
                    </a:cubicBezTo>
                    <a:cubicBezTo>
                      <a:pt x="156" y="743"/>
                      <a:pt x="156" y="743"/>
                      <a:pt x="156" y="774"/>
                    </a:cubicBezTo>
                    <a:lnTo>
                      <a:pt x="186" y="806"/>
                    </a:lnTo>
                    <a:cubicBezTo>
                      <a:pt x="217" y="837"/>
                      <a:pt x="217" y="837"/>
                      <a:pt x="217" y="867"/>
                    </a:cubicBezTo>
                    <a:lnTo>
                      <a:pt x="217" y="867"/>
                    </a:lnTo>
                    <a:cubicBezTo>
                      <a:pt x="248" y="867"/>
                      <a:pt x="248" y="867"/>
                      <a:pt x="280" y="867"/>
                    </a:cubicBezTo>
                    <a:lnTo>
                      <a:pt x="280" y="867"/>
                    </a:lnTo>
                    <a:lnTo>
                      <a:pt x="310" y="898"/>
                    </a:lnTo>
                    <a:lnTo>
                      <a:pt x="310" y="898"/>
                    </a:lnTo>
                    <a:cubicBezTo>
                      <a:pt x="341" y="898"/>
                      <a:pt x="341" y="898"/>
                      <a:pt x="372" y="930"/>
                    </a:cubicBezTo>
                    <a:cubicBezTo>
                      <a:pt x="372" y="930"/>
                      <a:pt x="372" y="961"/>
                      <a:pt x="404" y="961"/>
                    </a:cubicBezTo>
                    <a:cubicBezTo>
                      <a:pt x="404" y="961"/>
                      <a:pt x="404" y="961"/>
                      <a:pt x="404" y="991"/>
                    </a:cubicBezTo>
                    <a:lnTo>
                      <a:pt x="404" y="991"/>
                    </a:lnTo>
                    <a:cubicBezTo>
                      <a:pt x="434" y="991"/>
                      <a:pt x="434" y="991"/>
                      <a:pt x="465" y="991"/>
                    </a:cubicBezTo>
                    <a:lnTo>
                      <a:pt x="465" y="991"/>
                    </a:lnTo>
                    <a:cubicBezTo>
                      <a:pt x="465" y="991"/>
                      <a:pt x="496" y="991"/>
                      <a:pt x="496" y="961"/>
                    </a:cubicBezTo>
                    <a:lnTo>
                      <a:pt x="496" y="961"/>
                    </a:lnTo>
                    <a:lnTo>
                      <a:pt x="496" y="961"/>
                    </a:lnTo>
                    <a:lnTo>
                      <a:pt x="496" y="961"/>
                    </a:lnTo>
                    <a:cubicBezTo>
                      <a:pt x="528" y="961"/>
                      <a:pt x="528" y="991"/>
                      <a:pt x="528" y="991"/>
                    </a:cubicBezTo>
                    <a:lnTo>
                      <a:pt x="528" y="991"/>
                    </a:lnTo>
                    <a:cubicBezTo>
                      <a:pt x="558" y="991"/>
                      <a:pt x="558" y="991"/>
                      <a:pt x="558" y="991"/>
                    </a:cubicBezTo>
                    <a:lnTo>
                      <a:pt x="558" y="991"/>
                    </a:lnTo>
                    <a:cubicBezTo>
                      <a:pt x="558" y="991"/>
                      <a:pt x="558" y="991"/>
                      <a:pt x="589" y="991"/>
                    </a:cubicBezTo>
                    <a:cubicBezTo>
                      <a:pt x="589" y="1022"/>
                      <a:pt x="620" y="1022"/>
                      <a:pt x="652" y="1022"/>
                    </a:cubicBezTo>
                    <a:cubicBezTo>
                      <a:pt x="682" y="1054"/>
                      <a:pt x="713" y="1054"/>
                      <a:pt x="744" y="1054"/>
                    </a:cubicBezTo>
                    <a:cubicBezTo>
                      <a:pt x="744" y="1054"/>
                      <a:pt x="744" y="1085"/>
                      <a:pt x="776" y="1085"/>
                    </a:cubicBezTo>
                    <a:lnTo>
                      <a:pt x="776" y="1085"/>
                    </a:lnTo>
                    <a:cubicBezTo>
                      <a:pt x="806" y="1085"/>
                      <a:pt x="806" y="1085"/>
                      <a:pt x="837" y="1085"/>
                    </a:cubicBezTo>
                    <a:cubicBezTo>
                      <a:pt x="837" y="1085"/>
                      <a:pt x="837" y="1085"/>
                      <a:pt x="868" y="1085"/>
                    </a:cubicBezTo>
                    <a:cubicBezTo>
                      <a:pt x="837" y="1022"/>
                      <a:pt x="837" y="1022"/>
                      <a:pt x="837" y="1022"/>
                    </a:cubicBezTo>
                    <a:cubicBezTo>
                      <a:pt x="868" y="1022"/>
                      <a:pt x="868" y="1022"/>
                      <a:pt x="868" y="1022"/>
                    </a:cubicBezTo>
                    <a:lnTo>
                      <a:pt x="868" y="1022"/>
                    </a:lnTo>
                    <a:cubicBezTo>
                      <a:pt x="868" y="1022"/>
                      <a:pt x="900" y="1022"/>
                      <a:pt x="930" y="1022"/>
                    </a:cubicBezTo>
                    <a:lnTo>
                      <a:pt x="930" y="1022"/>
                    </a:lnTo>
                    <a:cubicBezTo>
                      <a:pt x="930" y="1022"/>
                      <a:pt x="930" y="1022"/>
                      <a:pt x="961" y="1022"/>
                    </a:cubicBezTo>
                    <a:cubicBezTo>
                      <a:pt x="961" y="1022"/>
                      <a:pt x="961" y="1022"/>
                      <a:pt x="992" y="1054"/>
                    </a:cubicBezTo>
                    <a:lnTo>
                      <a:pt x="1054" y="1085"/>
                    </a:lnTo>
                    <a:cubicBezTo>
                      <a:pt x="1054" y="1115"/>
                      <a:pt x="1085" y="1146"/>
                      <a:pt x="1116" y="1178"/>
                    </a:cubicBezTo>
                    <a:lnTo>
                      <a:pt x="1116" y="1178"/>
                    </a:lnTo>
                    <a:cubicBezTo>
                      <a:pt x="1116" y="1178"/>
                      <a:pt x="1116" y="1209"/>
                      <a:pt x="1147" y="1209"/>
                    </a:cubicBezTo>
                    <a:lnTo>
                      <a:pt x="1147" y="1209"/>
                    </a:lnTo>
                    <a:lnTo>
                      <a:pt x="1147" y="1209"/>
                    </a:lnTo>
                    <a:lnTo>
                      <a:pt x="1147" y="1209"/>
                    </a:lnTo>
                    <a:lnTo>
                      <a:pt x="1147" y="1209"/>
                    </a:lnTo>
                    <a:cubicBezTo>
                      <a:pt x="1178" y="1178"/>
                      <a:pt x="1178" y="1178"/>
                      <a:pt x="1209" y="1146"/>
                    </a:cubicBezTo>
                    <a:lnTo>
                      <a:pt x="1209" y="1146"/>
                    </a:lnTo>
                    <a:cubicBezTo>
                      <a:pt x="1240" y="1146"/>
                      <a:pt x="1240" y="1146"/>
                      <a:pt x="1240" y="1178"/>
                    </a:cubicBezTo>
                    <a:cubicBezTo>
                      <a:pt x="1271" y="1178"/>
                      <a:pt x="1271" y="1178"/>
                      <a:pt x="1271" y="1178"/>
                    </a:cubicBezTo>
                    <a:cubicBezTo>
                      <a:pt x="1302" y="1178"/>
                      <a:pt x="1333" y="1239"/>
                      <a:pt x="1333" y="1270"/>
                    </a:cubicBezTo>
                    <a:lnTo>
                      <a:pt x="1364" y="1302"/>
                    </a:lnTo>
                    <a:cubicBezTo>
                      <a:pt x="1395" y="1333"/>
                      <a:pt x="1395" y="1363"/>
                      <a:pt x="1395" y="1363"/>
                    </a:cubicBezTo>
                    <a:lnTo>
                      <a:pt x="1395" y="1363"/>
                    </a:lnTo>
                    <a:lnTo>
                      <a:pt x="1395" y="1363"/>
                    </a:lnTo>
                    <a:lnTo>
                      <a:pt x="1395" y="1363"/>
                    </a:lnTo>
                    <a:cubicBezTo>
                      <a:pt x="1395" y="1363"/>
                      <a:pt x="1395" y="1363"/>
                      <a:pt x="1395" y="1394"/>
                    </a:cubicBezTo>
                    <a:cubicBezTo>
                      <a:pt x="1426" y="1394"/>
                      <a:pt x="1426" y="1394"/>
                      <a:pt x="1426" y="1394"/>
                    </a:cubicBezTo>
                    <a:lnTo>
                      <a:pt x="1426" y="1394"/>
                    </a:lnTo>
                    <a:lnTo>
                      <a:pt x="1426" y="1394"/>
                    </a:lnTo>
                    <a:lnTo>
                      <a:pt x="1426" y="1394"/>
                    </a:lnTo>
                    <a:lnTo>
                      <a:pt x="1426" y="1394"/>
                    </a:lnTo>
                    <a:cubicBezTo>
                      <a:pt x="1457" y="1394"/>
                      <a:pt x="1457" y="1394"/>
                      <a:pt x="1457" y="1394"/>
                    </a:cubicBezTo>
                    <a:cubicBezTo>
                      <a:pt x="1457" y="1363"/>
                      <a:pt x="1457" y="1333"/>
                      <a:pt x="1488" y="1302"/>
                    </a:cubicBezTo>
                    <a:cubicBezTo>
                      <a:pt x="1488" y="1302"/>
                      <a:pt x="1488" y="1302"/>
                      <a:pt x="1519" y="1270"/>
                    </a:cubicBezTo>
                    <a:cubicBezTo>
                      <a:pt x="1550" y="1239"/>
                      <a:pt x="1581" y="1239"/>
                      <a:pt x="1581" y="1239"/>
                    </a:cubicBezTo>
                    <a:cubicBezTo>
                      <a:pt x="1612" y="1209"/>
                      <a:pt x="1643" y="1178"/>
                      <a:pt x="1674" y="1178"/>
                    </a:cubicBezTo>
                    <a:cubicBezTo>
                      <a:pt x="1674" y="1146"/>
                      <a:pt x="1674" y="1146"/>
                      <a:pt x="1674" y="1146"/>
                    </a:cubicBezTo>
                    <a:cubicBezTo>
                      <a:pt x="1705" y="1178"/>
                      <a:pt x="1705" y="1178"/>
                      <a:pt x="1705" y="1178"/>
                    </a:cubicBezTo>
                    <a:lnTo>
                      <a:pt x="1705" y="1178"/>
                    </a:lnTo>
                    <a:cubicBezTo>
                      <a:pt x="1891" y="1146"/>
                      <a:pt x="1891" y="1146"/>
                      <a:pt x="1891" y="1146"/>
                    </a:cubicBezTo>
                    <a:cubicBezTo>
                      <a:pt x="1891" y="1146"/>
                      <a:pt x="1953" y="1115"/>
                      <a:pt x="1984" y="1115"/>
                    </a:cubicBezTo>
                    <a:cubicBezTo>
                      <a:pt x="1984" y="1115"/>
                      <a:pt x="1984" y="1115"/>
                      <a:pt x="2015" y="1146"/>
                    </a:cubicBezTo>
                    <a:lnTo>
                      <a:pt x="2015" y="1146"/>
                    </a:lnTo>
                    <a:lnTo>
                      <a:pt x="2015" y="1146"/>
                    </a:lnTo>
                    <a:lnTo>
                      <a:pt x="2046" y="1146"/>
                    </a:lnTo>
                    <a:cubicBezTo>
                      <a:pt x="2046" y="1146"/>
                      <a:pt x="2046" y="1115"/>
                      <a:pt x="2077" y="1115"/>
                    </a:cubicBezTo>
                    <a:cubicBezTo>
                      <a:pt x="2077" y="1115"/>
                      <a:pt x="2077" y="1115"/>
                      <a:pt x="2077" y="1146"/>
                    </a:cubicBezTo>
                    <a:cubicBezTo>
                      <a:pt x="2108" y="1146"/>
                      <a:pt x="2108" y="1146"/>
                      <a:pt x="2108" y="1146"/>
                    </a:cubicBezTo>
                    <a:lnTo>
                      <a:pt x="2108" y="1146"/>
                    </a:lnTo>
                    <a:lnTo>
                      <a:pt x="2108" y="1146"/>
                    </a:lnTo>
                    <a:cubicBezTo>
                      <a:pt x="2108" y="1146"/>
                      <a:pt x="2108" y="1146"/>
                      <a:pt x="2139" y="1146"/>
                    </a:cubicBezTo>
                    <a:cubicBezTo>
                      <a:pt x="2139" y="1146"/>
                      <a:pt x="2170" y="1146"/>
                      <a:pt x="2170" y="1178"/>
                    </a:cubicBezTo>
                    <a:lnTo>
                      <a:pt x="2170" y="1178"/>
                    </a:lnTo>
                    <a:lnTo>
                      <a:pt x="2170" y="1178"/>
                    </a:lnTo>
                    <a:cubicBezTo>
                      <a:pt x="2170" y="1178"/>
                      <a:pt x="2201" y="1178"/>
                      <a:pt x="2201" y="1146"/>
                    </a:cubicBezTo>
                    <a:cubicBezTo>
                      <a:pt x="2232" y="1146"/>
                      <a:pt x="2232" y="1146"/>
                      <a:pt x="2232" y="1146"/>
                    </a:cubicBezTo>
                    <a:lnTo>
                      <a:pt x="2232" y="1146"/>
                    </a:lnTo>
                    <a:cubicBezTo>
                      <a:pt x="2232" y="1178"/>
                      <a:pt x="2294" y="1209"/>
                      <a:pt x="2294" y="1209"/>
                    </a:cubicBezTo>
                    <a:lnTo>
                      <a:pt x="2294" y="1209"/>
                    </a:lnTo>
                    <a:cubicBezTo>
                      <a:pt x="2325" y="1239"/>
                      <a:pt x="2325" y="1270"/>
                      <a:pt x="2325" y="1302"/>
                    </a:cubicBezTo>
                    <a:lnTo>
                      <a:pt x="2325" y="1302"/>
                    </a:lnTo>
                    <a:lnTo>
                      <a:pt x="2325" y="1302"/>
                    </a:lnTo>
                    <a:cubicBezTo>
                      <a:pt x="2325" y="1333"/>
                      <a:pt x="2325" y="1333"/>
                      <a:pt x="2325" y="1333"/>
                    </a:cubicBezTo>
                    <a:lnTo>
                      <a:pt x="2325" y="1333"/>
                    </a:lnTo>
                    <a:lnTo>
                      <a:pt x="2325" y="1333"/>
                    </a:lnTo>
                    <a:cubicBezTo>
                      <a:pt x="2325" y="1333"/>
                      <a:pt x="2356" y="1333"/>
                      <a:pt x="2356" y="1363"/>
                    </a:cubicBezTo>
                    <a:cubicBezTo>
                      <a:pt x="2356" y="1394"/>
                      <a:pt x="2356" y="1394"/>
                      <a:pt x="2356" y="1394"/>
                    </a:cubicBezTo>
                    <a:cubicBezTo>
                      <a:pt x="2356" y="1426"/>
                      <a:pt x="2356" y="1426"/>
                      <a:pt x="2387" y="1457"/>
                    </a:cubicBezTo>
                    <a:cubicBezTo>
                      <a:pt x="2418" y="1457"/>
                      <a:pt x="2418" y="1457"/>
                      <a:pt x="2418" y="1457"/>
                    </a:cubicBezTo>
                    <a:cubicBezTo>
                      <a:pt x="2418" y="1426"/>
                      <a:pt x="2418" y="1394"/>
                      <a:pt x="2418" y="1394"/>
                    </a:cubicBezTo>
                    <a:lnTo>
                      <a:pt x="2418" y="1363"/>
                    </a:lnTo>
                    <a:cubicBezTo>
                      <a:pt x="2387" y="1333"/>
                      <a:pt x="2387" y="1302"/>
                      <a:pt x="2387" y="1302"/>
                    </a:cubicBezTo>
                    <a:cubicBezTo>
                      <a:pt x="2387" y="1302"/>
                      <a:pt x="2387" y="1270"/>
                      <a:pt x="2387" y="1239"/>
                    </a:cubicBezTo>
                    <a:cubicBezTo>
                      <a:pt x="2356" y="1209"/>
                      <a:pt x="2356" y="1209"/>
                      <a:pt x="2356" y="1178"/>
                    </a:cubicBezTo>
                    <a:cubicBezTo>
                      <a:pt x="2325" y="1146"/>
                      <a:pt x="2356" y="1085"/>
                      <a:pt x="2356" y="1054"/>
                    </a:cubicBezTo>
                    <a:lnTo>
                      <a:pt x="2356" y="1054"/>
                    </a:lnTo>
                    <a:cubicBezTo>
                      <a:pt x="2356" y="1022"/>
                      <a:pt x="2418" y="991"/>
                      <a:pt x="2449" y="961"/>
                    </a:cubicBezTo>
                    <a:lnTo>
                      <a:pt x="2449" y="961"/>
                    </a:lnTo>
                    <a:cubicBezTo>
                      <a:pt x="2480" y="961"/>
                      <a:pt x="2480" y="930"/>
                      <a:pt x="2510" y="930"/>
                    </a:cubicBezTo>
                    <a:cubicBezTo>
                      <a:pt x="2510" y="898"/>
                      <a:pt x="2510" y="898"/>
                      <a:pt x="2542" y="898"/>
                    </a:cubicBezTo>
                    <a:cubicBezTo>
                      <a:pt x="2542" y="867"/>
                      <a:pt x="2573" y="867"/>
                      <a:pt x="2604" y="867"/>
                    </a:cubicBezTo>
                    <a:cubicBezTo>
                      <a:pt x="2604" y="867"/>
                      <a:pt x="2604" y="867"/>
                      <a:pt x="2604" y="837"/>
                    </a:cubicBezTo>
                    <a:lnTo>
                      <a:pt x="2604" y="837"/>
                    </a:lnTo>
                    <a:lnTo>
                      <a:pt x="2604" y="837"/>
                    </a:lnTo>
                    <a:cubicBezTo>
                      <a:pt x="2604" y="806"/>
                      <a:pt x="2604" y="806"/>
                      <a:pt x="2604" y="806"/>
                    </a:cubicBezTo>
                    <a:lnTo>
                      <a:pt x="2604" y="806"/>
                    </a:lnTo>
                    <a:cubicBezTo>
                      <a:pt x="2604" y="774"/>
                      <a:pt x="2604" y="774"/>
                      <a:pt x="2635" y="743"/>
                    </a:cubicBezTo>
                    <a:cubicBezTo>
                      <a:pt x="2635" y="743"/>
                      <a:pt x="2635" y="743"/>
                      <a:pt x="2604" y="743"/>
                    </a:cubicBezTo>
                    <a:lnTo>
                      <a:pt x="2604" y="743"/>
                    </a:lnTo>
                    <a:lnTo>
                      <a:pt x="2573" y="713"/>
                    </a:lnTo>
                    <a:cubicBezTo>
                      <a:pt x="2573" y="682"/>
                      <a:pt x="2604" y="682"/>
                      <a:pt x="2604" y="682"/>
                    </a:cubicBezTo>
                    <a:lnTo>
                      <a:pt x="2604" y="682"/>
                    </a:lnTo>
                    <a:cubicBezTo>
                      <a:pt x="2573" y="650"/>
                      <a:pt x="2573" y="619"/>
                      <a:pt x="2573" y="619"/>
                    </a:cubicBezTo>
                    <a:lnTo>
                      <a:pt x="2573" y="619"/>
                    </a:lnTo>
                    <a:cubicBezTo>
                      <a:pt x="2573" y="589"/>
                      <a:pt x="2604" y="589"/>
                      <a:pt x="2604" y="589"/>
                    </a:cubicBezTo>
                    <a:lnTo>
                      <a:pt x="2604" y="589"/>
                    </a:lnTo>
                    <a:cubicBezTo>
                      <a:pt x="2604" y="589"/>
                      <a:pt x="2604" y="558"/>
                      <a:pt x="2635" y="558"/>
                    </a:cubicBezTo>
                    <a:lnTo>
                      <a:pt x="2666" y="526"/>
                    </a:lnTo>
                    <a:lnTo>
                      <a:pt x="2666" y="526"/>
                    </a:lnTo>
                    <a:lnTo>
                      <a:pt x="2666" y="526"/>
                    </a:lnTo>
                    <a:cubicBezTo>
                      <a:pt x="2697" y="495"/>
                      <a:pt x="2697" y="495"/>
                      <a:pt x="2727" y="495"/>
                    </a:cubicBezTo>
                    <a:cubicBezTo>
                      <a:pt x="2727" y="495"/>
                      <a:pt x="2727" y="495"/>
                      <a:pt x="2727" y="526"/>
                    </a:cubicBezTo>
                    <a:cubicBezTo>
                      <a:pt x="2759" y="526"/>
                      <a:pt x="2759" y="526"/>
                      <a:pt x="2759" y="526"/>
                    </a:cubicBezTo>
                    <a:lnTo>
                      <a:pt x="2759" y="526"/>
                    </a:lnTo>
                    <a:lnTo>
                      <a:pt x="2759" y="526"/>
                    </a:lnTo>
                    <a:lnTo>
                      <a:pt x="2759" y="526"/>
                    </a:lnTo>
                    <a:lnTo>
                      <a:pt x="2759" y="526"/>
                    </a:lnTo>
                    <a:cubicBezTo>
                      <a:pt x="2759" y="526"/>
                      <a:pt x="2727" y="495"/>
                      <a:pt x="2759" y="495"/>
                    </a:cubicBezTo>
                    <a:cubicBezTo>
                      <a:pt x="2759" y="465"/>
                      <a:pt x="2759" y="465"/>
                      <a:pt x="2759" y="465"/>
                    </a:cubicBezTo>
                    <a:lnTo>
                      <a:pt x="2790" y="465"/>
                    </a:lnTo>
                    <a:lnTo>
                      <a:pt x="2790" y="465"/>
                    </a:lnTo>
                    <a:lnTo>
                      <a:pt x="2790" y="434"/>
                    </a:lnTo>
                    <a:cubicBezTo>
                      <a:pt x="2821" y="434"/>
                      <a:pt x="2821" y="434"/>
                      <a:pt x="2883" y="434"/>
                    </a:cubicBezTo>
                    <a:cubicBezTo>
                      <a:pt x="2914" y="434"/>
                      <a:pt x="2914" y="434"/>
                      <a:pt x="2914" y="434"/>
                    </a:cubicBezTo>
                    <a:cubicBezTo>
                      <a:pt x="2914" y="434"/>
                      <a:pt x="2914" y="434"/>
                      <a:pt x="2914" y="402"/>
                    </a:cubicBezTo>
                    <a:lnTo>
                      <a:pt x="2914" y="402"/>
                    </a:lnTo>
                    <a:lnTo>
                      <a:pt x="2914" y="371"/>
                    </a:lnTo>
                    <a:cubicBezTo>
                      <a:pt x="2914" y="341"/>
                      <a:pt x="2914" y="341"/>
                      <a:pt x="2914" y="341"/>
                    </a:cubicBezTo>
                    <a:cubicBezTo>
                      <a:pt x="2945" y="310"/>
                      <a:pt x="2945" y="310"/>
                      <a:pt x="2975" y="278"/>
                    </a:cubicBezTo>
                    <a:lnTo>
                      <a:pt x="2975" y="278"/>
                    </a:lnTo>
                    <a:cubicBezTo>
                      <a:pt x="3007" y="278"/>
                      <a:pt x="3007" y="278"/>
                      <a:pt x="3007" y="278"/>
                    </a:cubicBezTo>
                    <a:cubicBezTo>
                      <a:pt x="3007" y="278"/>
                      <a:pt x="3038" y="278"/>
                      <a:pt x="3038" y="248"/>
                    </a:cubicBezTo>
                    <a:lnTo>
                      <a:pt x="3038" y="248"/>
                    </a:lnTo>
                    <a:cubicBezTo>
                      <a:pt x="3038" y="248"/>
                      <a:pt x="3038" y="217"/>
                      <a:pt x="3069" y="217"/>
                    </a:cubicBezTo>
                    <a:cubicBezTo>
                      <a:pt x="3069" y="217"/>
                      <a:pt x="3069" y="217"/>
                      <a:pt x="3099" y="217"/>
                    </a:cubicBezTo>
                    <a:lnTo>
                      <a:pt x="3099" y="248"/>
                    </a:lnTo>
                    <a:lnTo>
                      <a:pt x="3099" y="248"/>
                    </a:lnTo>
                    <a:cubicBezTo>
                      <a:pt x="3099" y="217"/>
                      <a:pt x="3099" y="217"/>
                      <a:pt x="3131" y="217"/>
                    </a:cubicBezTo>
                    <a:lnTo>
                      <a:pt x="3131" y="217"/>
                    </a:lnTo>
                    <a:lnTo>
                      <a:pt x="3131" y="217"/>
                    </a:lnTo>
                    <a:cubicBezTo>
                      <a:pt x="3131" y="217"/>
                      <a:pt x="3131" y="217"/>
                      <a:pt x="3099" y="21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52" name="Freeform 214">
                <a:extLst>
                  <a:ext uri="{FF2B5EF4-FFF2-40B4-BE49-F238E27FC236}">
                    <a16:creationId xmlns:a16="http://schemas.microsoft.com/office/drawing/2014/main" id="{D854AE0E-767C-E84A-80A0-28CADF240D1F}"/>
                  </a:ext>
                </a:extLst>
              </p:cNvPr>
              <p:cNvSpPr>
                <a:spLocks noChangeArrowheads="1"/>
              </p:cNvSpPr>
              <p:nvPr/>
            </p:nvSpPr>
            <p:spPr bwMode="auto">
              <a:xfrm>
                <a:off x="1939925" y="2327275"/>
                <a:ext cx="55563" cy="66675"/>
              </a:xfrm>
              <a:custGeom>
                <a:avLst/>
                <a:gdLst>
                  <a:gd name="T0" fmla="*/ 124 w 156"/>
                  <a:gd name="T1" fmla="*/ 0 h 187"/>
                  <a:gd name="T2" fmla="*/ 124 w 156"/>
                  <a:gd name="T3" fmla="*/ 0 h 187"/>
                  <a:gd name="T4" fmla="*/ 93 w 156"/>
                  <a:gd name="T5" fmla="*/ 0 h 187"/>
                  <a:gd name="T6" fmla="*/ 93 w 156"/>
                  <a:gd name="T7" fmla="*/ 0 h 187"/>
                  <a:gd name="T8" fmla="*/ 93 w 156"/>
                  <a:gd name="T9" fmla="*/ 0 h 187"/>
                  <a:gd name="T10" fmla="*/ 31 w 156"/>
                  <a:gd name="T11" fmla="*/ 31 h 187"/>
                  <a:gd name="T12" fmla="*/ 31 w 156"/>
                  <a:gd name="T13" fmla="*/ 31 h 187"/>
                  <a:gd name="T14" fmla="*/ 31 w 156"/>
                  <a:gd name="T15" fmla="*/ 31 h 187"/>
                  <a:gd name="T16" fmla="*/ 0 w 156"/>
                  <a:gd name="T17" fmla="*/ 94 h 187"/>
                  <a:gd name="T18" fmla="*/ 0 w 156"/>
                  <a:gd name="T19" fmla="*/ 94 h 187"/>
                  <a:gd name="T20" fmla="*/ 0 w 156"/>
                  <a:gd name="T21" fmla="*/ 124 h 187"/>
                  <a:gd name="T22" fmla="*/ 31 w 156"/>
                  <a:gd name="T23" fmla="*/ 155 h 187"/>
                  <a:gd name="T24" fmla="*/ 62 w 156"/>
                  <a:gd name="T25" fmla="*/ 155 h 187"/>
                  <a:gd name="T26" fmla="*/ 93 w 156"/>
                  <a:gd name="T27" fmla="*/ 155 h 187"/>
                  <a:gd name="T28" fmla="*/ 124 w 156"/>
                  <a:gd name="T29" fmla="*/ 155 h 187"/>
                  <a:gd name="T30" fmla="*/ 124 w 156"/>
                  <a:gd name="T31" fmla="*/ 155 h 187"/>
                  <a:gd name="T32" fmla="*/ 124 w 156"/>
                  <a:gd name="T33" fmla="*/ 155 h 187"/>
                  <a:gd name="T34" fmla="*/ 155 w 156"/>
                  <a:gd name="T35" fmla="*/ 186 h 187"/>
                  <a:gd name="T36" fmla="*/ 155 w 156"/>
                  <a:gd name="T37" fmla="*/ 155 h 187"/>
                  <a:gd name="T38" fmla="*/ 155 w 156"/>
                  <a:gd name="T39" fmla="*/ 62 h 187"/>
                  <a:gd name="T40" fmla="*/ 155 w 156"/>
                  <a:gd name="T41" fmla="*/ 62 h 187"/>
                  <a:gd name="T42" fmla="*/ 155 w 156"/>
                  <a:gd name="T43" fmla="*/ 0 h 187"/>
                  <a:gd name="T44" fmla="*/ 155 w 156"/>
                  <a:gd name="T45" fmla="*/ 0 h 187"/>
                  <a:gd name="T46" fmla="*/ 124 w 156"/>
                  <a:gd name="T4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 h="187">
                    <a:moveTo>
                      <a:pt x="124" y="0"/>
                    </a:moveTo>
                    <a:lnTo>
                      <a:pt x="124" y="0"/>
                    </a:lnTo>
                    <a:lnTo>
                      <a:pt x="93" y="0"/>
                    </a:lnTo>
                    <a:lnTo>
                      <a:pt x="93" y="0"/>
                    </a:lnTo>
                    <a:lnTo>
                      <a:pt x="93" y="0"/>
                    </a:lnTo>
                    <a:cubicBezTo>
                      <a:pt x="62" y="31"/>
                      <a:pt x="62" y="31"/>
                      <a:pt x="31" y="31"/>
                    </a:cubicBezTo>
                    <a:lnTo>
                      <a:pt x="31" y="31"/>
                    </a:lnTo>
                    <a:lnTo>
                      <a:pt x="31" y="31"/>
                    </a:lnTo>
                    <a:cubicBezTo>
                      <a:pt x="31" y="62"/>
                      <a:pt x="31" y="62"/>
                      <a:pt x="0" y="94"/>
                    </a:cubicBezTo>
                    <a:lnTo>
                      <a:pt x="0" y="94"/>
                    </a:lnTo>
                    <a:cubicBezTo>
                      <a:pt x="0" y="94"/>
                      <a:pt x="0" y="94"/>
                      <a:pt x="0" y="124"/>
                    </a:cubicBezTo>
                    <a:cubicBezTo>
                      <a:pt x="31" y="124"/>
                      <a:pt x="31" y="155"/>
                      <a:pt x="31" y="155"/>
                    </a:cubicBezTo>
                    <a:cubicBezTo>
                      <a:pt x="62" y="155"/>
                      <a:pt x="62" y="155"/>
                      <a:pt x="62" y="155"/>
                    </a:cubicBezTo>
                    <a:lnTo>
                      <a:pt x="93" y="155"/>
                    </a:lnTo>
                    <a:cubicBezTo>
                      <a:pt x="93" y="155"/>
                      <a:pt x="93" y="155"/>
                      <a:pt x="124" y="155"/>
                    </a:cubicBezTo>
                    <a:lnTo>
                      <a:pt x="124" y="155"/>
                    </a:lnTo>
                    <a:lnTo>
                      <a:pt x="124" y="155"/>
                    </a:lnTo>
                    <a:cubicBezTo>
                      <a:pt x="124" y="155"/>
                      <a:pt x="155" y="155"/>
                      <a:pt x="155" y="186"/>
                    </a:cubicBezTo>
                    <a:cubicBezTo>
                      <a:pt x="155" y="155"/>
                      <a:pt x="155" y="155"/>
                      <a:pt x="155" y="155"/>
                    </a:cubicBezTo>
                    <a:cubicBezTo>
                      <a:pt x="155" y="124"/>
                      <a:pt x="155" y="94"/>
                      <a:pt x="155" y="62"/>
                    </a:cubicBezTo>
                    <a:lnTo>
                      <a:pt x="155" y="62"/>
                    </a:lnTo>
                    <a:cubicBezTo>
                      <a:pt x="155" y="31"/>
                      <a:pt x="155" y="31"/>
                      <a:pt x="155" y="0"/>
                    </a:cubicBezTo>
                    <a:lnTo>
                      <a:pt x="155" y="0"/>
                    </a:lnTo>
                    <a:cubicBezTo>
                      <a:pt x="155" y="0"/>
                      <a:pt x="155" y="0"/>
                      <a:pt x="12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53" name="Freeform 215">
                <a:extLst>
                  <a:ext uri="{FF2B5EF4-FFF2-40B4-BE49-F238E27FC236}">
                    <a16:creationId xmlns:a16="http://schemas.microsoft.com/office/drawing/2014/main" id="{84DB548D-9C6E-FF42-B9CB-A822F7576B98}"/>
                  </a:ext>
                </a:extLst>
              </p:cNvPr>
              <p:cNvSpPr>
                <a:spLocks noChangeArrowheads="1"/>
              </p:cNvSpPr>
              <p:nvPr/>
            </p:nvSpPr>
            <p:spPr bwMode="auto">
              <a:xfrm>
                <a:off x="1414463" y="1925638"/>
                <a:ext cx="514350" cy="368300"/>
              </a:xfrm>
              <a:custGeom>
                <a:avLst/>
                <a:gdLst>
                  <a:gd name="T0" fmla="*/ 775 w 1427"/>
                  <a:gd name="T1" fmla="*/ 341 h 1023"/>
                  <a:gd name="T2" fmla="*/ 713 w 1427"/>
                  <a:gd name="T3" fmla="*/ 309 h 1023"/>
                  <a:gd name="T4" fmla="*/ 713 w 1427"/>
                  <a:gd name="T5" fmla="*/ 278 h 1023"/>
                  <a:gd name="T6" fmla="*/ 682 w 1427"/>
                  <a:gd name="T7" fmla="*/ 217 h 1023"/>
                  <a:gd name="T8" fmla="*/ 589 w 1427"/>
                  <a:gd name="T9" fmla="*/ 124 h 1023"/>
                  <a:gd name="T10" fmla="*/ 589 w 1427"/>
                  <a:gd name="T11" fmla="*/ 124 h 1023"/>
                  <a:gd name="T12" fmla="*/ 527 w 1427"/>
                  <a:gd name="T13" fmla="*/ 185 h 1023"/>
                  <a:gd name="T14" fmla="*/ 527 w 1427"/>
                  <a:gd name="T15" fmla="*/ 185 h 1023"/>
                  <a:gd name="T16" fmla="*/ 434 w 1427"/>
                  <a:gd name="T17" fmla="*/ 93 h 1023"/>
                  <a:gd name="T18" fmla="*/ 341 w 1427"/>
                  <a:gd name="T19" fmla="*/ 0 h 1023"/>
                  <a:gd name="T20" fmla="*/ 280 w 1427"/>
                  <a:gd name="T21" fmla="*/ 0 h 1023"/>
                  <a:gd name="T22" fmla="*/ 156 w 1427"/>
                  <a:gd name="T23" fmla="*/ 30 h 1023"/>
                  <a:gd name="T24" fmla="*/ 32 w 1427"/>
                  <a:gd name="T25" fmla="*/ 61 h 1023"/>
                  <a:gd name="T26" fmla="*/ 32 w 1427"/>
                  <a:gd name="T27" fmla="*/ 124 h 1023"/>
                  <a:gd name="T28" fmla="*/ 124 w 1427"/>
                  <a:gd name="T29" fmla="*/ 217 h 1023"/>
                  <a:gd name="T30" fmla="*/ 156 w 1427"/>
                  <a:gd name="T31" fmla="*/ 217 h 1023"/>
                  <a:gd name="T32" fmla="*/ 186 w 1427"/>
                  <a:gd name="T33" fmla="*/ 278 h 1023"/>
                  <a:gd name="T34" fmla="*/ 217 w 1427"/>
                  <a:gd name="T35" fmla="*/ 372 h 1023"/>
                  <a:gd name="T36" fmla="*/ 248 w 1427"/>
                  <a:gd name="T37" fmla="*/ 372 h 1023"/>
                  <a:gd name="T38" fmla="*/ 341 w 1427"/>
                  <a:gd name="T39" fmla="*/ 465 h 1023"/>
                  <a:gd name="T40" fmla="*/ 434 w 1427"/>
                  <a:gd name="T41" fmla="*/ 681 h 1023"/>
                  <a:gd name="T42" fmla="*/ 434 w 1427"/>
                  <a:gd name="T43" fmla="*/ 681 h 1023"/>
                  <a:gd name="T44" fmla="*/ 465 w 1427"/>
                  <a:gd name="T45" fmla="*/ 743 h 1023"/>
                  <a:gd name="T46" fmla="*/ 558 w 1427"/>
                  <a:gd name="T47" fmla="*/ 837 h 1023"/>
                  <a:gd name="T48" fmla="*/ 620 w 1427"/>
                  <a:gd name="T49" fmla="*/ 837 h 1023"/>
                  <a:gd name="T50" fmla="*/ 682 w 1427"/>
                  <a:gd name="T51" fmla="*/ 898 h 1023"/>
                  <a:gd name="T52" fmla="*/ 806 w 1427"/>
                  <a:gd name="T53" fmla="*/ 929 h 1023"/>
                  <a:gd name="T54" fmla="*/ 899 w 1427"/>
                  <a:gd name="T55" fmla="*/ 991 h 1023"/>
                  <a:gd name="T56" fmla="*/ 930 w 1427"/>
                  <a:gd name="T57" fmla="*/ 991 h 1023"/>
                  <a:gd name="T58" fmla="*/ 992 w 1427"/>
                  <a:gd name="T59" fmla="*/ 929 h 1023"/>
                  <a:gd name="T60" fmla="*/ 1116 w 1427"/>
                  <a:gd name="T61" fmla="*/ 1022 h 1023"/>
                  <a:gd name="T62" fmla="*/ 1178 w 1427"/>
                  <a:gd name="T63" fmla="*/ 961 h 1023"/>
                  <a:gd name="T64" fmla="*/ 1209 w 1427"/>
                  <a:gd name="T65" fmla="*/ 961 h 1023"/>
                  <a:gd name="T66" fmla="*/ 1178 w 1427"/>
                  <a:gd name="T67" fmla="*/ 929 h 1023"/>
                  <a:gd name="T68" fmla="*/ 1178 w 1427"/>
                  <a:gd name="T69" fmla="*/ 867 h 1023"/>
                  <a:gd name="T70" fmla="*/ 1302 w 1427"/>
                  <a:gd name="T71" fmla="*/ 774 h 1023"/>
                  <a:gd name="T72" fmla="*/ 1364 w 1427"/>
                  <a:gd name="T73" fmla="*/ 805 h 1023"/>
                  <a:gd name="T74" fmla="*/ 1364 w 1427"/>
                  <a:gd name="T75" fmla="*/ 774 h 1023"/>
                  <a:gd name="T76" fmla="*/ 1364 w 1427"/>
                  <a:gd name="T77" fmla="*/ 743 h 1023"/>
                  <a:gd name="T78" fmla="*/ 1426 w 1427"/>
                  <a:gd name="T79" fmla="*/ 681 h 1023"/>
                  <a:gd name="T80" fmla="*/ 1395 w 1427"/>
                  <a:gd name="T81" fmla="*/ 650 h 1023"/>
                  <a:gd name="T82" fmla="*/ 1364 w 1427"/>
                  <a:gd name="T83" fmla="*/ 650 h 1023"/>
                  <a:gd name="T84" fmla="*/ 1271 w 1427"/>
                  <a:gd name="T85" fmla="*/ 713 h 1023"/>
                  <a:gd name="T86" fmla="*/ 1209 w 1427"/>
                  <a:gd name="T87" fmla="*/ 837 h 1023"/>
                  <a:gd name="T88" fmla="*/ 1147 w 1427"/>
                  <a:gd name="T89" fmla="*/ 837 h 1023"/>
                  <a:gd name="T90" fmla="*/ 1023 w 1427"/>
                  <a:gd name="T91" fmla="*/ 867 h 1023"/>
                  <a:gd name="T92" fmla="*/ 961 w 1427"/>
                  <a:gd name="T93" fmla="*/ 837 h 1023"/>
                  <a:gd name="T94" fmla="*/ 899 w 1427"/>
                  <a:gd name="T95" fmla="*/ 805 h 1023"/>
                  <a:gd name="T96" fmla="*/ 868 w 1427"/>
                  <a:gd name="T97" fmla="*/ 743 h 1023"/>
                  <a:gd name="T98" fmla="*/ 806 w 1427"/>
                  <a:gd name="T99" fmla="*/ 526 h 1023"/>
                  <a:gd name="T100" fmla="*/ 806 w 1427"/>
                  <a:gd name="T101" fmla="*/ 37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7" h="1023">
                    <a:moveTo>
                      <a:pt x="806" y="372"/>
                    </a:moveTo>
                    <a:lnTo>
                      <a:pt x="806" y="372"/>
                    </a:lnTo>
                    <a:cubicBezTo>
                      <a:pt x="806" y="372"/>
                      <a:pt x="775" y="372"/>
                      <a:pt x="775" y="341"/>
                    </a:cubicBezTo>
                    <a:lnTo>
                      <a:pt x="775" y="341"/>
                    </a:lnTo>
                    <a:lnTo>
                      <a:pt x="744" y="341"/>
                    </a:lnTo>
                    <a:cubicBezTo>
                      <a:pt x="744" y="341"/>
                      <a:pt x="744" y="309"/>
                      <a:pt x="713" y="309"/>
                    </a:cubicBezTo>
                    <a:lnTo>
                      <a:pt x="713" y="309"/>
                    </a:lnTo>
                    <a:cubicBezTo>
                      <a:pt x="713" y="309"/>
                      <a:pt x="713" y="309"/>
                      <a:pt x="713" y="278"/>
                    </a:cubicBezTo>
                    <a:lnTo>
                      <a:pt x="713" y="278"/>
                    </a:lnTo>
                    <a:lnTo>
                      <a:pt x="713" y="278"/>
                    </a:lnTo>
                    <a:lnTo>
                      <a:pt x="713" y="278"/>
                    </a:lnTo>
                    <a:cubicBezTo>
                      <a:pt x="713" y="248"/>
                      <a:pt x="682" y="248"/>
                      <a:pt x="682" y="217"/>
                    </a:cubicBezTo>
                    <a:cubicBezTo>
                      <a:pt x="651" y="185"/>
                      <a:pt x="620" y="154"/>
                      <a:pt x="620" y="124"/>
                    </a:cubicBezTo>
                    <a:lnTo>
                      <a:pt x="620" y="124"/>
                    </a:lnTo>
                    <a:cubicBezTo>
                      <a:pt x="620" y="124"/>
                      <a:pt x="620" y="124"/>
                      <a:pt x="589" y="124"/>
                    </a:cubicBezTo>
                    <a:lnTo>
                      <a:pt x="589" y="124"/>
                    </a:lnTo>
                    <a:lnTo>
                      <a:pt x="589" y="124"/>
                    </a:lnTo>
                    <a:lnTo>
                      <a:pt x="589" y="124"/>
                    </a:lnTo>
                    <a:cubicBezTo>
                      <a:pt x="589" y="154"/>
                      <a:pt x="589" y="154"/>
                      <a:pt x="589" y="154"/>
                    </a:cubicBezTo>
                    <a:cubicBezTo>
                      <a:pt x="558" y="154"/>
                      <a:pt x="558" y="185"/>
                      <a:pt x="527" y="185"/>
                    </a:cubicBezTo>
                    <a:lnTo>
                      <a:pt x="527" y="185"/>
                    </a:lnTo>
                    <a:lnTo>
                      <a:pt x="527" y="185"/>
                    </a:lnTo>
                    <a:lnTo>
                      <a:pt x="527" y="185"/>
                    </a:lnTo>
                    <a:lnTo>
                      <a:pt x="527" y="185"/>
                    </a:lnTo>
                    <a:cubicBezTo>
                      <a:pt x="496" y="185"/>
                      <a:pt x="496" y="185"/>
                      <a:pt x="496" y="185"/>
                    </a:cubicBezTo>
                    <a:cubicBezTo>
                      <a:pt x="465" y="154"/>
                      <a:pt x="434" y="124"/>
                      <a:pt x="434" y="93"/>
                    </a:cubicBezTo>
                    <a:lnTo>
                      <a:pt x="434" y="93"/>
                    </a:lnTo>
                    <a:lnTo>
                      <a:pt x="403" y="61"/>
                    </a:lnTo>
                    <a:cubicBezTo>
                      <a:pt x="403" y="30"/>
                      <a:pt x="341" y="0"/>
                      <a:pt x="341" y="0"/>
                    </a:cubicBezTo>
                    <a:lnTo>
                      <a:pt x="341" y="0"/>
                    </a:lnTo>
                    <a:cubicBezTo>
                      <a:pt x="310" y="0"/>
                      <a:pt x="310" y="0"/>
                      <a:pt x="310" y="0"/>
                    </a:cubicBezTo>
                    <a:lnTo>
                      <a:pt x="310" y="0"/>
                    </a:lnTo>
                    <a:lnTo>
                      <a:pt x="280" y="0"/>
                    </a:lnTo>
                    <a:cubicBezTo>
                      <a:pt x="280" y="30"/>
                      <a:pt x="280" y="30"/>
                      <a:pt x="280" y="30"/>
                    </a:cubicBezTo>
                    <a:cubicBezTo>
                      <a:pt x="248" y="30"/>
                      <a:pt x="248" y="30"/>
                      <a:pt x="248" y="30"/>
                    </a:cubicBezTo>
                    <a:cubicBezTo>
                      <a:pt x="248" y="30"/>
                      <a:pt x="217" y="30"/>
                      <a:pt x="156" y="30"/>
                    </a:cubicBezTo>
                    <a:cubicBezTo>
                      <a:pt x="124" y="30"/>
                      <a:pt x="93" y="30"/>
                      <a:pt x="93" y="30"/>
                    </a:cubicBezTo>
                    <a:cubicBezTo>
                      <a:pt x="93" y="30"/>
                      <a:pt x="32" y="0"/>
                      <a:pt x="0" y="0"/>
                    </a:cubicBezTo>
                    <a:cubicBezTo>
                      <a:pt x="32" y="30"/>
                      <a:pt x="32" y="30"/>
                      <a:pt x="32" y="61"/>
                    </a:cubicBezTo>
                    <a:lnTo>
                      <a:pt x="32" y="61"/>
                    </a:lnTo>
                    <a:cubicBezTo>
                      <a:pt x="32" y="93"/>
                      <a:pt x="32" y="93"/>
                      <a:pt x="32" y="93"/>
                    </a:cubicBezTo>
                    <a:cubicBezTo>
                      <a:pt x="32" y="93"/>
                      <a:pt x="32" y="93"/>
                      <a:pt x="32" y="124"/>
                    </a:cubicBezTo>
                    <a:cubicBezTo>
                      <a:pt x="62" y="124"/>
                      <a:pt x="62" y="154"/>
                      <a:pt x="93" y="185"/>
                    </a:cubicBezTo>
                    <a:cubicBezTo>
                      <a:pt x="93" y="185"/>
                      <a:pt x="93" y="185"/>
                      <a:pt x="124" y="185"/>
                    </a:cubicBezTo>
                    <a:cubicBezTo>
                      <a:pt x="124" y="217"/>
                      <a:pt x="124" y="217"/>
                      <a:pt x="124" y="217"/>
                    </a:cubicBezTo>
                    <a:cubicBezTo>
                      <a:pt x="124" y="217"/>
                      <a:pt x="124" y="217"/>
                      <a:pt x="124" y="185"/>
                    </a:cubicBezTo>
                    <a:lnTo>
                      <a:pt x="124" y="185"/>
                    </a:lnTo>
                    <a:cubicBezTo>
                      <a:pt x="124" y="185"/>
                      <a:pt x="156" y="185"/>
                      <a:pt x="156" y="217"/>
                    </a:cubicBezTo>
                    <a:lnTo>
                      <a:pt x="156" y="248"/>
                    </a:lnTo>
                    <a:cubicBezTo>
                      <a:pt x="156" y="248"/>
                      <a:pt x="156" y="248"/>
                      <a:pt x="156" y="278"/>
                    </a:cubicBezTo>
                    <a:lnTo>
                      <a:pt x="186" y="278"/>
                    </a:lnTo>
                    <a:lnTo>
                      <a:pt x="217" y="278"/>
                    </a:lnTo>
                    <a:lnTo>
                      <a:pt x="248" y="309"/>
                    </a:lnTo>
                    <a:cubicBezTo>
                      <a:pt x="248" y="341"/>
                      <a:pt x="248" y="341"/>
                      <a:pt x="217" y="372"/>
                    </a:cubicBezTo>
                    <a:lnTo>
                      <a:pt x="217" y="372"/>
                    </a:lnTo>
                    <a:lnTo>
                      <a:pt x="217" y="372"/>
                    </a:lnTo>
                    <a:lnTo>
                      <a:pt x="248" y="372"/>
                    </a:lnTo>
                    <a:lnTo>
                      <a:pt x="248" y="372"/>
                    </a:lnTo>
                    <a:cubicBezTo>
                      <a:pt x="280" y="372"/>
                      <a:pt x="310" y="402"/>
                      <a:pt x="310" y="433"/>
                    </a:cubicBezTo>
                    <a:cubicBezTo>
                      <a:pt x="310" y="433"/>
                      <a:pt x="310" y="433"/>
                      <a:pt x="341" y="465"/>
                    </a:cubicBezTo>
                    <a:lnTo>
                      <a:pt x="341" y="465"/>
                    </a:lnTo>
                    <a:cubicBezTo>
                      <a:pt x="372" y="495"/>
                      <a:pt x="434" y="589"/>
                      <a:pt x="434" y="589"/>
                    </a:cubicBezTo>
                    <a:cubicBezTo>
                      <a:pt x="465" y="619"/>
                      <a:pt x="465" y="650"/>
                      <a:pt x="434" y="681"/>
                    </a:cubicBezTo>
                    <a:lnTo>
                      <a:pt x="434" y="681"/>
                    </a:lnTo>
                    <a:lnTo>
                      <a:pt x="434" y="681"/>
                    </a:lnTo>
                    <a:lnTo>
                      <a:pt x="434" y="681"/>
                    </a:lnTo>
                    <a:lnTo>
                      <a:pt x="434" y="713"/>
                    </a:lnTo>
                    <a:lnTo>
                      <a:pt x="434" y="713"/>
                    </a:lnTo>
                    <a:cubicBezTo>
                      <a:pt x="434" y="743"/>
                      <a:pt x="434" y="743"/>
                      <a:pt x="465" y="743"/>
                    </a:cubicBezTo>
                    <a:cubicBezTo>
                      <a:pt x="465" y="743"/>
                      <a:pt x="465" y="743"/>
                      <a:pt x="465" y="774"/>
                    </a:cubicBezTo>
                    <a:cubicBezTo>
                      <a:pt x="465" y="774"/>
                      <a:pt x="465" y="774"/>
                      <a:pt x="496" y="774"/>
                    </a:cubicBezTo>
                    <a:cubicBezTo>
                      <a:pt x="496" y="774"/>
                      <a:pt x="527" y="805"/>
                      <a:pt x="558" y="837"/>
                    </a:cubicBezTo>
                    <a:lnTo>
                      <a:pt x="558" y="837"/>
                    </a:lnTo>
                    <a:lnTo>
                      <a:pt x="589" y="837"/>
                    </a:lnTo>
                    <a:cubicBezTo>
                      <a:pt x="589" y="837"/>
                      <a:pt x="589" y="837"/>
                      <a:pt x="620" y="837"/>
                    </a:cubicBezTo>
                    <a:cubicBezTo>
                      <a:pt x="651" y="867"/>
                      <a:pt x="651" y="867"/>
                      <a:pt x="651" y="867"/>
                    </a:cubicBezTo>
                    <a:lnTo>
                      <a:pt x="651" y="867"/>
                    </a:lnTo>
                    <a:cubicBezTo>
                      <a:pt x="651" y="898"/>
                      <a:pt x="682" y="898"/>
                      <a:pt x="682" y="898"/>
                    </a:cubicBezTo>
                    <a:lnTo>
                      <a:pt x="682" y="898"/>
                    </a:lnTo>
                    <a:cubicBezTo>
                      <a:pt x="713" y="898"/>
                      <a:pt x="713" y="929"/>
                      <a:pt x="744" y="929"/>
                    </a:cubicBezTo>
                    <a:cubicBezTo>
                      <a:pt x="775" y="929"/>
                      <a:pt x="775" y="929"/>
                      <a:pt x="806" y="929"/>
                    </a:cubicBezTo>
                    <a:cubicBezTo>
                      <a:pt x="806" y="961"/>
                      <a:pt x="837" y="961"/>
                      <a:pt x="837" y="961"/>
                    </a:cubicBezTo>
                    <a:cubicBezTo>
                      <a:pt x="837" y="961"/>
                      <a:pt x="837" y="961"/>
                      <a:pt x="868" y="961"/>
                    </a:cubicBezTo>
                    <a:cubicBezTo>
                      <a:pt x="868" y="991"/>
                      <a:pt x="868" y="991"/>
                      <a:pt x="899" y="991"/>
                    </a:cubicBezTo>
                    <a:cubicBezTo>
                      <a:pt x="899" y="991"/>
                      <a:pt x="899" y="991"/>
                      <a:pt x="930" y="991"/>
                    </a:cubicBezTo>
                    <a:lnTo>
                      <a:pt x="930" y="991"/>
                    </a:lnTo>
                    <a:lnTo>
                      <a:pt x="930" y="991"/>
                    </a:lnTo>
                    <a:cubicBezTo>
                      <a:pt x="930" y="991"/>
                      <a:pt x="930" y="961"/>
                      <a:pt x="961" y="961"/>
                    </a:cubicBezTo>
                    <a:lnTo>
                      <a:pt x="961" y="961"/>
                    </a:lnTo>
                    <a:cubicBezTo>
                      <a:pt x="992" y="961"/>
                      <a:pt x="992" y="929"/>
                      <a:pt x="992" y="929"/>
                    </a:cubicBezTo>
                    <a:cubicBezTo>
                      <a:pt x="1023" y="929"/>
                      <a:pt x="1023" y="929"/>
                      <a:pt x="1023" y="961"/>
                    </a:cubicBezTo>
                    <a:cubicBezTo>
                      <a:pt x="1054" y="961"/>
                      <a:pt x="1054" y="961"/>
                      <a:pt x="1085" y="991"/>
                    </a:cubicBezTo>
                    <a:cubicBezTo>
                      <a:pt x="1116" y="1022"/>
                      <a:pt x="1116" y="1022"/>
                      <a:pt x="1116" y="1022"/>
                    </a:cubicBezTo>
                    <a:lnTo>
                      <a:pt x="1147" y="991"/>
                    </a:lnTo>
                    <a:lnTo>
                      <a:pt x="1147" y="991"/>
                    </a:lnTo>
                    <a:cubicBezTo>
                      <a:pt x="1147" y="961"/>
                      <a:pt x="1147" y="961"/>
                      <a:pt x="1178" y="961"/>
                    </a:cubicBezTo>
                    <a:lnTo>
                      <a:pt x="1178" y="961"/>
                    </a:lnTo>
                    <a:lnTo>
                      <a:pt x="1178" y="961"/>
                    </a:lnTo>
                    <a:cubicBezTo>
                      <a:pt x="1209" y="961"/>
                      <a:pt x="1209" y="961"/>
                      <a:pt x="1209" y="961"/>
                    </a:cubicBezTo>
                    <a:lnTo>
                      <a:pt x="1209" y="961"/>
                    </a:lnTo>
                    <a:lnTo>
                      <a:pt x="1209" y="961"/>
                    </a:lnTo>
                    <a:lnTo>
                      <a:pt x="1178" y="929"/>
                    </a:lnTo>
                    <a:lnTo>
                      <a:pt x="1178" y="929"/>
                    </a:lnTo>
                    <a:cubicBezTo>
                      <a:pt x="1147" y="898"/>
                      <a:pt x="1147" y="898"/>
                      <a:pt x="1147" y="898"/>
                    </a:cubicBezTo>
                    <a:cubicBezTo>
                      <a:pt x="1178" y="867"/>
                      <a:pt x="1178" y="867"/>
                      <a:pt x="1178" y="867"/>
                    </a:cubicBezTo>
                    <a:cubicBezTo>
                      <a:pt x="1178" y="837"/>
                      <a:pt x="1178" y="837"/>
                      <a:pt x="1178" y="837"/>
                    </a:cubicBezTo>
                    <a:cubicBezTo>
                      <a:pt x="1302" y="837"/>
                      <a:pt x="1302" y="837"/>
                      <a:pt x="1302" y="837"/>
                    </a:cubicBezTo>
                    <a:cubicBezTo>
                      <a:pt x="1302" y="774"/>
                      <a:pt x="1302" y="774"/>
                      <a:pt x="1302" y="774"/>
                    </a:cubicBezTo>
                    <a:cubicBezTo>
                      <a:pt x="1333" y="837"/>
                      <a:pt x="1333" y="837"/>
                      <a:pt x="1333" y="837"/>
                    </a:cubicBezTo>
                    <a:lnTo>
                      <a:pt x="1333" y="837"/>
                    </a:lnTo>
                    <a:cubicBezTo>
                      <a:pt x="1333" y="805"/>
                      <a:pt x="1333" y="805"/>
                      <a:pt x="1364" y="805"/>
                    </a:cubicBezTo>
                    <a:lnTo>
                      <a:pt x="1364" y="774"/>
                    </a:lnTo>
                    <a:lnTo>
                      <a:pt x="1364" y="774"/>
                    </a:lnTo>
                    <a:lnTo>
                      <a:pt x="1364" y="774"/>
                    </a:lnTo>
                    <a:lnTo>
                      <a:pt x="1364" y="774"/>
                    </a:lnTo>
                    <a:cubicBezTo>
                      <a:pt x="1395" y="774"/>
                      <a:pt x="1395" y="774"/>
                      <a:pt x="1395" y="774"/>
                    </a:cubicBezTo>
                    <a:cubicBezTo>
                      <a:pt x="1395" y="774"/>
                      <a:pt x="1364" y="774"/>
                      <a:pt x="1364" y="743"/>
                    </a:cubicBezTo>
                    <a:cubicBezTo>
                      <a:pt x="1364" y="743"/>
                      <a:pt x="1395" y="713"/>
                      <a:pt x="1395" y="681"/>
                    </a:cubicBezTo>
                    <a:lnTo>
                      <a:pt x="1395" y="681"/>
                    </a:lnTo>
                    <a:lnTo>
                      <a:pt x="1426" y="681"/>
                    </a:lnTo>
                    <a:lnTo>
                      <a:pt x="1426" y="650"/>
                    </a:lnTo>
                    <a:lnTo>
                      <a:pt x="1426" y="650"/>
                    </a:lnTo>
                    <a:cubicBezTo>
                      <a:pt x="1426" y="650"/>
                      <a:pt x="1426" y="650"/>
                      <a:pt x="1395" y="650"/>
                    </a:cubicBezTo>
                    <a:lnTo>
                      <a:pt x="1395" y="650"/>
                    </a:lnTo>
                    <a:lnTo>
                      <a:pt x="1364" y="650"/>
                    </a:lnTo>
                    <a:lnTo>
                      <a:pt x="1364" y="650"/>
                    </a:lnTo>
                    <a:cubicBezTo>
                      <a:pt x="1364" y="650"/>
                      <a:pt x="1364" y="650"/>
                      <a:pt x="1333" y="650"/>
                    </a:cubicBezTo>
                    <a:cubicBezTo>
                      <a:pt x="1333" y="681"/>
                      <a:pt x="1302" y="681"/>
                      <a:pt x="1271" y="681"/>
                    </a:cubicBezTo>
                    <a:cubicBezTo>
                      <a:pt x="1271" y="681"/>
                      <a:pt x="1271" y="681"/>
                      <a:pt x="1271" y="713"/>
                    </a:cubicBezTo>
                    <a:cubicBezTo>
                      <a:pt x="1271" y="713"/>
                      <a:pt x="1240" y="743"/>
                      <a:pt x="1240" y="774"/>
                    </a:cubicBezTo>
                    <a:cubicBezTo>
                      <a:pt x="1240" y="805"/>
                      <a:pt x="1240" y="805"/>
                      <a:pt x="1209" y="837"/>
                    </a:cubicBezTo>
                    <a:lnTo>
                      <a:pt x="1209" y="837"/>
                    </a:lnTo>
                    <a:cubicBezTo>
                      <a:pt x="1178" y="837"/>
                      <a:pt x="1178" y="837"/>
                      <a:pt x="1147" y="837"/>
                    </a:cubicBezTo>
                    <a:lnTo>
                      <a:pt x="1147" y="837"/>
                    </a:lnTo>
                    <a:lnTo>
                      <a:pt x="1147" y="837"/>
                    </a:lnTo>
                    <a:cubicBezTo>
                      <a:pt x="1116" y="867"/>
                      <a:pt x="1116" y="867"/>
                      <a:pt x="1116" y="867"/>
                    </a:cubicBezTo>
                    <a:cubicBezTo>
                      <a:pt x="1085" y="867"/>
                      <a:pt x="1023" y="867"/>
                      <a:pt x="1023" y="867"/>
                    </a:cubicBezTo>
                    <a:lnTo>
                      <a:pt x="1023" y="867"/>
                    </a:lnTo>
                    <a:lnTo>
                      <a:pt x="992" y="867"/>
                    </a:lnTo>
                    <a:cubicBezTo>
                      <a:pt x="992" y="837"/>
                      <a:pt x="992" y="837"/>
                      <a:pt x="961" y="837"/>
                    </a:cubicBezTo>
                    <a:lnTo>
                      <a:pt x="961" y="837"/>
                    </a:lnTo>
                    <a:lnTo>
                      <a:pt x="961" y="837"/>
                    </a:lnTo>
                    <a:cubicBezTo>
                      <a:pt x="930" y="837"/>
                      <a:pt x="930" y="837"/>
                      <a:pt x="930" y="805"/>
                    </a:cubicBezTo>
                    <a:cubicBezTo>
                      <a:pt x="930" y="805"/>
                      <a:pt x="930" y="805"/>
                      <a:pt x="899" y="805"/>
                    </a:cubicBezTo>
                    <a:cubicBezTo>
                      <a:pt x="899" y="805"/>
                      <a:pt x="899" y="805"/>
                      <a:pt x="899" y="774"/>
                    </a:cubicBezTo>
                    <a:lnTo>
                      <a:pt x="899" y="774"/>
                    </a:lnTo>
                    <a:cubicBezTo>
                      <a:pt x="899" y="743"/>
                      <a:pt x="868" y="743"/>
                      <a:pt x="868" y="743"/>
                    </a:cubicBezTo>
                    <a:lnTo>
                      <a:pt x="868" y="713"/>
                    </a:lnTo>
                    <a:cubicBezTo>
                      <a:pt x="837" y="681"/>
                      <a:pt x="806" y="619"/>
                      <a:pt x="806" y="589"/>
                    </a:cubicBezTo>
                    <a:cubicBezTo>
                      <a:pt x="806" y="557"/>
                      <a:pt x="806" y="557"/>
                      <a:pt x="806" y="526"/>
                    </a:cubicBezTo>
                    <a:cubicBezTo>
                      <a:pt x="806" y="495"/>
                      <a:pt x="806" y="495"/>
                      <a:pt x="806" y="495"/>
                    </a:cubicBezTo>
                    <a:cubicBezTo>
                      <a:pt x="806" y="465"/>
                      <a:pt x="837" y="402"/>
                      <a:pt x="837" y="372"/>
                    </a:cubicBezTo>
                    <a:cubicBezTo>
                      <a:pt x="837" y="372"/>
                      <a:pt x="837" y="372"/>
                      <a:pt x="806" y="37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54" name="Freeform 216">
                <a:extLst>
                  <a:ext uri="{FF2B5EF4-FFF2-40B4-BE49-F238E27FC236}">
                    <a16:creationId xmlns:a16="http://schemas.microsoft.com/office/drawing/2014/main" id="{31D4A2E6-2BE9-CA49-8A63-4AA52B7C01E1}"/>
                  </a:ext>
                </a:extLst>
              </p:cNvPr>
              <p:cNvSpPr>
                <a:spLocks noChangeArrowheads="1"/>
              </p:cNvSpPr>
              <p:nvPr/>
            </p:nvSpPr>
            <p:spPr bwMode="auto">
              <a:xfrm>
                <a:off x="1347788" y="1903413"/>
                <a:ext cx="88900" cy="134937"/>
              </a:xfrm>
              <a:custGeom>
                <a:avLst/>
                <a:gdLst>
                  <a:gd name="T0" fmla="*/ 62 w 249"/>
                  <a:gd name="T1" fmla="*/ 124 h 373"/>
                  <a:gd name="T2" fmla="*/ 62 w 249"/>
                  <a:gd name="T3" fmla="*/ 124 h 373"/>
                  <a:gd name="T4" fmla="*/ 62 w 249"/>
                  <a:gd name="T5" fmla="*/ 63 h 373"/>
                  <a:gd name="T6" fmla="*/ 62 w 249"/>
                  <a:gd name="T7" fmla="*/ 63 h 373"/>
                  <a:gd name="T8" fmla="*/ 62 w 249"/>
                  <a:gd name="T9" fmla="*/ 32 h 373"/>
                  <a:gd name="T10" fmla="*/ 62 w 249"/>
                  <a:gd name="T11" fmla="*/ 0 h 373"/>
                  <a:gd name="T12" fmla="*/ 62 w 249"/>
                  <a:gd name="T13" fmla="*/ 0 h 373"/>
                  <a:gd name="T14" fmla="*/ 62 w 249"/>
                  <a:gd name="T15" fmla="*/ 0 h 373"/>
                  <a:gd name="T16" fmla="*/ 31 w 249"/>
                  <a:gd name="T17" fmla="*/ 32 h 373"/>
                  <a:gd name="T18" fmla="*/ 0 w 249"/>
                  <a:gd name="T19" fmla="*/ 0 h 373"/>
                  <a:gd name="T20" fmla="*/ 0 w 249"/>
                  <a:gd name="T21" fmla="*/ 0 h 373"/>
                  <a:gd name="T22" fmla="*/ 0 w 249"/>
                  <a:gd name="T23" fmla="*/ 32 h 373"/>
                  <a:gd name="T24" fmla="*/ 0 w 249"/>
                  <a:gd name="T25" fmla="*/ 63 h 373"/>
                  <a:gd name="T26" fmla="*/ 0 w 249"/>
                  <a:gd name="T27" fmla="*/ 63 h 373"/>
                  <a:gd name="T28" fmla="*/ 31 w 249"/>
                  <a:gd name="T29" fmla="*/ 93 h 373"/>
                  <a:gd name="T30" fmla="*/ 31 w 249"/>
                  <a:gd name="T31" fmla="*/ 124 h 373"/>
                  <a:gd name="T32" fmla="*/ 62 w 249"/>
                  <a:gd name="T33" fmla="*/ 124 h 373"/>
                  <a:gd name="T34" fmla="*/ 62 w 249"/>
                  <a:gd name="T35" fmla="*/ 156 h 373"/>
                  <a:gd name="T36" fmla="*/ 124 w 249"/>
                  <a:gd name="T37" fmla="*/ 217 h 373"/>
                  <a:gd name="T38" fmla="*/ 155 w 249"/>
                  <a:gd name="T39" fmla="*/ 248 h 373"/>
                  <a:gd name="T40" fmla="*/ 124 w 249"/>
                  <a:gd name="T41" fmla="*/ 280 h 373"/>
                  <a:gd name="T42" fmla="*/ 94 w 249"/>
                  <a:gd name="T43" fmla="*/ 311 h 373"/>
                  <a:gd name="T44" fmla="*/ 124 w 249"/>
                  <a:gd name="T45" fmla="*/ 311 h 373"/>
                  <a:gd name="T46" fmla="*/ 155 w 249"/>
                  <a:gd name="T47" fmla="*/ 311 h 373"/>
                  <a:gd name="T48" fmla="*/ 155 w 249"/>
                  <a:gd name="T49" fmla="*/ 341 h 373"/>
                  <a:gd name="T50" fmla="*/ 186 w 249"/>
                  <a:gd name="T51" fmla="*/ 341 h 373"/>
                  <a:gd name="T52" fmla="*/ 218 w 249"/>
                  <a:gd name="T53" fmla="*/ 372 h 373"/>
                  <a:gd name="T54" fmla="*/ 248 w 249"/>
                  <a:gd name="T55" fmla="*/ 372 h 373"/>
                  <a:gd name="T56" fmla="*/ 248 w 249"/>
                  <a:gd name="T57" fmla="*/ 372 h 373"/>
                  <a:gd name="T58" fmla="*/ 218 w 249"/>
                  <a:gd name="T59" fmla="*/ 372 h 373"/>
                  <a:gd name="T60" fmla="*/ 218 w 249"/>
                  <a:gd name="T61" fmla="*/ 341 h 373"/>
                  <a:gd name="T62" fmla="*/ 155 w 249"/>
                  <a:gd name="T63" fmla="*/ 280 h 373"/>
                  <a:gd name="T64" fmla="*/ 155 w 249"/>
                  <a:gd name="T65" fmla="*/ 280 h 373"/>
                  <a:gd name="T66" fmla="*/ 155 w 249"/>
                  <a:gd name="T67" fmla="*/ 217 h 373"/>
                  <a:gd name="T68" fmla="*/ 155 w 249"/>
                  <a:gd name="T69" fmla="*/ 217 h 373"/>
                  <a:gd name="T70" fmla="*/ 155 w 249"/>
                  <a:gd name="T71" fmla="*/ 217 h 373"/>
                  <a:gd name="T72" fmla="*/ 155 w 249"/>
                  <a:gd name="T73" fmla="*/ 187 h 373"/>
                  <a:gd name="T74" fmla="*/ 155 w 249"/>
                  <a:gd name="T75" fmla="*/ 187 h 373"/>
                  <a:gd name="T76" fmla="*/ 94 w 249"/>
                  <a:gd name="T77" fmla="*/ 187 h 373"/>
                  <a:gd name="T78" fmla="*/ 62 w 249"/>
                  <a:gd name="T79" fmla="*/ 12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9" h="373">
                    <a:moveTo>
                      <a:pt x="62" y="124"/>
                    </a:moveTo>
                    <a:lnTo>
                      <a:pt x="62" y="124"/>
                    </a:lnTo>
                    <a:cubicBezTo>
                      <a:pt x="62" y="93"/>
                      <a:pt x="62" y="93"/>
                      <a:pt x="62" y="63"/>
                    </a:cubicBezTo>
                    <a:lnTo>
                      <a:pt x="62" y="63"/>
                    </a:lnTo>
                    <a:cubicBezTo>
                      <a:pt x="62" y="32"/>
                      <a:pt x="62" y="32"/>
                      <a:pt x="62" y="32"/>
                    </a:cubicBezTo>
                    <a:cubicBezTo>
                      <a:pt x="62" y="32"/>
                      <a:pt x="62" y="32"/>
                      <a:pt x="62" y="0"/>
                    </a:cubicBezTo>
                    <a:lnTo>
                      <a:pt x="62" y="0"/>
                    </a:lnTo>
                    <a:lnTo>
                      <a:pt x="62" y="0"/>
                    </a:lnTo>
                    <a:lnTo>
                      <a:pt x="31" y="32"/>
                    </a:lnTo>
                    <a:cubicBezTo>
                      <a:pt x="31" y="32"/>
                      <a:pt x="31" y="32"/>
                      <a:pt x="0" y="0"/>
                    </a:cubicBezTo>
                    <a:lnTo>
                      <a:pt x="0" y="0"/>
                    </a:lnTo>
                    <a:cubicBezTo>
                      <a:pt x="0" y="32"/>
                      <a:pt x="0" y="32"/>
                      <a:pt x="0" y="32"/>
                    </a:cubicBezTo>
                    <a:cubicBezTo>
                      <a:pt x="0" y="63"/>
                      <a:pt x="0" y="63"/>
                      <a:pt x="0" y="63"/>
                    </a:cubicBezTo>
                    <a:lnTo>
                      <a:pt x="0" y="63"/>
                    </a:lnTo>
                    <a:cubicBezTo>
                      <a:pt x="31" y="63"/>
                      <a:pt x="31" y="63"/>
                      <a:pt x="31" y="93"/>
                    </a:cubicBezTo>
                    <a:cubicBezTo>
                      <a:pt x="31" y="124"/>
                      <a:pt x="31" y="124"/>
                      <a:pt x="31" y="124"/>
                    </a:cubicBezTo>
                    <a:cubicBezTo>
                      <a:pt x="31" y="124"/>
                      <a:pt x="31" y="124"/>
                      <a:pt x="62" y="124"/>
                    </a:cubicBezTo>
                    <a:lnTo>
                      <a:pt x="62" y="156"/>
                    </a:lnTo>
                    <a:lnTo>
                      <a:pt x="124" y="217"/>
                    </a:lnTo>
                    <a:cubicBezTo>
                      <a:pt x="155" y="248"/>
                      <a:pt x="155" y="248"/>
                      <a:pt x="155" y="248"/>
                    </a:cubicBezTo>
                    <a:cubicBezTo>
                      <a:pt x="155" y="280"/>
                      <a:pt x="124" y="280"/>
                      <a:pt x="124" y="280"/>
                    </a:cubicBezTo>
                    <a:cubicBezTo>
                      <a:pt x="124" y="280"/>
                      <a:pt x="124" y="280"/>
                      <a:pt x="94" y="311"/>
                    </a:cubicBezTo>
                    <a:cubicBezTo>
                      <a:pt x="124" y="311"/>
                      <a:pt x="124" y="311"/>
                      <a:pt x="124" y="311"/>
                    </a:cubicBezTo>
                    <a:cubicBezTo>
                      <a:pt x="124" y="311"/>
                      <a:pt x="124" y="311"/>
                      <a:pt x="155" y="311"/>
                    </a:cubicBezTo>
                    <a:cubicBezTo>
                      <a:pt x="155" y="341"/>
                      <a:pt x="155" y="341"/>
                      <a:pt x="155" y="341"/>
                    </a:cubicBezTo>
                    <a:lnTo>
                      <a:pt x="186" y="341"/>
                    </a:lnTo>
                    <a:lnTo>
                      <a:pt x="218" y="372"/>
                    </a:lnTo>
                    <a:lnTo>
                      <a:pt x="248" y="372"/>
                    </a:lnTo>
                    <a:lnTo>
                      <a:pt x="248" y="372"/>
                    </a:lnTo>
                    <a:cubicBezTo>
                      <a:pt x="248" y="372"/>
                      <a:pt x="248" y="372"/>
                      <a:pt x="218" y="372"/>
                    </a:cubicBezTo>
                    <a:cubicBezTo>
                      <a:pt x="218" y="372"/>
                      <a:pt x="218" y="372"/>
                      <a:pt x="218" y="341"/>
                    </a:cubicBezTo>
                    <a:cubicBezTo>
                      <a:pt x="186" y="341"/>
                      <a:pt x="186" y="311"/>
                      <a:pt x="155" y="280"/>
                    </a:cubicBezTo>
                    <a:lnTo>
                      <a:pt x="155" y="280"/>
                    </a:lnTo>
                    <a:cubicBezTo>
                      <a:pt x="155" y="248"/>
                      <a:pt x="155" y="217"/>
                      <a:pt x="155" y="217"/>
                    </a:cubicBezTo>
                    <a:lnTo>
                      <a:pt x="155" y="217"/>
                    </a:lnTo>
                    <a:lnTo>
                      <a:pt x="155" y="217"/>
                    </a:lnTo>
                    <a:cubicBezTo>
                      <a:pt x="155" y="217"/>
                      <a:pt x="155" y="217"/>
                      <a:pt x="155" y="187"/>
                    </a:cubicBezTo>
                    <a:lnTo>
                      <a:pt x="155" y="187"/>
                    </a:lnTo>
                    <a:cubicBezTo>
                      <a:pt x="124" y="187"/>
                      <a:pt x="124" y="187"/>
                      <a:pt x="94" y="187"/>
                    </a:cubicBezTo>
                    <a:cubicBezTo>
                      <a:pt x="94" y="187"/>
                      <a:pt x="62" y="156"/>
                      <a:pt x="62" y="1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sp>
            <p:nvSpPr>
              <p:cNvPr id="255" name="Freeform 217">
                <a:extLst>
                  <a:ext uri="{FF2B5EF4-FFF2-40B4-BE49-F238E27FC236}">
                    <a16:creationId xmlns:a16="http://schemas.microsoft.com/office/drawing/2014/main" id="{909CF5F6-074F-6F48-B329-40A6044987B9}"/>
                  </a:ext>
                </a:extLst>
              </p:cNvPr>
              <p:cNvSpPr>
                <a:spLocks noChangeArrowheads="1"/>
              </p:cNvSpPr>
              <p:nvPr/>
            </p:nvSpPr>
            <p:spPr bwMode="auto">
              <a:xfrm>
                <a:off x="2351088" y="1601788"/>
                <a:ext cx="68262" cy="33337"/>
              </a:xfrm>
              <a:custGeom>
                <a:avLst/>
                <a:gdLst>
                  <a:gd name="T0" fmla="*/ 63 w 188"/>
                  <a:gd name="T1" fmla="*/ 31 h 93"/>
                  <a:gd name="T2" fmla="*/ 63 w 188"/>
                  <a:gd name="T3" fmla="*/ 31 h 93"/>
                  <a:gd name="T4" fmla="*/ 32 w 188"/>
                  <a:gd name="T5" fmla="*/ 62 h 93"/>
                  <a:gd name="T6" fmla="*/ 0 w 188"/>
                  <a:gd name="T7" fmla="*/ 62 h 93"/>
                  <a:gd name="T8" fmla="*/ 32 w 188"/>
                  <a:gd name="T9" fmla="*/ 92 h 93"/>
                  <a:gd name="T10" fmla="*/ 32 w 188"/>
                  <a:gd name="T11" fmla="*/ 92 h 93"/>
                  <a:gd name="T12" fmla="*/ 32 w 188"/>
                  <a:gd name="T13" fmla="*/ 92 h 93"/>
                  <a:gd name="T14" fmla="*/ 63 w 188"/>
                  <a:gd name="T15" fmla="*/ 92 h 93"/>
                  <a:gd name="T16" fmla="*/ 94 w 188"/>
                  <a:gd name="T17" fmla="*/ 31 h 93"/>
                  <a:gd name="T18" fmla="*/ 124 w 188"/>
                  <a:gd name="T19" fmla="*/ 31 h 93"/>
                  <a:gd name="T20" fmla="*/ 124 w 188"/>
                  <a:gd name="T21" fmla="*/ 31 h 93"/>
                  <a:gd name="T22" fmla="*/ 156 w 188"/>
                  <a:gd name="T23" fmla="*/ 31 h 93"/>
                  <a:gd name="T24" fmla="*/ 156 w 188"/>
                  <a:gd name="T25" fmla="*/ 31 h 93"/>
                  <a:gd name="T26" fmla="*/ 156 w 188"/>
                  <a:gd name="T27" fmla="*/ 31 h 93"/>
                  <a:gd name="T28" fmla="*/ 156 w 188"/>
                  <a:gd name="T29" fmla="*/ 31 h 93"/>
                  <a:gd name="T30" fmla="*/ 187 w 188"/>
                  <a:gd name="T31" fmla="*/ 0 h 93"/>
                  <a:gd name="T32" fmla="*/ 156 w 188"/>
                  <a:gd name="T33" fmla="*/ 0 h 93"/>
                  <a:gd name="T34" fmla="*/ 124 w 188"/>
                  <a:gd name="T35" fmla="*/ 0 h 93"/>
                  <a:gd name="T36" fmla="*/ 124 w 188"/>
                  <a:gd name="T37" fmla="*/ 31 h 93"/>
                  <a:gd name="T38" fmla="*/ 63 w 188"/>
                  <a:gd name="T39"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93">
                    <a:moveTo>
                      <a:pt x="63" y="31"/>
                    </a:moveTo>
                    <a:lnTo>
                      <a:pt x="63" y="31"/>
                    </a:lnTo>
                    <a:lnTo>
                      <a:pt x="32" y="62"/>
                    </a:lnTo>
                    <a:lnTo>
                      <a:pt x="0" y="62"/>
                    </a:lnTo>
                    <a:lnTo>
                      <a:pt x="32" y="92"/>
                    </a:lnTo>
                    <a:lnTo>
                      <a:pt x="32" y="92"/>
                    </a:lnTo>
                    <a:lnTo>
                      <a:pt x="32" y="92"/>
                    </a:lnTo>
                    <a:cubicBezTo>
                      <a:pt x="32" y="92"/>
                      <a:pt x="32" y="92"/>
                      <a:pt x="63" y="92"/>
                    </a:cubicBezTo>
                    <a:cubicBezTo>
                      <a:pt x="63" y="62"/>
                      <a:pt x="94" y="31"/>
                      <a:pt x="94" y="31"/>
                    </a:cubicBezTo>
                    <a:cubicBezTo>
                      <a:pt x="124" y="31"/>
                      <a:pt x="124" y="31"/>
                      <a:pt x="124" y="31"/>
                    </a:cubicBezTo>
                    <a:lnTo>
                      <a:pt x="124" y="31"/>
                    </a:lnTo>
                    <a:cubicBezTo>
                      <a:pt x="156" y="31"/>
                      <a:pt x="156" y="31"/>
                      <a:pt x="156" y="31"/>
                    </a:cubicBezTo>
                    <a:lnTo>
                      <a:pt x="156" y="31"/>
                    </a:lnTo>
                    <a:lnTo>
                      <a:pt x="156" y="31"/>
                    </a:lnTo>
                    <a:lnTo>
                      <a:pt x="156" y="31"/>
                    </a:lnTo>
                    <a:cubicBezTo>
                      <a:pt x="187" y="31"/>
                      <a:pt x="187" y="0"/>
                      <a:pt x="187" y="0"/>
                    </a:cubicBezTo>
                    <a:cubicBezTo>
                      <a:pt x="156" y="0"/>
                      <a:pt x="156" y="0"/>
                      <a:pt x="156" y="0"/>
                    </a:cubicBezTo>
                    <a:lnTo>
                      <a:pt x="124" y="0"/>
                    </a:lnTo>
                    <a:cubicBezTo>
                      <a:pt x="124" y="31"/>
                      <a:pt x="124" y="31"/>
                      <a:pt x="124" y="31"/>
                    </a:cubicBezTo>
                    <a:cubicBezTo>
                      <a:pt x="94" y="31"/>
                      <a:pt x="63" y="31"/>
                      <a:pt x="63" y="3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28" name="Freeform 53">
              <a:extLst>
                <a:ext uri="{FF2B5EF4-FFF2-40B4-BE49-F238E27FC236}">
                  <a16:creationId xmlns:a16="http://schemas.microsoft.com/office/drawing/2014/main" id="{3C4AEB9F-A3D6-994F-87D4-4BB36266B358}"/>
                </a:ext>
              </a:extLst>
            </p:cNvPr>
            <p:cNvSpPr>
              <a:spLocks noChangeAspect="1"/>
            </p:cNvSpPr>
            <p:nvPr/>
          </p:nvSpPr>
          <p:spPr bwMode="gray">
            <a:xfrm>
              <a:off x="16665081" y="9223935"/>
              <a:ext cx="116470" cy="137526"/>
            </a:xfrm>
            <a:custGeom>
              <a:avLst/>
              <a:gdLst/>
              <a:ahLst/>
              <a:cxnLst>
                <a:cxn ang="0">
                  <a:pos x="4" y="4"/>
                </a:cxn>
                <a:cxn ang="0">
                  <a:pos x="20" y="11"/>
                </a:cxn>
                <a:cxn ang="0">
                  <a:pos x="30" y="7"/>
                </a:cxn>
                <a:cxn ang="0">
                  <a:pos x="68" y="32"/>
                </a:cxn>
                <a:cxn ang="0">
                  <a:pos x="105" y="36"/>
                </a:cxn>
                <a:cxn ang="0">
                  <a:pos x="127" y="23"/>
                </a:cxn>
                <a:cxn ang="0">
                  <a:pos x="148" y="22"/>
                </a:cxn>
                <a:cxn ang="0">
                  <a:pos x="165" y="13"/>
                </a:cxn>
                <a:cxn ang="0">
                  <a:pos x="176" y="7"/>
                </a:cxn>
                <a:cxn ang="0">
                  <a:pos x="193" y="22"/>
                </a:cxn>
                <a:cxn ang="0">
                  <a:pos x="198" y="54"/>
                </a:cxn>
                <a:cxn ang="0">
                  <a:pos x="196" y="85"/>
                </a:cxn>
                <a:cxn ang="0">
                  <a:pos x="201" y="109"/>
                </a:cxn>
                <a:cxn ang="0">
                  <a:pos x="198" y="112"/>
                </a:cxn>
                <a:cxn ang="0">
                  <a:pos x="194" y="94"/>
                </a:cxn>
                <a:cxn ang="0">
                  <a:pos x="182" y="119"/>
                </a:cxn>
                <a:cxn ang="0">
                  <a:pos x="177" y="135"/>
                </a:cxn>
                <a:cxn ang="0">
                  <a:pos x="172" y="157"/>
                </a:cxn>
                <a:cxn ang="0">
                  <a:pos x="156" y="155"/>
                </a:cxn>
                <a:cxn ang="0">
                  <a:pos x="154" y="167"/>
                </a:cxn>
                <a:cxn ang="0">
                  <a:pos x="143" y="179"/>
                </a:cxn>
                <a:cxn ang="0">
                  <a:pos x="137" y="184"/>
                </a:cxn>
                <a:cxn ang="0">
                  <a:pos x="127" y="187"/>
                </a:cxn>
                <a:cxn ang="0">
                  <a:pos x="124" y="206"/>
                </a:cxn>
                <a:cxn ang="0">
                  <a:pos x="111" y="216"/>
                </a:cxn>
                <a:cxn ang="0">
                  <a:pos x="99" y="209"/>
                </a:cxn>
                <a:cxn ang="0">
                  <a:pos x="83" y="208"/>
                </a:cxn>
                <a:cxn ang="0">
                  <a:pos x="69" y="201"/>
                </a:cxn>
                <a:cxn ang="0">
                  <a:pos x="80" y="193"/>
                </a:cxn>
                <a:cxn ang="0">
                  <a:pos x="62" y="188"/>
                </a:cxn>
                <a:cxn ang="0">
                  <a:pos x="41" y="157"/>
                </a:cxn>
                <a:cxn ang="0">
                  <a:pos x="25" y="107"/>
                </a:cxn>
                <a:cxn ang="0">
                  <a:pos x="45" y="118"/>
                </a:cxn>
                <a:cxn ang="0">
                  <a:pos x="25" y="92"/>
                </a:cxn>
                <a:cxn ang="0">
                  <a:pos x="2" y="24"/>
                </a:cxn>
              </a:cxnLst>
              <a:rect l="0" t="0" r="r" b="b"/>
              <a:pathLst>
                <a:path w="201" h="216">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grpFill/>
            <a:ln w="6350" cap="flat" cmpd="sng">
              <a:noFill/>
              <a:prstDash val="solid"/>
              <a:round/>
              <a:headEnd type="none" w="med" len="med"/>
              <a:tailEnd type="none" w="med" len="med"/>
            </a:ln>
            <a:effectLst/>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29" name="Freeform 55">
              <a:extLst>
                <a:ext uri="{FF2B5EF4-FFF2-40B4-BE49-F238E27FC236}">
                  <a16:creationId xmlns:a16="http://schemas.microsoft.com/office/drawing/2014/main" id="{093B24BD-2315-2040-A70C-A5DA0EDC7515}"/>
                </a:ext>
              </a:extLst>
            </p:cNvPr>
            <p:cNvSpPr>
              <a:spLocks noChangeAspect="1"/>
            </p:cNvSpPr>
            <p:nvPr/>
          </p:nvSpPr>
          <p:spPr bwMode="gray">
            <a:xfrm>
              <a:off x="17358077" y="9220735"/>
              <a:ext cx="247501" cy="294238"/>
            </a:xfrm>
            <a:custGeom>
              <a:avLst/>
              <a:gdLst/>
              <a:ahLst/>
              <a:cxnLst>
                <a:cxn ang="0">
                  <a:pos x="319" y="16"/>
                </a:cxn>
                <a:cxn ang="0">
                  <a:pos x="337" y="0"/>
                </a:cxn>
                <a:cxn ang="0">
                  <a:pos x="349" y="22"/>
                </a:cxn>
                <a:cxn ang="0">
                  <a:pos x="362" y="51"/>
                </a:cxn>
                <a:cxn ang="0">
                  <a:pos x="391" y="35"/>
                </a:cxn>
                <a:cxn ang="0">
                  <a:pos x="402" y="35"/>
                </a:cxn>
                <a:cxn ang="0">
                  <a:pos x="411" y="47"/>
                </a:cxn>
                <a:cxn ang="0">
                  <a:pos x="423" y="40"/>
                </a:cxn>
                <a:cxn ang="0">
                  <a:pos x="417" y="68"/>
                </a:cxn>
                <a:cxn ang="0">
                  <a:pos x="411" y="114"/>
                </a:cxn>
                <a:cxn ang="0">
                  <a:pos x="387" y="141"/>
                </a:cxn>
                <a:cxn ang="0">
                  <a:pos x="362" y="180"/>
                </a:cxn>
                <a:cxn ang="0">
                  <a:pos x="342" y="228"/>
                </a:cxn>
                <a:cxn ang="0">
                  <a:pos x="360" y="246"/>
                </a:cxn>
                <a:cxn ang="0">
                  <a:pos x="326" y="235"/>
                </a:cxn>
                <a:cxn ang="0">
                  <a:pos x="316" y="244"/>
                </a:cxn>
                <a:cxn ang="0">
                  <a:pos x="287" y="262"/>
                </a:cxn>
                <a:cxn ang="0">
                  <a:pos x="274" y="265"/>
                </a:cxn>
                <a:cxn ang="0">
                  <a:pos x="262" y="320"/>
                </a:cxn>
                <a:cxn ang="0">
                  <a:pos x="245" y="361"/>
                </a:cxn>
                <a:cxn ang="0">
                  <a:pos x="231" y="390"/>
                </a:cxn>
                <a:cxn ang="0">
                  <a:pos x="230" y="410"/>
                </a:cxn>
                <a:cxn ang="0">
                  <a:pos x="190" y="434"/>
                </a:cxn>
                <a:cxn ang="0">
                  <a:pos x="177" y="449"/>
                </a:cxn>
                <a:cxn ang="0">
                  <a:pos x="138" y="463"/>
                </a:cxn>
                <a:cxn ang="0">
                  <a:pos x="120" y="454"/>
                </a:cxn>
                <a:cxn ang="0">
                  <a:pos x="104" y="454"/>
                </a:cxn>
                <a:cxn ang="0">
                  <a:pos x="91" y="441"/>
                </a:cxn>
                <a:cxn ang="0">
                  <a:pos x="55" y="421"/>
                </a:cxn>
                <a:cxn ang="0">
                  <a:pos x="12" y="422"/>
                </a:cxn>
                <a:cxn ang="0">
                  <a:pos x="13" y="413"/>
                </a:cxn>
                <a:cxn ang="0">
                  <a:pos x="9" y="405"/>
                </a:cxn>
                <a:cxn ang="0">
                  <a:pos x="16" y="391"/>
                </a:cxn>
                <a:cxn ang="0">
                  <a:pos x="24" y="379"/>
                </a:cxn>
                <a:cxn ang="0">
                  <a:pos x="15" y="366"/>
                </a:cxn>
                <a:cxn ang="0">
                  <a:pos x="21" y="353"/>
                </a:cxn>
                <a:cxn ang="0">
                  <a:pos x="37" y="356"/>
                </a:cxn>
                <a:cxn ang="0">
                  <a:pos x="31" y="347"/>
                </a:cxn>
                <a:cxn ang="0">
                  <a:pos x="47" y="325"/>
                </a:cxn>
                <a:cxn ang="0">
                  <a:pos x="56" y="329"/>
                </a:cxn>
                <a:cxn ang="0">
                  <a:pos x="61" y="304"/>
                </a:cxn>
                <a:cxn ang="0">
                  <a:pos x="82" y="278"/>
                </a:cxn>
                <a:cxn ang="0">
                  <a:pos x="102" y="255"/>
                </a:cxn>
                <a:cxn ang="0">
                  <a:pos x="133" y="249"/>
                </a:cxn>
                <a:cxn ang="0">
                  <a:pos x="187" y="208"/>
                </a:cxn>
                <a:cxn ang="0">
                  <a:pos x="219" y="178"/>
                </a:cxn>
                <a:cxn ang="0">
                  <a:pos x="256" y="144"/>
                </a:cxn>
                <a:cxn ang="0">
                  <a:pos x="288" y="81"/>
                </a:cxn>
                <a:cxn ang="0">
                  <a:pos x="308" y="34"/>
                </a:cxn>
              </a:cxnLst>
              <a:rect l="0" t="0" r="r" b="b"/>
              <a:pathLst>
                <a:path w="424" h="463">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grpFill/>
            <a:ln w="6350" cap="flat" cmpd="sng">
              <a:noFill/>
              <a:prstDash val="solid"/>
              <a:round/>
              <a:headEnd type="none" w="med" len="med"/>
              <a:tailEnd type="none" w="med" len="med"/>
            </a:ln>
            <a:effectLst/>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30" name="Freeform 56">
              <a:extLst>
                <a:ext uri="{FF2B5EF4-FFF2-40B4-BE49-F238E27FC236}">
                  <a16:creationId xmlns:a16="http://schemas.microsoft.com/office/drawing/2014/main" id="{0266C463-13BB-A94D-A68D-8184E372D68A}"/>
                </a:ext>
              </a:extLst>
            </p:cNvPr>
            <p:cNvSpPr>
              <a:spLocks noChangeAspect="1"/>
            </p:cNvSpPr>
            <p:nvPr/>
          </p:nvSpPr>
          <p:spPr bwMode="gray">
            <a:xfrm>
              <a:off x="17556077" y="8948886"/>
              <a:ext cx="183442" cy="316625"/>
            </a:xfrm>
            <a:custGeom>
              <a:avLst/>
              <a:gdLst/>
              <a:ahLst/>
              <a:cxnLst>
                <a:cxn ang="0">
                  <a:pos x="128" y="441"/>
                </a:cxn>
                <a:cxn ang="0">
                  <a:pos x="139" y="398"/>
                </a:cxn>
                <a:cxn ang="0">
                  <a:pos x="97" y="366"/>
                </a:cxn>
                <a:cxn ang="0">
                  <a:pos x="59" y="325"/>
                </a:cxn>
                <a:cxn ang="0">
                  <a:pos x="100" y="296"/>
                </a:cxn>
                <a:cxn ang="0">
                  <a:pos x="115" y="250"/>
                </a:cxn>
                <a:cxn ang="0">
                  <a:pos x="120" y="224"/>
                </a:cxn>
                <a:cxn ang="0">
                  <a:pos x="113" y="198"/>
                </a:cxn>
                <a:cxn ang="0">
                  <a:pos x="112" y="178"/>
                </a:cxn>
                <a:cxn ang="0">
                  <a:pos x="97" y="172"/>
                </a:cxn>
                <a:cxn ang="0">
                  <a:pos x="91" y="145"/>
                </a:cxn>
                <a:cxn ang="0">
                  <a:pos x="86" y="127"/>
                </a:cxn>
                <a:cxn ang="0">
                  <a:pos x="73" y="117"/>
                </a:cxn>
                <a:cxn ang="0">
                  <a:pos x="43" y="85"/>
                </a:cxn>
                <a:cxn ang="0">
                  <a:pos x="45" y="59"/>
                </a:cxn>
                <a:cxn ang="0">
                  <a:pos x="26" y="59"/>
                </a:cxn>
                <a:cxn ang="0">
                  <a:pos x="7" y="14"/>
                </a:cxn>
                <a:cxn ang="0">
                  <a:pos x="10" y="0"/>
                </a:cxn>
                <a:cxn ang="0">
                  <a:pos x="19" y="28"/>
                </a:cxn>
                <a:cxn ang="0">
                  <a:pos x="35" y="30"/>
                </a:cxn>
                <a:cxn ang="0">
                  <a:pos x="59" y="41"/>
                </a:cxn>
                <a:cxn ang="0">
                  <a:pos x="78" y="59"/>
                </a:cxn>
                <a:cxn ang="0">
                  <a:pos x="87" y="70"/>
                </a:cxn>
                <a:cxn ang="0">
                  <a:pos x="100" y="96"/>
                </a:cxn>
                <a:cxn ang="0">
                  <a:pos x="86" y="96"/>
                </a:cxn>
                <a:cxn ang="0">
                  <a:pos x="96" y="107"/>
                </a:cxn>
                <a:cxn ang="0">
                  <a:pos x="110" y="140"/>
                </a:cxn>
                <a:cxn ang="0">
                  <a:pos x="109" y="159"/>
                </a:cxn>
                <a:cxn ang="0">
                  <a:pos x="116" y="170"/>
                </a:cxn>
                <a:cxn ang="0">
                  <a:pos x="136" y="169"/>
                </a:cxn>
                <a:cxn ang="0">
                  <a:pos x="151" y="182"/>
                </a:cxn>
                <a:cxn ang="0">
                  <a:pos x="147" y="141"/>
                </a:cxn>
                <a:cxn ang="0">
                  <a:pos x="167" y="162"/>
                </a:cxn>
                <a:cxn ang="0">
                  <a:pos x="169" y="192"/>
                </a:cxn>
                <a:cxn ang="0">
                  <a:pos x="185" y="219"/>
                </a:cxn>
                <a:cxn ang="0">
                  <a:pos x="239" y="240"/>
                </a:cxn>
                <a:cxn ang="0">
                  <a:pos x="266" y="224"/>
                </a:cxn>
                <a:cxn ang="0">
                  <a:pos x="286" y="210"/>
                </a:cxn>
                <a:cxn ang="0">
                  <a:pos x="313" y="231"/>
                </a:cxn>
                <a:cxn ang="0">
                  <a:pos x="307" y="272"/>
                </a:cxn>
                <a:cxn ang="0">
                  <a:pos x="286" y="304"/>
                </a:cxn>
                <a:cxn ang="0">
                  <a:pos x="287" y="321"/>
                </a:cxn>
                <a:cxn ang="0">
                  <a:pos x="269" y="315"/>
                </a:cxn>
                <a:cxn ang="0">
                  <a:pos x="242" y="323"/>
                </a:cxn>
                <a:cxn ang="0">
                  <a:pos x="232" y="356"/>
                </a:cxn>
                <a:cxn ang="0">
                  <a:pos x="217" y="404"/>
                </a:cxn>
                <a:cxn ang="0">
                  <a:pos x="171" y="479"/>
                </a:cxn>
                <a:cxn ang="0">
                  <a:pos x="132" y="481"/>
                </a:cxn>
              </a:cxnLst>
              <a:rect l="0" t="0" r="r" b="b"/>
              <a:pathLst>
                <a:path w="313" h="495">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grpFill/>
            <a:ln w="6350" cap="flat" cmpd="sng">
              <a:noFill/>
              <a:prstDash val="solid"/>
              <a:round/>
              <a:headEnd type="none" w="med" len="med"/>
              <a:tailEnd type="none" w="med" len="med"/>
            </a:ln>
            <a:effectLst/>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36" name="Freeform 57">
              <a:extLst>
                <a:ext uri="{FF2B5EF4-FFF2-40B4-BE49-F238E27FC236}">
                  <a16:creationId xmlns:a16="http://schemas.microsoft.com/office/drawing/2014/main" id="{91062884-96A5-984D-B9FA-B5F0B0DCE6F9}"/>
                </a:ext>
              </a:extLst>
            </p:cNvPr>
            <p:cNvSpPr>
              <a:spLocks noChangeAspect="1"/>
            </p:cNvSpPr>
            <p:nvPr/>
          </p:nvSpPr>
          <p:spPr bwMode="gray">
            <a:xfrm>
              <a:off x="17276548" y="8389194"/>
              <a:ext cx="93176" cy="83153"/>
            </a:xfrm>
            <a:custGeom>
              <a:avLst/>
              <a:gdLst/>
              <a:ahLst/>
              <a:cxnLst>
                <a:cxn ang="0">
                  <a:pos x="60" y="71"/>
                </a:cxn>
                <a:cxn ang="0">
                  <a:pos x="39" y="60"/>
                </a:cxn>
                <a:cxn ang="0">
                  <a:pos x="27" y="43"/>
                </a:cxn>
                <a:cxn ang="0">
                  <a:pos x="21" y="38"/>
                </a:cxn>
                <a:cxn ang="0">
                  <a:pos x="16" y="26"/>
                </a:cxn>
                <a:cxn ang="0">
                  <a:pos x="6" y="17"/>
                </a:cxn>
                <a:cxn ang="0">
                  <a:pos x="6" y="9"/>
                </a:cxn>
                <a:cxn ang="0">
                  <a:pos x="0" y="2"/>
                </a:cxn>
                <a:cxn ang="0">
                  <a:pos x="6" y="0"/>
                </a:cxn>
                <a:cxn ang="0">
                  <a:pos x="14" y="5"/>
                </a:cxn>
                <a:cxn ang="0">
                  <a:pos x="19" y="4"/>
                </a:cxn>
                <a:cxn ang="0">
                  <a:pos x="33" y="14"/>
                </a:cxn>
                <a:cxn ang="0">
                  <a:pos x="40" y="16"/>
                </a:cxn>
                <a:cxn ang="0">
                  <a:pos x="41" y="21"/>
                </a:cxn>
                <a:cxn ang="0">
                  <a:pos x="45" y="26"/>
                </a:cxn>
                <a:cxn ang="0">
                  <a:pos x="51" y="26"/>
                </a:cxn>
                <a:cxn ang="0">
                  <a:pos x="59" y="29"/>
                </a:cxn>
                <a:cxn ang="0">
                  <a:pos x="67" y="43"/>
                </a:cxn>
                <a:cxn ang="0">
                  <a:pos x="72" y="47"/>
                </a:cxn>
                <a:cxn ang="0">
                  <a:pos x="75" y="57"/>
                </a:cxn>
                <a:cxn ang="0">
                  <a:pos x="78" y="58"/>
                </a:cxn>
                <a:cxn ang="0">
                  <a:pos x="82" y="63"/>
                </a:cxn>
                <a:cxn ang="0">
                  <a:pos x="89" y="68"/>
                </a:cxn>
                <a:cxn ang="0">
                  <a:pos x="94" y="74"/>
                </a:cxn>
                <a:cxn ang="0">
                  <a:pos x="98" y="75"/>
                </a:cxn>
                <a:cxn ang="0">
                  <a:pos x="100" y="81"/>
                </a:cxn>
                <a:cxn ang="0">
                  <a:pos x="109" y="82"/>
                </a:cxn>
                <a:cxn ang="0">
                  <a:pos x="123" y="86"/>
                </a:cxn>
                <a:cxn ang="0">
                  <a:pos x="141" y="103"/>
                </a:cxn>
                <a:cxn ang="0">
                  <a:pos x="143" y="109"/>
                </a:cxn>
                <a:cxn ang="0">
                  <a:pos x="150" y="108"/>
                </a:cxn>
                <a:cxn ang="0">
                  <a:pos x="157" y="114"/>
                </a:cxn>
                <a:cxn ang="0">
                  <a:pos x="159" y="123"/>
                </a:cxn>
                <a:cxn ang="0">
                  <a:pos x="158" y="125"/>
                </a:cxn>
                <a:cxn ang="0">
                  <a:pos x="153" y="125"/>
                </a:cxn>
                <a:cxn ang="0">
                  <a:pos x="152" y="133"/>
                </a:cxn>
                <a:cxn ang="0">
                  <a:pos x="150" y="131"/>
                </a:cxn>
                <a:cxn ang="0">
                  <a:pos x="147" y="127"/>
                </a:cxn>
                <a:cxn ang="0">
                  <a:pos x="141" y="122"/>
                </a:cxn>
                <a:cxn ang="0">
                  <a:pos x="138" y="119"/>
                </a:cxn>
                <a:cxn ang="0">
                  <a:pos x="130" y="119"/>
                </a:cxn>
                <a:cxn ang="0">
                  <a:pos x="124" y="115"/>
                </a:cxn>
                <a:cxn ang="0">
                  <a:pos x="116" y="115"/>
                </a:cxn>
                <a:cxn ang="0">
                  <a:pos x="114" y="112"/>
                </a:cxn>
                <a:cxn ang="0">
                  <a:pos x="113" y="104"/>
                </a:cxn>
                <a:cxn ang="0">
                  <a:pos x="108" y="104"/>
                </a:cxn>
                <a:cxn ang="0">
                  <a:pos x="104" y="102"/>
                </a:cxn>
                <a:cxn ang="0">
                  <a:pos x="99" y="102"/>
                </a:cxn>
                <a:cxn ang="0">
                  <a:pos x="98" y="97"/>
                </a:cxn>
                <a:cxn ang="0">
                  <a:pos x="93" y="97"/>
                </a:cxn>
                <a:cxn ang="0">
                  <a:pos x="91" y="95"/>
                </a:cxn>
                <a:cxn ang="0">
                  <a:pos x="84" y="93"/>
                </a:cxn>
                <a:cxn ang="0">
                  <a:pos x="77" y="86"/>
                </a:cxn>
                <a:cxn ang="0">
                  <a:pos x="71" y="86"/>
                </a:cxn>
                <a:cxn ang="0">
                  <a:pos x="66" y="84"/>
                </a:cxn>
                <a:cxn ang="0">
                  <a:pos x="65" y="76"/>
                </a:cxn>
                <a:cxn ang="0">
                  <a:pos x="60" y="71"/>
                </a:cxn>
              </a:cxnLst>
              <a:rect l="0" t="0" r="r" b="b"/>
              <a:pathLst>
                <a:path w="159" h="133">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grpFill/>
            <a:ln w="6350" cap="flat" cmpd="sng">
              <a:noFill/>
              <a:prstDash val="solid"/>
              <a:round/>
              <a:headEnd type="none" w="med" len="med"/>
              <a:tailEnd type="none" w="med" len="med"/>
            </a:ln>
            <a:effectLst/>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Lato Light"/>
                <a:ea typeface="+mn-ea"/>
                <a:cs typeface="+mn-cs"/>
              </a:endParaRPr>
            </a:p>
          </p:txBody>
        </p:sp>
      </p:grpSp>
      <p:grpSp>
        <p:nvGrpSpPr>
          <p:cNvPr id="256" name="Group 255">
            <a:extLst>
              <a:ext uri="{FF2B5EF4-FFF2-40B4-BE49-F238E27FC236}">
                <a16:creationId xmlns:a16="http://schemas.microsoft.com/office/drawing/2014/main" id="{D7CB274A-A863-5B48-BCD1-6C0436CCE20E}"/>
              </a:ext>
            </a:extLst>
          </p:cNvPr>
          <p:cNvGrpSpPr/>
          <p:nvPr/>
        </p:nvGrpSpPr>
        <p:grpSpPr>
          <a:xfrm>
            <a:off x="-127973" y="57823"/>
            <a:ext cx="4632738" cy="868055"/>
            <a:chOff x="-1023142" y="206918"/>
            <a:chExt cx="5286376" cy="1020763"/>
          </a:xfrm>
        </p:grpSpPr>
        <p:sp>
          <p:nvSpPr>
            <p:cNvPr id="257" name="Freeform 208">
              <a:extLst>
                <a:ext uri="{FF2B5EF4-FFF2-40B4-BE49-F238E27FC236}">
                  <a16:creationId xmlns:a16="http://schemas.microsoft.com/office/drawing/2014/main" id="{B4651FF8-5E90-5744-8B31-DD000D405409}"/>
                </a:ext>
              </a:extLst>
            </p:cNvPr>
            <p:cNvSpPr>
              <a:spLocks noEditPoints="1"/>
            </p:cNvSpPr>
            <p:nvPr/>
          </p:nvSpPr>
          <p:spPr bwMode="auto">
            <a:xfrm>
              <a:off x="3647283" y="206918"/>
              <a:ext cx="73025" cy="1020763"/>
            </a:xfrm>
            <a:custGeom>
              <a:avLst/>
              <a:gdLst>
                <a:gd name="T0" fmla="*/ 19 w 23"/>
                <a:gd name="T1" fmla="*/ 9 h 314"/>
                <a:gd name="T2" fmla="*/ 15 w 23"/>
                <a:gd name="T3" fmla="*/ 2 h 314"/>
                <a:gd name="T4" fmla="*/ 5 w 23"/>
                <a:gd name="T5" fmla="*/ 0 h 314"/>
                <a:gd name="T6" fmla="*/ 0 w 23"/>
                <a:gd name="T7" fmla="*/ 0 h 314"/>
                <a:gd name="T8" fmla="*/ 6 w 23"/>
                <a:gd name="T9" fmla="*/ 14 h 314"/>
                <a:gd name="T10" fmla="*/ 23 w 23"/>
                <a:gd name="T11" fmla="*/ 14 h 314"/>
                <a:gd name="T12" fmla="*/ 19 w 23"/>
                <a:gd name="T13" fmla="*/ 9 h 314"/>
                <a:gd name="T14" fmla="*/ 6 w 23"/>
                <a:gd name="T15" fmla="*/ 299 h 314"/>
                <a:gd name="T16" fmla="*/ 0 w 23"/>
                <a:gd name="T17" fmla="*/ 314 h 314"/>
                <a:gd name="T18" fmla="*/ 15 w 23"/>
                <a:gd name="T19" fmla="*/ 311 h 314"/>
                <a:gd name="T20" fmla="*/ 23 w 23"/>
                <a:gd name="T21" fmla="*/ 299 h 314"/>
                <a:gd name="T22" fmla="*/ 6 w 23"/>
                <a:gd name="T23" fmla="*/ 29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14">
                  <a:moveTo>
                    <a:pt x="19" y="9"/>
                  </a:moveTo>
                  <a:cubicBezTo>
                    <a:pt x="17" y="5"/>
                    <a:pt x="15" y="2"/>
                    <a:pt x="15" y="2"/>
                  </a:cubicBezTo>
                  <a:cubicBezTo>
                    <a:pt x="14" y="1"/>
                    <a:pt x="9" y="0"/>
                    <a:pt x="5" y="0"/>
                  </a:cubicBezTo>
                  <a:cubicBezTo>
                    <a:pt x="3" y="0"/>
                    <a:pt x="1" y="0"/>
                    <a:pt x="0" y="0"/>
                  </a:cubicBezTo>
                  <a:cubicBezTo>
                    <a:pt x="6" y="14"/>
                    <a:pt x="6" y="14"/>
                    <a:pt x="6" y="14"/>
                  </a:cubicBezTo>
                  <a:cubicBezTo>
                    <a:pt x="23" y="14"/>
                    <a:pt x="23" y="14"/>
                    <a:pt x="23" y="14"/>
                  </a:cubicBezTo>
                  <a:cubicBezTo>
                    <a:pt x="22" y="12"/>
                    <a:pt x="21" y="10"/>
                    <a:pt x="19" y="9"/>
                  </a:cubicBezTo>
                  <a:close/>
                  <a:moveTo>
                    <a:pt x="6" y="299"/>
                  </a:moveTo>
                  <a:cubicBezTo>
                    <a:pt x="0" y="314"/>
                    <a:pt x="0" y="314"/>
                    <a:pt x="0" y="314"/>
                  </a:cubicBezTo>
                  <a:cubicBezTo>
                    <a:pt x="3" y="313"/>
                    <a:pt x="14" y="313"/>
                    <a:pt x="15" y="311"/>
                  </a:cubicBezTo>
                  <a:cubicBezTo>
                    <a:pt x="15" y="311"/>
                    <a:pt x="19" y="306"/>
                    <a:pt x="23" y="299"/>
                  </a:cubicBezTo>
                  <a:lnTo>
                    <a:pt x="6" y="299"/>
                  </a:lnTo>
                  <a:close/>
                </a:path>
              </a:pathLst>
            </a:custGeom>
            <a:solidFill>
              <a:srgbClr val="8D82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sp>
          <p:nvSpPr>
            <p:cNvPr id="258" name="Freeform 209">
              <a:extLst>
                <a:ext uri="{FF2B5EF4-FFF2-40B4-BE49-F238E27FC236}">
                  <a16:creationId xmlns:a16="http://schemas.microsoft.com/office/drawing/2014/main" id="{8D009A31-8325-FE4E-9911-A1A325D5AD4B}"/>
                </a:ext>
              </a:extLst>
            </p:cNvPr>
            <p:cNvSpPr>
              <a:spLocks/>
            </p:cNvSpPr>
            <p:nvPr/>
          </p:nvSpPr>
          <p:spPr bwMode="auto">
            <a:xfrm>
              <a:off x="3320259" y="206918"/>
              <a:ext cx="942975" cy="1020763"/>
            </a:xfrm>
            <a:custGeom>
              <a:avLst/>
              <a:gdLst>
                <a:gd name="T0" fmla="*/ 169 w 295"/>
                <a:gd name="T1" fmla="*/ 254 h 314"/>
                <a:gd name="T2" fmla="*/ 155 w 295"/>
                <a:gd name="T3" fmla="*/ 255 h 314"/>
                <a:gd name="T4" fmla="*/ 165 w 295"/>
                <a:gd name="T5" fmla="*/ 240 h 314"/>
                <a:gd name="T6" fmla="*/ 177 w 295"/>
                <a:gd name="T7" fmla="*/ 223 h 314"/>
                <a:gd name="T8" fmla="*/ 201 w 295"/>
                <a:gd name="T9" fmla="*/ 223 h 314"/>
                <a:gd name="T10" fmla="*/ 201 w 295"/>
                <a:gd name="T11" fmla="*/ 208 h 314"/>
                <a:gd name="T12" fmla="*/ 222 w 295"/>
                <a:gd name="T13" fmla="*/ 172 h 314"/>
                <a:gd name="T14" fmla="*/ 270 w 295"/>
                <a:gd name="T15" fmla="*/ 168 h 314"/>
                <a:gd name="T16" fmla="*/ 295 w 295"/>
                <a:gd name="T17" fmla="*/ 157 h 314"/>
                <a:gd name="T18" fmla="*/ 241 w 295"/>
                <a:gd name="T19" fmla="*/ 142 h 314"/>
                <a:gd name="T20" fmla="*/ 187 w 295"/>
                <a:gd name="T21" fmla="*/ 104 h 314"/>
                <a:gd name="T22" fmla="*/ 205 w 295"/>
                <a:gd name="T23" fmla="*/ 98 h 314"/>
                <a:gd name="T24" fmla="*/ 179 w 295"/>
                <a:gd name="T25" fmla="*/ 94 h 314"/>
                <a:gd name="T26" fmla="*/ 165 w 295"/>
                <a:gd name="T27" fmla="*/ 74 h 314"/>
                <a:gd name="T28" fmla="*/ 155 w 295"/>
                <a:gd name="T29" fmla="*/ 59 h 314"/>
                <a:gd name="T30" fmla="*/ 169 w 295"/>
                <a:gd name="T31" fmla="*/ 59 h 314"/>
                <a:gd name="T32" fmla="*/ 171 w 295"/>
                <a:gd name="T33" fmla="*/ 46 h 314"/>
                <a:gd name="T34" fmla="*/ 164 w 295"/>
                <a:gd name="T35" fmla="*/ 45 h 314"/>
                <a:gd name="T36" fmla="*/ 164 w 295"/>
                <a:gd name="T37" fmla="*/ 45 h 314"/>
                <a:gd name="T38" fmla="*/ 148 w 295"/>
                <a:gd name="T39" fmla="*/ 48 h 314"/>
                <a:gd name="T40" fmla="*/ 121 w 295"/>
                <a:gd name="T41" fmla="*/ 9 h 314"/>
                <a:gd name="T42" fmla="*/ 107 w 295"/>
                <a:gd name="T43" fmla="*/ 0 h 314"/>
                <a:gd name="T44" fmla="*/ 119 w 295"/>
                <a:gd name="T45" fmla="*/ 42 h 314"/>
                <a:gd name="T46" fmla="*/ 131 w 295"/>
                <a:gd name="T47" fmla="*/ 71 h 314"/>
                <a:gd name="T48" fmla="*/ 148 w 295"/>
                <a:gd name="T49" fmla="*/ 110 h 314"/>
                <a:gd name="T50" fmla="*/ 160 w 295"/>
                <a:gd name="T51" fmla="*/ 140 h 314"/>
                <a:gd name="T52" fmla="*/ 116 w 295"/>
                <a:gd name="T53" fmla="*/ 141 h 314"/>
                <a:gd name="T54" fmla="*/ 65 w 295"/>
                <a:gd name="T55" fmla="*/ 147 h 314"/>
                <a:gd name="T56" fmla="*/ 18 w 295"/>
                <a:gd name="T57" fmla="*/ 104 h 314"/>
                <a:gd name="T58" fmla="*/ 28 w 295"/>
                <a:gd name="T59" fmla="*/ 154 h 314"/>
                <a:gd name="T60" fmla="*/ 0 w 295"/>
                <a:gd name="T61" fmla="*/ 158 h 314"/>
                <a:gd name="T62" fmla="*/ 32 w 295"/>
                <a:gd name="T63" fmla="*/ 160 h 314"/>
                <a:gd name="T64" fmla="*/ 31 w 295"/>
                <a:gd name="T65" fmla="*/ 162 h 314"/>
                <a:gd name="T66" fmla="*/ 18 w 295"/>
                <a:gd name="T67" fmla="*/ 209 h 314"/>
                <a:gd name="T68" fmla="*/ 65 w 295"/>
                <a:gd name="T69" fmla="*/ 166 h 314"/>
                <a:gd name="T70" fmla="*/ 113 w 295"/>
                <a:gd name="T71" fmla="*/ 172 h 314"/>
                <a:gd name="T72" fmla="*/ 131 w 295"/>
                <a:gd name="T73" fmla="*/ 172 h 314"/>
                <a:gd name="T74" fmla="*/ 161 w 295"/>
                <a:gd name="T75" fmla="*/ 172 h 314"/>
                <a:gd name="T76" fmla="*/ 159 w 295"/>
                <a:gd name="T77" fmla="*/ 176 h 314"/>
                <a:gd name="T78" fmla="*/ 132 w 295"/>
                <a:gd name="T79" fmla="*/ 240 h 314"/>
                <a:gd name="T80" fmla="*/ 131 w 295"/>
                <a:gd name="T81" fmla="*/ 243 h 314"/>
                <a:gd name="T82" fmla="*/ 117 w 295"/>
                <a:gd name="T83" fmla="*/ 311 h 314"/>
                <a:gd name="T84" fmla="*/ 169 w 295"/>
                <a:gd name="T85" fmla="*/ 268 h 314"/>
                <a:gd name="T86" fmla="*/ 174 w 295"/>
                <a:gd name="T87" fmla="*/ 26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314">
                  <a:moveTo>
                    <a:pt x="174" y="261"/>
                  </a:moveTo>
                  <a:cubicBezTo>
                    <a:pt x="174" y="257"/>
                    <a:pt x="172" y="254"/>
                    <a:pt x="169" y="254"/>
                  </a:cubicBezTo>
                  <a:cubicBezTo>
                    <a:pt x="169" y="254"/>
                    <a:pt x="169" y="254"/>
                    <a:pt x="169" y="254"/>
                  </a:cubicBezTo>
                  <a:cubicBezTo>
                    <a:pt x="167" y="254"/>
                    <a:pt x="161" y="254"/>
                    <a:pt x="155" y="255"/>
                  </a:cubicBezTo>
                  <a:cubicBezTo>
                    <a:pt x="159" y="250"/>
                    <a:pt x="162" y="245"/>
                    <a:pt x="165" y="240"/>
                  </a:cubicBezTo>
                  <a:cubicBezTo>
                    <a:pt x="165" y="240"/>
                    <a:pt x="165" y="240"/>
                    <a:pt x="165" y="240"/>
                  </a:cubicBezTo>
                  <a:cubicBezTo>
                    <a:pt x="165" y="240"/>
                    <a:pt x="165" y="240"/>
                    <a:pt x="165" y="240"/>
                  </a:cubicBezTo>
                  <a:cubicBezTo>
                    <a:pt x="165" y="240"/>
                    <a:pt x="175" y="226"/>
                    <a:pt x="177" y="223"/>
                  </a:cubicBezTo>
                  <a:cubicBezTo>
                    <a:pt x="178" y="222"/>
                    <a:pt x="179" y="221"/>
                    <a:pt x="179" y="220"/>
                  </a:cubicBezTo>
                  <a:cubicBezTo>
                    <a:pt x="185" y="223"/>
                    <a:pt x="199" y="223"/>
                    <a:pt x="201" y="223"/>
                  </a:cubicBezTo>
                  <a:cubicBezTo>
                    <a:pt x="203" y="223"/>
                    <a:pt x="206" y="219"/>
                    <a:pt x="206" y="215"/>
                  </a:cubicBezTo>
                  <a:cubicBezTo>
                    <a:pt x="206" y="211"/>
                    <a:pt x="203" y="208"/>
                    <a:pt x="201" y="208"/>
                  </a:cubicBezTo>
                  <a:cubicBezTo>
                    <a:pt x="199" y="208"/>
                    <a:pt x="193" y="208"/>
                    <a:pt x="187" y="209"/>
                  </a:cubicBezTo>
                  <a:cubicBezTo>
                    <a:pt x="199" y="193"/>
                    <a:pt x="216" y="173"/>
                    <a:pt x="222" y="172"/>
                  </a:cubicBezTo>
                  <a:cubicBezTo>
                    <a:pt x="234" y="172"/>
                    <a:pt x="242" y="171"/>
                    <a:pt x="250" y="171"/>
                  </a:cubicBezTo>
                  <a:cubicBezTo>
                    <a:pt x="257" y="171"/>
                    <a:pt x="263" y="170"/>
                    <a:pt x="270" y="168"/>
                  </a:cubicBezTo>
                  <a:cubicBezTo>
                    <a:pt x="272" y="168"/>
                    <a:pt x="274" y="167"/>
                    <a:pt x="276" y="167"/>
                  </a:cubicBezTo>
                  <a:cubicBezTo>
                    <a:pt x="288" y="163"/>
                    <a:pt x="295" y="160"/>
                    <a:pt x="295" y="157"/>
                  </a:cubicBezTo>
                  <a:cubicBezTo>
                    <a:pt x="295" y="152"/>
                    <a:pt x="286" y="149"/>
                    <a:pt x="270" y="145"/>
                  </a:cubicBezTo>
                  <a:cubicBezTo>
                    <a:pt x="260" y="142"/>
                    <a:pt x="251" y="142"/>
                    <a:pt x="241" y="142"/>
                  </a:cubicBezTo>
                  <a:cubicBezTo>
                    <a:pt x="235" y="141"/>
                    <a:pt x="229" y="141"/>
                    <a:pt x="222" y="141"/>
                  </a:cubicBezTo>
                  <a:cubicBezTo>
                    <a:pt x="215" y="140"/>
                    <a:pt x="199" y="120"/>
                    <a:pt x="187" y="104"/>
                  </a:cubicBezTo>
                  <a:cubicBezTo>
                    <a:pt x="193" y="105"/>
                    <a:pt x="199" y="105"/>
                    <a:pt x="201" y="105"/>
                  </a:cubicBezTo>
                  <a:cubicBezTo>
                    <a:pt x="203" y="105"/>
                    <a:pt x="205" y="102"/>
                    <a:pt x="205" y="98"/>
                  </a:cubicBezTo>
                  <a:cubicBezTo>
                    <a:pt x="205" y="94"/>
                    <a:pt x="203" y="90"/>
                    <a:pt x="201" y="90"/>
                  </a:cubicBezTo>
                  <a:cubicBezTo>
                    <a:pt x="199" y="90"/>
                    <a:pt x="185" y="90"/>
                    <a:pt x="179" y="94"/>
                  </a:cubicBezTo>
                  <a:cubicBezTo>
                    <a:pt x="179" y="92"/>
                    <a:pt x="178" y="91"/>
                    <a:pt x="177" y="90"/>
                  </a:cubicBezTo>
                  <a:cubicBezTo>
                    <a:pt x="175" y="87"/>
                    <a:pt x="171" y="81"/>
                    <a:pt x="165" y="74"/>
                  </a:cubicBezTo>
                  <a:cubicBezTo>
                    <a:pt x="163" y="70"/>
                    <a:pt x="160" y="65"/>
                    <a:pt x="157" y="61"/>
                  </a:cubicBezTo>
                  <a:cubicBezTo>
                    <a:pt x="156" y="60"/>
                    <a:pt x="156" y="59"/>
                    <a:pt x="155" y="59"/>
                  </a:cubicBezTo>
                  <a:cubicBezTo>
                    <a:pt x="156" y="59"/>
                    <a:pt x="156" y="59"/>
                    <a:pt x="156" y="59"/>
                  </a:cubicBezTo>
                  <a:cubicBezTo>
                    <a:pt x="162" y="59"/>
                    <a:pt x="167" y="59"/>
                    <a:pt x="169" y="59"/>
                  </a:cubicBezTo>
                  <a:cubicBezTo>
                    <a:pt x="171" y="59"/>
                    <a:pt x="173" y="56"/>
                    <a:pt x="173" y="52"/>
                  </a:cubicBezTo>
                  <a:cubicBezTo>
                    <a:pt x="173" y="49"/>
                    <a:pt x="172" y="47"/>
                    <a:pt x="171" y="46"/>
                  </a:cubicBezTo>
                  <a:cubicBezTo>
                    <a:pt x="170" y="45"/>
                    <a:pt x="169" y="45"/>
                    <a:pt x="169" y="45"/>
                  </a:cubicBezTo>
                  <a:cubicBezTo>
                    <a:pt x="168" y="45"/>
                    <a:pt x="166" y="45"/>
                    <a:pt x="164" y="45"/>
                  </a:cubicBezTo>
                  <a:cubicBezTo>
                    <a:pt x="166" y="46"/>
                    <a:pt x="168" y="46"/>
                    <a:pt x="170" y="46"/>
                  </a:cubicBezTo>
                  <a:cubicBezTo>
                    <a:pt x="168" y="46"/>
                    <a:pt x="166" y="46"/>
                    <a:pt x="164" y="45"/>
                  </a:cubicBezTo>
                  <a:cubicBezTo>
                    <a:pt x="162" y="45"/>
                    <a:pt x="159" y="45"/>
                    <a:pt x="156" y="46"/>
                  </a:cubicBezTo>
                  <a:cubicBezTo>
                    <a:pt x="153" y="46"/>
                    <a:pt x="150" y="47"/>
                    <a:pt x="148" y="48"/>
                  </a:cubicBezTo>
                  <a:cubicBezTo>
                    <a:pt x="142" y="39"/>
                    <a:pt x="136" y="30"/>
                    <a:pt x="130" y="22"/>
                  </a:cubicBezTo>
                  <a:cubicBezTo>
                    <a:pt x="127" y="17"/>
                    <a:pt x="124" y="12"/>
                    <a:pt x="121" y="9"/>
                  </a:cubicBezTo>
                  <a:cubicBezTo>
                    <a:pt x="119" y="5"/>
                    <a:pt x="117" y="2"/>
                    <a:pt x="117" y="2"/>
                  </a:cubicBezTo>
                  <a:cubicBezTo>
                    <a:pt x="116" y="1"/>
                    <a:pt x="111" y="0"/>
                    <a:pt x="107" y="0"/>
                  </a:cubicBezTo>
                  <a:cubicBezTo>
                    <a:pt x="105" y="0"/>
                    <a:pt x="103" y="0"/>
                    <a:pt x="102" y="0"/>
                  </a:cubicBezTo>
                  <a:cubicBezTo>
                    <a:pt x="119" y="42"/>
                    <a:pt x="119" y="42"/>
                    <a:pt x="119" y="42"/>
                  </a:cubicBezTo>
                  <a:cubicBezTo>
                    <a:pt x="128" y="62"/>
                    <a:pt x="128" y="62"/>
                    <a:pt x="128" y="62"/>
                  </a:cubicBezTo>
                  <a:cubicBezTo>
                    <a:pt x="131" y="71"/>
                    <a:pt x="131" y="71"/>
                    <a:pt x="131" y="71"/>
                  </a:cubicBezTo>
                  <a:cubicBezTo>
                    <a:pt x="135" y="81"/>
                    <a:pt x="135" y="81"/>
                    <a:pt x="135" y="81"/>
                  </a:cubicBezTo>
                  <a:cubicBezTo>
                    <a:pt x="148" y="110"/>
                    <a:pt x="148" y="110"/>
                    <a:pt x="148" y="110"/>
                  </a:cubicBezTo>
                  <a:cubicBezTo>
                    <a:pt x="155" y="129"/>
                    <a:pt x="155" y="129"/>
                    <a:pt x="155" y="129"/>
                  </a:cubicBezTo>
                  <a:cubicBezTo>
                    <a:pt x="160" y="140"/>
                    <a:pt x="160" y="140"/>
                    <a:pt x="160" y="140"/>
                  </a:cubicBezTo>
                  <a:cubicBezTo>
                    <a:pt x="161" y="141"/>
                    <a:pt x="161" y="141"/>
                    <a:pt x="161" y="141"/>
                  </a:cubicBezTo>
                  <a:cubicBezTo>
                    <a:pt x="161" y="141"/>
                    <a:pt x="139" y="141"/>
                    <a:pt x="116" y="141"/>
                  </a:cubicBezTo>
                  <a:cubicBezTo>
                    <a:pt x="101" y="142"/>
                    <a:pt x="89" y="143"/>
                    <a:pt x="77" y="145"/>
                  </a:cubicBezTo>
                  <a:cubicBezTo>
                    <a:pt x="73" y="146"/>
                    <a:pt x="69" y="147"/>
                    <a:pt x="65" y="147"/>
                  </a:cubicBezTo>
                  <a:cubicBezTo>
                    <a:pt x="56" y="140"/>
                    <a:pt x="27" y="104"/>
                    <a:pt x="27" y="104"/>
                  </a:cubicBezTo>
                  <a:cubicBezTo>
                    <a:pt x="18" y="104"/>
                    <a:pt x="18" y="104"/>
                    <a:pt x="18" y="104"/>
                  </a:cubicBezTo>
                  <a:cubicBezTo>
                    <a:pt x="32" y="154"/>
                    <a:pt x="32" y="154"/>
                    <a:pt x="32" y="154"/>
                  </a:cubicBezTo>
                  <a:cubicBezTo>
                    <a:pt x="31" y="154"/>
                    <a:pt x="30" y="154"/>
                    <a:pt x="28" y="154"/>
                  </a:cubicBezTo>
                  <a:cubicBezTo>
                    <a:pt x="21" y="154"/>
                    <a:pt x="7" y="155"/>
                    <a:pt x="1" y="156"/>
                  </a:cubicBezTo>
                  <a:cubicBezTo>
                    <a:pt x="0" y="156"/>
                    <a:pt x="0" y="157"/>
                    <a:pt x="0" y="158"/>
                  </a:cubicBezTo>
                  <a:cubicBezTo>
                    <a:pt x="8" y="159"/>
                    <a:pt x="26" y="159"/>
                    <a:pt x="31" y="160"/>
                  </a:cubicBezTo>
                  <a:cubicBezTo>
                    <a:pt x="31" y="160"/>
                    <a:pt x="31" y="160"/>
                    <a:pt x="32" y="160"/>
                  </a:cubicBezTo>
                  <a:cubicBezTo>
                    <a:pt x="31" y="161"/>
                    <a:pt x="31" y="161"/>
                    <a:pt x="31" y="161"/>
                  </a:cubicBezTo>
                  <a:cubicBezTo>
                    <a:pt x="31" y="162"/>
                    <a:pt x="31" y="162"/>
                    <a:pt x="31" y="162"/>
                  </a:cubicBezTo>
                  <a:cubicBezTo>
                    <a:pt x="31" y="162"/>
                    <a:pt x="31" y="163"/>
                    <a:pt x="31" y="163"/>
                  </a:cubicBezTo>
                  <a:cubicBezTo>
                    <a:pt x="18" y="209"/>
                    <a:pt x="18" y="209"/>
                    <a:pt x="18" y="209"/>
                  </a:cubicBezTo>
                  <a:cubicBezTo>
                    <a:pt x="27" y="209"/>
                    <a:pt x="27" y="209"/>
                    <a:pt x="27" y="209"/>
                  </a:cubicBezTo>
                  <a:cubicBezTo>
                    <a:pt x="27" y="209"/>
                    <a:pt x="56" y="173"/>
                    <a:pt x="65" y="166"/>
                  </a:cubicBezTo>
                  <a:cubicBezTo>
                    <a:pt x="71" y="167"/>
                    <a:pt x="78" y="168"/>
                    <a:pt x="84" y="169"/>
                  </a:cubicBezTo>
                  <a:cubicBezTo>
                    <a:pt x="93" y="171"/>
                    <a:pt x="102" y="172"/>
                    <a:pt x="113" y="172"/>
                  </a:cubicBezTo>
                  <a:cubicBezTo>
                    <a:pt x="114" y="172"/>
                    <a:pt x="115" y="172"/>
                    <a:pt x="116" y="172"/>
                  </a:cubicBezTo>
                  <a:cubicBezTo>
                    <a:pt x="121" y="172"/>
                    <a:pt x="126" y="172"/>
                    <a:pt x="131" y="172"/>
                  </a:cubicBezTo>
                  <a:cubicBezTo>
                    <a:pt x="144" y="172"/>
                    <a:pt x="155" y="172"/>
                    <a:pt x="159" y="172"/>
                  </a:cubicBezTo>
                  <a:cubicBezTo>
                    <a:pt x="161" y="172"/>
                    <a:pt x="161" y="172"/>
                    <a:pt x="161" y="172"/>
                  </a:cubicBezTo>
                  <a:cubicBezTo>
                    <a:pt x="160" y="174"/>
                    <a:pt x="160" y="174"/>
                    <a:pt x="160" y="174"/>
                  </a:cubicBezTo>
                  <a:cubicBezTo>
                    <a:pt x="159" y="176"/>
                    <a:pt x="159" y="176"/>
                    <a:pt x="159" y="176"/>
                  </a:cubicBezTo>
                  <a:cubicBezTo>
                    <a:pt x="132" y="240"/>
                    <a:pt x="132" y="240"/>
                    <a:pt x="132" y="240"/>
                  </a:cubicBezTo>
                  <a:cubicBezTo>
                    <a:pt x="132" y="240"/>
                    <a:pt x="132" y="240"/>
                    <a:pt x="132" y="240"/>
                  </a:cubicBezTo>
                  <a:cubicBezTo>
                    <a:pt x="132" y="240"/>
                    <a:pt x="132" y="240"/>
                    <a:pt x="132" y="240"/>
                  </a:cubicBezTo>
                  <a:cubicBezTo>
                    <a:pt x="131" y="243"/>
                    <a:pt x="131" y="243"/>
                    <a:pt x="131" y="243"/>
                  </a:cubicBezTo>
                  <a:cubicBezTo>
                    <a:pt x="102" y="314"/>
                    <a:pt x="102" y="314"/>
                    <a:pt x="102" y="314"/>
                  </a:cubicBezTo>
                  <a:cubicBezTo>
                    <a:pt x="105" y="313"/>
                    <a:pt x="116" y="313"/>
                    <a:pt x="117" y="311"/>
                  </a:cubicBezTo>
                  <a:cubicBezTo>
                    <a:pt x="118" y="310"/>
                    <a:pt x="133" y="288"/>
                    <a:pt x="148" y="266"/>
                  </a:cubicBezTo>
                  <a:cubicBezTo>
                    <a:pt x="154" y="269"/>
                    <a:pt x="167" y="268"/>
                    <a:pt x="169" y="268"/>
                  </a:cubicBezTo>
                  <a:cubicBezTo>
                    <a:pt x="169" y="268"/>
                    <a:pt x="170" y="268"/>
                    <a:pt x="171" y="268"/>
                  </a:cubicBezTo>
                  <a:cubicBezTo>
                    <a:pt x="172" y="267"/>
                    <a:pt x="174" y="264"/>
                    <a:pt x="174" y="26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sp>
          <p:nvSpPr>
            <p:cNvPr id="259" name="Freeform 210">
              <a:extLst>
                <a:ext uri="{FF2B5EF4-FFF2-40B4-BE49-F238E27FC236}">
                  <a16:creationId xmlns:a16="http://schemas.microsoft.com/office/drawing/2014/main" id="{CACEBAD6-21C6-6A46-BB82-6B817B1B2ACB}"/>
                </a:ext>
              </a:extLst>
            </p:cNvPr>
            <p:cNvSpPr>
              <a:spLocks/>
            </p:cNvSpPr>
            <p:nvPr/>
          </p:nvSpPr>
          <p:spPr bwMode="auto">
            <a:xfrm>
              <a:off x="-742155" y="252956"/>
              <a:ext cx="814388" cy="925513"/>
            </a:xfrm>
            <a:custGeom>
              <a:avLst/>
              <a:gdLst>
                <a:gd name="T0" fmla="*/ 457 w 513"/>
                <a:gd name="T1" fmla="*/ 0 h 583"/>
                <a:gd name="T2" fmla="*/ 0 w 513"/>
                <a:gd name="T3" fmla="*/ 583 h 583"/>
                <a:gd name="T4" fmla="*/ 56 w 513"/>
                <a:gd name="T5" fmla="*/ 583 h 583"/>
                <a:gd name="T6" fmla="*/ 513 w 513"/>
                <a:gd name="T7" fmla="*/ 0 h 583"/>
                <a:gd name="T8" fmla="*/ 457 w 513"/>
                <a:gd name="T9" fmla="*/ 0 h 583"/>
              </a:gdLst>
              <a:ahLst/>
              <a:cxnLst>
                <a:cxn ang="0">
                  <a:pos x="T0" y="T1"/>
                </a:cxn>
                <a:cxn ang="0">
                  <a:pos x="T2" y="T3"/>
                </a:cxn>
                <a:cxn ang="0">
                  <a:pos x="T4" y="T5"/>
                </a:cxn>
                <a:cxn ang="0">
                  <a:pos x="T6" y="T7"/>
                </a:cxn>
                <a:cxn ang="0">
                  <a:pos x="T8" y="T9"/>
                </a:cxn>
              </a:cxnLst>
              <a:rect l="0" t="0" r="r" b="b"/>
              <a:pathLst>
                <a:path w="513" h="583">
                  <a:moveTo>
                    <a:pt x="457" y="0"/>
                  </a:moveTo>
                  <a:lnTo>
                    <a:pt x="0" y="583"/>
                  </a:lnTo>
                  <a:lnTo>
                    <a:pt x="56" y="583"/>
                  </a:lnTo>
                  <a:lnTo>
                    <a:pt x="513" y="0"/>
                  </a:lnTo>
                  <a:lnTo>
                    <a:pt x="45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sp>
          <p:nvSpPr>
            <p:cNvPr id="260" name="Freeform 211">
              <a:extLst>
                <a:ext uri="{FF2B5EF4-FFF2-40B4-BE49-F238E27FC236}">
                  <a16:creationId xmlns:a16="http://schemas.microsoft.com/office/drawing/2014/main" id="{C518B3A5-B675-9E4D-AAD8-7C625BDF05A9}"/>
                </a:ext>
              </a:extLst>
            </p:cNvPr>
            <p:cNvSpPr>
              <a:spLocks/>
            </p:cNvSpPr>
            <p:nvPr/>
          </p:nvSpPr>
          <p:spPr bwMode="auto">
            <a:xfrm>
              <a:off x="-872330" y="252956"/>
              <a:ext cx="811213" cy="925513"/>
            </a:xfrm>
            <a:custGeom>
              <a:avLst/>
              <a:gdLst>
                <a:gd name="T0" fmla="*/ 454 w 511"/>
                <a:gd name="T1" fmla="*/ 0 h 583"/>
                <a:gd name="T2" fmla="*/ 0 w 511"/>
                <a:gd name="T3" fmla="*/ 583 h 583"/>
                <a:gd name="T4" fmla="*/ 54 w 511"/>
                <a:gd name="T5" fmla="*/ 583 h 583"/>
                <a:gd name="T6" fmla="*/ 511 w 511"/>
                <a:gd name="T7" fmla="*/ 0 h 583"/>
                <a:gd name="T8" fmla="*/ 454 w 511"/>
                <a:gd name="T9" fmla="*/ 0 h 583"/>
              </a:gdLst>
              <a:ahLst/>
              <a:cxnLst>
                <a:cxn ang="0">
                  <a:pos x="T0" y="T1"/>
                </a:cxn>
                <a:cxn ang="0">
                  <a:pos x="T2" y="T3"/>
                </a:cxn>
                <a:cxn ang="0">
                  <a:pos x="T4" y="T5"/>
                </a:cxn>
                <a:cxn ang="0">
                  <a:pos x="T6" y="T7"/>
                </a:cxn>
                <a:cxn ang="0">
                  <a:pos x="T8" y="T9"/>
                </a:cxn>
              </a:cxnLst>
              <a:rect l="0" t="0" r="r" b="b"/>
              <a:pathLst>
                <a:path w="511" h="583">
                  <a:moveTo>
                    <a:pt x="454" y="0"/>
                  </a:moveTo>
                  <a:lnTo>
                    <a:pt x="0" y="583"/>
                  </a:lnTo>
                  <a:lnTo>
                    <a:pt x="54" y="583"/>
                  </a:lnTo>
                  <a:lnTo>
                    <a:pt x="511" y="0"/>
                  </a:lnTo>
                  <a:lnTo>
                    <a:pt x="454" y="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sp>
          <p:nvSpPr>
            <p:cNvPr id="261" name="Freeform 212">
              <a:extLst>
                <a:ext uri="{FF2B5EF4-FFF2-40B4-BE49-F238E27FC236}">
                  <a16:creationId xmlns:a16="http://schemas.microsoft.com/office/drawing/2014/main" id="{044EE47A-C2B8-DD43-866E-90AF786D60EB}"/>
                </a:ext>
              </a:extLst>
            </p:cNvPr>
            <p:cNvSpPr>
              <a:spLocks/>
            </p:cNvSpPr>
            <p:nvPr/>
          </p:nvSpPr>
          <p:spPr bwMode="auto">
            <a:xfrm>
              <a:off x="-1023142" y="252956"/>
              <a:ext cx="811213" cy="925513"/>
            </a:xfrm>
            <a:custGeom>
              <a:avLst/>
              <a:gdLst>
                <a:gd name="T0" fmla="*/ 455 w 511"/>
                <a:gd name="T1" fmla="*/ 0 h 583"/>
                <a:gd name="T2" fmla="*/ 0 w 511"/>
                <a:gd name="T3" fmla="*/ 583 h 583"/>
                <a:gd name="T4" fmla="*/ 54 w 511"/>
                <a:gd name="T5" fmla="*/ 583 h 583"/>
                <a:gd name="T6" fmla="*/ 511 w 511"/>
                <a:gd name="T7" fmla="*/ 0 h 583"/>
                <a:gd name="T8" fmla="*/ 455 w 511"/>
                <a:gd name="T9" fmla="*/ 0 h 583"/>
              </a:gdLst>
              <a:ahLst/>
              <a:cxnLst>
                <a:cxn ang="0">
                  <a:pos x="T0" y="T1"/>
                </a:cxn>
                <a:cxn ang="0">
                  <a:pos x="T2" y="T3"/>
                </a:cxn>
                <a:cxn ang="0">
                  <a:pos x="T4" y="T5"/>
                </a:cxn>
                <a:cxn ang="0">
                  <a:pos x="T6" y="T7"/>
                </a:cxn>
                <a:cxn ang="0">
                  <a:pos x="T8" y="T9"/>
                </a:cxn>
              </a:cxnLst>
              <a:rect l="0" t="0" r="r" b="b"/>
              <a:pathLst>
                <a:path w="511" h="583">
                  <a:moveTo>
                    <a:pt x="455" y="0"/>
                  </a:moveTo>
                  <a:lnTo>
                    <a:pt x="0" y="583"/>
                  </a:lnTo>
                  <a:lnTo>
                    <a:pt x="54" y="583"/>
                  </a:lnTo>
                  <a:lnTo>
                    <a:pt x="511" y="0"/>
                  </a:lnTo>
                  <a:lnTo>
                    <a:pt x="455"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sp>
          <p:nvSpPr>
            <p:cNvPr id="262" name="Freeform 213">
              <a:extLst>
                <a:ext uri="{FF2B5EF4-FFF2-40B4-BE49-F238E27FC236}">
                  <a16:creationId xmlns:a16="http://schemas.microsoft.com/office/drawing/2014/main" id="{29584AEB-0E7E-3340-9B63-A2DA02BA42C5}"/>
                </a:ext>
              </a:extLst>
            </p:cNvPr>
            <p:cNvSpPr>
              <a:spLocks/>
            </p:cNvSpPr>
            <p:nvPr/>
          </p:nvSpPr>
          <p:spPr bwMode="auto">
            <a:xfrm>
              <a:off x="-607217" y="252956"/>
              <a:ext cx="4441825" cy="925513"/>
            </a:xfrm>
            <a:custGeom>
              <a:avLst/>
              <a:gdLst>
                <a:gd name="T0" fmla="*/ 1361 w 1391"/>
                <a:gd name="T1" fmla="*/ 158 h 285"/>
                <a:gd name="T2" fmla="*/ 1346 w 1391"/>
                <a:gd name="T3" fmla="*/ 158 h 285"/>
                <a:gd name="T4" fmla="*/ 1343 w 1391"/>
                <a:gd name="T5" fmla="*/ 158 h 285"/>
                <a:gd name="T6" fmla="*/ 1314 w 1391"/>
                <a:gd name="T7" fmla="*/ 155 h 285"/>
                <a:gd name="T8" fmla="*/ 1295 w 1391"/>
                <a:gd name="T9" fmla="*/ 152 h 285"/>
                <a:gd name="T10" fmla="*/ 1257 w 1391"/>
                <a:gd name="T11" fmla="*/ 195 h 285"/>
                <a:gd name="T12" fmla="*/ 1248 w 1391"/>
                <a:gd name="T13" fmla="*/ 195 h 285"/>
                <a:gd name="T14" fmla="*/ 1261 w 1391"/>
                <a:gd name="T15" fmla="*/ 149 h 285"/>
                <a:gd name="T16" fmla="*/ 1261 w 1391"/>
                <a:gd name="T17" fmla="*/ 148 h 285"/>
                <a:gd name="T18" fmla="*/ 1261 w 1391"/>
                <a:gd name="T19" fmla="*/ 147 h 285"/>
                <a:gd name="T20" fmla="*/ 1262 w 1391"/>
                <a:gd name="T21" fmla="*/ 146 h 285"/>
                <a:gd name="T22" fmla="*/ 1261 w 1391"/>
                <a:gd name="T23" fmla="*/ 146 h 285"/>
                <a:gd name="T24" fmla="*/ 1230 w 1391"/>
                <a:gd name="T25" fmla="*/ 144 h 285"/>
                <a:gd name="T26" fmla="*/ 1231 w 1391"/>
                <a:gd name="T27" fmla="*/ 142 h 285"/>
                <a:gd name="T28" fmla="*/ 1258 w 1391"/>
                <a:gd name="T29" fmla="*/ 140 h 285"/>
                <a:gd name="T30" fmla="*/ 1262 w 1391"/>
                <a:gd name="T31" fmla="*/ 140 h 285"/>
                <a:gd name="T32" fmla="*/ 1248 w 1391"/>
                <a:gd name="T33" fmla="*/ 90 h 285"/>
                <a:gd name="T34" fmla="*/ 1257 w 1391"/>
                <a:gd name="T35" fmla="*/ 90 h 285"/>
                <a:gd name="T36" fmla="*/ 1295 w 1391"/>
                <a:gd name="T37" fmla="*/ 133 h 285"/>
                <a:gd name="T38" fmla="*/ 1307 w 1391"/>
                <a:gd name="T39" fmla="*/ 131 h 285"/>
                <a:gd name="T40" fmla="*/ 1346 w 1391"/>
                <a:gd name="T41" fmla="*/ 127 h 285"/>
                <a:gd name="T42" fmla="*/ 1391 w 1391"/>
                <a:gd name="T43" fmla="*/ 127 h 285"/>
                <a:gd name="T44" fmla="*/ 1390 w 1391"/>
                <a:gd name="T45" fmla="*/ 126 h 285"/>
                <a:gd name="T46" fmla="*/ 1385 w 1391"/>
                <a:gd name="T47" fmla="*/ 115 h 285"/>
                <a:gd name="T48" fmla="*/ 1378 w 1391"/>
                <a:gd name="T49" fmla="*/ 96 h 285"/>
                <a:gd name="T50" fmla="*/ 1365 w 1391"/>
                <a:gd name="T51" fmla="*/ 67 h 285"/>
                <a:gd name="T52" fmla="*/ 1361 w 1391"/>
                <a:gd name="T53" fmla="*/ 57 h 285"/>
                <a:gd name="T54" fmla="*/ 1358 w 1391"/>
                <a:gd name="T55" fmla="*/ 48 h 285"/>
                <a:gd name="T56" fmla="*/ 1349 w 1391"/>
                <a:gd name="T57" fmla="*/ 29 h 285"/>
                <a:gd name="T58" fmla="*/ 1338 w 1391"/>
                <a:gd name="T59" fmla="*/ 0 h 285"/>
                <a:gd name="T60" fmla="*/ 227 w 1391"/>
                <a:gd name="T61" fmla="*/ 0 h 285"/>
                <a:gd name="T62" fmla="*/ 0 w 1391"/>
                <a:gd name="T63" fmla="*/ 285 h 285"/>
                <a:gd name="T64" fmla="*/ 1338 w 1391"/>
                <a:gd name="T65" fmla="*/ 285 h 285"/>
                <a:gd name="T66" fmla="*/ 1361 w 1391"/>
                <a:gd name="T67" fmla="*/ 229 h 285"/>
                <a:gd name="T68" fmla="*/ 1362 w 1391"/>
                <a:gd name="T69" fmla="*/ 226 h 285"/>
                <a:gd name="T70" fmla="*/ 1362 w 1391"/>
                <a:gd name="T71" fmla="*/ 226 h 285"/>
                <a:gd name="T72" fmla="*/ 1389 w 1391"/>
                <a:gd name="T73" fmla="*/ 162 h 285"/>
                <a:gd name="T74" fmla="*/ 1390 w 1391"/>
                <a:gd name="T75" fmla="*/ 160 h 285"/>
                <a:gd name="T76" fmla="*/ 1391 w 1391"/>
                <a:gd name="T77" fmla="*/ 158 h 285"/>
                <a:gd name="T78" fmla="*/ 1389 w 1391"/>
                <a:gd name="T79" fmla="*/ 158 h 285"/>
                <a:gd name="T80" fmla="*/ 1361 w 1391"/>
                <a:gd name="T81" fmla="*/ 15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1" h="285">
                  <a:moveTo>
                    <a:pt x="1361" y="158"/>
                  </a:moveTo>
                  <a:cubicBezTo>
                    <a:pt x="1356" y="158"/>
                    <a:pt x="1351" y="158"/>
                    <a:pt x="1346" y="158"/>
                  </a:cubicBezTo>
                  <a:cubicBezTo>
                    <a:pt x="1345" y="158"/>
                    <a:pt x="1344" y="158"/>
                    <a:pt x="1343" y="158"/>
                  </a:cubicBezTo>
                  <a:cubicBezTo>
                    <a:pt x="1332" y="158"/>
                    <a:pt x="1323" y="157"/>
                    <a:pt x="1314" y="155"/>
                  </a:cubicBezTo>
                  <a:cubicBezTo>
                    <a:pt x="1308" y="154"/>
                    <a:pt x="1301" y="153"/>
                    <a:pt x="1295" y="152"/>
                  </a:cubicBezTo>
                  <a:cubicBezTo>
                    <a:pt x="1286" y="159"/>
                    <a:pt x="1257" y="195"/>
                    <a:pt x="1257" y="195"/>
                  </a:cubicBezTo>
                  <a:cubicBezTo>
                    <a:pt x="1248" y="195"/>
                    <a:pt x="1248" y="195"/>
                    <a:pt x="1248" y="195"/>
                  </a:cubicBezTo>
                  <a:cubicBezTo>
                    <a:pt x="1261" y="149"/>
                    <a:pt x="1261" y="149"/>
                    <a:pt x="1261" y="149"/>
                  </a:cubicBezTo>
                  <a:cubicBezTo>
                    <a:pt x="1261" y="149"/>
                    <a:pt x="1261" y="148"/>
                    <a:pt x="1261" y="148"/>
                  </a:cubicBezTo>
                  <a:cubicBezTo>
                    <a:pt x="1261" y="147"/>
                    <a:pt x="1261" y="147"/>
                    <a:pt x="1261" y="147"/>
                  </a:cubicBezTo>
                  <a:cubicBezTo>
                    <a:pt x="1262" y="146"/>
                    <a:pt x="1262" y="146"/>
                    <a:pt x="1262" y="146"/>
                  </a:cubicBezTo>
                  <a:cubicBezTo>
                    <a:pt x="1261" y="146"/>
                    <a:pt x="1261" y="146"/>
                    <a:pt x="1261" y="146"/>
                  </a:cubicBezTo>
                  <a:cubicBezTo>
                    <a:pt x="1256" y="145"/>
                    <a:pt x="1238" y="145"/>
                    <a:pt x="1230" y="144"/>
                  </a:cubicBezTo>
                  <a:cubicBezTo>
                    <a:pt x="1230" y="143"/>
                    <a:pt x="1230" y="142"/>
                    <a:pt x="1231" y="142"/>
                  </a:cubicBezTo>
                  <a:cubicBezTo>
                    <a:pt x="1237" y="141"/>
                    <a:pt x="1251" y="140"/>
                    <a:pt x="1258" y="140"/>
                  </a:cubicBezTo>
                  <a:cubicBezTo>
                    <a:pt x="1260" y="140"/>
                    <a:pt x="1261" y="140"/>
                    <a:pt x="1262" y="140"/>
                  </a:cubicBezTo>
                  <a:cubicBezTo>
                    <a:pt x="1248" y="90"/>
                    <a:pt x="1248" y="90"/>
                    <a:pt x="1248" y="90"/>
                  </a:cubicBezTo>
                  <a:cubicBezTo>
                    <a:pt x="1257" y="90"/>
                    <a:pt x="1257" y="90"/>
                    <a:pt x="1257" y="90"/>
                  </a:cubicBezTo>
                  <a:cubicBezTo>
                    <a:pt x="1257" y="90"/>
                    <a:pt x="1286" y="126"/>
                    <a:pt x="1295" y="133"/>
                  </a:cubicBezTo>
                  <a:cubicBezTo>
                    <a:pt x="1299" y="133"/>
                    <a:pt x="1303" y="132"/>
                    <a:pt x="1307" y="131"/>
                  </a:cubicBezTo>
                  <a:cubicBezTo>
                    <a:pt x="1319" y="129"/>
                    <a:pt x="1331" y="128"/>
                    <a:pt x="1346" y="127"/>
                  </a:cubicBezTo>
                  <a:cubicBezTo>
                    <a:pt x="1369" y="127"/>
                    <a:pt x="1391" y="127"/>
                    <a:pt x="1391" y="127"/>
                  </a:cubicBezTo>
                  <a:cubicBezTo>
                    <a:pt x="1390" y="126"/>
                    <a:pt x="1390" y="126"/>
                    <a:pt x="1390" y="126"/>
                  </a:cubicBezTo>
                  <a:cubicBezTo>
                    <a:pt x="1385" y="115"/>
                    <a:pt x="1385" y="115"/>
                    <a:pt x="1385" y="115"/>
                  </a:cubicBezTo>
                  <a:cubicBezTo>
                    <a:pt x="1378" y="96"/>
                    <a:pt x="1378" y="96"/>
                    <a:pt x="1378" y="96"/>
                  </a:cubicBezTo>
                  <a:cubicBezTo>
                    <a:pt x="1365" y="67"/>
                    <a:pt x="1365" y="67"/>
                    <a:pt x="1365" y="67"/>
                  </a:cubicBezTo>
                  <a:cubicBezTo>
                    <a:pt x="1361" y="57"/>
                    <a:pt x="1361" y="57"/>
                    <a:pt x="1361" y="57"/>
                  </a:cubicBezTo>
                  <a:cubicBezTo>
                    <a:pt x="1358" y="48"/>
                    <a:pt x="1358" y="48"/>
                    <a:pt x="1358" y="48"/>
                  </a:cubicBezTo>
                  <a:cubicBezTo>
                    <a:pt x="1349" y="29"/>
                    <a:pt x="1349" y="29"/>
                    <a:pt x="1349" y="29"/>
                  </a:cubicBezTo>
                  <a:cubicBezTo>
                    <a:pt x="1338" y="0"/>
                    <a:pt x="1338" y="0"/>
                    <a:pt x="1338" y="0"/>
                  </a:cubicBezTo>
                  <a:cubicBezTo>
                    <a:pt x="227" y="0"/>
                    <a:pt x="227" y="0"/>
                    <a:pt x="227" y="0"/>
                  </a:cubicBezTo>
                  <a:cubicBezTo>
                    <a:pt x="0" y="285"/>
                    <a:pt x="0" y="285"/>
                    <a:pt x="0" y="285"/>
                  </a:cubicBezTo>
                  <a:cubicBezTo>
                    <a:pt x="1338" y="285"/>
                    <a:pt x="1338" y="285"/>
                    <a:pt x="1338" y="285"/>
                  </a:cubicBezTo>
                  <a:cubicBezTo>
                    <a:pt x="1361" y="229"/>
                    <a:pt x="1361" y="229"/>
                    <a:pt x="1361" y="229"/>
                  </a:cubicBezTo>
                  <a:cubicBezTo>
                    <a:pt x="1362" y="226"/>
                    <a:pt x="1362" y="226"/>
                    <a:pt x="1362" y="226"/>
                  </a:cubicBezTo>
                  <a:cubicBezTo>
                    <a:pt x="1362" y="226"/>
                    <a:pt x="1362" y="226"/>
                    <a:pt x="1362" y="226"/>
                  </a:cubicBezTo>
                  <a:cubicBezTo>
                    <a:pt x="1389" y="162"/>
                    <a:pt x="1389" y="162"/>
                    <a:pt x="1389" y="162"/>
                  </a:cubicBezTo>
                  <a:cubicBezTo>
                    <a:pt x="1390" y="160"/>
                    <a:pt x="1390" y="160"/>
                    <a:pt x="1390" y="160"/>
                  </a:cubicBezTo>
                  <a:cubicBezTo>
                    <a:pt x="1391" y="158"/>
                    <a:pt x="1391" y="158"/>
                    <a:pt x="1391" y="158"/>
                  </a:cubicBezTo>
                  <a:cubicBezTo>
                    <a:pt x="1391" y="158"/>
                    <a:pt x="1390" y="158"/>
                    <a:pt x="1389" y="158"/>
                  </a:cubicBezTo>
                  <a:cubicBezTo>
                    <a:pt x="1385" y="158"/>
                    <a:pt x="1374" y="158"/>
                    <a:pt x="1361" y="158"/>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a:ea typeface="+mn-ea"/>
                <a:cs typeface="+mn-cs"/>
              </a:endParaRPr>
            </a:p>
          </p:txBody>
        </p:sp>
      </p:grpSp>
      <p:sp>
        <p:nvSpPr>
          <p:cNvPr id="263" name="Rectangle 262">
            <a:extLst>
              <a:ext uri="{FF2B5EF4-FFF2-40B4-BE49-F238E27FC236}">
                <a16:creationId xmlns:a16="http://schemas.microsoft.com/office/drawing/2014/main" id="{BB442CAC-AD1B-E347-BEEC-1005AAFA3154}"/>
              </a:ext>
            </a:extLst>
          </p:cNvPr>
          <p:cNvSpPr/>
          <p:nvPr/>
        </p:nvSpPr>
        <p:spPr>
          <a:xfrm>
            <a:off x="659094" y="228891"/>
            <a:ext cx="30973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2A2F42">
                      <a:lumMod val="50000"/>
                    </a:srgbClr>
                  </a:solidFill>
                </a:ln>
                <a:solidFill>
                  <a:prstClr val="white"/>
                </a:solidFill>
                <a:effectLst>
                  <a:outerShdw blurRad="50800" dist="38100" dir="2700000" algn="tl" rotWithShape="0">
                    <a:prstClr val="black">
                      <a:alpha val="40000"/>
                    </a:prstClr>
                  </a:outerShdw>
                </a:effectLst>
                <a:uLnTx/>
                <a:uFillTx/>
                <a:latin typeface="Impact"/>
                <a:ea typeface="+mn-ea"/>
                <a:cs typeface="+mn-cs"/>
              </a:rPr>
              <a:t>Learning Objectives</a:t>
            </a:r>
            <a:endParaRPr kumimoji="0" lang="en-US" sz="2800" b="1" i="0" u="none" strike="noStrike" kern="1200" cap="none" spc="0" normalizeH="0" baseline="0" noProof="0" dirty="0">
              <a:ln w="6600">
                <a:solidFill>
                  <a:srgbClr val="32928E"/>
                </a:solidFill>
                <a:prstDash val="solid"/>
              </a:ln>
              <a:solidFill>
                <a:prstClr val="white"/>
              </a:solidFill>
              <a:effectLst>
                <a:outerShdw dist="38100" dir="2700000" algn="tl" rotWithShape="0">
                  <a:srgbClr val="32928E"/>
                </a:outerShdw>
              </a:effectLst>
              <a:uLnTx/>
              <a:uFillTx/>
              <a:latin typeface="Tahoma"/>
              <a:ea typeface="+mn-ea"/>
              <a:cs typeface="+mn-cs"/>
            </a:endParaRPr>
          </a:p>
        </p:txBody>
      </p:sp>
    </p:spTree>
    <p:extLst>
      <p:ext uri="{BB962C8B-B14F-4D97-AF65-F5344CB8AC3E}">
        <p14:creationId xmlns:p14="http://schemas.microsoft.com/office/powerpoint/2010/main" val="2424374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887A39-9C2D-484A-B63F-E4B5B0C98F0A}"/>
              </a:ext>
            </a:extLst>
          </p:cNvPr>
          <p:cNvSpPr/>
          <p:nvPr/>
        </p:nvSpPr>
        <p:spPr>
          <a:xfrm>
            <a:off x="0" y="0"/>
            <a:ext cx="12192000" cy="6858000"/>
          </a:xfrm>
          <a:prstGeom prst="rect">
            <a:avLst/>
          </a:prstGeom>
          <a:gradFill flip="none" rotWithShape="1">
            <a:gsLst>
              <a:gs pos="0">
                <a:srgbClr val="44546A">
                  <a:shade val="30000"/>
                  <a:satMod val="115000"/>
                </a:srgbClr>
              </a:gs>
              <a:gs pos="50000">
                <a:srgbClr val="44546A">
                  <a:shade val="67500"/>
                  <a:satMod val="115000"/>
                </a:srgbClr>
              </a:gs>
              <a:gs pos="100000">
                <a:srgbClr val="44546A">
                  <a:shade val="100000"/>
                  <a:satMod val="115000"/>
                </a:srgbClr>
              </a:gs>
            </a:gsLst>
            <a:path path="circle">
              <a:fillToRect l="100000" t="100000"/>
            </a:path>
            <a:tileRect r="-100000" b="-100000"/>
          </a:gradFill>
          <a:ln w="12700" cap="flat" cmpd="sng" algn="ctr">
            <a:solidFill>
              <a:srgbClr val="44546A">
                <a:lumMod val="50000"/>
              </a:srgbClr>
            </a:solidFill>
            <a:prstDash val="solid"/>
            <a:miter lim="800000"/>
          </a:ln>
          <a:effectLst/>
        </p:spPr>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Franklin Gothic Book"/>
              <a:ea typeface="+mn-ea"/>
              <a:cs typeface="+mn-cs"/>
            </a:endParaRPr>
          </a:p>
        </p:txBody>
      </p:sp>
      <p:pic>
        <p:nvPicPr>
          <p:cNvPr id="5" name="How to Write an Email">
            <a:hlinkClick r:id="" action="ppaction://media"/>
            <a:extLst>
              <a:ext uri="{FF2B5EF4-FFF2-40B4-BE49-F238E27FC236}">
                <a16:creationId xmlns:a16="http://schemas.microsoft.com/office/drawing/2014/main" id="{2F16CBAA-91D2-4355-BD1F-DDF3791893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5434" y="1040524"/>
            <a:ext cx="8492359" cy="4776952"/>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42167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AC9696-6284-4A67-B62A-85BA1717CD31}"/>
              </a:ext>
            </a:extLst>
          </p:cNvPr>
          <p:cNvSpPr/>
          <p:nvPr/>
        </p:nvSpPr>
        <p:spPr>
          <a:xfrm>
            <a:off x="0" y="0"/>
            <a:ext cx="12192000"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a:p>
        </p:txBody>
      </p:sp>
      <p:sp>
        <p:nvSpPr>
          <p:cNvPr id="2" name="مربع نص 1">
            <a:extLst>
              <a:ext uri="{FF2B5EF4-FFF2-40B4-BE49-F238E27FC236}">
                <a16:creationId xmlns:a16="http://schemas.microsoft.com/office/drawing/2014/main" id="{1D905C84-7B36-41E1-9840-36F6A6D28437}"/>
              </a:ext>
            </a:extLst>
          </p:cNvPr>
          <p:cNvSpPr txBox="1"/>
          <p:nvPr/>
        </p:nvSpPr>
        <p:spPr>
          <a:xfrm>
            <a:off x="198609" y="15400"/>
            <a:ext cx="1499763" cy="523220"/>
          </a:xfrm>
          <a:prstGeom prst="rect">
            <a:avLst/>
          </a:prstGeom>
          <a:noFill/>
        </p:spPr>
        <p:txBody>
          <a:bodyPr wrap="square">
            <a:spAutoFit/>
          </a:bodyPr>
          <a:lstStyle/>
          <a:p>
            <a:r>
              <a:rPr lang="en-US" sz="2800" b="1" i="1" dirty="0">
                <a:solidFill>
                  <a:schemeClr val="bg1"/>
                </a:solidFill>
              </a:rPr>
              <a:t>Page:30</a:t>
            </a:r>
            <a:endParaRPr lang="ar-SA" sz="2800" b="1" i="1" dirty="0">
              <a:solidFill>
                <a:schemeClr val="bg1"/>
              </a:solidFill>
            </a:endParaRPr>
          </a:p>
        </p:txBody>
      </p:sp>
      <p:pic>
        <p:nvPicPr>
          <p:cNvPr id="6" name="صورة 5">
            <a:extLst>
              <a:ext uri="{FF2B5EF4-FFF2-40B4-BE49-F238E27FC236}">
                <a16:creationId xmlns:a16="http://schemas.microsoft.com/office/drawing/2014/main" id="{765C2C22-13F3-4B26-8E95-BE97C3C45E54}"/>
              </a:ext>
            </a:extLst>
          </p:cNvPr>
          <p:cNvPicPr>
            <a:picLocks noChangeAspect="1"/>
          </p:cNvPicPr>
          <p:nvPr/>
        </p:nvPicPr>
        <p:blipFill>
          <a:blip r:embed="rId2"/>
          <a:stretch>
            <a:fillRect/>
          </a:stretch>
        </p:blipFill>
        <p:spPr>
          <a:xfrm>
            <a:off x="198609" y="585894"/>
            <a:ext cx="10465744" cy="4794756"/>
          </a:xfrm>
          <a:prstGeom prst="rect">
            <a:avLst/>
          </a:prstGeom>
          <a:ln>
            <a:noFill/>
          </a:ln>
          <a:effectLst>
            <a:outerShdw blurRad="292100" dist="139700" dir="2700000" algn="tl" rotWithShape="0">
              <a:srgbClr val="333333">
                <a:alpha val="65000"/>
              </a:srgbClr>
            </a:outerShdw>
          </a:effectLst>
        </p:spPr>
      </p:pic>
      <p:sp>
        <p:nvSpPr>
          <p:cNvPr id="7" name="مربع نص 6">
            <a:extLst>
              <a:ext uri="{FF2B5EF4-FFF2-40B4-BE49-F238E27FC236}">
                <a16:creationId xmlns:a16="http://schemas.microsoft.com/office/drawing/2014/main" id="{EB69698D-DA90-47EB-90C8-63ECF7FBC061}"/>
              </a:ext>
            </a:extLst>
          </p:cNvPr>
          <p:cNvSpPr txBox="1"/>
          <p:nvPr/>
        </p:nvSpPr>
        <p:spPr>
          <a:xfrm>
            <a:off x="88727" y="5657660"/>
            <a:ext cx="12014545" cy="923330"/>
          </a:xfrm>
          <a:prstGeom prst="rect">
            <a:avLst/>
          </a:prstGeom>
          <a:solidFill>
            <a:schemeClr val="accent1">
              <a:lumMod val="20000"/>
              <a:lumOff val="80000"/>
            </a:schemeClr>
          </a:solidFill>
        </p:spPr>
        <p:txBody>
          <a:bodyPr wrap="square">
            <a:spAutoFit/>
          </a:bodyPr>
          <a:lstStyle/>
          <a:p>
            <a:pPr algn="l" rtl="0"/>
            <a:r>
              <a:rPr lang="en-US" dirty="0">
                <a:latin typeface="Comic Sans MS" panose="030F0702030302020204" pitchFamily="66" charset="0"/>
              </a:rPr>
              <a:t>In general, he is having a good time. He has made new friends and he is looking forward to a tour of Niagara Falls. He thinks his classes are interesting, and he is learning English quickly. However, he has had some difficulties adjusting to the weather and the food. He also misses his family</a:t>
            </a:r>
            <a:endParaRPr lang="en-US" dirty="0">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val="22681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26A798-D02E-4C05-B4D9-C175ADE5683C}"/>
              </a:ext>
            </a:extLst>
          </p:cNvPr>
          <p:cNvSpPr/>
          <p:nvPr/>
        </p:nvSpPr>
        <p:spPr>
          <a:xfrm>
            <a:off x="0" y="0"/>
            <a:ext cx="12192000"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a:p>
        </p:txBody>
      </p:sp>
      <p:pic>
        <p:nvPicPr>
          <p:cNvPr id="4" name="صورة 3">
            <a:extLst>
              <a:ext uri="{FF2B5EF4-FFF2-40B4-BE49-F238E27FC236}">
                <a16:creationId xmlns:a16="http://schemas.microsoft.com/office/drawing/2014/main" id="{3F9E99EC-69B8-464B-9477-675C8DBBD7A3}"/>
              </a:ext>
            </a:extLst>
          </p:cNvPr>
          <p:cNvPicPr>
            <a:picLocks noChangeAspect="1"/>
          </p:cNvPicPr>
          <p:nvPr/>
        </p:nvPicPr>
        <p:blipFill>
          <a:blip r:embed="rId2"/>
          <a:stretch>
            <a:fillRect/>
          </a:stretch>
        </p:blipFill>
        <p:spPr>
          <a:xfrm>
            <a:off x="624988" y="358549"/>
            <a:ext cx="10505756" cy="3210092"/>
          </a:xfrm>
          <a:prstGeom prst="rect">
            <a:avLst/>
          </a:prstGeom>
          <a:ln>
            <a:noFill/>
          </a:ln>
          <a:effectLst>
            <a:outerShdw blurRad="292100" dist="139700" dir="2700000" algn="tl" rotWithShape="0">
              <a:srgbClr val="333333">
                <a:alpha val="65000"/>
              </a:srgbClr>
            </a:outerShdw>
          </a:effectLst>
        </p:spPr>
      </p:pic>
      <p:sp>
        <p:nvSpPr>
          <p:cNvPr id="9" name="مربع نص 8">
            <a:extLst>
              <a:ext uri="{FF2B5EF4-FFF2-40B4-BE49-F238E27FC236}">
                <a16:creationId xmlns:a16="http://schemas.microsoft.com/office/drawing/2014/main" id="{3DC5F6C3-0D2C-4481-8F4F-A25537283E87}"/>
              </a:ext>
            </a:extLst>
          </p:cNvPr>
          <p:cNvSpPr txBox="1"/>
          <p:nvPr/>
        </p:nvSpPr>
        <p:spPr>
          <a:xfrm>
            <a:off x="2859882" y="3788903"/>
            <a:ext cx="5621967"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l" rtl="0"/>
            <a:r>
              <a:rPr lang="en-US" sz="2000" dirty="0">
                <a:solidFill>
                  <a:schemeClr val="accent1">
                    <a:lumMod val="50000"/>
                  </a:schemeClr>
                </a:solidFill>
                <a:latin typeface="Comic Sans MS" panose="030F0702030302020204" pitchFamily="66" charset="0"/>
              </a:rPr>
              <a:t>The test was quite difficult. </a:t>
            </a:r>
          </a:p>
          <a:p>
            <a:pPr algn="l" rtl="0"/>
            <a:r>
              <a:rPr lang="en-US" sz="2000" dirty="0">
                <a:solidFill>
                  <a:srgbClr val="C00000"/>
                </a:solidFill>
                <a:latin typeface="Comic Sans MS" panose="030F0702030302020204" pitchFamily="66" charset="0"/>
              </a:rPr>
              <a:t>It was quite… (a difficult test.) </a:t>
            </a:r>
          </a:p>
          <a:p>
            <a:pPr algn="l" rtl="0"/>
            <a:endParaRPr lang="en-US" sz="2000" dirty="0">
              <a:solidFill>
                <a:schemeClr val="accent1">
                  <a:lumMod val="50000"/>
                </a:schemeClr>
              </a:solidFill>
              <a:latin typeface="Comic Sans MS" panose="030F0702030302020204" pitchFamily="66" charset="0"/>
            </a:endParaRPr>
          </a:p>
          <a:p>
            <a:pPr algn="l" rtl="0"/>
            <a:r>
              <a:rPr lang="en-US" sz="2000" dirty="0">
                <a:solidFill>
                  <a:schemeClr val="accent1">
                    <a:lumMod val="50000"/>
                  </a:schemeClr>
                </a:solidFill>
                <a:latin typeface="Comic Sans MS" panose="030F0702030302020204" pitchFamily="66" charset="0"/>
              </a:rPr>
              <a:t>The lesson was quite interesting. </a:t>
            </a:r>
          </a:p>
          <a:p>
            <a:pPr algn="l" rtl="0"/>
            <a:r>
              <a:rPr lang="en-US" sz="2000" dirty="0">
                <a:solidFill>
                  <a:srgbClr val="C00000"/>
                </a:solidFill>
                <a:latin typeface="Comic Sans MS" panose="030F0702030302020204" pitchFamily="66" charset="0"/>
              </a:rPr>
              <a:t>(It was quite an interesting lesson.) </a:t>
            </a:r>
          </a:p>
          <a:p>
            <a:pPr algn="l" rtl="0"/>
            <a:endParaRPr lang="en-US" sz="2000" dirty="0">
              <a:solidFill>
                <a:srgbClr val="C00000"/>
              </a:solidFill>
              <a:latin typeface="Comic Sans MS" panose="030F0702030302020204" pitchFamily="66" charset="0"/>
            </a:endParaRPr>
          </a:p>
          <a:p>
            <a:pPr algn="l" rtl="0"/>
            <a:r>
              <a:rPr lang="en-US" sz="2000" dirty="0">
                <a:solidFill>
                  <a:schemeClr val="accent1">
                    <a:lumMod val="50000"/>
                  </a:schemeClr>
                </a:solidFill>
                <a:latin typeface="Comic Sans MS" panose="030F0702030302020204" pitchFamily="66" charset="0"/>
              </a:rPr>
              <a:t>That boy is quite tall. </a:t>
            </a:r>
          </a:p>
          <a:p>
            <a:pPr algn="l" rtl="0"/>
            <a:r>
              <a:rPr lang="en-US" sz="2000" dirty="0">
                <a:solidFill>
                  <a:srgbClr val="C00000"/>
                </a:solidFill>
                <a:latin typeface="Comic Sans MS" panose="030F0702030302020204" pitchFamily="66" charset="0"/>
              </a:rPr>
              <a:t>(He is quite a tall boy)</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2830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 calcmode="lin" valueType="num">
                                      <p:cBhvr additive="base">
                                        <p:cTn id="2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 calcmode="lin" valueType="num">
                                      <p:cBhvr additive="base">
                                        <p:cTn id="2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 calcmode="lin" valueType="num">
                                      <p:cBhvr additive="base">
                                        <p:cTn id="31"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E49C0A-F64F-4AE4-87FF-6C1E9250DA09}"/>
              </a:ext>
            </a:extLst>
          </p:cNvPr>
          <p:cNvSpPr/>
          <p:nvPr/>
        </p:nvSpPr>
        <p:spPr>
          <a:xfrm>
            <a:off x="0" y="0"/>
            <a:ext cx="12192000"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a:p>
        </p:txBody>
      </p:sp>
      <p:pic>
        <p:nvPicPr>
          <p:cNvPr id="1026" name="Picture 2" descr="Intensifier | What Is an intensifier?">
            <a:extLst>
              <a:ext uri="{FF2B5EF4-FFF2-40B4-BE49-F238E27FC236}">
                <a16:creationId xmlns:a16="http://schemas.microsoft.com/office/drawing/2014/main" id="{5073AF63-29B6-45CF-855B-49B6670E7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369" y="1071768"/>
            <a:ext cx="9185287" cy="4714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92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502CD4-FB50-47EE-B0D4-C338FAC04045}"/>
              </a:ext>
            </a:extLst>
          </p:cNvPr>
          <p:cNvSpPr/>
          <p:nvPr/>
        </p:nvSpPr>
        <p:spPr>
          <a:xfrm>
            <a:off x="0" y="0"/>
            <a:ext cx="12192000"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400"/>
          </a:p>
        </p:txBody>
      </p:sp>
      <p:pic>
        <p:nvPicPr>
          <p:cNvPr id="5" name="صورة 4">
            <a:extLst>
              <a:ext uri="{FF2B5EF4-FFF2-40B4-BE49-F238E27FC236}">
                <a16:creationId xmlns:a16="http://schemas.microsoft.com/office/drawing/2014/main" id="{3D5BF3CF-2832-4777-B4CF-CE9DFDA47AEC}"/>
              </a:ext>
            </a:extLst>
          </p:cNvPr>
          <p:cNvPicPr>
            <a:picLocks noChangeAspect="1"/>
          </p:cNvPicPr>
          <p:nvPr/>
        </p:nvPicPr>
        <p:blipFill rotWithShape="1">
          <a:blip r:embed="rId2"/>
          <a:srcRect b="25162"/>
          <a:stretch/>
        </p:blipFill>
        <p:spPr>
          <a:xfrm>
            <a:off x="378372" y="1237050"/>
            <a:ext cx="11440689" cy="32823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1359980"/>
      </p:ext>
    </p:extLst>
  </p:cSld>
  <p:clrMapOvr>
    <a:masterClrMapping/>
  </p:clrMapOvr>
</p:sld>
</file>

<file path=ppt/theme/theme1.xml><?xml version="1.0" encoding="utf-8"?>
<a:theme xmlns:a="http://schemas.openxmlformats.org/drawingml/2006/main" name="Office Theme">
  <a:themeElements>
    <a:clrScheme name="social">
      <a:dk1>
        <a:sysClr val="windowText" lastClr="000000"/>
      </a:dk1>
      <a:lt1>
        <a:srgbClr val="FFFFFF"/>
      </a:lt1>
      <a:dk2>
        <a:srgbClr val="44546A"/>
      </a:dk2>
      <a:lt2>
        <a:srgbClr val="E7E6E6"/>
      </a:lt2>
      <a:accent1>
        <a:srgbClr val="0770A2"/>
      </a:accent1>
      <a:accent2>
        <a:srgbClr val="82D9F7"/>
      </a:accent2>
      <a:accent3>
        <a:srgbClr val="FEFEFE"/>
      </a:accent3>
      <a:accent4>
        <a:srgbClr val="AEC844"/>
      </a:accent4>
      <a:accent5>
        <a:srgbClr val="F36622"/>
      </a:accent5>
      <a:accent6>
        <a:srgbClr val="FF3C4F"/>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Light_Box_Simple">
      <a:dk1>
        <a:sysClr val="windowText" lastClr="000000"/>
      </a:dk1>
      <a:lt1>
        <a:sysClr val="window" lastClr="FFFFFF"/>
      </a:lt1>
      <a:dk2>
        <a:srgbClr val="1F497D"/>
      </a:dk2>
      <a:lt2>
        <a:srgbClr val="EEECE1"/>
      </a:lt2>
      <a:accent1>
        <a:srgbClr val="2A2F42"/>
      </a:accent1>
      <a:accent2>
        <a:srgbClr val="32928E"/>
      </a:accent2>
      <a:accent3>
        <a:srgbClr val="C2CCD0"/>
      </a:accent3>
      <a:accent4>
        <a:srgbClr val="EFD643"/>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11061</TotalTime>
  <Words>416</Words>
  <Application>Microsoft Office PowerPoint</Application>
  <PresentationFormat>Widescreen</PresentationFormat>
  <Paragraphs>40</Paragraphs>
  <Slides>13</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Arial</vt:lpstr>
      <vt:lpstr>Boulder</vt:lpstr>
      <vt:lpstr>BRADDON</vt:lpstr>
      <vt:lpstr>Calibri</vt:lpstr>
      <vt:lpstr>Comic Sans MS</vt:lpstr>
      <vt:lpstr>Franklin Gothic Book</vt:lpstr>
      <vt:lpstr>Franklin Gothic Medium</vt:lpstr>
      <vt:lpstr>Impact</vt:lpstr>
      <vt:lpstr>Lato Light</vt:lpstr>
      <vt:lpstr>Tahoma</vt:lpstr>
      <vt:lpstr>Office Theme</vt:lpstr>
      <vt:lpstr>2_Office Theme</vt:lpstr>
      <vt:lpstr>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Andrei Donia</dc:creator>
  <cp:lastModifiedBy>نادية بنت الغامدي</cp:lastModifiedBy>
  <cp:revision>313</cp:revision>
  <dcterms:created xsi:type="dcterms:W3CDTF">2017-05-03T16:18:16Z</dcterms:created>
  <dcterms:modified xsi:type="dcterms:W3CDTF">2022-10-01T13:17:39Z</dcterms:modified>
</cp:coreProperties>
</file>