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32"/>
  </p:notesMasterIdLst>
  <p:sldIdLst>
    <p:sldId id="257" r:id="rId2"/>
    <p:sldId id="311" r:id="rId3"/>
    <p:sldId id="260" r:id="rId4"/>
    <p:sldId id="308" r:id="rId5"/>
    <p:sldId id="309" r:id="rId6"/>
    <p:sldId id="312" r:id="rId7"/>
    <p:sldId id="282" r:id="rId8"/>
    <p:sldId id="261" r:id="rId9"/>
    <p:sldId id="262" r:id="rId10"/>
    <p:sldId id="290" r:id="rId11"/>
    <p:sldId id="294" r:id="rId12"/>
    <p:sldId id="276" r:id="rId13"/>
    <p:sldId id="295" r:id="rId14"/>
    <p:sldId id="291" r:id="rId15"/>
    <p:sldId id="285" r:id="rId16"/>
    <p:sldId id="284" r:id="rId17"/>
    <p:sldId id="313" r:id="rId18"/>
    <p:sldId id="299" r:id="rId19"/>
    <p:sldId id="296" r:id="rId20"/>
    <p:sldId id="310" r:id="rId21"/>
    <p:sldId id="297" r:id="rId22"/>
    <p:sldId id="293" r:id="rId23"/>
    <p:sldId id="314" r:id="rId24"/>
    <p:sldId id="302" r:id="rId25"/>
    <p:sldId id="303" r:id="rId26"/>
    <p:sldId id="305" r:id="rId27"/>
    <p:sldId id="304" r:id="rId28"/>
    <p:sldId id="301" r:id="rId29"/>
    <p:sldId id="300" r:id="rId30"/>
    <p:sldId id="307" r:id="rId31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E91"/>
    <a:srgbClr val="66ABA5"/>
    <a:srgbClr val="619091"/>
    <a:srgbClr val="FFFFFF"/>
    <a:srgbClr val="408C7F"/>
    <a:srgbClr val="68ABA2"/>
    <a:srgbClr val="A7CE9A"/>
    <a:srgbClr val="DD604C"/>
    <a:srgbClr val="42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ECE"/>
          </a:solidFill>
        </a:fill>
      </a:tcStyle>
    </a:wholeTbl>
    <a:band2H>
      <a:tcTxStyle/>
      <a:tcStyle>
        <a:tcBdr/>
        <a:fill>
          <a:solidFill>
            <a:srgbClr val="FC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AFA"/>
          </a:solidFill>
        </a:fill>
      </a:tcStyle>
    </a:wholeTbl>
    <a:band2H>
      <a:tcTxStyle/>
      <a:tcStyle>
        <a:tcBdr/>
        <a:fill>
          <a:solidFill>
            <a:srgbClr val="F9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9D7"/>
          </a:solidFill>
        </a:fill>
      </a:tcStyle>
    </a:wholeTbl>
    <a:band2H>
      <a:tcTxStyle/>
      <a:tcStyle>
        <a:tcBdr/>
        <a:fill>
          <a:solidFill>
            <a:srgbClr val="EAED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7" autoAdjust="0"/>
    <p:restoredTop sz="93457" autoAdjust="0"/>
  </p:normalViewPr>
  <p:slideViewPr>
    <p:cSldViewPr snapToGrid="0">
      <p:cViewPr varScale="1">
        <p:scale>
          <a:sx n="110" d="100"/>
          <a:sy n="110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1E94F-48B8-424D-8BBF-DF0987F00C1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C69FE789-B809-4065-B2E0-843E2A0A0CBC}">
      <dgm:prSet phldrT="[نص]" custT="1"/>
      <dgm:spPr/>
      <dgm:t>
        <a:bodyPr/>
        <a:lstStyle/>
        <a:p>
          <a:pPr rtl="1"/>
          <a:r>
            <a:rPr lang="ar-SA" sz="2000" b="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نوع شعر الوالدين</a:t>
          </a:r>
        </a:p>
      </dgm:t>
    </dgm:pt>
    <dgm:pt modelId="{EDC97064-0292-47D3-809F-9214ADEC2173}" type="parTrans" cxnId="{70930537-1551-4392-A90F-DF17CF1790D4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5E70053E-AC49-4E49-84DB-AA5E020DDC31}" type="sibTrans" cxnId="{70930537-1551-4392-A90F-DF17CF1790D4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937DC89A-141A-4A49-91A8-F09F74326E82}">
      <dgm:prSet phldrT="[نص]" custT="1"/>
      <dgm:spPr/>
      <dgm:t>
        <a:bodyPr/>
        <a:lstStyle/>
        <a:p>
          <a:pPr rtl="1"/>
          <a:r>
            <a:rPr lang="ar-SA" sz="2000" b="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نوع شعر أخوانهم وأخواتهم</a:t>
          </a:r>
        </a:p>
      </dgm:t>
    </dgm:pt>
    <dgm:pt modelId="{82D70C70-F2B6-4728-868C-088EF9DE05C0}" type="parTrans" cxnId="{EFA41E26-EA5F-4AE4-A50A-3C196EF9BC5B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074A77E3-8B68-48E6-B10F-11F9AD1515D3}" type="sibTrans" cxnId="{EFA41E26-EA5F-4AE4-A50A-3C196EF9BC5B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4738CE5B-922C-4675-A086-A47F9840FA76}">
      <dgm:prSet phldrT="[نص]" custT="1"/>
      <dgm:spPr/>
      <dgm:t>
        <a:bodyPr/>
        <a:lstStyle/>
        <a:p>
          <a:pPr rtl="1"/>
          <a:r>
            <a:rPr lang="ar-SA" sz="2000" b="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لون شعرهم</a:t>
          </a:r>
        </a:p>
      </dgm:t>
    </dgm:pt>
    <dgm:pt modelId="{822054BE-E3F7-4B4E-8660-8BEA20B2CCB5}" type="parTrans" cxnId="{67B63913-67D0-4EE1-B996-863C4FC36CD0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3EB4577A-D559-42CC-9E5B-8A321F951C68}" type="sibTrans" cxnId="{67B63913-67D0-4EE1-B996-863C4FC36CD0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33EA0111-0925-4B86-9324-8FA45ECEAAAA}">
      <dgm:prSet custT="1"/>
      <dgm:spPr/>
      <dgm:t>
        <a:bodyPr/>
        <a:lstStyle/>
        <a:p>
          <a:pPr rtl="1"/>
          <a:r>
            <a:rPr lang="ar-SA" sz="2000" b="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لون بشرتهم</a:t>
          </a:r>
        </a:p>
      </dgm:t>
    </dgm:pt>
    <dgm:pt modelId="{B0A03909-56A2-41BF-99EF-92C2F10707B7}" type="parTrans" cxnId="{6F880C7E-A729-4CB2-8531-F47970CCDC7A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D3095F13-A4CB-48CE-9B71-EFF4E25365FC}" type="sibTrans" cxnId="{6F880C7E-A729-4CB2-8531-F47970CCDC7A}">
      <dgm:prSet/>
      <dgm:spPr/>
      <dgm:t>
        <a:bodyPr/>
        <a:lstStyle/>
        <a:p>
          <a:pPr rtl="1"/>
          <a:endParaRPr lang="ar-SA" sz="2000" b="1">
            <a:solidFill>
              <a:schemeClr val="accent6">
                <a:lumMod val="50000"/>
              </a:schemeClr>
            </a:solidFill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1A3213BF-F379-4DB8-A134-5A1DA001868D}" type="pres">
      <dgm:prSet presAssocID="{99E1E94F-48B8-424D-8BBF-DF0987F00C1B}" presName="Name0" presStyleCnt="0">
        <dgm:presLayoutVars>
          <dgm:chMax val="7"/>
          <dgm:chPref val="7"/>
          <dgm:dir val="rev"/>
        </dgm:presLayoutVars>
      </dgm:prSet>
      <dgm:spPr/>
    </dgm:pt>
    <dgm:pt modelId="{37AB4103-3F28-469A-ABC5-843EC04E93F3}" type="pres">
      <dgm:prSet presAssocID="{99E1E94F-48B8-424D-8BBF-DF0987F00C1B}" presName="Name1" presStyleCnt="0"/>
      <dgm:spPr/>
    </dgm:pt>
    <dgm:pt modelId="{7F8D06E3-C929-4EDD-8E7F-B2F85DC53B49}" type="pres">
      <dgm:prSet presAssocID="{99E1E94F-48B8-424D-8BBF-DF0987F00C1B}" presName="cycle" presStyleCnt="0"/>
      <dgm:spPr/>
    </dgm:pt>
    <dgm:pt modelId="{E6F3A058-2D66-4177-8424-2FC37826D69A}" type="pres">
      <dgm:prSet presAssocID="{99E1E94F-48B8-424D-8BBF-DF0987F00C1B}" presName="srcNode" presStyleLbl="node1" presStyleIdx="0" presStyleCnt="4"/>
      <dgm:spPr/>
    </dgm:pt>
    <dgm:pt modelId="{C34480DE-5E66-4744-ACC6-47B9C476EF48}" type="pres">
      <dgm:prSet presAssocID="{99E1E94F-48B8-424D-8BBF-DF0987F00C1B}" presName="conn" presStyleLbl="parChTrans1D2" presStyleIdx="0" presStyleCnt="1"/>
      <dgm:spPr/>
    </dgm:pt>
    <dgm:pt modelId="{37C8B074-10C9-48CB-9604-C6C340CD0417}" type="pres">
      <dgm:prSet presAssocID="{99E1E94F-48B8-424D-8BBF-DF0987F00C1B}" presName="extraNode" presStyleLbl="node1" presStyleIdx="0" presStyleCnt="4"/>
      <dgm:spPr/>
    </dgm:pt>
    <dgm:pt modelId="{93BDCA1A-D515-46D1-AA1A-6027C0DF85B8}" type="pres">
      <dgm:prSet presAssocID="{99E1E94F-48B8-424D-8BBF-DF0987F00C1B}" presName="dstNode" presStyleLbl="node1" presStyleIdx="0" presStyleCnt="4"/>
      <dgm:spPr/>
    </dgm:pt>
    <dgm:pt modelId="{5CF231B5-1683-49FD-95D8-0439323333E7}" type="pres">
      <dgm:prSet presAssocID="{C69FE789-B809-4065-B2E0-843E2A0A0CBC}" presName="text_1" presStyleLbl="node1" presStyleIdx="0" presStyleCnt="4">
        <dgm:presLayoutVars>
          <dgm:bulletEnabled val="1"/>
        </dgm:presLayoutVars>
      </dgm:prSet>
      <dgm:spPr/>
    </dgm:pt>
    <dgm:pt modelId="{34F64A86-C63C-4AEA-9E67-C7EC85C7808A}" type="pres">
      <dgm:prSet presAssocID="{C69FE789-B809-4065-B2E0-843E2A0A0CBC}" presName="accent_1" presStyleCnt="0"/>
      <dgm:spPr/>
    </dgm:pt>
    <dgm:pt modelId="{B231EBF3-2613-4494-A4B5-BEB235295738}" type="pres">
      <dgm:prSet presAssocID="{C69FE789-B809-4065-B2E0-843E2A0A0CBC}" presName="accentRepeatNode" presStyleLbl="solidFgAcc1" presStyleIdx="0" presStyleCnt="4"/>
      <dgm:spPr>
        <a:solidFill>
          <a:srgbClr val="FFFFFF"/>
        </a:solidFill>
      </dgm:spPr>
    </dgm:pt>
    <dgm:pt modelId="{28907217-5D10-4806-A13F-5831138D8E9C}" type="pres">
      <dgm:prSet presAssocID="{937DC89A-141A-4A49-91A8-F09F74326E82}" presName="text_2" presStyleLbl="node1" presStyleIdx="1" presStyleCnt="4">
        <dgm:presLayoutVars>
          <dgm:bulletEnabled val="1"/>
        </dgm:presLayoutVars>
      </dgm:prSet>
      <dgm:spPr/>
    </dgm:pt>
    <dgm:pt modelId="{DC5C4CD8-3C3F-4C5C-B527-175D93C355BA}" type="pres">
      <dgm:prSet presAssocID="{937DC89A-141A-4A49-91A8-F09F74326E82}" presName="accent_2" presStyleCnt="0"/>
      <dgm:spPr/>
    </dgm:pt>
    <dgm:pt modelId="{38BBEC29-9FFA-4DA1-8914-20BE706183A0}" type="pres">
      <dgm:prSet presAssocID="{937DC89A-141A-4A49-91A8-F09F74326E82}" presName="accentRepeatNode" presStyleLbl="solidFgAcc1" presStyleIdx="1" presStyleCnt="4"/>
      <dgm:spPr>
        <a:solidFill>
          <a:srgbClr val="FFFFFF"/>
        </a:solidFill>
      </dgm:spPr>
    </dgm:pt>
    <dgm:pt modelId="{DA1E78E8-E573-4000-8D9F-CAAB4BDB397A}" type="pres">
      <dgm:prSet presAssocID="{4738CE5B-922C-4675-A086-A47F9840FA76}" presName="text_3" presStyleLbl="node1" presStyleIdx="2" presStyleCnt="4">
        <dgm:presLayoutVars>
          <dgm:bulletEnabled val="1"/>
        </dgm:presLayoutVars>
      </dgm:prSet>
      <dgm:spPr/>
    </dgm:pt>
    <dgm:pt modelId="{2191B6B4-8B9A-4967-BCD0-5AAF7DE98793}" type="pres">
      <dgm:prSet presAssocID="{4738CE5B-922C-4675-A086-A47F9840FA76}" presName="accent_3" presStyleCnt="0"/>
      <dgm:spPr/>
    </dgm:pt>
    <dgm:pt modelId="{E03F12B3-BD04-48FD-A09E-271519FB469A}" type="pres">
      <dgm:prSet presAssocID="{4738CE5B-922C-4675-A086-A47F9840FA76}" presName="accentRepeatNode" presStyleLbl="solidFgAcc1" presStyleIdx="2" presStyleCnt="4"/>
      <dgm:spPr>
        <a:solidFill>
          <a:srgbClr val="FFFFFF"/>
        </a:solidFill>
      </dgm:spPr>
    </dgm:pt>
    <dgm:pt modelId="{27F44653-76C2-4B61-81B9-9953F4A06AAB}" type="pres">
      <dgm:prSet presAssocID="{33EA0111-0925-4B86-9324-8FA45ECEAAAA}" presName="text_4" presStyleLbl="node1" presStyleIdx="3" presStyleCnt="4">
        <dgm:presLayoutVars>
          <dgm:bulletEnabled val="1"/>
        </dgm:presLayoutVars>
      </dgm:prSet>
      <dgm:spPr/>
    </dgm:pt>
    <dgm:pt modelId="{9F41729F-9D63-4281-AED1-D60D78F56991}" type="pres">
      <dgm:prSet presAssocID="{33EA0111-0925-4B86-9324-8FA45ECEAAAA}" presName="accent_4" presStyleCnt="0"/>
      <dgm:spPr/>
    </dgm:pt>
    <dgm:pt modelId="{9A993D31-EDA7-4C41-BB15-51B110B0433E}" type="pres">
      <dgm:prSet presAssocID="{33EA0111-0925-4B86-9324-8FA45ECEAAAA}" presName="accentRepeatNode" presStyleLbl="solidFgAcc1" presStyleIdx="3" presStyleCnt="4"/>
      <dgm:spPr>
        <a:solidFill>
          <a:srgbClr val="FFFFFF"/>
        </a:solidFill>
      </dgm:spPr>
    </dgm:pt>
  </dgm:ptLst>
  <dgm:cxnLst>
    <dgm:cxn modelId="{8ABBF401-8651-4A1D-B7B6-F8EC19EF6002}" type="presOf" srcId="{5E70053E-AC49-4E49-84DB-AA5E020DDC31}" destId="{C34480DE-5E66-4744-ACC6-47B9C476EF48}" srcOrd="0" destOrd="0" presId="urn:microsoft.com/office/officeart/2008/layout/VerticalCurvedList"/>
    <dgm:cxn modelId="{67B63913-67D0-4EE1-B996-863C4FC36CD0}" srcId="{99E1E94F-48B8-424D-8BBF-DF0987F00C1B}" destId="{4738CE5B-922C-4675-A086-A47F9840FA76}" srcOrd="2" destOrd="0" parTransId="{822054BE-E3F7-4B4E-8660-8BEA20B2CCB5}" sibTransId="{3EB4577A-D559-42CC-9E5B-8A321F951C68}"/>
    <dgm:cxn modelId="{EFA41E26-EA5F-4AE4-A50A-3C196EF9BC5B}" srcId="{99E1E94F-48B8-424D-8BBF-DF0987F00C1B}" destId="{937DC89A-141A-4A49-91A8-F09F74326E82}" srcOrd="1" destOrd="0" parTransId="{82D70C70-F2B6-4728-868C-088EF9DE05C0}" sibTransId="{074A77E3-8B68-48E6-B10F-11F9AD1515D3}"/>
    <dgm:cxn modelId="{70930537-1551-4392-A90F-DF17CF1790D4}" srcId="{99E1E94F-48B8-424D-8BBF-DF0987F00C1B}" destId="{C69FE789-B809-4065-B2E0-843E2A0A0CBC}" srcOrd="0" destOrd="0" parTransId="{EDC97064-0292-47D3-809F-9214ADEC2173}" sibTransId="{5E70053E-AC49-4E49-84DB-AA5E020DDC31}"/>
    <dgm:cxn modelId="{04DB2854-FEE7-462D-B17D-3DA3CB5AB375}" type="presOf" srcId="{C69FE789-B809-4065-B2E0-843E2A0A0CBC}" destId="{5CF231B5-1683-49FD-95D8-0439323333E7}" srcOrd="0" destOrd="0" presId="urn:microsoft.com/office/officeart/2008/layout/VerticalCurvedList"/>
    <dgm:cxn modelId="{6F880C7E-A729-4CB2-8531-F47970CCDC7A}" srcId="{99E1E94F-48B8-424D-8BBF-DF0987F00C1B}" destId="{33EA0111-0925-4B86-9324-8FA45ECEAAAA}" srcOrd="3" destOrd="0" parTransId="{B0A03909-56A2-41BF-99EF-92C2F10707B7}" sibTransId="{D3095F13-A4CB-48CE-9B71-EFF4E25365FC}"/>
    <dgm:cxn modelId="{277E01AA-1CD7-4CF5-B566-5E0C0F4B113E}" type="presOf" srcId="{4738CE5B-922C-4675-A086-A47F9840FA76}" destId="{DA1E78E8-E573-4000-8D9F-CAAB4BDB397A}" srcOrd="0" destOrd="0" presId="urn:microsoft.com/office/officeart/2008/layout/VerticalCurvedList"/>
    <dgm:cxn modelId="{2F94F9B5-35D3-47CA-94EE-F00B45731585}" type="presOf" srcId="{99E1E94F-48B8-424D-8BBF-DF0987F00C1B}" destId="{1A3213BF-F379-4DB8-A134-5A1DA001868D}" srcOrd="0" destOrd="0" presId="urn:microsoft.com/office/officeart/2008/layout/VerticalCurvedList"/>
    <dgm:cxn modelId="{1B9B88C4-EC73-400D-BDA2-E35214A9B023}" type="presOf" srcId="{33EA0111-0925-4B86-9324-8FA45ECEAAAA}" destId="{27F44653-76C2-4B61-81B9-9953F4A06AAB}" srcOrd="0" destOrd="0" presId="urn:microsoft.com/office/officeart/2008/layout/VerticalCurvedList"/>
    <dgm:cxn modelId="{7D90E7D9-6083-45F8-9EB0-05AC13866702}" type="presOf" srcId="{937DC89A-141A-4A49-91A8-F09F74326E82}" destId="{28907217-5D10-4806-A13F-5831138D8E9C}" srcOrd="0" destOrd="0" presId="urn:microsoft.com/office/officeart/2008/layout/VerticalCurvedList"/>
    <dgm:cxn modelId="{1D64E484-4C7C-4FAE-A465-41FEB0E48A4E}" type="presParOf" srcId="{1A3213BF-F379-4DB8-A134-5A1DA001868D}" destId="{37AB4103-3F28-469A-ABC5-843EC04E93F3}" srcOrd="0" destOrd="0" presId="urn:microsoft.com/office/officeart/2008/layout/VerticalCurvedList"/>
    <dgm:cxn modelId="{B8AACDAD-1830-4B37-A5F2-C8D3FD919566}" type="presParOf" srcId="{37AB4103-3F28-469A-ABC5-843EC04E93F3}" destId="{7F8D06E3-C929-4EDD-8E7F-B2F85DC53B49}" srcOrd="0" destOrd="0" presId="urn:microsoft.com/office/officeart/2008/layout/VerticalCurvedList"/>
    <dgm:cxn modelId="{3026BBD9-106E-476F-8E98-3C9C575080E7}" type="presParOf" srcId="{7F8D06E3-C929-4EDD-8E7F-B2F85DC53B49}" destId="{E6F3A058-2D66-4177-8424-2FC37826D69A}" srcOrd="0" destOrd="0" presId="urn:microsoft.com/office/officeart/2008/layout/VerticalCurvedList"/>
    <dgm:cxn modelId="{32749BED-668D-4F53-BC99-5F481B2E9B94}" type="presParOf" srcId="{7F8D06E3-C929-4EDD-8E7F-B2F85DC53B49}" destId="{C34480DE-5E66-4744-ACC6-47B9C476EF48}" srcOrd="1" destOrd="0" presId="urn:microsoft.com/office/officeart/2008/layout/VerticalCurvedList"/>
    <dgm:cxn modelId="{300C6D00-230F-4F90-9F86-515D66E44C20}" type="presParOf" srcId="{7F8D06E3-C929-4EDD-8E7F-B2F85DC53B49}" destId="{37C8B074-10C9-48CB-9604-C6C340CD0417}" srcOrd="2" destOrd="0" presId="urn:microsoft.com/office/officeart/2008/layout/VerticalCurvedList"/>
    <dgm:cxn modelId="{14B1860C-7814-44A5-B261-326815E72357}" type="presParOf" srcId="{7F8D06E3-C929-4EDD-8E7F-B2F85DC53B49}" destId="{93BDCA1A-D515-46D1-AA1A-6027C0DF85B8}" srcOrd="3" destOrd="0" presId="urn:microsoft.com/office/officeart/2008/layout/VerticalCurvedList"/>
    <dgm:cxn modelId="{B3D243A6-43FB-4BBE-86F3-29F7F3DDCB25}" type="presParOf" srcId="{37AB4103-3F28-469A-ABC5-843EC04E93F3}" destId="{5CF231B5-1683-49FD-95D8-0439323333E7}" srcOrd="1" destOrd="0" presId="urn:microsoft.com/office/officeart/2008/layout/VerticalCurvedList"/>
    <dgm:cxn modelId="{B52034DF-A458-494C-8858-1BDAC6153072}" type="presParOf" srcId="{37AB4103-3F28-469A-ABC5-843EC04E93F3}" destId="{34F64A86-C63C-4AEA-9E67-C7EC85C7808A}" srcOrd="2" destOrd="0" presId="urn:microsoft.com/office/officeart/2008/layout/VerticalCurvedList"/>
    <dgm:cxn modelId="{B7FB2C93-D4F6-480D-A719-542B6DABAF75}" type="presParOf" srcId="{34F64A86-C63C-4AEA-9E67-C7EC85C7808A}" destId="{B231EBF3-2613-4494-A4B5-BEB235295738}" srcOrd="0" destOrd="0" presId="urn:microsoft.com/office/officeart/2008/layout/VerticalCurvedList"/>
    <dgm:cxn modelId="{ECD6702F-DCB8-4F17-8471-77C88BA83223}" type="presParOf" srcId="{37AB4103-3F28-469A-ABC5-843EC04E93F3}" destId="{28907217-5D10-4806-A13F-5831138D8E9C}" srcOrd="3" destOrd="0" presId="urn:microsoft.com/office/officeart/2008/layout/VerticalCurvedList"/>
    <dgm:cxn modelId="{5BBA9E89-06F2-445D-8B49-F7AEEF2C1BAE}" type="presParOf" srcId="{37AB4103-3F28-469A-ABC5-843EC04E93F3}" destId="{DC5C4CD8-3C3F-4C5C-B527-175D93C355BA}" srcOrd="4" destOrd="0" presId="urn:microsoft.com/office/officeart/2008/layout/VerticalCurvedList"/>
    <dgm:cxn modelId="{2C74D5BE-19FC-480C-8A9B-31AF9B8306EC}" type="presParOf" srcId="{DC5C4CD8-3C3F-4C5C-B527-175D93C355BA}" destId="{38BBEC29-9FFA-4DA1-8914-20BE706183A0}" srcOrd="0" destOrd="0" presId="urn:microsoft.com/office/officeart/2008/layout/VerticalCurvedList"/>
    <dgm:cxn modelId="{87B25D22-298B-4C2B-8031-1A1BCF3AE9F5}" type="presParOf" srcId="{37AB4103-3F28-469A-ABC5-843EC04E93F3}" destId="{DA1E78E8-E573-4000-8D9F-CAAB4BDB397A}" srcOrd="5" destOrd="0" presId="urn:microsoft.com/office/officeart/2008/layout/VerticalCurvedList"/>
    <dgm:cxn modelId="{E2583D6D-8DA2-4DC9-BDEB-BA1730137B8B}" type="presParOf" srcId="{37AB4103-3F28-469A-ABC5-843EC04E93F3}" destId="{2191B6B4-8B9A-4967-BCD0-5AAF7DE98793}" srcOrd="6" destOrd="0" presId="urn:microsoft.com/office/officeart/2008/layout/VerticalCurvedList"/>
    <dgm:cxn modelId="{F74EC3CB-BC8B-46BC-8A84-B31FFFA33E4C}" type="presParOf" srcId="{2191B6B4-8B9A-4967-BCD0-5AAF7DE98793}" destId="{E03F12B3-BD04-48FD-A09E-271519FB469A}" srcOrd="0" destOrd="0" presId="urn:microsoft.com/office/officeart/2008/layout/VerticalCurvedList"/>
    <dgm:cxn modelId="{8C3C3051-74BC-432D-B6DD-639F1500C73B}" type="presParOf" srcId="{37AB4103-3F28-469A-ABC5-843EC04E93F3}" destId="{27F44653-76C2-4B61-81B9-9953F4A06AAB}" srcOrd="7" destOrd="0" presId="urn:microsoft.com/office/officeart/2008/layout/VerticalCurvedList"/>
    <dgm:cxn modelId="{6F06BB00-F2CF-4CE0-9E47-9CA5FB8DB4F1}" type="presParOf" srcId="{37AB4103-3F28-469A-ABC5-843EC04E93F3}" destId="{9F41729F-9D63-4281-AED1-D60D78F56991}" srcOrd="8" destOrd="0" presId="urn:microsoft.com/office/officeart/2008/layout/VerticalCurvedList"/>
    <dgm:cxn modelId="{19278D7C-41FD-4262-9016-354DE4906F31}" type="presParOf" srcId="{9F41729F-9D63-4281-AED1-D60D78F56991}" destId="{9A993D31-EDA7-4C41-BB15-51B110B04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1E94F-48B8-424D-8BBF-DF0987F00C1B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4738CE5B-922C-4675-A086-A47F9840FA76}">
      <dgm:prSet phldrT="[نص]" custT="1"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  <a:tint val="100000"/>
                <a:shade val="100000"/>
                <a:satMod val="129999"/>
                <a:alpha val="99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rtl="1"/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ea typeface="Arial"/>
              <a:cs typeface="Careem" panose="00000500000000000000" pitchFamily="50" charset="-78"/>
            </a:rPr>
            <a:t>نوع شعر الوالدين</a:t>
          </a:r>
        </a:p>
      </dgm:t>
    </dgm:pt>
    <dgm:pt modelId="{822054BE-E3F7-4B4E-8660-8BEA20B2CCB5}" type="parTrans" cxnId="{67B63913-67D0-4EE1-B996-863C4FC36CD0}">
      <dgm:prSet/>
      <dgm:spPr/>
      <dgm:t>
        <a:bodyPr/>
        <a:lstStyle/>
        <a:p>
          <a:pPr rtl="1"/>
          <a:endParaRPr lang="ar-SA" sz="2800" b="1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EB4577A-D559-42CC-9E5B-8A321F951C68}" type="sibTrans" cxnId="{67B63913-67D0-4EE1-B996-863C4FC36CD0}">
      <dgm:prSet/>
      <dgm:spPr>
        <a:ln>
          <a:noFill/>
        </a:ln>
      </dgm:spPr>
      <dgm:t>
        <a:bodyPr/>
        <a:lstStyle/>
        <a:p>
          <a:pPr rtl="1"/>
          <a:endParaRPr lang="ar-SA" sz="2800" b="1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A3213BF-F379-4DB8-A134-5A1DA001868D}" type="pres">
      <dgm:prSet presAssocID="{99E1E94F-48B8-424D-8BBF-DF0987F00C1B}" presName="Name0" presStyleCnt="0">
        <dgm:presLayoutVars>
          <dgm:chMax val="7"/>
          <dgm:chPref val="7"/>
          <dgm:dir val="rev"/>
        </dgm:presLayoutVars>
      </dgm:prSet>
      <dgm:spPr/>
    </dgm:pt>
    <dgm:pt modelId="{37AB4103-3F28-469A-ABC5-843EC04E93F3}" type="pres">
      <dgm:prSet presAssocID="{99E1E94F-48B8-424D-8BBF-DF0987F00C1B}" presName="Name1" presStyleCnt="0"/>
      <dgm:spPr/>
    </dgm:pt>
    <dgm:pt modelId="{7F8D06E3-C929-4EDD-8E7F-B2F85DC53B49}" type="pres">
      <dgm:prSet presAssocID="{99E1E94F-48B8-424D-8BBF-DF0987F00C1B}" presName="cycle" presStyleCnt="0"/>
      <dgm:spPr/>
    </dgm:pt>
    <dgm:pt modelId="{E6F3A058-2D66-4177-8424-2FC37826D69A}" type="pres">
      <dgm:prSet presAssocID="{99E1E94F-48B8-424D-8BBF-DF0987F00C1B}" presName="srcNode" presStyleLbl="node1" presStyleIdx="0" presStyleCnt="1"/>
      <dgm:spPr/>
    </dgm:pt>
    <dgm:pt modelId="{C34480DE-5E66-4744-ACC6-47B9C476EF48}" type="pres">
      <dgm:prSet presAssocID="{99E1E94F-48B8-424D-8BBF-DF0987F00C1B}" presName="conn" presStyleLbl="parChTrans1D2" presStyleIdx="0" presStyleCnt="1"/>
      <dgm:spPr/>
    </dgm:pt>
    <dgm:pt modelId="{37C8B074-10C9-48CB-9604-C6C340CD0417}" type="pres">
      <dgm:prSet presAssocID="{99E1E94F-48B8-424D-8BBF-DF0987F00C1B}" presName="extraNode" presStyleLbl="node1" presStyleIdx="0" presStyleCnt="1"/>
      <dgm:spPr/>
    </dgm:pt>
    <dgm:pt modelId="{93BDCA1A-D515-46D1-AA1A-6027C0DF85B8}" type="pres">
      <dgm:prSet presAssocID="{99E1E94F-48B8-424D-8BBF-DF0987F00C1B}" presName="dstNode" presStyleLbl="node1" presStyleIdx="0" presStyleCnt="1"/>
      <dgm:spPr/>
    </dgm:pt>
    <dgm:pt modelId="{CEBDD872-A5CE-416B-9973-7A4690D5F56A}" type="pres">
      <dgm:prSet presAssocID="{4738CE5B-922C-4675-A086-A47F9840FA76}" presName="text_1" presStyleLbl="node1" presStyleIdx="0" presStyleCnt="1" custLinFactNeighborY="0">
        <dgm:presLayoutVars>
          <dgm:bulletEnabled val="1"/>
        </dgm:presLayoutVars>
      </dgm:prSet>
      <dgm:spPr/>
    </dgm:pt>
    <dgm:pt modelId="{81D41F13-710A-4245-B15A-91B8F5760C57}" type="pres">
      <dgm:prSet presAssocID="{4738CE5B-922C-4675-A086-A47F9840FA76}" presName="accent_1" presStyleCnt="0"/>
      <dgm:spPr/>
    </dgm:pt>
    <dgm:pt modelId="{E03F12B3-BD04-48FD-A09E-271519FB469A}" type="pres">
      <dgm:prSet presAssocID="{4738CE5B-922C-4675-A086-A47F9840FA76}" presName="accentRepeatNode" presStyleLbl="solidFgAcc1" presStyleIdx="0" presStyleCnt="1" custLinFactNeighborX="30618"/>
      <dgm:spPr>
        <a:solidFill>
          <a:srgbClr val="FFFFFF"/>
        </a:solidFill>
        <a:ln>
          <a:solidFill>
            <a:srgbClr val="A7CE9A"/>
          </a:solidFill>
        </a:ln>
      </dgm:spPr>
    </dgm:pt>
  </dgm:ptLst>
  <dgm:cxnLst>
    <dgm:cxn modelId="{67B63913-67D0-4EE1-B996-863C4FC36CD0}" srcId="{99E1E94F-48B8-424D-8BBF-DF0987F00C1B}" destId="{4738CE5B-922C-4675-A086-A47F9840FA76}" srcOrd="0" destOrd="0" parTransId="{822054BE-E3F7-4B4E-8660-8BEA20B2CCB5}" sibTransId="{3EB4577A-D559-42CC-9E5B-8A321F951C68}"/>
    <dgm:cxn modelId="{7F161387-D300-4CAA-A85E-2DD197304006}" type="presOf" srcId="{4738CE5B-922C-4675-A086-A47F9840FA76}" destId="{CEBDD872-A5CE-416B-9973-7A4690D5F56A}" srcOrd="0" destOrd="0" presId="urn:microsoft.com/office/officeart/2008/layout/VerticalCurvedList"/>
    <dgm:cxn modelId="{2F94F9B5-35D3-47CA-94EE-F00B45731585}" type="presOf" srcId="{99E1E94F-48B8-424D-8BBF-DF0987F00C1B}" destId="{1A3213BF-F379-4DB8-A134-5A1DA001868D}" srcOrd="0" destOrd="0" presId="urn:microsoft.com/office/officeart/2008/layout/VerticalCurvedList"/>
    <dgm:cxn modelId="{234C95FA-494B-4273-B979-715DFBBF5DFD}" type="presOf" srcId="{3EB4577A-D559-42CC-9E5B-8A321F951C68}" destId="{C34480DE-5E66-4744-ACC6-47B9C476EF48}" srcOrd="0" destOrd="0" presId="urn:microsoft.com/office/officeart/2008/layout/VerticalCurvedList"/>
    <dgm:cxn modelId="{1D64E484-4C7C-4FAE-A465-41FEB0E48A4E}" type="presParOf" srcId="{1A3213BF-F379-4DB8-A134-5A1DA001868D}" destId="{37AB4103-3F28-469A-ABC5-843EC04E93F3}" srcOrd="0" destOrd="0" presId="urn:microsoft.com/office/officeart/2008/layout/VerticalCurvedList"/>
    <dgm:cxn modelId="{B8AACDAD-1830-4B37-A5F2-C8D3FD919566}" type="presParOf" srcId="{37AB4103-3F28-469A-ABC5-843EC04E93F3}" destId="{7F8D06E3-C929-4EDD-8E7F-B2F85DC53B49}" srcOrd="0" destOrd="0" presId="urn:microsoft.com/office/officeart/2008/layout/VerticalCurvedList"/>
    <dgm:cxn modelId="{3026BBD9-106E-476F-8E98-3C9C575080E7}" type="presParOf" srcId="{7F8D06E3-C929-4EDD-8E7F-B2F85DC53B49}" destId="{E6F3A058-2D66-4177-8424-2FC37826D69A}" srcOrd="0" destOrd="0" presId="urn:microsoft.com/office/officeart/2008/layout/VerticalCurvedList"/>
    <dgm:cxn modelId="{32749BED-668D-4F53-BC99-5F481B2E9B94}" type="presParOf" srcId="{7F8D06E3-C929-4EDD-8E7F-B2F85DC53B49}" destId="{C34480DE-5E66-4744-ACC6-47B9C476EF48}" srcOrd="1" destOrd="0" presId="urn:microsoft.com/office/officeart/2008/layout/VerticalCurvedList"/>
    <dgm:cxn modelId="{300C6D00-230F-4F90-9F86-515D66E44C20}" type="presParOf" srcId="{7F8D06E3-C929-4EDD-8E7F-B2F85DC53B49}" destId="{37C8B074-10C9-48CB-9604-C6C340CD0417}" srcOrd="2" destOrd="0" presId="urn:microsoft.com/office/officeart/2008/layout/VerticalCurvedList"/>
    <dgm:cxn modelId="{14B1860C-7814-44A5-B261-326815E72357}" type="presParOf" srcId="{7F8D06E3-C929-4EDD-8E7F-B2F85DC53B49}" destId="{93BDCA1A-D515-46D1-AA1A-6027C0DF85B8}" srcOrd="3" destOrd="0" presId="urn:microsoft.com/office/officeart/2008/layout/VerticalCurvedList"/>
    <dgm:cxn modelId="{EFD82DCA-CB8C-4AC7-96E1-C1537D57B9FD}" type="presParOf" srcId="{37AB4103-3F28-469A-ABC5-843EC04E93F3}" destId="{CEBDD872-A5CE-416B-9973-7A4690D5F56A}" srcOrd="1" destOrd="0" presId="urn:microsoft.com/office/officeart/2008/layout/VerticalCurvedList"/>
    <dgm:cxn modelId="{C057B4DD-5565-4F14-9722-A8D7BBBB6C66}" type="presParOf" srcId="{37AB4103-3F28-469A-ABC5-843EC04E93F3}" destId="{81D41F13-710A-4245-B15A-91B8F5760C57}" srcOrd="2" destOrd="0" presId="urn:microsoft.com/office/officeart/2008/layout/VerticalCurvedList"/>
    <dgm:cxn modelId="{EE088B64-7849-4EF8-AC71-D1E00E5CD83A}" type="presParOf" srcId="{81D41F13-710A-4245-B15A-91B8F5760C57}" destId="{E03F12B3-BD04-48FD-A09E-271519FB46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F078F-5EBE-4F00-960B-4D2AFEF80960}" type="doc">
      <dgm:prSet loTypeId="urn:microsoft.com/office/officeart/2005/8/layout/hierarchy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41BC4F-0F59-4322-856F-90E79C89DE3F}">
      <dgm:prSet phldrT="[نص]" custT="1"/>
      <dgm:spPr/>
      <dgm:t>
        <a:bodyPr/>
        <a:lstStyle/>
        <a:p>
          <a:pPr rtl="1"/>
          <a:r>
            <a:rPr lang="ar-SA" sz="2000" dirty="0">
              <a:latin typeface="Careem Bold" panose="00000800000000000000" pitchFamily="50" charset="-78"/>
              <a:cs typeface="Careem Bold" panose="00000800000000000000" pitchFamily="50" charset="-78"/>
            </a:rPr>
            <a:t>الوراثة</a:t>
          </a:r>
          <a:endParaRPr lang="en-US" sz="2000" dirty="0">
            <a:latin typeface="Careem Bold" panose="00000800000000000000" pitchFamily="50" charset="-78"/>
            <a:cs typeface="Careem Bold" panose="00000800000000000000" pitchFamily="50" charset="-78"/>
          </a:endParaRPr>
        </a:p>
      </dgm:t>
    </dgm:pt>
    <dgm:pt modelId="{96A1E6D5-90B6-4675-B811-4ACA5340414F}" type="parTrans" cxnId="{969919F5-A5E4-4131-B945-0FF3B47CD5EF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A25243DC-E5AC-4B7C-B2F1-0B71355BCEF2}" type="sibTrans" cxnId="{969919F5-A5E4-4131-B945-0FF3B47CD5EF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304DBAAC-F133-4F3B-8401-D77C5154448A}">
      <dgm:prSet phldrT="[نص]" custT="1"/>
      <dgm:spPr/>
      <dgm:t>
        <a:bodyPr/>
        <a:lstStyle/>
        <a:p>
          <a:pPr rtl="1"/>
          <a:r>
            <a:rPr lang="ar-SA" sz="1400" dirty="0">
              <a:latin typeface="Careem Bold" panose="00000800000000000000" pitchFamily="50" charset="-78"/>
              <a:cs typeface="Careem Bold" panose="00000800000000000000" pitchFamily="50" charset="-78"/>
            </a:rPr>
            <a:t>صفات مكتسبة</a:t>
          </a:r>
          <a:endParaRPr lang="en-US" sz="1400" dirty="0">
            <a:latin typeface="Careem Bold" panose="00000800000000000000" pitchFamily="50" charset="-78"/>
            <a:cs typeface="Careem Bold" panose="00000800000000000000" pitchFamily="50" charset="-78"/>
          </a:endParaRPr>
        </a:p>
      </dgm:t>
    </dgm:pt>
    <dgm:pt modelId="{095C276E-0A0F-43A2-840F-C42BDBF7DA5D}" type="parTrans" cxnId="{98A8D3A7-CC91-4F04-A702-20FE74480198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D8E6655F-25B2-40C3-9A45-3839CB59B2D8}" type="sibTrans" cxnId="{98A8D3A7-CC91-4F04-A702-20FE74480198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A7E1BF83-69FB-47E2-9941-779CD11D386E}">
      <dgm:prSet phldrT="[نص]" custT="1"/>
      <dgm:spPr/>
      <dgm:t>
        <a:bodyPr/>
        <a:lstStyle/>
        <a:p>
          <a:pPr rtl="1"/>
          <a:r>
            <a:rPr lang="ar-SA" sz="1400" dirty="0">
              <a:latin typeface="Careem Bold" panose="00000800000000000000" pitchFamily="50" charset="-78"/>
              <a:cs typeface="Careem Bold" panose="00000800000000000000" pitchFamily="50" charset="-78"/>
            </a:rPr>
            <a:t>غريزة</a:t>
          </a:r>
          <a:endParaRPr lang="en-US" sz="1400" dirty="0">
            <a:latin typeface="Careem Bold" panose="00000800000000000000" pitchFamily="50" charset="-78"/>
            <a:cs typeface="Careem Bold" panose="00000800000000000000" pitchFamily="50" charset="-78"/>
          </a:endParaRPr>
        </a:p>
      </dgm:t>
    </dgm:pt>
    <dgm:pt modelId="{5FCBDCCD-C8EB-4A74-8A7D-18DB985CF169}" type="parTrans" cxnId="{1018D811-5B71-4C1E-BA46-EE96B8D58D7E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EFB8EC25-47EF-40D0-9348-B44ABDEC875A}" type="sibTrans" cxnId="{1018D811-5B71-4C1E-BA46-EE96B8D58D7E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E0B08F6A-8E65-4007-BDEF-6626F6298B7E}">
      <dgm:prSet custT="1"/>
      <dgm:spPr/>
      <dgm:t>
        <a:bodyPr/>
        <a:lstStyle/>
        <a:p>
          <a:pPr rtl="1"/>
          <a:r>
            <a:rPr lang="ar-SA" sz="1400" dirty="0">
              <a:latin typeface="Careem Bold" panose="00000800000000000000" pitchFamily="50" charset="-78"/>
              <a:cs typeface="Careem Bold" panose="00000800000000000000" pitchFamily="50" charset="-78"/>
            </a:rPr>
            <a:t>صفات موروثة</a:t>
          </a:r>
          <a:endParaRPr lang="en-US" sz="1400" dirty="0">
            <a:latin typeface="Careem Bold" panose="00000800000000000000" pitchFamily="50" charset="-78"/>
            <a:cs typeface="Careem Bold" panose="00000800000000000000" pitchFamily="50" charset="-78"/>
          </a:endParaRPr>
        </a:p>
      </dgm:t>
    </dgm:pt>
    <dgm:pt modelId="{3ADD66EB-C1E7-4278-B6A9-7DAEBAA19E52}" type="parTrans" cxnId="{1D125F3D-9009-472B-9C50-45AB4BEC99AA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AB72C2C9-662A-435B-952E-9EF7D5BFDA37}" type="sibTrans" cxnId="{1D125F3D-9009-472B-9C50-45AB4BEC99AA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310A3312-75B9-4EAF-A2D3-30DA9477EB71}">
      <dgm:prSet/>
      <dgm:spPr/>
      <dgm:t>
        <a:bodyPr/>
        <a:lstStyle/>
        <a:p>
          <a:pPr>
            <a:lnSpc>
              <a:spcPct val="100000"/>
            </a:lnSpc>
          </a:pPr>
          <a:r>
            <a:rPr lang="ar-SA" b="0" dirty="0">
              <a:latin typeface="Careem" panose="00000500000000000000" pitchFamily="50" charset="-78"/>
              <a:cs typeface="Careem" panose="00000500000000000000" pitchFamily="50" charset="-78"/>
            </a:rPr>
            <a:t>صفات تنتقل من الآباء إلى الأبناء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93A13070-FA06-4599-A644-F2F093C00FD0}" type="parTrans" cxnId="{717CF557-84F8-4C40-AE18-E247DCDEE1A2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DD70D8D2-2879-487E-8244-F5EAE34D3E53}" type="sibTrans" cxnId="{717CF557-84F8-4C40-AE18-E247DCDEE1A2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B3016EB9-FEFE-4118-B4FA-01D132301F2A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ar-SA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 rtl="1">
            <a:lnSpc>
              <a:spcPct val="100000"/>
            </a:lnSpc>
          </a:pPr>
          <a:r>
            <a:rPr lang="ar-SA" dirty="0">
              <a:latin typeface="Careem" panose="00000500000000000000" pitchFamily="50" charset="-78"/>
              <a:cs typeface="Careem" panose="00000500000000000000" pitchFamily="50" charset="-78"/>
            </a:rPr>
            <a:t>لون الشعر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74666977-CC2B-4A67-8418-E9A82D19AB14}" type="parTrans" cxnId="{4C03D8D7-7AA0-45F7-A3D2-21D88B2A779D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97668EF9-6102-4B47-BC23-FB124F8985AC}" type="sibTrans" cxnId="{4C03D8D7-7AA0-45F7-A3D2-21D88B2A779D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767C103C-130E-4FBC-9855-7F2642B67A5E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ar-SA" dirty="0">
              <a:latin typeface="Careem" panose="00000500000000000000" pitchFamily="50" charset="-78"/>
              <a:cs typeface="Careem" panose="00000500000000000000" pitchFamily="50" charset="-78"/>
            </a:rPr>
            <a:t>سلوك ومهارات تولد مع الانسان أو الحيوان ولا يتم اكتسابها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8CEB24AA-A939-4020-A7F8-4EDAAED9755E}" type="parTrans" cxnId="{2A12EC0E-2F9C-4816-9B83-0B7914F4D665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4C33C64B-B586-4FDA-9663-C0A5186CEE8C}" type="sibTrans" cxnId="{2A12EC0E-2F9C-4816-9B83-0B7914F4D665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94076159-58ED-4443-8B51-63AF95A847F8}">
      <dgm:prSet/>
      <dgm:spPr/>
      <dgm:t>
        <a:bodyPr/>
        <a:lstStyle/>
        <a:p>
          <a:pPr>
            <a:lnSpc>
              <a:spcPct val="100000"/>
            </a:lnSpc>
          </a:pPr>
          <a:r>
            <a:rPr lang="ar-SA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>
            <a:lnSpc>
              <a:spcPct val="100000"/>
            </a:lnSpc>
          </a:pPr>
          <a:r>
            <a:rPr lang="ar-SA" dirty="0">
              <a:latin typeface="Careem" panose="00000500000000000000" pitchFamily="50" charset="-78"/>
              <a:cs typeface="Careem" panose="00000500000000000000" pitchFamily="50" charset="-78"/>
            </a:rPr>
            <a:t>بناء الطائر عشه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EB74B303-44A4-4512-9130-12A4AB2CB71A}" type="parTrans" cxnId="{4BA4E529-4473-4D41-8520-7E928187A418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7E8628CD-9E26-4780-82B0-7A8F3D9EFD51}" type="sibTrans" cxnId="{4BA4E529-4473-4D41-8520-7E928187A418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18FE27B6-FC5B-4A9F-BCFD-B173EA404DA0}">
      <dgm:prSet/>
      <dgm:spPr/>
      <dgm:t>
        <a:bodyPr/>
        <a:lstStyle/>
        <a:p>
          <a:pPr>
            <a:lnSpc>
              <a:spcPct val="100000"/>
            </a:lnSpc>
          </a:pPr>
          <a:r>
            <a:rPr lang="ar-SA" b="0" dirty="0">
              <a:latin typeface="Careem" panose="00000500000000000000" pitchFamily="50" charset="-78"/>
              <a:cs typeface="Careem" panose="00000500000000000000" pitchFamily="50" charset="-78"/>
            </a:rPr>
            <a:t>صفة لا تورث من أبوين بل </a:t>
          </a:r>
        </a:p>
        <a:p>
          <a:pPr>
            <a:lnSpc>
              <a:spcPct val="100000"/>
            </a:lnSpc>
          </a:pPr>
          <a:r>
            <a:rPr lang="ar-SA" b="0" dirty="0">
              <a:latin typeface="Careem" panose="00000500000000000000" pitchFamily="50" charset="-78"/>
              <a:cs typeface="Careem" panose="00000500000000000000" pitchFamily="50" charset="-78"/>
            </a:rPr>
            <a:t>تكتسب بالتعلم والتدريب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7E76A294-15F6-48D0-9B8E-72591F0102C9}" type="parTrans" cxnId="{1B9A7C70-E837-4F28-A194-991604823394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4BF62C74-3EAD-49A1-9395-E2E32F0B0530}" type="sibTrans" cxnId="{1B9A7C70-E837-4F28-A194-991604823394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DECAB57E-F922-4EB1-9FB8-9E234B04D4C9}">
      <dgm:prSet/>
      <dgm:spPr/>
      <dgm:t>
        <a:bodyPr/>
        <a:lstStyle/>
        <a:p>
          <a:pPr>
            <a:lnSpc>
              <a:spcPct val="100000"/>
            </a:lnSpc>
          </a:pPr>
          <a:r>
            <a:rPr lang="ar-SA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>
            <a:lnSpc>
              <a:spcPct val="100000"/>
            </a:lnSpc>
          </a:pPr>
          <a:r>
            <a:rPr lang="ar-SA" dirty="0">
              <a:latin typeface="Careem" panose="00000500000000000000" pitchFamily="50" charset="-78"/>
              <a:cs typeface="Careem" panose="00000500000000000000" pitchFamily="50" charset="-78"/>
            </a:rPr>
            <a:t>لعب الكرة</a:t>
          </a:r>
          <a:endParaRPr lang="en-US" dirty="0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76D81D75-70A4-451B-91C5-DA5DC20CEAB1}" type="parTrans" cxnId="{9FC3397D-CC87-420A-A31F-97FB64FF8E6B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DC9D32E0-10EF-4380-98E5-B198BADF6C1F}" type="sibTrans" cxnId="{9FC3397D-CC87-420A-A31F-97FB64FF8E6B}">
      <dgm:prSet/>
      <dgm:spPr/>
      <dgm:t>
        <a:bodyPr/>
        <a:lstStyle/>
        <a:p>
          <a:pPr rtl="1"/>
          <a:endParaRPr lang="en-US">
            <a:latin typeface="Careem" panose="00000500000000000000" pitchFamily="50" charset="-78"/>
            <a:cs typeface="Careem" panose="00000500000000000000" pitchFamily="50" charset="-78"/>
          </a:endParaRPr>
        </a:p>
      </dgm:t>
    </dgm:pt>
    <dgm:pt modelId="{A62DD54C-123D-4F4C-BF12-A99C9C8759EA}" type="pres">
      <dgm:prSet presAssocID="{3A9F078F-5EBE-4F00-960B-4D2AFEF809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286FB9-DD5E-48CF-B124-DEAFB6480146}" type="pres">
      <dgm:prSet presAssocID="{D441BC4F-0F59-4322-856F-90E79C89DE3F}" presName="hierRoot1" presStyleCnt="0"/>
      <dgm:spPr/>
    </dgm:pt>
    <dgm:pt modelId="{27F435C9-4E09-4B69-A72F-E63E483F1A15}" type="pres">
      <dgm:prSet presAssocID="{D441BC4F-0F59-4322-856F-90E79C89DE3F}" presName="composite" presStyleCnt="0"/>
      <dgm:spPr/>
    </dgm:pt>
    <dgm:pt modelId="{514A0B7A-84B1-455F-BC97-772E4B95BB6F}" type="pres">
      <dgm:prSet presAssocID="{D441BC4F-0F59-4322-856F-90E79C89DE3F}" presName="background" presStyleLbl="node0" presStyleIdx="0" presStyleCnt="1"/>
      <dgm:spPr>
        <a:gradFill flip="none" rotWithShape="0">
          <a:gsLst>
            <a:gs pos="0">
              <a:srgbClr val="619091"/>
            </a:gs>
            <a:gs pos="100000">
              <a:schemeClr val="accent3">
                <a:lumMod val="90000"/>
                <a:shade val="100000"/>
                <a:satMod val="115000"/>
              </a:schemeClr>
            </a:gs>
          </a:gsLst>
          <a:lin ang="16200000" scaled="1"/>
          <a:tileRect/>
        </a:gradFill>
      </dgm:spPr>
    </dgm:pt>
    <dgm:pt modelId="{06C2CC44-F70C-4C6C-AF97-C1299B30A293}" type="pres">
      <dgm:prSet presAssocID="{D441BC4F-0F59-4322-856F-90E79C89DE3F}" presName="text" presStyleLbl="fgAcc0" presStyleIdx="0" presStyleCnt="1">
        <dgm:presLayoutVars>
          <dgm:chPref val="3"/>
        </dgm:presLayoutVars>
      </dgm:prSet>
      <dgm:spPr/>
    </dgm:pt>
    <dgm:pt modelId="{10FCB2FE-0CB0-4796-AC38-9AF55A064A81}" type="pres">
      <dgm:prSet presAssocID="{D441BC4F-0F59-4322-856F-90E79C89DE3F}" presName="hierChild2" presStyleCnt="0"/>
      <dgm:spPr/>
    </dgm:pt>
    <dgm:pt modelId="{0DBC3655-E721-46AC-91FA-7250EC0C6E85}" type="pres">
      <dgm:prSet presAssocID="{095C276E-0A0F-43A2-840F-C42BDBF7DA5D}" presName="Name10" presStyleLbl="parChTrans1D2" presStyleIdx="0" presStyleCnt="3"/>
      <dgm:spPr/>
    </dgm:pt>
    <dgm:pt modelId="{F20A34DB-D854-4D36-9254-A829BF21D2D3}" type="pres">
      <dgm:prSet presAssocID="{304DBAAC-F133-4F3B-8401-D77C5154448A}" presName="hierRoot2" presStyleCnt="0"/>
      <dgm:spPr/>
    </dgm:pt>
    <dgm:pt modelId="{016A53C8-0C8B-4349-A06D-5B04C7DE486D}" type="pres">
      <dgm:prSet presAssocID="{304DBAAC-F133-4F3B-8401-D77C5154448A}" presName="composite2" presStyleCnt="0"/>
      <dgm:spPr/>
    </dgm:pt>
    <dgm:pt modelId="{50604313-4674-4128-B04B-D7231C93BA82}" type="pres">
      <dgm:prSet presAssocID="{304DBAAC-F133-4F3B-8401-D77C5154448A}" presName="background2" presStyleLbl="node2" presStyleIdx="0" presStyleCnt="3"/>
      <dgm:spPr/>
    </dgm:pt>
    <dgm:pt modelId="{AA4AEAE1-6C7D-4C14-BC29-AD8000DF7FA5}" type="pres">
      <dgm:prSet presAssocID="{304DBAAC-F133-4F3B-8401-D77C5154448A}" presName="text2" presStyleLbl="fgAcc2" presStyleIdx="0" presStyleCnt="3">
        <dgm:presLayoutVars>
          <dgm:chPref val="3"/>
        </dgm:presLayoutVars>
      </dgm:prSet>
      <dgm:spPr/>
    </dgm:pt>
    <dgm:pt modelId="{DCC115E9-5A5D-4EC8-9875-1CFB2BAFD033}" type="pres">
      <dgm:prSet presAssocID="{304DBAAC-F133-4F3B-8401-D77C5154448A}" presName="hierChild3" presStyleCnt="0"/>
      <dgm:spPr/>
    </dgm:pt>
    <dgm:pt modelId="{883FF2A0-79D6-4D86-9EA5-0C249F2D16E1}" type="pres">
      <dgm:prSet presAssocID="{7E76A294-15F6-48D0-9B8E-72591F0102C9}" presName="Name17" presStyleLbl="parChTrans1D3" presStyleIdx="0" presStyleCnt="3"/>
      <dgm:spPr/>
    </dgm:pt>
    <dgm:pt modelId="{6441AF32-21E2-41EA-8F12-778544315476}" type="pres">
      <dgm:prSet presAssocID="{18FE27B6-FC5B-4A9F-BCFD-B173EA404DA0}" presName="hierRoot3" presStyleCnt="0"/>
      <dgm:spPr/>
    </dgm:pt>
    <dgm:pt modelId="{B5F0BDF4-E546-4C4D-B7DE-616D277A42BA}" type="pres">
      <dgm:prSet presAssocID="{18FE27B6-FC5B-4A9F-BCFD-B173EA404DA0}" presName="composite3" presStyleCnt="0"/>
      <dgm:spPr/>
    </dgm:pt>
    <dgm:pt modelId="{100432C6-3706-4395-9717-0E2C0FD5E199}" type="pres">
      <dgm:prSet presAssocID="{18FE27B6-FC5B-4A9F-BCFD-B173EA404DA0}" presName="background3" presStyleLbl="node3" presStyleIdx="0" presStyleCnt="3"/>
      <dgm:spPr/>
    </dgm:pt>
    <dgm:pt modelId="{002917D1-764F-40A4-A286-A4E50D7E8DD9}" type="pres">
      <dgm:prSet presAssocID="{18FE27B6-FC5B-4A9F-BCFD-B173EA404DA0}" presName="text3" presStyleLbl="fgAcc3" presStyleIdx="0" presStyleCnt="3" custScaleX="178450">
        <dgm:presLayoutVars>
          <dgm:chPref val="3"/>
        </dgm:presLayoutVars>
      </dgm:prSet>
      <dgm:spPr/>
    </dgm:pt>
    <dgm:pt modelId="{09302B71-75BD-4E6F-9F80-3ECDCB039206}" type="pres">
      <dgm:prSet presAssocID="{18FE27B6-FC5B-4A9F-BCFD-B173EA404DA0}" presName="hierChild4" presStyleCnt="0"/>
      <dgm:spPr/>
    </dgm:pt>
    <dgm:pt modelId="{063CFCB7-5573-489F-8677-04CDC9CA41C2}" type="pres">
      <dgm:prSet presAssocID="{76D81D75-70A4-451B-91C5-DA5DC20CEAB1}" presName="Name23" presStyleLbl="parChTrans1D4" presStyleIdx="0" presStyleCnt="3"/>
      <dgm:spPr/>
    </dgm:pt>
    <dgm:pt modelId="{1BA778CE-D4CA-46AB-AF3C-7127E3D301E0}" type="pres">
      <dgm:prSet presAssocID="{DECAB57E-F922-4EB1-9FB8-9E234B04D4C9}" presName="hierRoot4" presStyleCnt="0"/>
      <dgm:spPr/>
    </dgm:pt>
    <dgm:pt modelId="{7E38C8A3-3F38-4075-BB8B-B3019A058484}" type="pres">
      <dgm:prSet presAssocID="{DECAB57E-F922-4EB1-9FB8-9E234B04D4C9}" presName="composite4" presStyleCnt="0"/>
      <dgm:spPr/>
    </dgm:pt>
    <dgm:pt modelId="{F60656B3-303C-46A8-B88D-BBE75995DA3C}" type="pres">
      <dgm:prSet presAssocID="{DECAB57E-F922-4EB1-9FB8-9E234B04D4C9}" presName="background4" presStyleLbl="node4" presStyleIdx="0" presStyleCnt="3"/>
      <dgm:spPr/>
    </dgm:pt>
    <dgm:pt modelId="{9748E9EB-7C78-4CFA-8D0A-C62123E0E623}" type="pres">
      <dgm:prSet presAssocID="{DECAB57E-F922-4EB1-9FB8-9E234B04D4C9}" presName="text4" presStyleLbl="fgAcc4" presStyleIdx="0" presStyleCnt="3" custScaleX="173514">
        <dgm:presLayoutVars>
          <dgm:chPref val="3"/>
        </dgm:presLayoutVars>
      </dgm:prSet>
      <dgm:spPr/>
    </dgm:pt>
    <dgm:pt modelId="{AD396022-5A72-4357-8182-FF77F1DE596C}" type="pres">
      <dgm:prSet presAssocID="{DECAB57E-F922-4EB1-9FB8-9E234B04D4C9}" presName="hierChild5" presStyleCnt="0"/>
      <dgm:spPr/>
    </dgm:pt>
    <dgm:pt modelId="{849E74E9-FEBA-4E17-9FB0-0291F27EF3BA}" type="pres">
      <dgm:prSet presAssocID="{5FCBDCCD-C8EB-4A74-8A7D-18DB985CF169}" presName="Name10" presStyleLbl="parChTrans1D2" presStyleIdx="1" presStyleCnt="3"/>
      <dgm:spPr/>
    </dgm:pt>
    <dgm:pt modelId="{43707B5B-F0A5-4008-A892-EF8A8B4D6B1F}" type="pres">
      <dgm:prSet presAssocID="{A7E1BF83-69FB-47E2-9941-779CD11D386E}" presName="hierRoot2" presStyleCnt="0"/>
      <dgm:spPr/>
    </dgm:pt>
    <dgm:pt modelId="{1DFABBE4-6884-4F19-905A-1C9C651FE71F}" type="pres">
      <dgm:prSet presAssocID="{A7E1BF83-69FB-47E2-9941-779CD11D386E}" presName="composite2" presStyleCnt="0"/>
      <dgm:spPr/>
    </dgm:pt>
    <dgm:pt modelId="{8A2392D9-015E-4169-B0DA-A98F0F80687D}" type="pres">
      <dgm:prSet presAssocID="{A7E1BF83-69FB-47E2-9941-779CD11D386E}" presName="background2" presStyleLbl="node2" presStyleIdx="1" presStyleCnt="3"/>
      <dgm:spPr/>
    </dgm:pt>
    <dgm:pt modelId="{1D4D1E53-D889-413F-BD74-8103F590B945}" type="pres">
      <dgm:prSet presAssocID="{A7E1BF83-69FB-47E2-9941-779CD11D386E}" presName="text2" presStyleLbl="fgAcc2" presStyleIdx="1" presStyleCnt="3">
        <dgm:presLayoutVars>
          <dgm:chPref val="3"/>
        </dgm:presLayoutVars>
      </dgm:prSet>
      <dgm:spPr/>
    </dgm:pt>
    <dgm:pt modelId="{0C89775F-3C0E-4BC9-8A57-E6D437E0ADC1}" type="pres">
      <dgm:prSet presAssocID="{A7E1BF83-69FB-47E2-9941-779CD11D386E}" presName="hierChild3" presStyleCnt="0"/>
      <dgm:spPr/>
    </dgm:pt>
    <dgm:pt modelId="{84C34E61-5CC7-4364-AA6D-4EC34E2619F6}" type="pres">
      <dgm:prSet presAssocID="{8CEB24AA-A939-4020-A7F8-4EDAAED9755E}" presName="Name17" presStyleLbl="parChTrans1D3" presStyleIdx="1" presStyleCnt="3"/>
      <dgm:spPr/>
    </dgm:pt>
    <dgm:pt modelId="{60AD6AFD-DA66-4AB5-85AA-C52A8C484CAC}" type="pres">
      <dgm:prSet presAssocID="{767C103C-130E-4FBC-9855-7F2642B67A5E}" presName="hierRoot3" presStyleCnt="0"/>
      <dgm:spPr/>
    </dgm:pt>
    <dgm:pt modelId="{6926221D-606D-464D-802C-0CAC830AC71D}" type="pres">
      <dgm:prSet presAssocID="{767C103C-130E-4FBC-9855-7F2642B67A5E}" presName="composite3" presStyleCnt="0"/>
      <dgm:spPr/>
    </dgm:pt>
    <dgm:pt modelId="{B75A50BD-D4D9-400C-B920-ECB159120A49}" type="pres">
      <dgm:prSet presAssocID="{767C103C-130E-4FBC-9855-7F2642B67A5E}" presName="background3" presStyleLbl="node3" presStyleIdx="1" presStyleCnt="3"/>
      <dgm:spPr/>
    </dgm:pt>
    <dgm:pt modelId="{CCD7402B-ADD6-4D86-8710-02BC714CCCFB}" type="pres">
      <dgm:prSet presAssocID="{767C103C-130E-4FBC-9855-7F2642B67A5E}" presName="text3" presStyleLbl="fgAcc3" presStyleIdx="1" presStyleCnt="3" custScaleX="178450">
        <dgm:presLayoutVars>
          <dgm:chPref val="3"/>
        </dgm:presLayoutVars>
      </dgm:prSet>
      <dgm:spPr/>
    </dgm:pt>
    <dgm:pt modelId="{1F8CF8B3-4D06-4E0C-B7BD-E3E5113E6C05}" type="pres">
      <dgm:prSet presAssocID="{767C103C-130E-4FBC-9855-7F2642B67A5E}" presName="hierChild4" presStyleCnt="0"/>
      <dgm:spPr/>
    </dgm:pt>
    <dgm:pt modelId="{9202DD79-9FC3-4E07-9A03-53180C65A41A}" type="pres">
      <dgm:prSet presAssocID="{EB74B303-44A4-4512-9130-12A4AB2CB71A}" presName="Name23" presStyleLbl="parChTrans1D4" presStyleIdx="1" presStyleCnt="3"/>
      <dgm:spPr/>
    </dgm:pt>
    <dgm:pt modelId="{C6844858-2BAD-4DF2-8E39-600E193862F9}" type="pres">
      <dgm:prSet presAssocID="{94076159-58ED-4443-8B51-63AF95A847F8}" presName="hierRoot4" presStyleCnt="0"/>
      <dgm:spPr/>
    </dgm:pt>
    <dgm:pt modelId="{0D7C98C6-C13E-40DF-A6B5-301576F36073}" type="pres">
      <dgm:prSet presAssocID="{94076159-58ED-4443-8B51-63AF95A847F8}" presName="composite4" presStyleCnt="0"/>
      <dgm:spPr/>
    </dgm:pt>
    <dgm:pt modelId="{25466DA3-3D62-4260-9421-D00B8DD392AF}" type="pres">
      <dgm:prSet presAssocID="{94076159-58ED-4443-8B51-63AF95A847F8}" presName="background4" presStyleLbl="node4" presStyleIdx="1" presStyleCnt="3"/>
      <dgm:spPr/>
    </dgm:pt>
    <dgm:pt modelId="{9A33B397-221F-4095-850E-37CD81B9C9B7}" type="pres">
      <dgm:prSet presAssocID="{94076159-58ED-4443-8B51-63AF95A847F8}" presName="text4" presStyleLbl="fgAcc4" presStyleIdx="1" presStyleCnt="3" custScaleX="173514">
        <dgm:presLayoutVars>
          <dgm:chPref val="3"/>
        </dgm:presLayoutVars>
      </dgm:prSet>
      <dgm:spPr/>
    </dgm:pt>
    <dgm:pt modelId="{D38E26B2-4184-4BC2-BD81-301F7965DD5A}" type="pres">
      <dgm:prSet presAssocID="{94076159-58ED-4443-8B51-63AF95A847F8}" presName="hierChild5" presStyleCnt="0"/>
      <dgm:spPr/>
    </dgm:pt>
    <dgm:pt modelId="{686F5835-77ED-4A62-88E0-A6677239B93F}" type="pres">
      <dgm:prSet presAssocID="{3ADD66EB-C1E7-4278-B6A9-7DAEBAA19E52}" presName="Name10" presStyleLbl="parChTrans1D2" presStyleIdx="2" presStyleCnt="3"/>
      <dgm:spPr/>
    </dgm:pt>
    <dgm:pt modelId="{9F0A0C12-6AE0-4A8C-B3A6-42DF78691D28}" type="pres">
      <dgm:prSet presAssocID="{E0B08F6A-8E65-4007-BDEF-6626F6298B7E}" presName="hierRoot2" presStyleCnt="0"/>
      <dgm:spPr/>
    </dgm:pt>
    <dgm:pt modelId="{D052490F-430B-4D71-8FD1-2DE87CB8AA27}" type="pres">
      <dgm:prSet presAssocID="{E0B08F6A-8E65-4007-BDEF-6626F6298B7E}" presName="composite2" presStyleCnt="0"/>
      <dgm:spPr/>
    </dgm:pt>
    <dgm:pt modelId="{BCE25508-73C0-43C9-96D9-AF1DE99134D3}" type="pres">
      <dgm:prSet presAssocID="{E0B08F6A-8E65-4007-BDEF-6626F6298B7E}" presName="background2" presStyleLbl="node2" presStyleIdx="2" presStyleCnt="3"/>
      <dgm:spPr/>
    </dgm:pt>
    <dgm:pt modelId="{5308CD51-6E03-47BD-A899-8D56C24B96B5}" type="pres">
      <dgm:prSet presAssocID="{E0B08F6A-8E65-4007-BDEF-6626F6298B7E}" presName="text2" presStyleLbl="fgAcc2" presStyleIdx="2" presStyleCnt="3">
        <dgm:presLayoutVars>
          <dgm:chPref val="3"/>
        </dgm:presLayoutVars>
      </dgm:prSet>
      <dgm:spPr/>
    </dgm:pt>
    <dgm:pt modelId="{B06901EC-F699-4125-8488-E212C064B0B5}" type="pres">
      <dgm:prSet presAssocID="{E0B08F6A-8E65-4007-BDEF-6626F6298B7E}" presName="hierChild3" presStyleCnt="0"/>
      <dgm:spPr/>
    </dgm:pt>
    <dgm:pt modelId="{8E0436AA-A0AA-4774-A298-EBE9EF41CDFF}" type="pres">
      <dgm:prSet presAssocID="{93A13070-FA06-4599-A644-F2F093C00FD0}" presName="Name17" presStyleLbl="parChTrans1D3" presStyleIdx="2" presStyleCnt="3"/>
      <dgm:spPr/>
    </dgm:pt>
    <dgm:pt modelId="{FEC3062B-A87E-4341-8744-33D32676EE82}" type="pres">
      <dgm:prSet presAssocID="{310A3312-75B9-4EAF-A2D3-30DA9477EB71}" presName="hierRoot3" presStyleCnt="0"/>
      <dgm:spPr/>
    </dgm:pt>
    <dgm:pt modelId="{1D80912B-FB47-49B5-86AF-DB2C2A8BCBFD}" type="pres">
      <dgm:prSet presAssocID="{310A3312-75B9-4EAF-A2D3-30DA9477EB71}" presName="composite3" presStyleCnt="0"/>
      <dgm:spPr/>
    </dgm:pt>
    <dgm:pt modelId="{00AB8FAB-2E87-4B88-8F88-F32AEBCD31FC}" type="pres">
      <dgm:prSet presAssocID="{310A3312-75B9-4EAF-A2D3-30DA9477EB71}" presName="background3" presStyleLbl="node3" presStyleIdx="2" presStyleCnt="3"/>
      <dgm:spPr/>
    </dgm:pt>
    <dgm:pt modelId="{67667CDB-6837-4492-A62B-EE827182987D}" type="pres">
      <dgm:prSet presAssocID="{310A3312-75B9-4EAF-A2D3-30DA9477EB71}" presName="text3" presStyleLbl="fgAcc3" presStyleIdx="2" presStyleCnt="3" custScaleX="178450">
        <dgm:presLayoutVars>
          <dgm:chPref val="3"/>
        </dgm:presLayoutVars>
      </dgm:prSet>
      <dgm:spPr/>
    </dgm:pt>
    <dgm:pt modelId="{9BE13771-20EA-4633-8B80-65A2C3E2BE1F}" type="pres">
      <dgm:prSet presAssocID="{310A3312-75B9-4EAF-A2D3-30DA9477EB71}" presName="hierChild4" presStyleCnt="0"/>
      <dgm:spPr/>
    </dgm:pt>
    <dgm:pt modelId="{DFDDB2B6-2743-4F6A-9312-B74155BAF2FF}" type="pres">
      <dgm:prSet presAssocID="{74666977-CC2B-4A67-8418-E9A82D19AB14}" presName="Name23" presStyleLbl="parChTrans1D4" presStyleIdx="2" presStyleCnt="3"/>
      <dgm:spPr/>
    </dgm:pt>
    <dgm:pt modelId="{EE4B449C-A215-4377-9F9C-22EBEAE8392D}" type="pres">
      <dgm:prSet presAssocID="{B3016EB9-FEFE-4118-B4FA-01D132301F2A}" presName="hierRoot4" presStyleCnt="0"/>
      <dgm:spPr/>
    </dgm:pt>
    <dgm:pt modelId="{FE069B33-D38A-4252-B78C-6BD4B844EE51}" type="pres">
      <dgm:prSet presAssocID="{B3016EB9-FEFE-4118-B4FA-01D132301F2A}" presName="composite4" presStyleCnt="0"/>
      <dgm:spPr/>
    </dgm:pt>
    <dgm:pt modelId="{637ADAA4-40D8-400A-B2C3-5BC83C80570C}" type="pres">
      <dgm:prSet presAssocID="{B3016EB9-FEFE-4118-B4FA-01D132301F2A}" presName="background4" presStyleLbl="node4" presStyleIdx="2" presStyleCnt="3"/>
      <dgm:spPr/>
    </dgm:pt>
    <dgm:pt modelId="{26CEE088-1A38-439E-A0E8-EC6B46ED7E46}" type="pres">
      <dgm:prSet presAssocID="{B3016EB9-FEFE-4118-B4FA-01D132301F2A}" presName="text4" presStyleLbl="fgAcc4" presStyleIdx="2" presStyleCnt="3" custScaleX="173514">
        <dgm:presLayoutVars>
          <dgm:chPref val="3"/>
        </dgm:presLayoutVars>
      </dgm:prSet>
      <dgm:spPr/>
    </dgm:pt>
    <dgm:pt modelId="{7D0291C5-4BDB-44C8-8D5C-6BB6B5D10EB5}" type="pres">
      <dgm:prSet presAssocID="{B3016EB9-FEFE-4118-B4FA-01D132301F2A}" presName="hierChild5" presStyleCnt="0"/>
      <dgm:spPr/>
    </dgm:pt>
  </dgm:ptLst>
  <dgm:cxnLst>
    <dgm:cxn modelId="{75B04202-2C8D-46D7-998C-9C4D49641AF6}" type="presOf" srcId="{3A9F078F-5EBE-4F00-960B-4D2AFEF80960}" destId="{A62DD54C-123D-4F4C-BF12-A99C9C8759EA}" srcOrd="0" destOrd="0" presId="urn:microsoft.com/office/officeart/2005/8/layout/hierarchy1"/>
    <dgm:cxn modelId="{E6A2B802-D56E-488C-BF40-A1D927613F21}" type="presOf" srcId="{EB74B303-44A4-4512-9130-12A4AB2CB71A}" destId="{9202DD79-9FC3-4E07-9A03-53180C65A41A}" srcOrd="0" destOrd="0" presId="urn:microsoft.com/office/officeart/2005/8/layout/hierarchy1"/>
    <dgm:cxn modelId="{2A12EC0E-2F9C-4816-9B83-0B7914F4D665}" srcId="{A7E1BF83-69FB-47E2-9941-779CD11D386E}" destId="{767C103C-130E-4FBC-9855-7F2642B67A5E}" srcOrd="0" destOrd="0" parTransId="{8CEB24AA-A939-4020-A7F8-4EDAAED9755E}" sibTransId="{4C33C64B-B586-4FDA-9663-C0A5186CEE8C}"/>
    <dgm:cxn modelId="{59B98C11-987D-4A7D-97B3-6378D3E8C99B}" type="presOf" srcId="{767C103C-130E-4FBC-9855-7F2642B67A5E}" destId="{CCD7402B-ADD6-4D86-8710-02BC714CCCFB}" srcOrd="0" destOrd="0" presId="urn:microsoft.com/office/officeart/2005/8/layout/hierarchy1"/>
    <dgm:cxn modelId="{1018D811-5B71-4C1E-BA46-EE96B8D58D7E}" srcId="{D441BC4F-0F59-4322-856F-90E79C89DE3F}" destId="{A7E1BF83-69FB-47E2-9941-779CD11D386E}" srcOrd="1" destOrd="0" parTransId="{5FCBDCCD-C8EB-4A74-8A7D-18DB985CF169}" sibTransId="{EFB8EC25-47EF-40D0-9348-B44ABDEC875A}"/>
    <dgm:cxn modelId="{C449941A-D719-46E3-8B39-D274DE80B605}" type="presOf" srcId="{A7E1BF83-69FB-47E2-9941-779CD11D386E}" destId="{1D4D1E53-D889-413F-BD74-8103F590B945}" srcOrd="0" destOrd="0" presId="urn:microsoft.com/office/officeart/2005/8/layout/hierarchy1"/>
    <dgm:cxn modelId="{D196AC1F-1DAF-45D7-81F6-B9957EF3DB3B}" type="presOf" srcId="{93A13070-FA06-4599-A644-F2F093C00FD0}" destId="{8E0436AA-A0AA-4774-A298-EBE9EF41CDFF}" srcOrd="0" destOrd="0" presId="urn:microsoft.com/office/officeart/2005/8/layout/hierarchy1"/>
    <dgm:cxn modelId="{6DA77627-006A-445A-83C4-F6EE12B0C29B}" type="presOf" srcId="{74666977-CC2B-4A67-8418-E9A82D19AB14}" destId="{DFDDB2B6-2743-4F6A-9312-B74155BAF2FF}" srcOrd="0" destOrd="0" presId="urn:microsoft.com/office/officeart/2005/8/layout/hierarchy1"/>
    <dgm:cxn modelId="{93DED128-BCA6-4B32-86DE-619A52E8E6FB}" type="presOf" srcId="{304DBAAC-F133-4F3B-8401-D77C5154448A}" destId="{AA4AEAE1-6C7D-4C14-BC29-AD8000DF7FA5}" srcOrd="0" destOrd="0" presId="urn:microsoft.com/office/officeart/2005/8/layout/hierarchy1"/>
    <dgm:cxn modelId="{4BA4E529-4473-4D41-8520-7E928187A418}" srcId="{767C103C-130E-4FBC-9855-7F2642B67A5E}" destId="{94076159-58ED-4443-8B51-63AF95A847F8}" srcOrd="0" destOrd="0" parTransId="{EB74B303-44A4-4512-9130-12A4AB2CB71A}" sibTransId="{7E8628CD-9E26-4780-82B0-7A8F3D9EFD51}"/>
    <dgm:cxn modelId="{1EFEEF32-FB10-4623-8AAE-0B45C66F35CD}" type="presOf" srcId="{18FE27B6-FC5B-4A9F-BCFD-B173EA404DA0}" destId="{002917D1-764F-40A4-A286-A4E50D7E8DD9}" srcOrd="0" destOrd="0" presId="urn:microsoft.com/office/officeart/2005/8/layout/hierarchy1"/>
    <dgm:cxn modelId="{370BC837-7A69-49AB-9A68-452C6921B32F}" type="presOf" srcId="{8CEB24AA-A939-4020-A7F8-4EDAAED9755E}" destId="{84C34E61-5CC7-4364-AA6D-4EC34E2619F6}" srcOrd="0" destOrd="0" presId="urn:microsoft.com/office/officeart/2005/8/layout/hierarchy1"/>
    <dgm:cxn modelId="{1D125F3D-9009-472B-9C50-45AB4BEC99AA}" srcId="{D441BC4F-0F59-4322-856F-90E79C89DE3F}" destId="{E0B08F6A-8E65-4007-BDEF-6626F6298B7E}" srcOrd="2" destOrd="0" parTransId="{3ADD66EB-C1E7-4278-B6A9-7DAEBAA19E52}" sibTransId="{AB72C2C9-662A-435B-952E-9EF7D5BFDA37}"/>
    <dgm:cxn modelId="{B4ACD43F-4AA3-4FF7-958F-C1E93064B18C}" type="presOf" srcId="{310A3312-75B9-4EAF-A2D3-30DA9477EB71}" destId="{67667CDB-6837-4492-A62B-EE827182987D}" srcOrd="0" destOrd="0" presId="urn:microsoft.com/office/officeart/2005/8/layout/hierarchy1"/>
    <dgm:cxn modelId="{06783040-F9EB-49B9-B1AA-0E85D083DE9C}" type="presOf" srcId="{095C276E-0A0F-43A2-840F-C42BDBF7DA5D}" destId="{0DBC3655-E721-46AC-91FA-7250EC0C6E85}" srcOrd="0" destOrd="0" presId="urn:microsoft.com/office/officeart/2005/8/layout/hierarchy1"/>
    <dgm:cxn modelId="{1B9A7C70-E837-4F28-A194-991604823394}" srcId="{304DBAAC-F133-4F3B-8401-D77C5154448A}" destId="{18FE27B6-FC5B-4A9F-BCFD-B173EA404DA0}" srcOrd="0" destOrd="0" parTransId="{7E76A294-15F6-48D0-9B8E-72591F0102C9}" sibTransId="{4BF62C74-3EAD-49A1-9395-E2E32F0B0530}"/>
    <dgm:cxn modelId="{5B06A771-5655-46FD-989D-09F150674431}" type="presOf" srcId="{3ADD66EB-C1E7-4278-B6A9-7DAEBAA19E52}" destId="{686F5835-77ED-4A62-88E0-A6677239B93F}" srcOrd="0" destOrd="0" presId="urn:microsoft.com/office/officeart/2005/8/layout/hierarchy1"/>
    <dgm:cxn modelId="{1D522F72-94C3-458B-8649-53B3FF341E4F}" type="presOf" srcId="{DECAB57E-F922-4EB1-9FB8-9E234B04D4C9}" destId="{9748E9EB-7C78-4CFA-8D0A-C62123E0E623}" srcOrd="0" destOrd="0" presId="urn:microsoft.com/office/officeart/2005/8/layout/hierarchy1"/>
    <dgm:cxn modelId="{717CF557-84F8-4C40-AE18-E247DCDEE1A2}" srcId="{E0B08F6A-8E65-4007-BDEF-6626F6298B7E}" destId="{310A3312-75B9-4EAF-A2D3-30DA9477EB71}" srcOrd="0" destOrd="0" parTransId="{93A13070-FA06-4599-A644-F2F093C00FD0}" sibTransId="{DD70D8D2-2879-487E-8244-F5EAE34D3E53}"/>
    <dgm:cxn modelId="{9FC3397D-CC87-420A-A31F-97FB64FF8E6B}" srcId="{18FE27B6-FC5B-4A9F-BCFD-B173EA404DA0}" destId="{DECAB57E-F922-4EB1-9FB8-9E234B04D4C9}" srcOrd="0" destOrd="0" parTransId="{76D81D75-70A4-451B-91C5-DA5DC20CEAB1}" sibTransId="{DC9D32E0-10EF-4380-98E5-B198BADF6C1F}"/>
    <dgm:cxn modelId="{A63EC97F-AA1C-4ACD-8419-B72B389FFE41}" type="presOf" srcId="{5FCBDCCD-C8EB-4A74-8A7D-18DB985CF169}" destId="{849E74E9-FEBA-4E17-9FB0-0291F27EF3BA}" srcOrd="0" destOrd="0" presId="urn:microsoft.com/office/officeart/2005/8/layout/hierarchy1"/>
    <dgm:cxn modelId="{7D639584-66E4-4566-A985-4F88501C33BA}" type="presOf" srcId="{E0B08F6A-8E65-4007-BDEF-6626F6298B7E}" destId="{5308CD51-6E03-47BD-A899-8D56C24B96B5}" srcOrd="0" destOrd="0" presId="urn:microsoft.com/office/officeart/2005/8/layout/hierarchy1"/>
    <dgm:cxn modelId="{A3229997-A1C4-4A33-A9DE-7AFEFA013DCF}" type="presOf" srcId="{94076159-58ED-4443-8B51-63AF95A847F8}" destId="{9A33B397-221F-4095-850E-37CD81B9C9B7}" srcOrd="0" destOrd="0" presId="urn:microsoft.com/office/officeart/2005/8/layout/hierarchy1"/>
    <dgm:cxn modelId="{4649249B-9FC3-4BEC-9252-5F2332E5971C}" type="presOf" srcId="{76D81D75-70A4-451B-91C5-DA5DC20CEAB1}" destId="{063CFCB7-5573-489F-8677-04CDC9CA41C2}" srcOrd="0" destOrd="0" presId="urn:microsoft.com/office/officeart/2005/8/layout/hierarchy1"/>
    <dgm:cxn modelId="{98A8D3A7-CC91-4F04-A702-20FE74480198}" srcId="{D441BC4F-0F59-4322-856F-90E79C89DE3F}" destId="{304DBAAC-F133-4F3B-8401-D77C5154448A}" srcOrd="0" destOrd="0" parTransId="{095C276E-0A0F-43A2-840F-C42BDBF7DA5D}" sibTransId="{D8E6655F-25B2-40C3-9A45-3839CB59B2D8}"/>
    <dgm:cxn modelId="{791182B4-890B-45FF-B051-019019EA547C}" type="presOf" srcId="{D441BC4F-0F59-4322-856F-90E79C89DE3F}" destId="{06C2CC44-F70C-4C6C-AF97-C1299B30A293}" srcOrd="0" destOrd="0" presId="urn:microsoft.com/office/officeart/2005/8/layout/hierarchy1"/>
    <dgm:cxn modelId="{B4B2E1CE-CDB0-4952-BBA6-7C563BA68F3A}" type="presOf" srcId="{B3016EB9-FEFE-4118-B4FA-01D132301F2A}" destId="{26CEE088-1A38-439E-A0E8-EC6B46ED7E46}" srcOrd="0" destOrd="0" presId="urn:microsoft.com/office/officeart/2005/8/layout/hierarchy1"/>
    <dgm:cxn modelId="{4C03D8D7-7AA0-45F7-A3D2-21D88B2A779D}" srcId="{310A3312-75B9-4EAF-A2D3-30DA9477EB71}" destId="{B3016EB9-FEFE-4118-B4FA-01D132301F2A}" srcOrd="0" destOrd="0" parTransId="{74666977-CC2B-4A67-8418-E9A82D19AB14}" sibTransId="{97668EF9-6102-4B47-BC23-FB124F8985AC}"/>
    <dgm:cxn modelId="{C50F1BDF-240D-4CD6-AF19-5A95CC8F1795}" type="presOf" srcId="{7E76A294-15F6-48D0-9B8E-72591F0102C9}" destId="{883FF2A0-79D6-4D86-9EA5-0C249F2D16E1}" srcOrd="0" destOrd="0" presId="urn:microsoft.com/office/officeart/2005/8/layout/hierarchy1"/>
    <dgm:cxn modelId="{969919F5-A5E4-4131-B945-0FF3B47CD5EF}" srcId="{3A9F078F-5EBE-4F00-960B-4D2AFEF80960}" destId="{D441BC4F-0F59-4322-856F-90E79C89DE3F}" srcOrd="0" destOrd="0" parTransId="{96A1E6D5-90B6-4675-B811-4ACA5340414F}" sibTransId="{A25243DC-E5AC-4B7C-B2F1-0B71355BCEF2}"/>
    <dgm:cxn modelId="{774C44ED-EB52-4BBB-AA77-91B0E4B3C1EB}" type="presParOf" srcId="{A62DD54C-123D-4F4C-BF12-A99C9C8759EA}" destId="{CA286FB9-DD5E-48CF-B124-DEAFB6480146}" srcOrd="0" destOrd="0" presId="urn:microsoft.com/office/officeart/2005/8/layout/hierarchy1"/>
    <dgm:cxn modelId="{8E5CD712-14EB-4E3D-BF87-74BB7FAF22D0}" type="presParOf" srcId="{CA286FB9-DD5E-48CF-B124-DEAFB6480146}" destId="{27F435C9-4E09-4B69-A72F-E63E483F1A15}" srcOrd="0" destOrd="0" presId="urn:microsoft.com/office/officeart/2005/8/layout/hierarchy1"/>
    <dgm:cxn modelId="{FD0F9299-6F04-4514-B685-741925E93B34}" type="presParOf" srcId="{27F435C9-4E09-4B69-A72F-E63E483F1A15}" destId="{514A0B7A-84B1-455F-BC97-772E4B95BB6F}" srcOrd="0" destOrd="0" presId="urn:microsoft.com/office/officeart/2005/8/layout/hierarchy1"/>
    <dgm:cxn modelId="{6AEBAD0D-95F9-43FC-8035-2A7ED28AD313}" type="presParOf" srcId="{27F435C9-4E09-4B69-A72F-E63E483F1A15}" destId="{06C2CC44-F70C-4C6C-AF97-C1299B30A293}" srcOrd="1" destOrd="0" presId="urn:microsoft.com/office/officeart/2005/8/layout/hierarchy1"/>
    <dgm:cxn modelId="{364F0397-53C2-4D22-9EAC-03266C407EE8}" type="presParOf" srcId="{CA286FB9-DD5E-48CF-B124-DEAFB6480146}" destId="{10FCB2FE-0CB0-4796-AC38-9AF55A064A81}" srcOrd="1" destOrd="0" presId="urn:microsoft.com/office/officeart/2005/8/layout/hierarchy1"/>
    <dgm:cxn modelId="{D55EA3B1-97CE-40E2-AB83-18C7D7B39B0D}" type="presParOf" srcId="{10FCB2FE-0CB0-4796-AC38-9AF55A064A81}" destId="{0DBC3655-E721-46AC-91FA-7250EC0C6E85}" srcOrd="0" destOrd="0" presId="urn:microsoft.com/office/officeart/2005/8/layout/hierarchy1"/>
    <dgm:cxn modelId="{07215FF6-58F4-4761-B66F-85E3AA304B4A}" type="presParOf" srcId="{10FCB2FE-0CB0-4796-AC38-9AF55A064A81}" destId="{F20A34DB-D854-4D36-9254-A829BF21D2D3}" srcOrd="1" destOrd="0" presId="urn:microsoft.com/office/officeart/2005/8/layout/hierarchy1"/>
    <dgm:cxn modelId="{316D65CA-5BDE-4D49-A3D0-D90A9D0ED86B}" type="presParOf" srcId="{F20A34DB-D854-4D36-9254-A829BF21D2D3}" destId="{016A53C8-0C8B-4349-A06D-5B04C7DE486D}" srcOrd="0" destOrd="0" presId="urn:microsoft.com/office/officeart/2005/8/layout/hierarchy1"/>
    <dgm:cxn modelId="{70E4320A-BA80-4D08-A505-975A2C754450}" type="presParOf" srcId="{016A53C8-0C8B-4349-A06D-5B04C7DE486D}" destId="{50604313-4674-4128-B04B-D7231C93BA82}" srcOrd="0" destOrd="0" presId="urn:microsoft.com/office/officeart/2005/8/layout/hierarchy1"/>
    <dgm:cxn modelId="{FE5E9CF8-5AC9-46CB-BF03-02FD67C171C8}" type="presParOf" srcId="{016A53C8-0C8B-4349-A06D-5B04C7DE486D}" destId="{AA4AEAE1-6C7D-4C14-BC29-AD8000DF7FA5}" srcOrd="1" destOrd="0" presId="urn:microsoft.com/office/officeart/2005/8/layout/hierarchy1"/>
    <dgm:cxn modelId="{22733F58-E302-4858-8210-2B661514761E}" type="presParOf" srcId="{F20A34DB-D854-4D36-9254-A829BF21D2D3}" destId="{DCC115E9-5A5D-4EC8-9875-1CFB2BAFD033}" srcOrd="1" destOrd="0" presId="urn:microsoft.com/office/officeart/2005/8/layout/hierarchy1"/>
    <dgm:cxn modelId="{37DC5E95-9DB9-4416-B42D-47601345C53D}" type="presParOf" srcId="{DCC115E9-5A5D-4EC8-9875-1CFB2BAFD033}" destId="{883FF2A0-79D6-4D86-9EA5-0C249F2D16E1}" srcOrd="0" destOrd="0" presId="urn:microsoft.com/office/officeart/2005/8/layout/hierarchy1"/>
    <dgm:cxn modelId="{837482AC-380A-4786-B2B8-112E7373DBEB}" type="presParOf" srcId="{DCC115E9-5A5D-4EC8-9875-1CFB2BAFD033}" destId="{6441AF32-21E2-41EA-8F12-778544315476}" srcOrd="1" destOrd="0" presId="urn:microsoft.com/office/officeart/2005/8/layout/hierarchy1"/>
    <dgm:cxn modelId="{2E48EA2A-DD45-4334-91E3-055388515DA5}" type="presParOf" srcId="{6441AF32-21E2-41EA-8F12-778544315476}" destId="{B5F0BDF4-E546-4C4D-B7DE-616D277A42BA}" srcOrd="0" destOrd="0" presId="urn:microsoft.com/office/officeart/2005/8/layout/hierarchy1"/>
    <dgm:cxn modelId="{45F26A60-B297-483B-BAF6-DD03B6793F9F}" type="presParOf" srcId="{B5F0BDF4-E546-4C4D-B7DE-616D277A42BA}" destId="{100432C6-3706-4395-9717-0E2C0FD5E199}" srcOrd="0" destOrd="0" presId="urn:microsoft.com/office/officeart/2005/8/layout/hierarchy1"/>
    <dgm:cxn modelId="{EA9C6229-7631-4E2D-A96B-5F875DFCD000}" type="presParOf" srcId="{B5F0BDF4-E546-4C4D-B7DE-616D277A42BA}" destId="{002917D1-764F-40A4-A286-A4E50D7E8DD9}" srcOrd="1" destOrd="0" presId="urn:microsoft.com/office/officeart/2005/8/layout/hierarchy1"/>
    <dgm:cxn modelId="{3C943A3E-A218-4C0F-821F-40FCCAD89BDD}" type="presParOf" srcId="{6441AF32-21E2-41EA-8F12-778544315476}" destId="{09302B71-75BD-4E6F-9F80-3ECDCB039206}" srcOrd="1" destOrd="0" presId="urn:microsoft.com/office/officeart/2005/8/layout/hierarchy1"/>
    <dgm:cxn modelId="{FFC3F7B7-7FB0-4359-97ED-270F3DC3A9E5}" type="presParOf" srcId="{09302B71-75BD-4E6F-9F80-3ECDCB039206}" destId="{063CFCB7-5573-489F-8677-04CDC9CA41C2}" srcOrd="0" destOrd="0" presId="urn:microsoft.com/office/officeart/2005/8/layout/hierarchy1"/>
    <dgm:cxn modelId="{561F0127-A269-478C-8E3F-AE660D7A534E}" type="presParOf" srcId="{09302B71-75BD-4E6F-9F80-3ECDCB039206}" destId="{1BA778CE-D4CA-46AB-AF3C-7127E3D301E0}" srcOrd="1" destOrd="0" presId="urn:microsoft.com/office/officeart/2005/8/layout/hierarchy1"/>
    <dgm:cxn modelId="{8059BBD7-E969-46D5-B1DD-DE6E8A0789F6}" type="presParOf" srcId="{1BA778CE-D4CA-46AB-AF3C-7127E3D301E0}" destId="{7E38C8A3-3F38-4075-BB8B-B3019A058484}" srcOrd="0" destOrd="0" presId="urn:microsoft.com/office/officeart/2005/8/layout/hierarchy1"/>
    <dgm:cxn modelId="{A00C2E43-05B3-498E-8F38-A1B754A53CF3}" type="presParOf" srcId="{7E38C8A3-3F38-4075-BB8B-B3019A058484}" destId="{F60656B3-303C-46A8-B88D-BBE75995DA3C}" srcOrd="0" destOrd="0" presId="urn:microsoft.com/office/officeart/2005/8/layout/hierarchy1"/>
    <dgm:cxn modelId="{F01F7B78-55E6-446A-BAA0-15E807FEFE84}" type="presParOf" srcId="{7E38C8A3-3F38-4075-BB8B-B3019A058484}" destId="{9748E9EB-7C78-4CFA-8D0A-C62123E0E623}" srcOrd="1" destOrd="0" presId="urn:microsoft.com/office/officeart/2005/8/layout/hierarchy1"/>
    <dgm:cxn modelId="{6CE88ADE-288D-4F6D-82B8-1E1798404771}" type="presParOf" srcId="{1BA778CE-D4CA-46AB-AF3C-7127E3D301E0}" destId="{AD396022-5A72-4357-8182-FF77F1DE596C}" srcOrd="1" destOrd="0" presId="urn:microsoft.com/office/officeart/2005/8/layout/hierarchy1"/>
    <dgm:cxn modelId="{C0516ADB-F60A-4C43-B5B1-483D7844AD96}" type="presParOf" srcId="{10FCB2FE-0CB0-4796-AC38-9AF55A064A81}" destId="{849E74E9-FEBA-4E17-9FB0-0291F27EF3BA}" srcOrd="2" destOrd="0" presId="urn:microsoft.com/office/officeart/2005/8/layout/hierarchy1"/>
    <dgm:cxn modelId="{FB8764C3-2111-4BBC-91DA-E04D4EE06909}" type="presParOf" srcId="{10FCB2FE-0CB0-4796-AC38-9AF55A064A81}" destId="{43707B5B-F0A5-4008-A892-EF8A8B4D6B1F}" srcOrd="3" destOrd="0" presId="urn:microsoft.com/office/officeart/2005/8/layout/hierarchy1"/>
    <dgm:cxn modelId="{ED6F99C4-3D2B-4568-A692-1A8A3314AE21}" type="presParOf" srcId="{43707B5B-F0A5-4008-A892-EF8A8B4D6B1F}" destId="{1DFABBE4-6884-4F19-905A-1C9C651FE71F}" srcOrd="0" destOrd="0" presId="urn:microsoft.com/office/officeart/2005/8/layout/hierarchy1"/>
    <dgm:cxn modelId="{7E759595-DD5A-4D52-A11D-6B60DEF24A0B}" type="presParOf" srcId="{1DFABBE4-6884-4F19-905A-1C9C651FE71F}" destId="{8A2392D9-015E-4169-B0DA-A98F0F80687D}" srcOrd="0" destOrd="0" presId="urn:microsoft.com/office/officeart/2005/8/layout/hierarchy1"/>
    <dgm:cxn modelId="{7C9E196B-123D-4FEF-A1C7-A8BEA21C5BA9}" type="presParOf" srcId="{1DFABBE4-6884-4F19-905A-1C9C651FE71F}" destId="{1D4D1E53-D889-413F-BD74-8103F590B945}" srcOrd="1" destOrd="0" presId="urn:microsoft.com/office/officeart/2005/8/layout/hierarchy1"/>
    <dgm:cxn modelId="{1AFCDD27-9C0A-486D-8539-2198D0A79C03}" type="presParOf" srcId="{43707B5B-F0A5-4008-A892-EF8A8B4D6B1F}" destId="{0C89775F-3C0E-4BC9-8A57-E6D437E0ADC1}" srcOrd="1" destOrd="0" presId="urn:microsoft.com/office/officeart/2005/8/layout/hierarchy1"/>
    <dgm:cxn modelId="{EAEFE358-2F51-42C8-B445-07747FC0EAB0}" type="presParOf" srcId="{0C89775F-3C0E-4BC9-8A57-E6D437E0ADC1}" destId="{84C34E61-5CC7-4364-AA6D-4EC34E2619F6}" srcOrd="0" destOrd="0" presId="urn:microsoft.com/office/officeart/2005/8/layout/hierarchy1"/>
    <dgm:cxn modelId="{31FC22D4-7B6D-4EB9-ADF7-998B72B114C9}" type="presParOf" srcId="{0C89775F-3C0E-4BC9-8A57-E6D437E0ADC1}" destId="{60AD6AFD-DA66-4AB5-85AA-C52A8C484CAC}" srcOrd="1" destOrd="0" presId="urn:microsoft.com/office/officeart/2005/8/layout/hierarchy1"/>
    <dgm:cxn modelId="{BAA25487-7C9F-4DE0-9C1C-E1E8F8DB736B}" type="presParOf" srcId="{60AD6AFD-DA66-4AB5-85AA-C52A8C484CAC}" destId="{6926221D-606D-464D-802C-0CAC830AC71D}" srcOrd="0" destOrd="0" presId="urn:microsoft.com/office/officeart/2005/8/layout/hierarchy1"/>
    <dgm:cxn modelId="{18A398B0-8AA6-48FD-83AE-3C3639F2B8EC}" type="presParOf" srcId="{6926221D-606D-464D-802C-0CAC830AC71D}" destId="{B75A50BD-D4D9-400C-B920-ECB159120A49}" srcOrd="0" destOrd="0" presId="urn:microsoft.com/office/officeart/2005/8/layout/hierarchy1"/>
    <dgm:cxn modelId="{7F71B986-E21B-4EFF-A072-F4AE2C28A67F}" type="presParOf" srcId="{6926221D-606D-464D-802C-0CAC830AC71D}" destId="{CCD7402B-ADD6-4D86-8710-02BC714CCCFB}" srcOrd="1" destOrd="0" presId="urn:microsoft.com/office/officeart/2005/8/layout/hierarchy1"/>
    <dgm:cxn modelId="{897ACE4D-8C94-4102-850C-4C438DEA72A5}" type="presParOf" srcId="{60AD6AFD-DA66-4AB5-85AA-C52A8C484CAC}" destId="{1F8CF8B3-4D06-4E0C-B7BD-E3E5113E6C05}" srcOrd="1" destOrd="0" presId="urn:microsoft.com/office/officeart/2005/8/layout/hierarchy1"/>
    <dgm:cxn modelId="{0052D154-BE2D-4EFD-9A25-D09C499062B2}" type="presParOf" srcId="{1F8CF8B3-4D06-4E0C-B7BD-E3E5113E6C05}" destId="{9202DD79-9FC3-4E07-9A03-53180C65A41A}" srcOrd="0" destOrd="0" presId="urn:microsoft.com/office/officeart/2005/8/layout/hierarchy1"/>
    <dgm:cxn modelId="{7F2985F8-8184-4EC9-8E65-2021F959347A}" type="presParOf" srcId="{1F8CF8B3-4D06-4E0C-B7BD-E3E5113E6C05}" destId="{C6844858-2BAD-4DF2-8E39-600E193862F9}" srcOrd="1" destOrd="0" presId="urn:microsoft.com/office/officeart/2005/8/layout/hierarchy1"/>
    <dgm:cxn modelId="{0F32C40A-A92B-4147-90BF-C1B23393E9E0}" type="presParOf" srcId="{C6844858-2BAD-4DF2-8E39-600E193862F9}" destId="{0D7C98C6-C13E-40DF-A6B5-301576F36073}" srcOrd="0" destOrd="0" presId="urn:microsoft.com/office/officeart/2005/8/layout/hierarchy1"/>
    <dgm:cxn modelId="{961EF4F8-A2DE-462B-9322-BE571B3E8369}" type="presParOf" srcId="{0D7C98C6-C13E-40DF-A6B5-301576F36073}" destId="{25466DA3-3D62-4260-9421-D00B8DD392AF}" srcOrd="0" destOrd="0" presId="urn:microsoft.com/office/officeart/2005/8/layout/hierarchy1"/>
    <dgm:cxn modelId="{3A62D4B2-03A3-4D70-A6A5-89CBF78B8973}" type="presParOf" srcId="{0D7C98C6-C13E-40DF-A6B5-301576F36073}" destId="{9A33B397-221F-4095-850E-37CD81B9C9B7}" srcOrd="1" destOrd="0" presId="urn:microsoft.com/office/officeart/2005/8/layout/hierarchy1"/>
    <dgm:cxn modelId="{4FF6B2DE-DF12-43CF-9F5B-D331704A7084}" type="presParOf" srcId="{C6844858-2BAD-4DF2-8E39-600E193862F9}" destId="{D38E26B2-4184-4BC2-BD81-301F7965DD5A}" srcOrd="1" destOrd="0" presId="urn:microsoft.com/office/officeart/2005/8/layout/hierarchy1"/>
    <dgm:cxn modelId="{AC377F8B-1E46-42F5-9873-B531D9475B28}" type="presParOf" srcId="{10FCB2FE-0CB0-4796-AC38-9AF55A064A81}" destId="{686F5835-77ED-4A62-88E0-A6677239B93F}" srcOrd="4" destOrd="0" presId="urn:microsoft.com/office/officeart/2005/8/layout/hierarchy1"/>
    <dgm:cxn modelId="{3287EE5B-1E47-45A4-8514-AF79F5BEEC4F}" type="presParOf" srcId="{10FCB2FE-0CB0-4796-AC38-9AF55A064A81}" destId="{9F0A0C12-6AE0-4A8C-B3A6-42DF78691D28}" srcOrd="5" destOrd="0" presId="urn:microsoft.com/office/officeart/2005/8/layout/hierarchy1"/>
    <dgm:cxn modelId="{6EA17A1B-7FB0-4F2B-8C49-7624414590B1}" type="presParOf" srcId="{9F0A0C12-6AE0-4A8C-B3A6-42DF78691D28}" destId="{D052490F-430B-4D71-8FD1-2DE87CB8AA27}" srcOrd="0" destOrd="0" presId="urn:microsoft.com/office/officeart/2005/8/layout/hierarchy1"/>
    <dgm:cxn modelId="{CD11B74C-E4D9-4658-A411-C6672D5FAB98}" type="presParOf" srcId="{D052490F-430B-4D71-8FD1-2DE87CB8AA27}" destId="{BCE25508-73C0-43C9-96D9-AF1DE99134D3}" srcOrd="0" destOrd="0" presId="urn:microsoft.com/office/officeart/2005/8/layout/hierarchy1"/>
    <dgm:cxn modelId="{5C5D94D0-814F-41BF-97D7-0F967E116A9F}" type="presParOf" srcId="{D052490F-430B-4D71-8FD1-2DE87CB8AA27}" destId="{5308CD51-6E03-47BD-A899-8D56C24B96B5}" srcOrd="1" destOrd="0" presId="urn:microsoft.com/office/officeart/2005/8/layout/hierarchy1"/>
    <dgm:cxn modelId="{6E5B46F2-88FC-47D7-AC85-814420FFAEB2}" type="presParOf" srcId="{9F0A0C12-6AE0-4A8C-B3A6-42DF78691D28}" destId="{B06901EC-F699-4125-8488-E212C064B0B5}" srcOrd="1" destOrd="0" presId="urn:microsoft.com/office/officeart/2005/8/layout/hierarchy1"/>
    <dgm:cxn modelId="{A4D7F4E6-7153-4EDB-834C-0E95A7B7CCB8}" type="presParOf" srcId="{B06901EC-F699-4125-8488-E212C064B0B5}" destId="{8E0436AA-A0AA-4774-A298-EBE9EF41CDFF}" srcOrd="0" destOrd="0" presId="urn:microsoft.com/office/officeart/2005/8/layout/hierarchy1"/>
    <dgm:cxn modelId="{5CB2EB91-A4D0-4F67-9A11-45235DD56A41}" type="presParOf" srcId="{B06901EC-F699-4125-8488-E212C064B0B5}" destId="{FEC3062B-A87E-4341-8744-33D32676EE82}" srcOrd="1" destOrd="0" presId="urn:microsoft.com/office/officeart/2005/8/layout/hierarchy1"/>
    <dgm:cxn modelId="{B8B42760-3051-4760-A74A-9B03EE1EAF7F}" type="presParOf" srcId="{FEC3062B-A87E-4341-8744-33D32676EE82}" destId="{1D80912B-FB47-49B5-86AF-DB2C2A8BCBFD}" srcOrd="0" destOrd="0" presId="urn:microsoft.com/office/officeart/2005/8/layout/hierarchy1"/>
    <dgm:cxn modelId="{B904B101-3924-4B9A-8AB4-6563C827EB87}" type="presParOf" srcId="{1D80912B-FB47-49B5-86AF-DB2C2A8BCBFD}" destId="{00AB8FAB-2E87-4B88-8F88-F32AEBCD31FC}" srcOrd="0" destOrd="0" presId="urn:microsoft.com/office/officeart/2005/8/layout/hierarchy1"/>
    <dgm:cxn modelId="{6777DFD9-B308-4518-93A5-C52C475916E1}" type="presParOf" srcId="{1D80912B-FB47-49B5-86AF-DB2C2A8BCBFD}" destId="{67667CDB-6837-4492-A62B-EE827182987D}" srcOrd="1" destOrd="0" presId="urn:microsoft.com/office/officeart/2005/8/layout/hierarchy1"/>
    <dgm:cxn modelId="{A6CF9A16-2646-4953-8A30-BD7DFBAFD269}" type="presParOf" srcId="{FEC3062B-A87E-4341-8744-33D32676EE82}" destId="{9BE13771-20EA-4633-8B80-65A2C3E2BE1F}" srcOrd="1" destOrd="0" presId="urn:microsoft.com/office/officeart/2005/8/layout/hierarchy1"/>
    <dgm:cxn modelId="{FDE9A975-C5E4-4F5F-940D-382A43198F69}" type="presParOf" srcId="{9BE13771-20EA-4633-8B80-65A2C3E2BE1F}" destId="{DFDDB2B6-2743-4F6A-9312-B74155BAF2FF}" srcOrd="0" destOrd="0" presId="urn:microsoft.com/office/officeart/2005/8/layout/hierarchy1"/>
    <dgm:cxn modelId="{CB0B6371-C7B4-485E-BB6C-ED400A3710C6}" type="presParOf" srcId="{9BE13771-20EA-4633-8B80-65A2C3E2BE1F}" destId="{EE4B449C-A215-4377-9F9C-22EBEAE8392D}" srcOrd="1" destOrd="0" presId="urn:microsoft.com/office/officeart/2005/8/layout/hierarchy1"/>
    <dgm:cxn modelId="{964C3CCC-1F32-4FEC-B3EA-0DCDBF1D094C}" type="presParOf" srcId="{EE4B449C-A215-4377-9F9C-22EBEAE8392D}" destId="{FE069B33-D38A-4252-B78C-6BD4B844EE51}" srcOrd="0" destOrd="0" presId="urn:microsoft.com/office/officeart/2005/8/layout/hierarchy1"/>
    <dgm:cxn modelId="{C11D87A7-6A37-4FB0-A4D3-7936FD6D8C0F}" type="presParOf" srcId="{FE069B33-D38A-4252-B78C-6BD4B844EE51}" destId="{637ADAA4-40D8-400A-B2C3-5BC83C80570C}" srcOrd="0" destOrd="0" presId="urn:microsoft.com/office/officeart/2005/8/layout/hierarchy1"/>
    <dgm:cxn modelId="{B3EEED52-8195-4D00-9035-456127128AE3}" type="presParOf" srcId="{FE069B33-D38A-4252-B78C-6BD4B844EE51}" destId="{26CEE088-1A38-439E-A0E8-EC6B46ED7E46}" srcOrd="1" destOrd="0" presId="urn:microsoft.com/office/officeart/2005/8/layout/hierarchy1"/>
    <dgm:cxn modelId="{AD528B6D-2FF3-4A96-B83C-1FD80ED6958F}" type="presParOf" srcId="{EE4B449C-A215-4377-9F9C-22EBEAE8392D}" destId="{7D0291C5-4BDB-44C8-8D5C-6BB6B5D10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480DE-5E66-4744-ACC6-47B9C476EF48}">
      <dsp:nvSpPr>
        <dsp:cNvPr id="0" name=""/>
        <dsp:cNvSpPr/>
      </dsp:nvSpPr>
      <dsp:spPr>
        <a:xfrm>
          <a:off x="4221289" y="-452516"/>
          <a:ext cx="3504550" cy="3504550"/>
        </a:xfrm>
        <a:prstGeom prst="blockArc">
          <a:avLst>
            <a:gd name="adj1" fmla="val 8100000"/>
            <a:gd name="adj2" fmla="val 13500000"/>
            <a:gd name="adj3" fmla="val 616"/>
          </a:avLst>
        </a:pr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31B5-1683-49FD-95D8-0439323333E7}">
      <dsp:nvSpPr>
        <dsp:cNvPr id="0" name=""/>
        <dsp:cNvSpPr/>
      </dsp:nvSpPr>
      <dsp:spPr>
        <a:xfrm>
          <a:off x="32056" y="199850"/>
          <a:ext cx="4458775" cy="39990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317428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نوع شعر الوالدين</a:t>
          </a:r>
        </a:p>
      </dsp:txBody>
      <dsp:txXfrm>
        <a:off x="32056" y="199850"/>
        <a:ext cx="4458775" cy="399909"/>
      </dsp:txXfrm>
    </dsp:sp>
    <dsp:sp modelId="{B231EBF3-2613-4494-A4B5-BEB235295738}">
      <dsp:nvSpPr>
        <dsp:cNvPr id="0" name=""/>
        <dsp:cNvSpPr/>
      </dsp:nvSpPr>
      <dsp:spPr>
        <a:xfrm>
          <a:off x="4240888" y="149862"/>
          <a:ext cx="499887" cy="499887"/>
        </a:xfrm>
        <a:prstGeom prst="ellipse">
          <a:avLst/>
        </a:prstGeom>
        <a:solidFill>
          <a:srgbClr val="FFFFFF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7217-5D10-4806-A13F-5831138D8E9C}">
      <dsp:nvSpPr>
        <dsp:cNvPr id="0" name=""/>
        <dsp:cNvSpPr/>
      </dsp:nvSpPr>
      <dsp:spPr>
        <a:xfrm>
          <a:off x="32056" y="799819"/>
          <a:ext cx="4229497" cy="39990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317428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نوع شعر أخوانهم وأخواتهم</a:t>
          </a:r>
        </a:p>
      </dsp:txBody>
      <dsp:txXfrm>
        <a:off x="32056" y="799819"/>
        <a:ext cx="4229497" cy="399909"/>
      </dsp:txXfrm>
    </dsp:sp>
    <dsp:sp modelId="{38BBEC29-9FFA-4DA1-8914-20BE706183A0}">
      <dsp:nvSpPr>
        <dsp:cNvPr id="0" name=""/>
        <dsp:cNvSpPr/>
      </dsp:nvSpPr>
      <dsp:spPr>
        <a:xfrm>
          <a:off x="4011610" y="749830"/>
          <a:ext cx="499887" cy="499887"/>
        </a:xfrm>
        <a:prstGeom prst="ellipse">
          <a:avLst/>
        </a:prstGeom>
        <a:solidFill>
          <a:srgbClr val="FFFFFF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E78E8-E573-4000-8D9F-CAAB4BDB397A}">
      <dsp:nvSpPr>
        <dsp:cNvPr id="0" name=""/>
        <dsp:cNvSpPr/>
      </dsp:nvSpPr>
      <dsp:spPr>
        <a:xfrm>
          <a:off x="32056" y="1399787"/>
          <a:ext cx="4229497" cy="39990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317428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لون شعرهم</a:t>
          </a:r>
        </a:p>
      </dsp:txBody>
      <dsp:txXfrm>
        <a:off x="32056" y="1399787"/>
        <a:ext cx="4229497" cy="399909"/>
      </dsp:txXfrm>
    </dsp:sp>
    <dsp:sp modelId="{E03F12B3-BD04-48FD-A09E-271519FB469A}">
      <dsp:nvSpPr>
        <dsp:cNvPr id="0" name=""/>
        <dsp:cNvSpPr/>
      </dsp:nvSpPr>
      <dsp:spPr>
        <a:xfrm>
          <a:off x="4011610" y="1349799"/>
          <a:ext cx="499887" cy="499887"/>
        </a:xfrm>
        <a:prstGeom prst="ellipse">
          <a:avLst/>
        </a:prstGeom>
        <a:solidFill>
          <a:srgbClr val="FFFFFF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44653-76C2-4B61-81B9-9953F4A06AAB}">
      <dsp:nvSpPr>
        <dsp:cNvPr id="0" name=""/>
        <dsp:cNvSpPr/>
      </dsp:nvSpPr>
      <dsp:spPr>
        <a:xfrm>
          <a:off x="32056" y="1999756"/>
          <a:ext cx="4458775" cy="39990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317428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cs typeface="Careem" panose="00000500000000000000" pitchFamily="50" charset="-78"/>
            </a:rPr>
            <a:t>لون بشرتهم</a:t>
          </a:r>
        </a:p>
      </dsp:txBody>
      <dsp:txXfrm>
        <a:off x="32056" y="1999756"/>
        <a:ext cx="4458775" cy="399909"/>
      </dsp:txXfrm>
    </dsp:sp>
    <dsp:sp modelId="{9A993D31-EDA7-4C41-BB15-51B110B0433E}">
      <dsp:nvSpPr>
        <dsp:cNvPr id="0" name=""/>
        <dsp:cNvSpPr/>
      </dsp:nvSpPr>
      <dsp:spPr>
        <a:xfrm>
          <a:off x="4240888" y="1949767"/>
          <a:ext cx="499887" cy="499887"/>
        </a:xfrm>
        <a:prstGeom prst="ellipse">
          <a:avLst/>
        </a:prstGeom>
        <a:solidFill>
          <a:srgbClr val="FFFFFF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480DE-5E66-4744-ACC6-47B9C476EF48}">
      <dsp:nvSpPr>
        <dsp:cNvPr id="0" name=""/>
        <dsp:cNvSpPr/>
      </dsp:nvSpPr>
      <dsp:spPr>
        <a:xfrm>
          <a:off x="4460175" y="-146418"/>
          <a:ext cx="1112710" cy="1112710"/>
        </a:xfrm>
        <a:prstGeom prst="blockArc">
          <a:avLst>
            <a:gd name="adj1" fmla="val 8100000"/>
            <a:gd name="adj2" fmla="val 13500000"/>
            <a:gd name="adj3" fmla="val 1941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DD872-A5CE-416B-9973-7A4690D5F56A}">
      <dsp:nvSpPr>
        <dsp:cNvPr id="0" name=""/>
        <dsp:cNvSpPr/>
      </dsp:nvSpPr>
      <dsp:spPr>
        <a:xfrm>
          <a:off x="0" y="208025"/>
          <a:ext cx="4469292" cy="403822"/>
        </a:xfrm>
        <a:prstGeom prst="rect">
          <a:avLst/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  <a:tint val="100000"/>
                <a:shade val="100000"/>
                <a:satMod val="129999"/>
                <a:alpha val="99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325387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>
              <a:solidFill>
                <a:schemeClr val="accent6">
                  <a:lumMod val="50000"/>
                </a:schemeClr>
              </a:solidFill>
              <a:latin typeface="Careem" panose="00000500000000000000" pitchFamily="50" charset="-78"/>
              <a:ea typeface="Arial"/>
              <a:cs typeface="Careem" panose="00000500000000000000" pitchFamily="50" charset="-78"/>
            </a:rPr>
            <a:t>نوع شعر الوالدين</a:t>
          </a:r>
        </a:p>
      </dsp:txBody>
      <dsp:txXfrm>
        <a:off x="0" y="208025"/>
        <a:ext cx="4469292" cy="403822"/>
      </dsp:txXfrm>
    </dsp:sp>
    <dsp:sp modelId="{E03F12B3-BD04-48FD-A09E-271519FB469A}">
      <dsp:nvSpPr>
        <dsp:cNvPr id="0" name=""/>
        <dsp:cNvSpPr/>
      </dsp:nvSpPr>
      <dsp:spPr>
        <a:xfrm>
          <a:off x="4216903" y="157547"/>
          <a:ext cx="504778" cy="504778"/>
        </a:xfrm>
        <a:prstGeom prst="ellipse">
          <a:avLst/>
        </a:prstGeom>
        <a:solidFill>
          <a:srgbClr val="FFFFFF"/>
        </a:solidFill>
        <a:ln w="6350" cap="flat" cmpd="sng" algn="ctr">
          <a:solidFill>
            <a:srgbClr val="A7CE9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DB2B6-2743-4F6A-9312-B74155BAF2FF}">
      <dsp:nvSpPr>
        <dsp:cNvPr id="0" name=""/>
        <dsp:cNvSpPr/>
      </dsp:nvSpPr>
      <dsp:spPr>
        <a:xfrm>
          <a:off x="5534767" y="3068447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36AA-A0AA-4774-A298-EBE9EF41CDFF}">
      <dsp:nvSpPr>
        <dsp:cNvPr id="0" name=""/>
        <dsp:cNvSpPr/>
      </dsp:nvSpPr>
      <dsp:spPr>
        <a:xfrm>
          <a:off x="5534767" y="2015421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F5835-77ED-4A62-88E0-A6677239B93F}">
      <dsp:nvSpPr>
        <dsp:cNvPr id="0" name=""/>
        <dsp:cNvSpPr/>
      </dsp:nvSpPr>
      <dsp:spPr>
        <a:xfrm>
          <a:off x="3298078" y="962395"/>
          <a:ext cx="2282409" cy="33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22"/>
              </a:lnTo>
              <a:lnTo>
                <a:pt x="2282409" y="225422"/>
              </a:lnTo>
              <a:lnTo>
                <a:pt x="2282409" y="33078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DD79-9FC3-4E07-9A03-53180C65A41A}">
      <dsp:nvSpPr>
        <dsp:cNvPr id="0" name=""/>
        <dsp:cNvSpPr/>
      </dsp:nvSpPr>
      <dsp:spPr>
        <a:xfrm>
          <a:off x="3252358" y="3068447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34E61-5CC7-4364-AA6D-4EC34E2619F6}">
      <dsp:nvSpPr>
        <dsp:cNvPr id="0" name=""/>
        <dsp:cNvSpPr/>
      </dsp:nvSpPr>
      <dsp:spPr>
        <a:xfrm>
          <a:off x="3252358" y="2015421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E74E9-FEBA-4E17-9FB0-0291F27EF3BA}">
      <dsp:nvSpPr>
        <dsp:cNvPr id="0" name=""/>
        <dsp:cNvSpPr/>
      </dsp:nvSpPr>
      <dsp:spPr>
        <a:xfrm>
          <a:off x="3252358" y="962395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CFCB7-5573-489F-8677-04CDC9CA41C2}">
      <dsp:nvSpPr>
        <dsp:cNvPr id="0" name=""/>
        <dsp:cNvSpPr/>
      </dsp:nvSpPr>
      <dsp:spPr>
        <a:xfrm>
          <a:off x="969949" y="3068447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FF2A0-79D6-4D86-9EA5-0C249F2D16E1}">
      <dsp:nvSpPr>
        <dsp:cNvPr id="0" name=""/>
        <dsp:cNvSpPr/>
      </dsp:nvSpPr>
      <dsp:spPr>
        <a:xfrm>
          <a:off x="969949" y="2015421"/>
          <a:ext cx="91440" cy="330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78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C3655-E721-46AC-91FA-7250EC0C6E85}">
      <dsp:nvSpPr>
        <dsp:cNvPr id="0" name=""/>
        <dsp:cNvSpPr/>
      </dsp:nvSpPr>
      <dsp:spPr>
        <a:xfrm>
          <a:off x="1015669" y="962395"/>
          <a:ext cx="2282409" cy="330788"/>
        </a:xfrm>
        <a:custGeom>
          <a:avLst/>
          <a:gdLst/>
          <a:ahLst/>
          <a:cxnLst/>
          <a:rect l="0" t="0" r="0" b="0"/>
          <a:pathLst>
            <a:path>
              <a:moveTo>
                <a:pt x="2282409" y="0"/>
              </a:moveTo>
              <a:lnTo>
                <a:pt x="2282409" y="225422"/>
              </a:lnTo>
              <a:lnTo>
                <a:pt x="0" y="225422"/>
              </a:lnTo>
              <a:lnTo>
                <a:pt x="0" y="33078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A0B7A-84B1-455F-BC97-772E4B95BB6F}">
      <dsp:nvSpPr>
        <dsp:cNvPr id="0" name=""/>
        <dsp:cNvSpPr/>
      </dsp:nvSpPr>
      <dsp:spPr>
        <a:xfrm>
          <a:off x="2729387" y="240158"/>
          <a:ext cx="1137381" cy="7222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19091"/>
            </a:gs>
            <a:gs pos="100000">
              <a:schemeClr val="accent3">
                <a:lumMod val="9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2CC44-F70C-4C6C-AF97-C1299B30A293}">
      <dsp:nvSpPr>
        <dsp:cNvPr id="0" name=""/>
        <dsp:cNvSpPr/>
      </dsp:nvSpPr>
      <dsp:spPr>
        <a:xfrm>
          <a:off x="2855763" y="360215"/>
          <a:ext cx="1137381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الوراثة</a:t>
          </a:r>
          <a:endParaRPr lang="en-US" sz="2000" kern="1200" dirty="0">
            <a:latin typeface="Careem Bold" panose="00000800000000000000" pitchFamily="50" charset="-78"/>
            <a:cs typeface="Careem Bold" panose="00000800000000000000" pitchFamily="50" charset="-78"/>
          </a:endParaRPr>
        </a:p>
      </dsp:txBody>
      <dsp:txXfrm>
        <a:off x="2876917" y="381369"/>
        <a:ext cx="1095073" cy="679929"/>
      </dsp:txXfrm>
    </dsp:sp>
    <dsp:sp modelId="{50604313-4674-4128-B04B-D7231C93BA82}">
      <dsp:nvSpPr>
        <dsp:cNvPr id="0" name=""/>
        <dsp:cNvSpPr/>
      </dsp:nvSpPr>
      <dsp:spPr>
        <a:xfrm>
          <a:off x="446978" y="1293184"/>
          <a:ext cx="1137381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AEAE1-6C7D-4C14-BC29-AD8000DF7FA5}">
      <dsp:nvSpPr>
        <dsp:cNvPr id="0" name=""/>
        <dsp:cNvSpPr/>
      </dsp:nvSpPr>
      <dsp:spPr>
        <a:xfrm>
          <a:off x="573354" y="1413241"/>
          <a:ext cx="1137381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صفات مكتسبة</a:t>
          </a:r>
          <a:endParaRPr lang="en-US" sz="1400" kern="1200" dirty="0">
            <a:latin typeface="Careem Bold" panose="00000800000000000000" pitchFamily="50" charset="-78"/>
            <a:cs typeface="Careem Bold" panose="00000800000000000000" pitchFamily="50" charset="-78"/>
          </a:endParaRPr>
        </a:p>
      </dsp:txBody>
      <dsp:txXfrm>
        <a:off x="594508" y="1434395"/>
        <a:ext cx="1095073" cy="679929"/>
      </dsp:txXfrm>
    </dsp:sp>
    <dsp:sp modelId="{100432C6-3706-4395-9717-0E2C0FD5E199}">
      <dsp:nvSpPr>
        <dsp:cNvPr id="0" name=""/>
        <dsp:cNvSpPr/>
      </dsp:nvSpPr>
      <dsp:spPr>
        <a:xfrm>
          <a:off x="840" y="2346210"/>
          <a:ext cx="2029657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917D1-764F-40A4-A286-A4E50D7E8DD9}">
      <dsp:nvSpPr>
        <dsp:cNvPr id="0" name=""/>
        <dsp:cNvSpPr/>
      </dsp:nvSpPr>
      <dsp:spPr>
        <a:xfrm>
          <a:off x="127216" y="2466267"/>
          <a:ext cx="2029657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0" kern="1200" dirty="0">
              <a:latin typeface="Careem" panose="00000500000000000000" pitchFamily="50" charset="-78"/>
              <a:cs typeface="Careem" panose="00000500000000000000" pitchFamily="50" charset="-78"/>
            </a:rPr>
            <a:t>صفة لا تورث من أبوين بل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0" kern="1200" dirty="0">
              <a:latin typeface="Careem" panose="00000500000000000000" pitchFamily="50" charset="-78"/>
              <a:cs typeface="Careem" panose="00000500000000000000" pitchFamily="50" charset="-78"/>
            </a:rPr>
            <a:t>تكتسب بالتعلم والتدريب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148370" y="2487421"/>
        <a:ext cx="1987349" cy="679929"/>
      </dsp:txXfrm>
    </dsp:sp>
    <dsp:sp modelId="{F60656B3-303C-46A8-B88D-BBE75995DA3C}">
      <dsp:nvSpPr>
        <dsp:cNvPr id="0" name=""/>
        <dsp:cNvSpPr/>
      </dsp:nvSpPr>
      <dsp:spPr>
        <a:xfrm>
          <a:off x="28911" y="3399236"/>
          <a:ext cx="1973516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8E9EB-7C78-4CFA-8D0A-C62123E0E623}">
      <dsp:nvSpPr>
        <dsp:cNvPr id="0" name=""/>
        <dsp:cNvSpPr/>
      </dsp:nvSpPr>
      <dsp:spPr>
        <a:xfrm>
          <a:off x="155287" y="3519293"/>
          <a:ext cx="1973516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" panose="00000500000000000000" pitchFamily="50" charset="-78"/>
              <a:cs typeface="Careem" panose="00000500000000000000" pitchFamily="50" charset="-78"/>
            </a:rPr>
            <a:t>لعب الكرة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176441" y="3540447"/>
        <a:ext cx="1931208" cy="679929"/>
      </dsp:txXfrm>
    </dsp:sp>
    <dsp:sp modelId="{8A2392D9-015E-4169-B0DA-A98F0F80687D}">
      <dsp:nvSpPr>
        <dsp:cNvPr id="0" name=""/>
        <dsp:cNvSpPr/>
      </dsp:nvSpPr>
      <dsp:spPr>
        <a:xfrm>
          <a:off x="2729387" y="1293184"/>
          <a:ext cx="1137381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D1E53-D889-413F-BD74-8103F590B945}">
      <dsp:nvSpPr>
        <dsp:cNvPr id="0" name=""/>
        <dsp:cNvSpPr/>
      </dsp:nvSpPr>
      <dsp:spPr>
        <a:xfrm>
          <a:off x="2855763" y="1413241"/>
          <a:ext cx="1137381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غريزة</a:t>
          </a:r>
          <a:endParaRPr lang="en-US" sz="1400" kern="1200" dirty="0">
            <a:latin typeface="Careem Bold" panose="00000800000000000000" pitchFamily="50" charset="-78"/>
            <a:cs typeface="Careem Bold" panose="00000800000000000000" pitchFamily="50" charset="-78"/>
          </a:endParaRPr>
        </a:p>
      </dsp:txBody>
      <dsp:txXfrm>
        <a:off x="2876917" y="1434395"/>
        <a:ext cx="1095073" cy="679929"/>
      </dsp:txXfrm>
    </dsp:sp>
    <dsp:sp modelId="{B75A50BD-D4D9-400C-B920-ECB159120A49}">
      <dsp:nvSpPr>
        <dsp:cNvPr id="0" name=""/>
        <dsp:cNvSpPr/>
      </dsp:nvSpPr>
      <dsp:spPr>
        <a:xfrm>
          <a:off x="2283249" y="2346210"/>
          <a:ext cx="2029657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7402B-ADD6-4D86-8710-02BC714CCCFB}">
      <dsp:nvSpPr>
        <dsp:cNvPr id="0" name=""/>
        <dsp:cNvSpPr/>
      </dsp:nvSpPr>
      <dsp:spPr>
        <a:xfrm>
          <a:off x="2409625" y="2466267"/>
          <a:ext cx="2029657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" panose="00000500000000000000" pitchFamily="50" charset="-78"/>
              <a:cs typeface="Careem" panose="00000500000000000000" pitchFamily="50" charset="-78"/>
            </a:rPr>
            <a:t>سلوك ومهارات تولد مع الانسان أو الحيوان ولا يتم اكتسابها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2430779" y="2487421"/>
        <a:ext cx="1987349" cy="679929"/>
      </dsp:txXfrm>
    </dsp:sp>
    <dsp:sp modelId="{25466DA3-3D62-4260-9421-D00B8DD392AF}">
      <dsp:nvSpPr>
        <dsp:cNvPr id="0" name=""/>
        <dsp:cNvSpPr/>
      </dsp:nvSpPr>
      <dsp:spPr>
        <a:xfrm>
          <a:off x="2311320" y="3399236"/>
          <a:ext cx="1973516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3B397-221F-4095-850E-37CD81B9C9B7}">
      <dsp:nvSpPr>
        <dsp:cNvPr id="0" name=""/>
        <dsp:cNvSpPr/>
      </dsp:nvSpPr>
      <dsp:spPr>
        <a:xfrm>
          <a:off x="2437696" y="3519293"/>
          <a:ext cx="1973516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" panose="00000500000000000000" pitchFamily="50" charset="-78"/>
              <a:cs typeface="Careem" panose="00000500000000000000" pitchFamily="50" charset="-78"/>
            </a:rPr>
            <a:t>بناء الطائر عشه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2458850" y="3540447"/>
        <a:ext cx="1931208" cy="679929"/>
      </dsp:txXfrm>
    </dsp:sp>
    <dsp:sp modelId="{BCE25508-73C0-43C9-96D9-AF1DE99134D3}">
      <dsp:nvSpPr>
        <dsp:cNvPr id="0" name=""/>
        <dsp:cNvSpPr/>
      </dsp:nvSpPr>
      <dsp:spPr>
        <a:xfrm>
          <a:off x="5011796" y="1293184"/>
          <a:ext cx="1137381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8CD51-6E03-47BD-A899-8D56C24B96B5}">
      <dsp:nvSpPr>
        <dsp:cNvPr id="0" name=""/>
        <dsp:cNvSpPr/>
      </dsp:nvSpPr>
      <dsp:spPr>
        <a:xfrm>
          <a:off x="5138172" y="1413241"/>
          <a:ext cx="1137381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صفات موروثة</a:t>
          </a:r>
          <a:endParaRPr lang="en-US" sz="1400" kern="1200" dirty="0">
            <a:latin typeface="Careem Bold" panose="00000800000000000000" pitchFamily="50" charset="-78"/>
            <a:cs typeface="Careem Bold" panose="00000800000000000000" pitchFamily="50" charset="-78"/>
          </a:endParaRPr>
        </a:p>
      </dsp:txBody>
      <dsp:txXfrm>
        <a:off x="5159326" y="1434395"/>
        <a:ext cx="1095073" cy="679929"/>
      </dsp:txXfrm>
    </dsp:sp>
    <dsp:sp modelId="{00AB8FAB-2E87-4B88-8F88-F32AEBCD31FC}">
      <dsp:nvSpPr>
        <dsp:cNvPr id="0" name=""/>
        <dsp:cNvSpPr/>
      </dsp:nvSpPr>
      <dsp:spPr>
        <a:xfrm>
          <a:off x="4565658" y="2346210"/>
          <a:ext cx="2029657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67CDB-6837-4492-A62B-EE827182987D}">
      <dsp:nvSpPr>
        <dsp:cNvPr id="0" name=""/>
        <dsp:cNvSpPr/>
      </dsp:nvSpPr>
      <dsp:spPr>
        <a:xfrm>
          <a:off x="4692034" y="2466267"/>
          <a:ext cx="2029657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0" kern="1200" dirty="0">
              <a:latin typeface="Careem" panose="00000500000000000000" pitchFamily="50" charset="-78"/>
              <a:cs typeface="Careem" panose="00000500000000000000" pitchFamily="50" charset="-78"/>
            </a:rPr>
            <a:t>صفات تنتقل من الآباء إلى الأبناء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4713188" y="2487421"/>
        <a:ext cx="1987349" cy="679929"/>
      </dsp:txXfrm>
    </dsp:sp>
    <dsp:sp modelId="{637ADAA4-40D8-400A-B2C3-5BC83C80570C}">
      <dsp:nvSpPr>
        <dsp:cNvPr id="0" name=""/>
        <dsp:cNvSpPr/>
      </dsp:nvSpPr>
      <dsp:spPr>
        <a:xfrm>
          <a:off x="4593729" y="3399236"/>
          <a:ext cx="1973516" cy="72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EE088-1A38-439E-A0E8-EC6B46ED7E46}">
      <dsp:nvSpPr>
        <dsp:cNvPr id="0" name=""/>
        <dsp:cNvSpPr/>
      </dsp:nvSpPr>
      <dsp:spPr>
        <a:xfrm>
          <a:off x="4720105" y="3519293"/>
          <a:ext cx="1973516" cy="7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 Bold" panose="00000800000000000000" pitchFamily="50" charset="-78"/>
              <a:cs typeface="Careem Bold" panose="00000800000000000000" pitchFamily="50" charset="-78"/>
            </a:rPr>
            <a:t>مثال:</a:t>
          </a:r>
        </a:p>
        <a:p>
          <a:pPr marL="0" lvl="0" indent="0" algn="ct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>
              <a:latin typeface="Careem" panose="00000500000000000000" pitchFamily="50" charset="-78"/>
              <a:cs typeface="Careem" panose="00000500000000000000" pitchFamily="50" charset="-78"/>
            </a:rPr>
            <a:t>لون الشعر</a:t>
          </a:r>
          <a:endParaRPr lang="en-US" sz="1200" kern="1200" dirty="0">
            <a:latin typeface="Careem" panose="00000500000000000000" pitchFamily="50" charset="-78"/>
            <a:cs typeface="Careem" panose="00000500000000000000" pitchFamily="50" charset="-78"/>
          </a:endParaRPr>
        </a:p>
      </dsp:txBody>
      <dsp:txXfrm>
        <a:off x="4741259" y="3540447"/>
        <a:ext cx="1931208" cy="67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30" name="Shape 18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9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8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EDE3C4-70EE-4CD2-8B5C-A45DD1F7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D1B95D2-73E7-4FFB-BC4B-5105B98B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279963-8EE0-4B69-826C-505C02B0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15A30-7917-4A6D-9D90-00831F4A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9A3B4-49BF-48E7-9CD9-F5ED78F9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746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74B14-1168-4B37-8B41-E0E62EE7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F557DDD-A43D-47A4-8734-77B31EACD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8B6AAF-1FD7-4C43-ABB6-2A429F1C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59439C-CA4D-4431-B8A5-C28089D5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7CF7A7-FF65-4028-AE8E-9810277F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16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225DFCC-3E2D-40BE-ADD7-CBF102BCF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5AD151-D9FC-45A1-984D-E6506BF9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000133-D978-4893-8427-008407F6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DD062B-13CF-459F-A16A-C574590F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D542E0-5F38-4A9D-A206-C0143D0C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761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26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621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8FB058-ACBD-4360-BACA-847424FC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FBD598-2DBB-4F28-A42B-C8ABDA1C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09CAD-0E28-4A9B-BB89-F7E1F1BA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FBF87A-F334-48FB-ACA5-51B4D2A7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8045F6-7BE7-4BCD-AE2F-97EA1483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13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139440-162E-4643-9577-5291F8DE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275C04-D003-49E8-9F62-26D7CA4FC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6AEC6C-EE4A-48F6-8E6A-0F39DBC9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02254D-5098-42AB-8F7F-318DF52E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42352A-F3E5-4BE9-BE56-F02AA91E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24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792E26-E55A-408E-BE8F-53BD77AA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1247FE-2794-464E-870F-4370B1804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FA7200A-8FB8-4258-83B9-3E01801C1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D2E647-5DA2-4959-9845-C62F452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E4D103E-30E1-49EA-8F93-DE2E9F23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E167AA-B9B1-44CE-A148-F77958F8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051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0BD3BA-5789-416D-A4D0-8F4BEB35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F6D501-F4A3-42C1-9B4E-886CB844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F4682BE-944A-4E82-ACDA-B46626A42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3E0915B-3658-42D5-91D7-41C292B25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7E84B80-F4A5-4628-89F3-6C2A1CEDE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FBAEB4-BB7B-44D6-A151-70F3AB48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CFDA02B-47A2-4AC8-BAD9-3D1B03FE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4DBDFD3-B593-43E3-ACE6-996CC650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4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41D5B-AB87-485E-9A3D-EDA4116E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9E5764D-0D25-48F0-A2F6-59374781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338EE0-105C-4CD7-BE94-81718F08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5801F4-ACB1-4D7E-A6B5-F84FE170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12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147E51-3178-4982-8CC3-A1BACC8C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F66303A-6351-43FE-AB9E-518D59C8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89786B-F83B-4939-B4E7-CBE6C755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7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26AA9-3060-467E-BB05-D6DD9BB5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E42593-9646-4FAC-8054-9EDB9E61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0E5F93-7A23-4315-8E56-2F26918D2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F30819-17CD-4836-9225-53544AC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F94D12-4A65-49F9-B4D6-681146A1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87F4D6-47E5-4863-9795-B6DA4847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61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83020-BA18-455E-B85C-480B965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C0DCC0-A48B-4E68-9B6A-0C4EFFB78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36A9B4-F749-44C3-A6E2-73F6A4B7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0EE59B-89DF-466E-8B51-F1111841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098CDC-47D8-4BFB-A7E0-1017C518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208FC3-51FF-4411-9A8C-D1498218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420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5BEEB6-BB35-42AD-94E2-E59D2C63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1DD8D9-7BBF-4B8E-9636-CBDEFD7B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1ECC99-EC1C-47D3-8FC8-3DCF0ADCA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2C8C-0227-4996-9AEF-8CBEC13C933C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82AFEC-8464-420A-9D51-59899C29D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326045-6B55-4403-8FA2-4AC928CC7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44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4b92k1j21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hkssm2MQ74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G_0575.png" descr="IMG_0575.png">
            <a:extLst>
              <a:ext uri="{FF2B5EF4-FFF2-40B4-BE49-F238E27FC236}">
                <a16:creationId xmlns:a16="http://schemas.microsoft.com/office/drawing/2014/main" id="{68C5F2B8-36ED-4360-AA72-10368B0FE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71" b="37471"/>
          <a:stretch/>
        </p:blipFill>
        <p:spPr>
          <a:xfrm>
            <a:off x="3154329" y="513554"/>
            <a:ext cx="2835342" cy="52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18957B5C-D8E7-48CF-8973-519B6FD3A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IMG_1753.jpeg" descr="IMG_1753.jpeg">
            <a:extLst>
              <a:ext uri="{FF2B5EF4-FFF2-40B4-BE49-F238E27FC236}">
                <a16:creationId xmlns:a16="http://schemas.microsoft.com/office/drawing/2014/main" id="{89027E30-C866-4CE6-864E-4991A2C7B9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1CBA16-FDAD-4561-BAFA-54A1A436C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33" y="2433427"/>
            <a:ext cx="3558856" cy="2634777"/>
          </a:xfrm>
          <a:prstGeom prst="rect">
            <a:avLst/>
          </a:prstGeom>
        </p:spPr>
      </p:pic>
      <p:sp>
        <p:nvSpPr>
          <p:cNvPr id="23" name="Google Shape;1736;p24">
            <a:extLst>
              <a:ext uri="{FF2B5EF4-FFF2-40B4-BE49-F238E27FC236}">
                <a16:creationId xmlns:a16="http://schemas.microsoft.com/office/drawing/2014/main" id="{12D7B1BE-E3D2-4F6D-B45A-1B4220CA13C3}"/>
              </a:ext>
            </a:extLst>
          </p:cNvPr>
          <p:cNvSpPr txBox="1">
            <a:spLocks/>
          </p:cNvSpPr>
          <p:nvPr/>
        </p:nvSpPr>
        <p:spPr>
          <a:xfrm>
            <a:off x="2540938" y="902527"/>
            <a:ext cx="5784873" cy="2547257"/>
          </a:xfrm>
          <a:prstGeom prst="rect">
            <a:avLst/>
          </a:prstGeom>
        </p:spPr>
        <p:txBody>
          <a:bodyPr vert="horz" lIns="121899" tIns="121899" rIns="121899" bIns="121899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3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مساء الخير يا معلمات الخير </a:t>
            </a:r>
          </a:p>
          <a:p>
            <a:pPr algn="ctr">
              <a:lnSpc>
                <a:spcPct val="150000"/>
              </a:lnSpc>
              <a:defRPr sz="4500" b="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3000" dirty="0">
                <a:solidFill>
                  <a:schemeClr val="accent5">
                    <a:lumMod val="7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وقفة إجلال لصانعات الأجيال</a:t>
            </a:r>
          </a:p>
          <a:p>
            <a:pPr algn="ctr">
              <a:lnSpc>
                <a:spcPct val="150000"/>
              </a:lnSpc>
              <a:defRPr sz="4500" b="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300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شكرًا لكل من له يد في نشر العلم</a:t>
            </a:r>
          </a:p>
        </p:txBody>
      </p:sp>
      <p:sp>
        <p:nvSpPr>
          <p:cNvPr id="24" name="Google Shape;1736;p24">
            <a:extLst>
              <a:ext uri="{FF2B5EF4-FFF2-40B4-BE49-F238E27FC236}">
                <a16:creationId xmlns:a16="http://schemas.microsoft.com/office/drawing/2014/main" id="{6CD8C6B3-9FCE-4FC8-B758-132586C96085}"/>
              </a:ext>
            </a:extLst>
          </p:cNvPr>
          <p:cNvSpPr txBox="1">
            <a:spLocks/>
          </p:cNvSpPr>
          <p:nvPr/>
        </p:nvSpPr>
        <p:spPr>
          <a:xfrm>
            <a:off x="5410200" y="3750816"/>
            <a:ext cx="1919020" cy="630382"/>
          </a:xfrm>
          <a:prstGeom prst="rect">
            <a:avLst/>
          </a:prstGeom>
        </p:spPr>
        <p:txBody>
          <a:bodyPr vert="horz" lIns="121899" tIns="121899" rIns="121899" bIns="121899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en-US" sz="3000" dirty="0">
                <a:solidFill>
                  <a:srgbClr val="199E91"/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5</a:t>
            </a:r>
            <a:r>
              <a:rPr lang="ar-SA" sz="3000" dirty="0">
                <a:solidFill>
                  <a:srgbClr val="199E91"/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 - اكتوبر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5" y="2223702"/>
            <a:ext cx="76224" cy="76627"/>
          </a:xfrm>
          <a:prstGeom prst="rect">
            <a:avLst/>
          </a:prstGeom>
        </p:spPr>
      </p:pic>
      <p:sp>
        <p:nvSpPr>
          <p:cNvPr id="34" name="Google Shape;1765;p26">
            <a:extLst>
              <a:ext uri="{FF2B5EF4-FFF2-40B4-BE49-F238E27FC236}">
                <a16:creationId xmlns:a16="http://schemas.microsoft.com/office/drawing/2014/main" id="{121B993B-09B2-4A30-A332-2B8FC871DDE4}"/>
              </a:ext>
            </a:extLst>
          </p:cNvPr>
          <p:cNvSpPr/>
          <p:nvPr/>
        </p:nvSpPr>
        <p:spPr>
          <a:xfrm rot="126755">
            <a:off x="2179765" y="946976"/>
            <a:ext cx="4703898" cy="6282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35" name="Google Shape;1766;p26">
            <a:extLst>
              <a:ext uri="{FF2B5EF4-FFF2-40B4-BE49-F238E27FC236}">
                <a16:creationId xmlns:a16="http://schemas.microsoft.com/office/drawing/2014/main" id="{BAD4188D-D12B-4AF9-998A-A92B8C373519}"/>
              </a:ext>
            </a:extLst>
          </p:cNvPr>
          <p:cNvSpPr/>
          <p:nvPr/>
        </p:nvSpPr>
        <p:spPr>
          <a:xfrm rot="21464125">
            <a:off x="1997539" y="722469"/>
            <a:ext cx="674857" cy="53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36" name="Google Shape;1767;p26">
            <a:extLst>
              <a:ext uri="{FF2B5EF4-FFF2-40B4-BE49-F238E27FC236}">
                <a16:creationId xmlns:a16="http://schemas.microsoft.com/office/drawing/2014/main" id="{5D867DF9-901E-401B-AC4D-5A0D9D8C1616}"/>
              </a:ext>
            </a:extLst>
          </p:cNvPr>
          <p:cNvSpPr/>
          <p:nvPr/>
        </p:nvSpPr>
        <p:spPr>
          <a:xfrm rot="4829594">
            <a:off x="6343373" y="853781"/>
            <a:ext cx="773225" cy="62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37" name="Google Shape;1768;p26">
            <a:extLst>
              <a:ext uri="{FF2B5EF4-FFF2-40B4-BE49-F238E27FC236}">
                <a16:creationId xmlns:a16="http://schemas.microsoft.com/office/drawing/2014/main" id="{0EF51B4A-EB60-453B-ADC5-0F1D340B9AEE}"/>
              </a:ext>
            </a:extLst>
          </p:cNvPr>
          <p:cNvSpPr txBox="1">
            <a:spLocks/>
          </p:cNvSpPr>
          <p:nvPr/>
        </p:nvSpPr>
        <p:spPr>
          <a:xfrm>
            <a:off x="2169784" y="953683"/>
            <a:ext cx="4696316" cy="55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/>
            <a:r>
              <a:rPr lang="ar-SA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المفردات</a:t>
            </a:r>
          </a:p>
        </p:txBody>
      </p:sp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2498690" y="1777596"/>
            <a:ext cx="3979818" cy="257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0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الوراثة</a:t>
            </a:r>
          </a:p>
          <a:p>
            <a:pPr rtl="1" hangingPunct="1">
              <a:lnSpc>
                <a:spcPct val="20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الصفة الموروثة</a:t>
            </a:r>
          </a:p>
          <a:p>
            <a:pPr rtl="1" hangingPunct="1">
              <a:lnSpc>
                <a:spcPct val="20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الغريزة</a:t>
            </a:r>
          </a:p>
          <a:p>
            <a:pPr rtl="1" hangingPunct="1">
              <a:lnSpc>
                <a:spcPct val="20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الصفة المكتسبة</a:t>
            </a: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43" name="صورة 42">
            <a:extLst>
              <a:ext uri="{FF2B5EF4-FFF2-40B4-BE49-F238E27FC236}">
                <a16:creationId xmlns:a16="http://schemas.microsoft.com/office/drawing/2014/main" id="{9A3D349E-9014-4EBF-94F1-C2F0224FB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44" name="Google Shape;1770;p26">
            <a:extLst>
              <a:ext uri="{FF2B5EF4-FFF2-40B4-BE49-F238E27FC236}">
                <a16:creationId xmlns:a16="http://schemas.microsoft.com/office/drawing/2014/main" id="{BB29A7C1-3AF0-4489-BE7E-1CE5AC9F6E74}"/>
              </a:ext>
            </a:extLst>
          </p:cNvPr>
          <p:cNvSpPr txBox="1">
            <a:spLocks/>
          </p:cNvSpPr>
          <p:nvPr/>
        </p:nvSpPr>
        <p:spPr>
          <a:xfrm>
            <a:off x="7317928" y="481262"/>
            <a:ext cx="925323" cy="58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ar-SA" sz="16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المفردة الجديدة</a:t>
            </a:r>
          </a:p>
        </p:txBody>
      </p:sp>
      <p:pic>
        <p:nvPicPr>
          <p:cNvPr id="46" name="IMG_1753.jpeg" descr="IMG_1753.jpeg">
            <a:extLst>
              <a:ext uri="{FF2B5EF4-FFF2-40B4-BE49-F238E27FC236}">
                <a16:creationId xmlns:a16="http://schemas.microsoft.com/office/drawing/2014/main" id="{13B05202-75BD-40EA-967C-D49A428D0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86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918713" y="1242451"/>
            <a:ext cx="7306574" cy="265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لعلك تجولتي في إحدى الحدائق، فأبصرتي الأزهار بألوانها        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المختلفة الجميلة .. ولعلك لاحظتي أيضًا اختلاف ألوان عيون زميلاتك، 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إن اختلاف ألوان الأزهار والعيون يعود إلى السبب نفسه 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وهو </a:t>
            </a: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عامل الوراثة</a:t>
            </a: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7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6AA3BD99-3910-4098-BD9D-14B7BEE10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" name="IMG_1753.jpeg" descr="IMG_1753.jpeg">
            <a:extLst>
              <a:ext uri="{FF2B5EF4-FFF2-40B4-BE49-F238E27FC236}">
                <a16:creationId xmlns:a16="http://schemas.microsoft.com/office/drawing/2014/main" id="{518B8A73-9FB5-4C1E-906A-628AB64398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330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F840291E-53FB-44F0-830F-54287F393983}"/>
              </a:ext>
            </a:extLst>
          </p:cNvPr>
          <p:cNvGrpSpPr/>
          <p:nvPr/>
        </p:nvGrpSpPr>
        <p:grpSpPr>
          <a:xfrm rot="21337080">
            <a:off x="930325" y="1342394"/>
            <a:ext cx="7048435" cy="1917134"/>
            <a:chOff x="1873963" y="753700"/>
            <a:chExt cx="5217741" cy="1419196"/>
          </a:xfrm>
        </p:grpSpPr>
        <p:sp>
          <p:nvSpPr>
            <p:cNvPr id="52" name="Google Shape;1765;p26">
              <a:extLst>
                <a:ext uri="{FF2B5EF4-FFF2-40B4-BE49-F238E27FC236}">
                  <a16:creationId xmlns:a16="http://schemas.microsoft.com/office/drawing/2014/main" id="{6CE687A8-F6AF-410F-84AB-C06B1D72B8CD}"/>
                </a:ext>
              </a:extLst>
            </p:cNvPr>
            <p:cNvSpPr/>
            <p:nvPr/>
          </p:nvSpPr>
          <p:spPr>
            <a:xfrm rot="126755">
              <a:off x="2082252" y="1011413"/>
              <a:ext cx="4791610" cy="11614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53" name="Google Shape;1766;p26">
              <a:extLst>
                <a:ext uri="{FF2B5EF4-FFF2-40B4-BE49-F238E27FC236}">
                  <a16:creationId xmlns:a16="http://schemas.microsoft.com/office/drawing/2014/main" id="{1C571DBB-611B-4791-95B3-69FD7F610D3A}"/>
                </a:ext>
              </a:extLst>
            </p:cNvPr>
            <p:cNvSpPr/>
            <p:nvPr/>
          </p:nvSpPr>
          <p:spPr>
            <a:xfrm rot="21464125">
              <a:off x="1873963" y="753700"/>
              <a:ext cx="718263" cy="65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54" name="Google Shape;1767;p26">
              <a:extLst>
                <a:ext uri="{FF2B5EF4-FFF2-40B4-BE49-F238E27FC236}">
                  <a16:creationId xmlns:a16="http://schemas.microsoft.com/office/drawing/2014/main" id="{C404C349-ACA8-4137-8F0E-F3D2992A9088}"/>
                </a:ext>
              </a:extLst>
            </p:cNvPr>
            <p:cNvSpPr/>
            <p:nvPr/>
          </p:nvSpPr>
          <p:spPr>
            <a:xfrm rot="4829594">
              <a:off x="6310485" y="880940"/>
              <a:ext cx="855497" cy="70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55" name="Google Shape;1770;p26">
            <a:extLst>
              <a:ext uri="{FF2B5EF4-FFF2-40B4-BE49-F238E27FC236}">
                <a16:creationId xmlns:a16="http://schemas.microsoft.com/office/drawing/2014/main" id="{444A6B08-084D-4F8A-A337-F475B125C521}"/>
              </a:ext>
            </a:extLst>
          </p:cNvPr>
          <p:cNvSpPr txBox="1">
            <a:spLocks/>
          </p:cNvSpPr>
          <p:nvPr/>
        </p:nvSpPr>
        <p:spPr>
          <a:xfrm>
            <a:off x="1278447" y="1728749"/>
            <a:ext cx="6270948" cy="141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l" defTabSz="393192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91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 hangingPunct="1">
              <a:lnSpc>
                <a:spcPct val="150000"/>
              </a:lnSpc>
              <a:defRPr/>
            </a:pPr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الوراثة: </a:t>
            </a:r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هي انتقال الصفات الوراثية من الآباء إلى الأبناء</a:t>
            </a:r>
          </a:p>
        </p:txBody>
      </p:sp>
      <p:pic>
        <p:nvPicPr>
          <p:cNvPr id="9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D7BF20CC-3DDD-49EF-97DC-8991592D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IMG_1753.jpeg" descr="IMG_1753.jpeg">
            <a:extLst>
              <a:ext uri="{FF2B5EF4-FFF2-40B4-BE49-F238E27FC236}">
                <a16:creationId xmlns:a16="http://schemas.microsoft.com/office/drawing/2014/main" id="{78772E98-AC60-4237-8F84-4FFBC981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" name="Google Shape;1768;p26">
            <a:extLst>
              <a:ext uri="{FF2B5EF4-FFF2-40B4-BE49-F238E27FC236}">
                <a16:creationId xmlns:a16="http://schemas.microsoft.com/office/drawing/2014/main" id="{55B7580B-E1AE-4A56-8E20-DDF3CA8AC403}"/>
              </a:ext>
            </a:extLst>
          </p:cNvPr>
          <p:cNvSpPr txBox="1">
            <a:spLocks/>
          </p:cNvSpPr>
          <p:nvPr/>
        </p:nvSpPr>
        <p:spPr>
          <a:xfrm>
            <a:off x="1097711" y="3115701"/>
            <a:ext cx="6948578" cy="97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5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وهذه الصفات الوراثية تنتقل عن طريق التكاثر الجنسي واللاجنسي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141845" y="1508129"/>
            <a:ext cx="6860310" cy="212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تنطبق مبادئ الوراثة على المخلوقات الحية جميعها؛ فبعض 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خواصّ النباتات </a:t>
            </a: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ومنها: </a:t>
            </a: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لون الزهرة، وطول النبات، وشكل البذور 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جميعها </a:t>
            </a: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صفات موروثة</a:t>
            </a: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7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26E6DB26-3849-4B42-9073-4F1EAA23C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" name="IMG_1753.jpeg" descr="IMG_1753.jpeg">
            <a:extLst>
              <a:ext uri="{FF2B5EF4-FFF2-40B4-BE49-F238E27FC236}">
                <a16:creationId xmlns:a16="http://schemas.microsoft.com/office/drawing/2014/main" id="{CE87335B-4584-43B3-B997-CC4D3E075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555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FE6672D3-302B-4A29-A90E-25F7D2EFE588}"/>
              </a:ext>
            </a:extLst>
          </p:cNvPr>
          <p:cNvGrpSpPr/>
          <p:nvPr/>
        </p:nvGrpSpPr>
        <p:grpSpPr>
          <a:xfrm>
            <a:off x="980689" y="1305059"/>
            <a:ext cx="7182621" cy="1917795"/>
            <a:chOff x="1873963" y="753211"/>
            <a:chExt cx="5317075" cy="1419685"/>
          </a:xfrm>
        </p:grpSpPr>
        <p:sp>
          <p:nvSpPr>
            <p:cNvPr id="47" name="Google Shape;1765;p26">
              <a:extLst>
                <a:ext uri="{FF2B5EF4-FFF2-40B4-BE49-F238E27FC236}">
                  <a16:creationId xmlns:a16="http://schemas.microsoft.com/office/drawing/2014/main" id="{34B67A69-746B-424B-B0AF-8A7801D3C069}"/>
                </a:ext>
              </a:extLst>
            </p:cNvPr>
            <p:cNvSpPr/>
            <p:nvPr/>
          </p:nvSpPr>
          <p:spPr>
            <a:xfrm rot="126755">
              <a:off x="2082252" y="1011413"/>
              <a:ext cx="4791610" cy="11614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8" name="Google Shape;1766;p26">
              <a:extLst>
                <a:ext uri="{FF2B5EF4-FFF2-40B4-BE49-F238E27FC236}">
                  <a16:creationId xmlns:a16="http://schemas.microsoft.com/office/drawing/2014/main" id="{057CA5C6-6FA4-4075-8A00-FFC532D5166C}"/>
                </a:ext>
              </a:extLst>
            </p:cNvPr>
            <p:cNvSpPr/>
            <p:nvPr/>
          </p:nvSpPr>
          <p:spPr>
            <a:xfrm rot="21464125">
              <a:off x="1873963" y="753700"/>
              <a:ext cx="718263" cy="65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9" name="Google Shape;1767;p26">
              <a:extLst>
                <a:ext uri="{FF2B5EF4-FFF2-40B4-BE49-F238E27FC236}">
                  <a16:creationId xmlns:a16="http://schemas.microsoft.com/office/drawing/2014/main" id="{37BB9328-8D79-4539-8D88-65C11C6AB64B}"/>
                </a:ext>
              </a:extLst>
            </p:cNvPr>
            <p:cNvSpPr/>
            <p:nvPr/>
          </p:nvSpPr>
          <p:spPr>
            <a:xfrm rot="4829594">
              <a:off x="6409819" y="827489"/>
              <a:ext cx="855497" cy="70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50" name="Google Shape;1770;p26">
            <a:extLst>
              <a:ext uri="{FF2B5EF4-FFF2-40B4-BE49-F238E27FC236}">
                <a16:creationId xmlns:a16="http://schemas.microsoft.com/office/drawing/2014/main" id="{04E28ACF-7707-426F-BE06-6B9055769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88792">
            <a:off x="1278447" y="1728749"/>
            <a:ext cx="6270948" cy="1413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393192">
              <a:defRPr sz="1591" b="1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50000"/>
              </a:lnSpc>
              <a:buNone/>
              <a:defRPr/>
            </a:pPr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الصفات الموروثة: </a:t>
            </a:r>
            <a:r>
              <a:rPr lang="ar-SA" sz="2800" b="0" dirty="0">
                <a:solidFill>
                  <a:schemeClr val="accent6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هي صفات تنتقل من الآباء إلى الأبناء</a:t>
            </a:r>
          </a:p>
        </p:txBody>
      </p:sp>
      <p:pic>
        <p:nvPicPr>
          <p:cNvPr id="9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13C20315-13A5-4105-9439-E88DB3119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IMG_1753.jpeg" descr="IMG_1753.jpeg">
            <a:extLst>
              <a:ext uri="{FF2B5EF4-FFF2-40B4-BE49-F238E27FC236}">
                <a16:creationId xmlns:a16="http://schemas.microsoft.com/office/drawing/2014/main" id="{E4725542-8601-4168-86D1-596FD6D4F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752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تجميع"/>
          <p:cNvGrpSpPr/>
          <p:nvPr/>
        </p:nvGrpSpPr>
        <p:grpSpPr>
          <a:xfrm>
            <a:off x="947299" y="4647201"/>
            <a:ext cx="6772043" cy="143249"/>
            <a:chOff x="0" y="0"/>
            <a:chExt cx="6772041" cy="143247"/>
          </a:xfrm>
        </p:grpSpPr>
        <p:grpSp>
          <p:nvGrpSpPr>
            <p:cNvPr id="2045" name="تجميع"/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037" name="Google Shape;4671;p50"/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38" name="Google Shape;4672;p50"/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39" name="Google Shape;4673;p50"/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0" name="Google Shape;4674;p50"/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1" name="Google Shape;4675;p50"/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2" name="Google Shape;4677;p50"/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3" name="Google Shape;4678;p50"/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4" name="Google Shape;4679;p50"/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046" name="Google Shape;4676;p50"/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AAB094F-25E7-4E9F-B378-BCA12C9F56E1}"/>
              </a:ext>
            </a:extLst>
          </p:cNvPr>
          <p:cNvGrpSpPr/>
          <p:nvPr/>
        </p:nvGrpSpPr>
        <p:grpSpPr>
          <a:xfrm>
            <a:off x="2050071" y="507195"/>
            <a:ext cx="5043858" cy="1204772"/>
            <a:chOff x="1745730" y="1666378"/>
            <a:chExt cx="5043858" cy="1204772"/>
          </a:xfrm>
        </p:grpSpPr>
        <p:sp>
          <p:nvSpPr>
            <p:cNvPr id="17" name="Google Shape;1765;p26">
              <a:extLst>
                <a:ext uri="{FF2B5EF4-FFF2-40B4-BE49-F238E27FC236}">
                  <a16:creationId xmlns:a16="http://schemas.microsoft.com/office/drawing/2014/main" id="{5CB55A4E-B316-4996-9A8D-B50C28B2AE24}"/>
                </a:ext>
              </a:extLst>
            </p:cNvPr>
            <p:cNvSpPr/>
            <p:nvPr/>
          </p:nvSpPr>
          <p:spPr>
            <a:xfrm>
              <a:off x="1921466" y="1890765"/>
              <a:ext cx="4703898" cy="98038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8" name="Google Shape;1766;p26">
              <a:extLst>
                <a:ext uri="{FF2B5EF4-FFF2-40B4-BE49-F238E27FC236}">
                  <a16:creationId xmlns:a16="http://schemas.microsoft.com/office/drawing/2014/main" id="{230D7E1B-70A4-4535-9FCC-B1E94A649798}"/>
                </a:ext>
              </a:extLst>
            </p:cNvPr>
            <p:cNvSpPr/>
            <p:nvPr/>
          </p:nvSpPr>
          <p:spPr>
            <a:xfrm rot="21337370">
              <a:off x="1745730" y="1666378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9" name="Google Shape;1767;p26">
              <a:extLst>
                <a:ext uri="{FF2B5EF4-FFF2-40B4-BE49-F238E27FC236}">
                  <a16:creationId xmlns:a16="http://schemas.microsoft.com/office/drawing/2014/main" id="{70654FA5-A365-4E2B-9258-1044A28D2999}"/>
                </a:ext>
              </a:extLst>
            </p:cNvPr>
            <p:cNvSpPr/>
            <p:nvPr/>
          </p:nvSpPr>
          <p:spPr>
            <a:xfrm rot="4702839">
              <a:off x="6091564" y="1797690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21" name="Google Shape;1768;p26">
            <a:extLst>
              <a:ext uri="{FF2B5EF4-FFF2-40B4-BE49-F238E27FC236}">
                <a16:creationId xmlns:a16="http://schemas.microsoft.com/office/drawing/2014/main" id="{E8C22965-EAE2-4048-B2A2-2AFAFA8FA959}"/>
              </a:ext>
            </a:extLst>
          </p:cNvPr>
          <p:cNvSpPr txBox="1">
            <a:spLocks/>
          </p:cNvSpPr>
          <p:nvPr/>
        </p:nvSpPr>
        <p:spPr>
          <a:xfrm>
            <a:off x="1097711" y="1676152"/>
            <a:ext cx="6948578" cy="2780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marL="342900" indent="-342900" rtl="1" hangingPunct="1">
              <a:lnSpc>
                <a:spcPct val="200000"/>
              </a:lnSpc>
              <a:buFontTx/>
              <a:buChar char="-"/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لون الشعر</a:t>
            </a:r>
          </a:p>
          <a:p>
            <a:pPr marL="342900" indent="-342900" rtl="1" hangingPunct="1">
              <a:lnSpc>
                <a:spcPct val="200000"/>
              </a:lnSpc>
              <a:buFontTx/>
              <a:buChar char="-"/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لون العين</a:t>
            </a:r>
          </a:p>
          <a:p>
            <a:pPr marL="342900" indent="-342900" rtl="1" hangingPunct="1">
              <a:lnSpc>
                <a:spcPct val="200000"/>
              </a:lnSpc>
              <a:buFontTx/>
              <a:buChar char="-"/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ملامح الوجه</a:t>
            </a:r>
          </a:p>
          <a:p>
            <a:pPr marL="342900" indent="-342900" rtl="1" hangingPunct="1">
              <a:lnSpc>
                <a:spcPct val="200000"/>
              </a:lnSpc>
              <a:buFontTx/>
              <a:buChar char="-"/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طريقة الضحك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pic>
        <p:nvPicPr>
          <p:cNvPr id="24" name="IMG_1753.jpeg" descr="IMG_1753.jpeg">
            <a:extLst>
              <a:ext uri="{FF2B5EF4-FFF2-40B4-BE49-F238E27FC236}">
                <a16:creationId xmlns:a16="http://schemas.microsoft.com/office/drawing/2014/main" id="{E3BD28F2-3DAF-468D-BE92-03C0D32B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D20B5D3-BFE6-4950-B296-AF0570C6C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27" name="Google Shape;1770;p26">
            <a:extLst>
              <a:ext uri="{FF2B5EF4-FFF2-40B4-BE49-F238E27FC236}">
                <a16:creationId xmlns:a16="http://schemas.microsoft.com/office/drawing/2014/main" id="{B02BD215-4F91-4C9E-88D4-2A5DBA0D7301}"/>
              </a:ext>
            </a:extLst>
          </p:cNvPr>
          <p:cNvSpPr txBox="1">
            <a:spLocks/>
          </p:cNvSpPr>
          <p:nvPr/>
        </p:nvSpPr>
        <p:spPr>
          <a:xfrm>
            <a:off x="7317928" y="421733"/>
            <a:ext cx="925323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المناقشة النشطة</a:t>
            </a:r>
          </a:p>
        </p:txBody>
      </p:sp>
      <p:sp>
        <p:nvSpPr>
          <p:cNvPr id="22" name="Google Shape;1768;p26">
            <a:extLst>
              <a:ext uri="{FF2B5EF4-FFF2-40B4-BE49-F238E27FC236}">
                <a16:creationId xmlns:a16="http://schemas.microsoft.com/office/drawing/2014/main" id="{64515E72-03BD-4ADE-AE75-7424CEABDBB4}"/>
              </a:ext>
            </a:extLst>
          </p:cNvPr>
          <p:cNvSpPr txBox="1">
            <a:spLocks/>
          </p:cNvSpPr>
          <p:nvPr/>
        </p:nvSpPr>
        <p:spPr>
          <a:xfrm rot="21473245">
            <a:off x="2222316" y="772741"/>
            <a:ext cx="4696316" cy="83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24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مثلي لصفات موروثة</a:t>
            </a:r>
          </a:p>
        </p:txBody>
      </p:sp>
    </p:spTree>
    <p:extLst>
      <p:ext uri="{BB962C8B-B14F-4D97-AF65-F5344CB8AC3E}">
        <p14:creationId xmlns:p14="http://schemas.microsoft.com/office/powerpoint/2010/main" val="174046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المفردات…"/>
          <p:cNvSpPr txBox="1"/>
          <p:nvPr/>
        </p:nvSpPr>
        <p:spPr>
          <a:xfrm>
            <a:off x="4400876" y="2394223"/>
            <a:ext cx="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2200" b="1">
                <a:solidFill>
                  <a:srgbClr val="E22400"/>
                </a:solidFill>
              </a:defRPr>
            </a:pPr>
            <a:endParaRPr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9222BC4-DEF3-4F8D-8615-79B6CF49F88C}"/>
              </a:ext>
            </a:extLst>
          </p:cNvPr>
          <p:cNvGrpSpPr/>
          <p:nvPr/>
        </p:nvGrpSpPr>
        <p:grpSpPr>
          <a:xfrm>
            <a:off x="1997538" y="389944"/>
            <a:ext cx="5043858" cy="1204772"/>
            <a:chOff x="1997538" y="389944"/>
            <a:chExt cx="5043858" cy="1204772"/>
          </a:xfrm>
        </p:grpSpPr>
        <p:sp>
          <p:nvSpPr>
            <p:cNvPr id="23" name="Google Shape;1765;p26">
              <a:extLst>
                <a:ext uri="{FF2B5EF4-FFF2-40B4-BE49-F238E27FC236}">
                  <a16:creationId xmlns:a16="http://schemas.microsoft.com/office/drawing/2014/main" id="{FBF229F2-B76B-4627-9937-81DEBF6E1A44}"/>
                </a:ext>
              </a:extLst>
            </p:cNvPr>
            <p:cNvSpPr/>
            <p:nvPr/>
          </p:nvSpPr>
          <p:spPr>
            <a:xfrm rot="126755">
              <a:off x="2173274" y="614331"/>
              <a:ext cx="4703898" cy="98038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24" name="Google Shape;1766;p26">
              <a:extLst>
                <a:ext uri="{FF2B5EF4-FFF2-40B4-BE49-F238E27FC236}">
                  <a16:creationId xmlns:a16="http://schemas.microsoft.com/office/drawing/2014/main" id="{07C2D3A7-FAE5-4FD7-BF91-1FEFAACCB5AA}"/>
                </a:ext>
              </a:extLst>
            </p:cNvPr>
            <p:cNvSpPr/>
            <p:nvPr/>
          </p:nvSpPr>
          <p:spPr>
            <a:xfrm rot="21464125">
              <a:off x="1997538" y="389944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25" name="Google Shape;1767;p26">
              <a:extLst>
                <a:ext uri="{FF2B5EF4-FFF2-40B4-BE49-F238E27FC236}">
                  <a16:creationId xmlns:a16="http://schemas.microsoft.com/office/drawing/2014/main" id="{C08D716F-2DFD-412C-90A5-55B8F5C6FF41}"/>
                </a:ext>
              </a:extLst>
            </p:cNvPr>
            <p:cNvSpPr/>
            <p:nvPr/>
          </p:nvSpPr>
          <p:spPr>
            <a:xfrm rot="4829594">
              <a:off x="6343372" y="521256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26" name="Google Shape;1768;p26">
            <a:extLst>
              <a:ext uri="{FF2B5EF4-FFF2-40B4-BE49-F238E27FC236}">
                <a16:creationId xmlns:a16="http://schemas.microsoft.com/office/drawing/2014/main" id="{788053F8-49D6-4193-9A18-4902EF255859}"/>
              </a:ext>
            </a:extLst>
          </p:cNvPr>
          <p:cNvSpPr txBox="1">
            <a:spLocks/>
          </p:cNvSpPr>
          <p:nvPr/>
        </p:nvSpPr>
        <p:spPr>
          <a:xfrm>
            <a:off x="2169783" y="527265"/>
            <a:ext cx="4696316" cy="1061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هل تستطيعين تمييز الصفات الموروثة في الأبناء؟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9A75C0-BFF9-429D-B87A-DEF4BF390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"/>
          <a:stretch/>
        </p:blipFill>
        <p:spPr>
          <a:xfrm>
            <a:off x="1423691" y="1643090"/>
            <a:ext cx="6296618" cy="3292977"/>
          </a:xfrm>
          <a:prstGeom prst="rect">
            <a:avLst/>
          </a:prstGeom>
        </p:spPr>
      </p:pic>
      <p:pic>
        <p:nvPicPr>
          <p:cNvPr id="10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BF6264FC-E73C-4E1E-841B-92E7595AA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28EAC337-8C19-4EB2-95FE-DD51D3E5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884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097711" y="1471914"/>
            <a:ext cx="6948578" cy="201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50000"/>
              </a:lnSpc>
            </a:pPr>
            <a:r>
              <a:rPr lang="ar-SA" sz="24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لماذا يشبه الأبناء آبائهم عادة؟</a:t>
            </a:r>
          </a:p>
          <a:p>
            <a:pPr rtl="1" hangingPunct="1">
              <a:lnSpc>
                <a:spcPct val="25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لأن الابن يرث الصفات من أحد أبويه أو كليهما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9" name="IMG_1753.jpeg" descr="IMG_1753.jpeg">
            <a:extLst>
              <a:ext uri="{FF2B5EF4-FFF2-40B4-BE49-F238E27FC236}">
                <a16:creationId xmlns:a16="http://schemas.microsoft.com/office/drawing/2014/main" id="{FB3C253A-51E4-49C4-AE38-FE6FC932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DF9C10A-BEFC-4727-96D6-F9ABC02A0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35" name="Google Shape;1770;p26">
            <a:extLst>
              <a:ext uri="{FF2B5EF4-FFF2-40B4-BE49-F238E27FC236}">
                <a16:creationId xmlns:a16="http://schemas.microsoft.com/office/drawing/2014/main" id="{717DFB46-4079-4E3D-96EA-69BF24680126}"/>
              </a:ext>
            </a:extLst>
          </p:cNvPr>
          <p:cNvSpPr txBox="1">
            <a:spLocks/>
          </p:cNvSpPr>
          <p:nvPr/>
        </p:nvSpPr>
        <p:spPr>
          <a:xfrm>
            <a:off x="7317928" y="382988"/>
            <a:ext cx="925323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المناقشة النشطة</a:t>
            </a:r>
          </a:p>
        </p:txBody>
      </p:sp>
    </p:spTree>
    <p:extLst>
      <p:ext uri="{BB962C8B-B14F-4D97-AF65-F5344CB8AC3E}">
        <p14:creationId xmlns:p14="http://schemas.microsoft.com/office/powerpoint/2010/main" val="35153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5AF39CD-79C8-4D60-B39F-3062874B7F6A}"/>
              </a:ext>
            </a:extLst>
          </p:cNvPr>
          <p:cNvGrpSpPr/>
          <p:nvPr/>
        </p:nvGrpSpPr>
        <p:grpSpPr>
          <a:xfrm>
            <a:off x="1997537" y="382988"/>
            <a:ext cx="5043858" cy="852722"/>
            <a:chOff x="1997537" y="337463"/>
            <a:chExt cx="5043858" cy="852722"/>
          </a:xfrm>
        </p:grpSpPr>
        <p:sp>
          <p:nvSpPr>
            <p:cNvPr id="1915" name="Google Shape;1765;p26"/>
            <p:cNvSpPr/>
            <p:nvPr/>
          </p:nvSpPr>
          <p:spPr>
            <a:xfrm rot="126755">
              <a:off x="2179763" y="561970"/>
              <a:ext cx="4703898" cy="62821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916" name="Google Shape;1766;p26"/>
            <p:cNvSpPr/>
            <p:nvPr/>
          </p:nvSpPr>
          <p:spPr>
            <a:xfrm rot="21464125">
              <a:off x="1997537" y="337463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917" name="Google Shape;1767;p26"/>
            <p:cNvSpPr/>
            <p:nvPr/>
          </p:nvSpPr>
          <p:spPr>
            <a:xfrm rot="4829594">
              <a:off x="6343371" y="468775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1931" name="Google Shape;1785;p26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1938" name="Google Shape;1768;p26"/>
          <p:cNvSpPr txBox="1">
            <a:spLocks noGrp="1"/>
          </p:cNvSpPr>
          <p:nvPr>
            <p:ph type="title"/>
          </p:nvPr>
        </p:nvSpPr>
        <p:spPr>
          <a:xfrm>
            <a:off x="2169782" y="574447"/>
            <a:ext cx="4696316" cy="559512"/>
          </a:xfrm>
          <a:prstGeom prst="rect">
            <a:avLst/>
          </a:prstGeom>
        </p:spPr>
        <p:txBody>
          <a:bodyPr lIns="121899" tIns="121899" rIns="121899" bIns="121899" anchor="t">
            <a:noAutofit/>
          </a:bodyPr>
          <a:lstStyle>
            <a:lvl1pPr rtl="0">
              <a:defRPr/>
            </a:lvl1pPr>
          </a:lstStyle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تقويم مرحلي</a:t>
            </a:r>
            <a:endParaRPr sz="280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graphicFrame>
        <p:nvGraphicFramePr>
          <p:cNvPr id="38" name="رسم تخطيطي 37">
            <a:extLst>
              <a:ext uri="{FF2B5EF4-FFF2-40B4-BE49-F238E27FC236}">
                <a16:creationId xmlns:a16="http://schemas.microsoft.com/office/drawing/2014/main" id="{51A57340-9F74-4CF9-97FD-6FCA4C7D8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078703"/>
              </p:ext>
            </p:extLst>
          </p:nvPr>
        </p:nvGraphicFramePr>
        <p:xfrm>
          <a:off x="2033366" y="2301431"/>
          <a:ext cx="4788394" cy="259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Google Shape;1768;p26">
            <a:extLst>
              <a:ext uri="{FF2B5EF4-FFF2-40B4-BE49-F238E27FC236}">
                <a16:creationId xmlns:a16="http://schemas.microsoft.com/office/drawing/2014/main" id="{1AC8DD31-064E-4ADE-80FC-7B0F97D16929}"/>
              </a:ext>
            </a:extLst>
          </p:cNvPr>
          <p:cNvSpPr txBox="1">
            <a:spLocks/>
          </p:cNvSpPr>
          <p:nvPr/>
        </p:nvSpPr>
        <p:spPr>
          <a:xfrm>
            <a:off x="1111680" y="1242605"/>
            <a:ext cx="6920641" cy="1064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بعض الناس لديهم شعر أملس وبعضهم لديهم شعر مجعد</a:t>
            </a:r>
          </a:p>
          <a:p>
            <a:pPr hangingPunct="1">
              <a:lnSpc>
                <a:spcPct val="15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ما الذي يؤدي إلى ولادة بعض الناس بشعر مجعد وبعضهم بشعر أمس؟</a:t>
            </a:r>
          </a:p>
        </p:txBody>
      </p:sp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082936C1-DBE4-4B90-A097-4CB6C0DF8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06949"/>
              </p:ext>
            </p:extLst>
          </p:nvPr>
        </p:nvGraphicFramePr>
        <p:xfrm>
          <a:off x="2061367" y="2293936"/>
          <a:ext cx="4721682" cy="81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IMG_1753.jpeg" descr="IMG_1753.jpeg">
            <a:extLst>
              <a:ext uri="{FF2B5EF4-FFF2-40B4-BE49-F238E27FC236}">
                <a16:creationId xmlns:a16="http://schemas.microsoft.com/office/drawing/2014/main" id="{8472A395-9F80-4602-B619-10F12DB98CA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97B9B0F-A2D6-449A-B831-8F93D5D916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19" name="Google Shape;1770;p26">
            <a:extLst>
              <a:ext uri="{FF2B5EF4-FFF2-40B4-BE49-F238E27FC236}">
                <a16:creationId xmlns:a16="http://schemas.microsoft.com/office/drawing/2014/main" id="{053654D8-6C91-4A10-9440-F7C4846AD996}"/>
              </a:ext>
            </a:extLst>
          </p:cNvPr>
          <p:cNvSpPr txBox="1">
            <a:spLocks/>
          </p:cNvSpPr>
          <p:nvPr/>
        </p:nvSpPr>
        <p:spPr>
          <a:xfrm>
            <a:off x="7317928" y="606787"/>
            <a:ext cx="925323" cy="463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en-US" sz="16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TIMSS</a:t>
            </a:r>
            <a:endParaRPr lang="ar-SA" sz="1600" b="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73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C34480DE-5E66-4744-ACC6-47B9C476E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>
                                            <p:graphicEl>
                                              <a:dgm id="{C34480DE-5E66-4744-ACC6-47B9C476E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B231EBF3-2613-4494-A4B5-BEB235295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>
                                            <p:graphicEl>
                                              <a:dgm id="{B231EBF3-2613-4494-A4B5-BEB235295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5CF231B5-1683-49FD-95D8-04393233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>
                                            <p:graphicEl>
                                              <a:dgm id="{5CF231B5-1683-49FD-95D8-043932333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38BBEC29-9FFA-4DA1-8914-20BE70618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graphicEl>
                                              <a:dgm id="{38BBEC29-9FFA-4DA1-8914-20BE70618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28907217-5D10-4806-A13F-5831138D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>
                                            <p:graphicEl>
                                              <a:dgm id="{28907217-5D10-4806-A13F-5831138D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E03F12B3-BD04-48FD-A09E-271519FB4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>
                                            <p:graphicEl>
                                              <a:dgm id="{E03F12B3-BD04-48FD-A09E-271519FB4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DA1E78E8-E573-4000-8D9F-CAAB4BDB3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>
                                            <p:graphicEl>
                                              <a:dgm id="{DA1E78E8-E573-4000-8D9F-CAAB4BDB3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9A993D31-EDA7-4C41-BB15-51B110B04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>
                                            <p:graphicEl>
                                              <a:dgm id="{9A993D31-EDA7-4C41-BB15-51B110B04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27F44653-76C2-4B61-81B9-9953F4A06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graphicEl>
                                              <a:dgm id="{27F44653-76C2-4B61-81B9-9953F4A06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34480DE-5E66-4744-ACC6-47B9C476E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F12B3-BD04-48FD-A09E-271519FB4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BDD872-A5CE-416B-9973-7A4690D5F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" grpId="0"/>
      <p:bldGraphic spid="38" grpId="0">
        <p:bldSub>
          <a:bldDgm bld="one"/>
        </p:bldSub>
      </p:bldGraphic>
      <p:bldP spid="43" grpId="0" build="p" animBg="1"/>
      <p:bldGraphic spid="13" grpId="0" uiExpand="1">
        <p:bldSub>
          <a:bldDgm/>
        </p:bldSub>
      </p:bldGraphic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097711" y="1471914"/>
            <a:ext cx="6948578" cy="201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50000"/>
              </a:lnSpc>
            </a:pPr>
            <a:r>
              <a:rPr lang="ar-SA" sz="24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هل يمكن للوراثة أن تؤثر في سلوك المخلوق الحي؟</a:t>
            </a:r>
          </a:p>
          <a:p>
            <a:pPr rtl="1" hangingPunct="1">
              <a:lnSpc>
                <a:spcPct val="25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نعم، </a:t>
            </a: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بعض السلوك - ومنه الغرائز - صفات موروثة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9" name="IMG_1753.jpeg" descr="IMG_1753.jpeg">
            <a:extLst>
              <a:ext uri="{FF2B5EF4-FFF2-40B4-BE49-F238E27FC236}">
                <a16:creationId xmlns:a16="http://schemas.microsoft.com/office/drawing/2014/main" id="{FB3C253A-51E4-49C4-AE38-FE6FC932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DF9C10A-BEFC-4727-96D6-F9ABC02A0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35" name="Google Shape;1770;p26">
            <a:extLst>
              <a:ext uri="{FF2B5EF4-FFF2-40B4-BE49-F238E27FC236}">
                <a16:creationId xmlns:a16="http://schemas.microsoft.com/office/drawing/2014/main" id="{717DFB46-4079-4E3D-96EA-69BF24680126}"/>
              </a:ext>
            </a:extLst>
          </p:cNvPr>
          <p:cNvSpPr txBox="1">
            <a:spLocks/>
          </p:cNvSpPr>
          <p:nvPr/>
        </p:nvSpPr>
        <p:spPr>
          <a:xfrm>
            <a:off x="7317928" y="382988"/>
            <a:ext cx="925323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المناقشة النشطة</a:t>
            </a:r>
          </a:p>
        </p:txBody>
      </p:sp>
    </p:spTree>
    <p:extLst>
      <p:ext uri="{BB962C8B-B14F-4D97-AF65-F5344CB8AC3E}">
        <p14:creationId xmlns:p14="http://schemas.microsoft.com/office/powerpoint/2010/main" val="274411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736;p24">
            <a:extLst>
              <a:ext uri="{FF2B5EF4-FFF2-40B4-BE49-F238E27FC236}">
                <a16:creationId xmlns:a16="http://schemas.microsoft.com/office/drawing/2014/main" id="{86EEA3B9-3C3C-41CA-9AC4-0BA4AA3F845C}"/>
              </a:ext>
            </a:extLst>
          </p:cNvPr>
          <p:cNvSpPr txBox="1">
            <a:spLocks/>
          </p:cNvSpPr>
          <p:nvPr/>
        </p:nvSpPr>
        <p:spPr>
          <a:xfrm>
            <a:off x="1335496" y="699716"/>
            <a:ext cx="6473009" cy="3908528"/>
          </a:xfrm>
          <a:prstGeom prst="rect">
            <a:avLst/>
          </a:prstGeom>
        </p:spPr>
        <p:txBody>
          <a:bodyPr vert="horz" lIns="121899" tIns="121899" rIns="121899" bIns="121899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280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حياكنّ الله في درسنا اليوم</a:t>
            </a:r>
          </a:p>
          <a:p>
            <a:pPr algn="ctr">
              <a:lnSpc>
                <a:spcPct val="2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إعداد المعلمة: </a:t>
            </a:r>
            <a:r>
              <a:rPr lang="ar-SA" sz="2400" dirty="0">
                <a:solidFill>
                  <a:schemeClr val="accent5"/>
                </a:solidFill>
                <a:latin typeface="Careem" panose="00000500000000000000" pitchFamily="50" charset="-78"/>
                <a:ea typeface="Waseem Regular"/>
                <a:cs typeface="Careem" panose="00000500000000000000" pitchFamily="50" charset="-78"/>
                <a:sym typeface="Waseem Regular"/>
              </a:rPr>
              <a:t>جواهر الشيخي</a:t>
            </a:r>
          </a:p>
          <a:p>
            <a:pPr algn="ctr">
              <a:lnSpc>
                <a:spcPct val="2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المشرفة التربوية: </a:t>
            </a:r>
            <a:r>
              <a:rPr lang="ar-SA" sz="2400" dirty="0">
                <a:solidFill>
                  <a:schemeClr val="accent5"/>
                </a:solidFill>
                <a:latin typeface="Careem" panose="00000500000000000000" pitchFamily="50" charset="-78"/>
                <a:ea typeface="Waseem Regular"/>
                <a:cs typeface="Careem" panose="00000500000000000000" pitchFamily="50" charset="-78"/>
                <a:sym typeface="Waseem Regular"/>
              </a:rPr>
              <a:t>منى المبارك</a:t>
            </a:r>
          </a:p>
          <a:p>
            <a:pPr algn="ctr">
              <a:lnSpc>
                <a:spcPct val="2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مديرة المدرسة: </a:t>
            </a:r>
            <a:r>
              <a:rPr lang="ar-SA" sz="2400" dirty="0">
                <a:solidFill>
                  <a:schemeClr val="accent5"/>
                </a:solidFill>
                <a:latin typeface="Careem" panose="00000500000000000000" pitchFamily="50" charset="-78"/>
                <a:ea typeface="Waseem Regular"/>
                <a:cs typeface="Careem" panose="00000500000000000000" pitchFamily="50" charset="-78"/>
                <a:sym typeface="Waseem Regular"/>
              </a:rPr>
              <a:t>مريم الزهراني</a:t>
            </a:r>
          </a:p>
          <a:p>
            <a:pPr algn="ctr">
              <a:lnSpc>
                <a:spcPct val="200000"/>
              </a:lnSpc>
              <a:defRPr sz="4500" b="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lang="ar-SA" sz="280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ea typeface="Waseem Regular"/>
                <a:cs typeface="Careem Bold" panose="00000800000000000000" pitchFamily="50" charset="-78"/>
                <a:sym typeface="Waseem Regular"/>
              </a:rPr>
              <a:t>فأهلًا وسهلًا بكنّ ..</a:t>
            </a:r>
          </a:p>
        </p:txBody>
      </p:sp>
      <p:pic>
        <p:nvPicPr>
          <p:cNvPr id="21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18957B5C-D8E7-48CF-8973-519B6FD3A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IMG_1753.jpeg" descr="IMG_1753.jpeg">
            <a:extLst>
              <a:ext uri="{FF2B5EF4-FFF2-40B4-BE49-F238E27FC236}">
                <a16:creationId xmlns:a16="http://schemas.microsoft.com/office/drawing/2014/main" id="{89027E30-C866-4CE6-864E-4991A2C7B9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421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768;p26">
            <a:extLst>
              <a:ext uri="{FF2B5EF4-FFF2-40B4-BE49-F238E27FC236}">
                <a16:creationId xmlns:a16="http://schemas.microsoft.com/office/drawing/2014/main" id="{607E18F5-2486-4DAA-8F37-7A8331EFEBD9}"/>
              </a:ext>
            </a:extLst>
          </p:cNvPr>
          <p:cNvSpPr txBox="1">
            <a:spLocks/>
          </p:cNvSpPr>
          <p:nvPr/>
        </p:nvSpPr>
        <p:spPr>
          <a:xfrm>
            <a:off x="1814577" y="1786841"/>
            <a:ext cx="5526661" cy="53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1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حددي الغرائز في الفيديو التالي:</a:t>
            </a:r>
          </a:p>
        </p:txBody>
      </p:sp>
      <p:pic>
        <p:nvPicPr>
          <p:cNvPr id="31" name="IMG_1753.jpeg" descr="IMG_1753.jpeg">
            <a:extLst>
              <a:ext uri="{FF2B5EF4-FFF2-40B4-BE49-F238E27FC236}">
                <a16:creationId xmlns:a16="http://schemas.microsoft.com/office/drawing/2014/main" id="{56A10683-D042-468F-B08E-C0D5EC63E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E61D576-2435-459C-8274-488CADC9CD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34" name="Google Shape;1770;p26">
            <a:extLst>
              <a:ext uri="{FF2B5EF4-FFF2-40B4-BE49-F238E27FC236}">
                <a16:creationId xmlns:a16="http://schemas.microsoft.com/office/drawing/2014/main" id="{559AD012-FAD0-4FF7-9D11-1CA5F771D7EE}"/>
              </a:ext>
            </a:extLst>
          </p:cNvPr>
          <p:cNvSpPr txBox="1">
            <a:spLocks/>
          </p:cNvSpPr>
          <p:nvPr/>
        </p:nvSpPr>
        <p:spPr>
          <a:xfrm>
            <a:off x="7294855" y="398890"/>
            <a:ext cx="988152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تسجيل الملاحظات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DB77AD1-AF11-488C-8F98-3BD1D577BF8F}"/>
              </a:ext>
            </a:extLst>
          </p:cNvPr>
          <p:cNvGrpSpPr/>
          <p:nvPr/>
        </p:nvGrpSpPr>
        <p:grpSpPr>
          <a:xfrm rot="21337080">
            <a:off x="1762415" y="423978"/>
            <a:ext cx="5433389" cy="1253484"/>
            <a:chOff x="1984681" y="625612"/>
            <a:chExt cx="4900243" cy="1363605"/>
          </a:xfrm>
        </p:grpSpPr>
        <p:sp>
          <p:nvSpPr>
            <p:cNvPr id="38" name="Google Shape;1765;p26">
              <a:extLst>
                <a:ext uri="{FF2B5EF4-FFF2-40B4-BE49-F238E27FC236}">
                  <a16:creationId xmlns:a16="http://schemas.microsoft.com/office/drawing/2014/main" id="{72F71EDC-D165-4835-A8E8-ADCC35AF8AA8}"/>
                </a:ext>
              </a:extLst>
            </p:cNvPr>
            <p:cNvSpPr/>
            <p:nvPr/>
          </p:nvSpPr>
          <p:spPr>
            <a:xfrm rot="262920">
              <a:off x="2365043" y="1032841"/>
              <a:ext cx="4292379" cy="9563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9" name="Google Shape;1766;p26">
              <a:extLst>
                <a:ext uri="{FF2B5EF4-FFF2-40B4-BE49-F238E27FC236}">
                  <a16:creationId xmlns:a16="http://schemas.microsoft.com/office/drawing/2014/main" id="{9B5CBA2E-39CA-4E72-8CD4-9552F740B014}"/>
                </a:ext>
              </a:extLst>
            </p:cNvPr>
            <p:cNvSpPr/>
            <p:nvPr/>
          </p:nvSpPr>
          <p:spPr>
            <a:xfrm rot="21464125">
              <a:off x="1984681" y="625612"/>
              <a:ext cx="893010" cy="8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0" name="Google Shape;1767;p26">
              <a:extLst>
                <a:ext uri="{FF2B5EF4-FFF2-40B4-BE49-F238E27FC236}">
                  <a16:creationId xmlns:a16="http://schemas.microsoft.com/office/drawing/2014/main" id="{81DFC0A4-5C68-4699-A3D1-50962F58A021}"/>
                </a:ext>
              </a:extLst>
            </p:cNvPr>
            <p:cNvSpPr/>
            <p:nvPr/>
          </p:nvSpPr>
          <p:spPr>
            <a:xfrm rot="4829594">
              <a:off x="6016587" y="926981"/>
              <a:ext cx="1029733" cy="70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18" name="Google Shape;1770;p26">
            <a:extLst>
              <a:ext uri="{FF2B5EF4-FFF2-40B4-BE49-F238E27FC236}">
                <a16:creationId xmlns:a16="http://schemas.microsoft.com/office/drawing/2014/main" id="{C5F64CFC-3A40-4171-89F3-5C17F12E5DF0}"/>
              </a:ext>
            </a:extLst>
          </p:cNvPr>
          <p:cNvSpPr txBox="1">
            <a:spLocks/>
          </p:cNvSpPr>
          <p:nvPr/>
        </p:nvSpPr>
        <p:spPr>
          <a:xfrm>
            <a:off x="2186396" y="709558"/>
            <a:ext cx="4759389" cy="78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l" defTabSz="393192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91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chemeClr val="accent1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 hangingPunct="1">
              <a:lnSpc>
                <a:spcPct val="150000"/>
              </a:lnSpc>
              <a:defRPr/>
            </a:pPr>
            <a:r>
              <a:rPr lang="ar-SA" sz="1800" b="0" dirty="0">
                <a:solidFill>
                  <a:schemeClr val="accent6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الغريزة: </a:t>
            </a:r>
            <a:r>
              <a:rPr lang="ar-SA" sz="1800" b="0" dirty="0">
                <a:solidFill>
                  <a:schemeClr val="accent6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سلوك ومهارات تولد مع الانسان</a:t>
            </a:r>
          </a:p>
          <a:p>
            <a:pPr algn="ctr" hangingPunct="1">
              <a:lnSpc>
                <a:spcPct val="150000"/>
              </a:lnSpc>
              <a:defRPr/>
            </a:pPr>
            <a:r>
              <a:rPr lang="ar-SA" sz="1800" b="0" dirty="0">
                <a:solidFill>
                  <a:schemeClr val="accent6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أو الحيوان ولا يتم اكتسابها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39B34A0-5840-4C90-82E7-B69204F2C77B}"/>
              </a:ext>
            </a:extLst>
          </p:cNvPr>
          <p:cNvGrpSpPr/>
          <p:nvPr/>
        </p:nvGrpSpPr>
        <p:grpSpPr>
          <a:xfrm>
            <a:off x="2151288" y="2150887"/>
            <a:ext cx="4827183" cy="2904594"/>
            <a:chOff x="2151288" y="2142936"/>
            <a:chExt cx="4827183" cy="2904594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56F6C1AD-3915-41E8-9602-B8E03218FEDE}"/>
                </a:ext>
              </a:extLst>
            </p:cNvPr>
            <p:cNvGrpSpPr/>
            <p:nvPr/>
          </p:nvGrpSpPr>
          <p:grpSpPr>
            <a:xfrm>
              <a:off x="2151288" y="2142936"/>
              <a:ext cx="4803330" cy="2872899"/>
              <a:chOff x="2151288" y="2174740"/>
              <a:chExt cx="4803330" cy="2872899"/>
            </a:xfrm>
          </p:grpSpPr>
          <p:pic>
            <p:nvPicPr>
              <p:cNvPr id="25" name="WhatsApp Video 2021-10-03 at 11.30.19 PM">
                <a:hlinkClick r:id="" action="ppaction://media"/>
                <a:extLst>
                  <a:ext uri="{FF2B5EF4-FFF2-40B4-BE49-F238E27FC236}">
                    <a16:creationId xmlns:a16="http://schemas.microsoft.com/office/drawing/2014/main" id="{7698DEE6-6084-4DD5-99C9-7600BCDBB885}"/>
                  </a:ext>
                </a:extLst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 rotWithShape="1">
              <a:blip r:embed="rId7"/>
              <a:srcRect l="1162" t="1716" r="1500" b="2929"/>
              <a:stretch/>
            </p:blipFill>
            <p:spPr>
              <a:xfrm>
                <a:off x="2494046" y="2506537"/>
                <a:ext cx="4155909" cy="2304497"/>
              </a:xfrm>
              <a:prstGeom prst="rect">
                <a:avLst/>
              </a:prstGeom>
            </p:spPr>
          </p:pic>
          <p:sp>
            <p:nvSpPr>
              <p:cNvPr id="27" name="Google Shape;1767;p26">
                <a:extLst>
                  <a:ext uri="{FF2B5EF4-FFF2-40B4-BE49-F238E27FC236}">
                    <a16:creationId xmlns:a16="http://schemas.microsoft.com/office/drawing/2014/main" id="{C0EFE25E-81E8-4889-9090-4219336B1649}"/>
                  </a:ext>
                </a:extLst>
              </p:cNvPr>
              <p:cNvSpPr/>
              <p:nvPr/>
            </p:nvSpPr>
            <p:spPr>
              <a:xfrm rot="4654621">
                <a:off x="2107051" y="4307296"/>
                <a:ext cx="808433" cy="67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28" name="Google Shape;1766;p26">
                <a:extLst>
                  <a:ext uri="{FF2B5EF4-FFF2-40B4-BE49-F238E27FC236}">
                    <a16:creationId xmlns:a16="http://schemas.microsoft.com/office/drawing/2014/main" id="{582360B3-5ED4-47E5-BFF9-CBF8314AF93A}"/>
                  </a:ext>
                </a:extLst>
              </p:cNvPr>
              <p:cNvSpPr/>
              <p:nvPr/>
            </p:nvSpPr>
            <p:spPr>
              <a:xfrm rot="21407088" flipH="1">
                <a:off x="6166210" y="2257079"/>
                <a:ext cx="788408" cy="718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41" name="Google Shape;1767;p26">
                <a:extLst>
                  <a:ext uri="{FF2B5EF4-FFF2-40B4-BE49-F238E27FC236}">
                    <a16:creationId xmlns:a16="http://schemas.microsoft.com/office/drawing/2014/main" id="{2D9C8817-E9AE-4CCB-A1AE-E556295C248D}"/>
                  </a:ext>
                </a:extLst>
              </p:cNvPr>
              <p:cNvSpPr/>
              <p:nvPr/>
            </p:nvSpPr>
            <p:spPr>
              <a:xfrm rot="16945379" flipH="1">
                <a:off x="2083198" y="2242830"/>
                <a:ext cx="808433" cy="67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  <p:sp>
          <p:nvSpPr>
            <p:cNvPr id="19" name="Google Shape;1766;p26">
              <a:extLst>
                <a:ext uri="{FF2B5EF4-FFF2-40B4-BE49-F238E27FC236}">
                  <a16:creationId xmlns:a16="http://schemas.microsoft.com/office/drawing/2014/main" id="{1C841F45-7F8B-4489-AB87-B3F229868409}"/>
                </a:ext>
              </a:extLst>
            </p:cNvPr>
            <p:cNvSpPr/>
            <p:nvPr/>
          </p:nvSpPr>
          <p:spPr>
            <a:xfrm rot="192912">
              <a:off x="6190063" y="4329496"/>
              <a:ext cx="788408" cy="7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5592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0" grpId="0" animBg="1"/>
      <p:bldP spid="3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624159" y="782220"/>
            <a:ext cx="5895682" cy="152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GA Arabesque" panose="05010101010101010101" pitchFamily="2" charset="2"/>
              </a:rPr>
              <a:t> </a:t>
            </a: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وَأَوْحَى رَبُّكَ إِلَى النَّحْلِ أَنِ اتَّخِذِي مِنَ الْجِبَالِ بُيُوتًا وَمِنَ الشَّجَرِ وَمِمَّا يَعْرِشُونَ </a:t>
            </a: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GA Arabesque" panose="05010101010101010101" pitchFamily="2" charset="2"/>
              </a:rPr>
              <a:t>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CA461B-989C-4ED2-839C-2AFB80B09389}"/>
              </a:ext>
            </a:extLst>
          </p:cNvPr>
          <p:cNvGrpSpPr/>
          <p:nvPr/>
        </p:nvGrpSpPr>
        <p:grpSpPr>
          <a:xfrm>
            <a:off x="4886509" y="2237673"/>
            <a:ext cx="2552959" cy="2184539"/>
            <a:chOff x="3162263" y="2366611"/>
            <a:chExt cx="2552959" cy="2184539"/>
          </a:xfrm>
        </p:grpSpPr>
        <p:pic>
          <p:nvPicPr>
            <p:cNvPr id="1026" name="Picture 2" descr="Hillsborough Extension Garden Blog | Solutions you can use for your  gardening problems. | Page 2">
              <a:extLst>
                <a:ext uri="{FF2B5EF4-FFF2-40B4-BE49-F238E27FC236}">
                  <a16:creationId xmlns:a16="http://schemas.microsoft.com/office/drawing/2014/main" id="{4321A5F2-3A2B-4185-8D48-9FADBCCC23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b="1644"/>
            <a:stretch/>
          </p:blipFill>
          <p:spPr bwMode="auto">
            <a:xfrm rot="21433275">
              <a:off x="3454433" y="2483056"/>
              <a:ext cx="1956707" cy="19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38553B4-D380-44BF-807F-070274C52CE1}"/>
                </a:ext>
              </a:extLst>
            </p:cNvPr>
            <p:cNvGrpSpPr/>
            <p:nvPr/>
          </p:nvGrpSpPr>
          <p:grpSpPr>
            <a:xfrm rot="4729597">
              <a:off x="3346473" y="2182401"/>
              <a:ext cx="2184539" cy="2552959"/>
              <a:chOff x="1265057" y="2425229"/>
              <a:chExt cx="1977943" cy="2311521"/>
            </a:xfrm>
          </p:grpSpPr>
          <p:sp>
            <p:nvSpPr>
              <p:cNvPr id="34" name="Google Shape;1766;p26">
                <a:extLst>
                  <a:ext uri="{FF2B5EF4-FFF2-40B4-BE49-F238E27FC236}">
                    <a16:creationId xmlns:a16="http://schemas.microsoft.com/office/drawing/2014/main" id="{B73E54F9-898B-4C7D-B5FD-52D03075985F}"/>
                  </a:ext>
                </a:extLst>
              </p:cNvPr>
              <p:cNvSpPr/>
              <p:nvPr/>
            </p:nvSpPr>
            <p:spPr>
              <a:xfrm>
                <a:off x="2571378" y="4077451"/>
                <a:ext cx="671622" cy="659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35" name="Google Shape;1767;p26">
                <a:extLst>
                  <a:ext uri="{FF2B5EF4-FFF2-40B4-BE49-F238E27FC236}">
                    <a16:creationId xmlns:a16="http://schemas.microsoft.com/office/drawing/2014/main" id="{FD9C77F6-5827-4C93-9374-8360B0EE33E7}"/>
                  </a:ext>
                </a:extLst>
              </p:cNvPr>
              <p:cNvSpPr/>
              <p:nvPr/>
            </p:nvSpPr>
            <p:spPr>
              <a:xfrm>
                <a:off x="1265057" y="2425229"/>
                <a:ext cx="846204" cy="63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3">
                  <a:lumMod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B6FC03D-E423-42D3-96FE-183A227401A4}"/>
              </a:ext>
            </a:extLst>
          </p:cNvPr>
          <p:cNvGrpSpPr/>
          <p:nvPr/>
        </p:nvGrpSpPr>
        <p:grpSpPr>
          <a:xfrm>
            <a:off x="2043868" y="2183849"/>
            <a:ext cx="2433620" cy="2274165"/>
            <a:chOff x="2043868" y="2183849"/>
            <a:chExt cx="2433620" cy="2274165"/>
          </a:xfrm>
        </p:grpSpPr>
        <p:pic>
          <p:nvPicPr>
            <p:cNvPr id="1030" name="Picture 6" descr="رابطة الباحثين العرب فى مجال النحل - Arab Association of Bee  Researchersرابطة الباحثين العرب فى مجال النحل | Arab Association of Bee  Researchers">
              <a:extLst>
                <a:ext uri="{FF2B5EF4-FFF2-40B4-BE49-F238E27FC236}">
                  <a16:creationId xmlns:a16="http://schemas.microsoft.com/office/drawing/2014/main" id="{26063DB3-3E97-4329-B4C3-AA3844A6E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" r="36789"/>
            <a:stretch/>
          </p:blipFill>
          <p:spPr bwMode="auto">
            <a:xfrm rot="211479">
              <a:off x="2309632" y="2364748"/>
              <a:ext cx="1910208" cy="191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12485532-6823-4190-9D5C-163C9C37D817}"/>
                </a:ext>
              </a:extLst>
            </p:cNvPr>
            <p:cNvGrpSpPr/>
            <p:nvPr/>
          </p:nvGrpSpPr>
          <p:grpSpPr>
            <a:xfrm rot="16425702">
              <a:off x="2123595" y="2104122"/>
              <a:ext cx="2274165" cy="2433620"/>
              <a:chOff x="2112311" y="2147418"/>
              <a:chExt cx="2274165" cy="2433620"/>
            </a:xfrm>
          </p:grpSpPr>
          <p:sp>
            <p:nvSpPr>
              <p:cNvPr id="36" name="Google Shape;1766;p26">
                <a:extLst>
                  <a:ext uri="{FF2B5EF4-FFF2-40B4-BE49-F238E27FC236}">
                    <a16:creationId xmlns:a16="http://schemas.microsoft.com/office/drawing/2014/main" id="{26C08625-43EC-40A8-B55E-31B0B28624F2}"/>
                  </a:ext>
                </a:extLst>
              </p:cNvPr>
              <p:cNvSpPr/>
              <p:nvPr/>
            </p:nvSpPr>
            <p:spPr>
              <a:xfrm rot="4729597">
                <a:off x="2037455" y="3827842"/>
                <a:ext cx="828052" cy="67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37" name="Google Shape;1767;p26">
                <a:extLst>
                  <a:ext uri="{FF2B5EF4-FFF2-40B4-BE49-F238E27FC236}">
                    <a16:creationId xmlns:a16="http://schemas.microsoft.com/office/drawing/2014/main" id="{18AF4BD9-A3A0-4345-9DB4-0CCFDA08536D}"/>
                  </a:ext>
                </a:extLst>
              </p:cNvPr>
              <p:cNvSpPr/>
              <p:nvPr/>
            </p:nvSpPr>
            <p:spPr>
              <a:xfrm rot="4729597">
                <a:off x="3608751" y="2264174"/>
                <a:ext cx="894482" cy="66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</p:grpSp>
      <p:pic>
        <p:nvPicPr>
          <p:cNvPr id="39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D9EA7FE7-9108-41E3-9300-CE0707284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" name="IMG_1753.jpeg" descr="IMG_1753.jpeg">
            <a:extLst>
              <a:ext uri="{FF2B5EF4-FFF2-40B4-BE49-F238E27FC236}">
                <a16:creationId xmlns:a16="http://schemas.microsoft.com/office/drawing/2014/main" id="{A87E164C-1935-4197-9D07-4F548E59FE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114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25C27C7-1BF8-47EC-8439-82B9CA0D4EF9}"/>
              </a:ext>
            </a:extLst>
          </p:cNvPr>
          <p:cNvGrpSpPr/>
          <p:nvPr/>
        </p:nvGrpSpPr>
        <p:grpSpPr>
          <a:xfrm rot="205238">
            <a:off x="1121474" y="2965246"/>
            <a:ext cx="2218258" cy="1899288"/>
            <a:chOff x="1990256" y="2884340"/>
            <a:chExt cx="2218258" cy="1899288"/>
          </a:xfrm>
        </p:grpSpPr>
        <p:pic>
          <p:nvPicPr>
            <p:cNvPr id="11" name="Picture 2" descr="Fay3 - صور تحتوي #دولفين #لعب #سعيدة #الثدييات_البحرية #كرة #ماء">
              <a:extLst>
                <a:ext uri="{FF2B5EF4-FFF2-40B4-BE49-F238E27FC236}">
                  <a16:creationId xmlns:a16="http://schemas.microsoft.com/office/drawing/2014/main" id="{99F7CD4C-2FC6-4EF6-A331-DD3EAF7BD9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3" r="15663"/>
            <a:stretch/>
          </p:blipFill>
          <p:spPr bwMode="auto">
            <a:xfrm>
              <a:off x="2236971" y="3026984"/>
              <a:ext cx="1662786" cy="166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490F8C0-18CF-45A0-BBA7-7C8A42CED235}"/>
                </a:ext>
              </a:extLst>
            </p:cNvPr>
            <p:cNvGrpSpPr/>
            <p:nvPr/>
          </p:nvGrpSpPr>
          <p:grpSpPr>
            <a:xfrm rot="4654621">
              <a:off x="2149741" y="2724855"/>
              <a:ext cx="1899288" cy="2218258"/>
              <a:chOff x="1168732" y="2337371"/>
              <a:chExt cx="2132576" cy="2490726"/>
            </a:xfrm>
          </p:grpSpPr>
          <p:sp>
            <p:nvSpPr>
              <p:cNvPr id="13" name="Google Shape;1766;p26">
                <a:extLst>
                  <a:ext uri="{FF2B5EF4-FFF2-40B4-BE49-F238E27FC236}">
                    <a16:creationId xmlns:a16="http://schemas.microsoft.com/office/drawing/2014/main" id="{9DECB13A-B3F2-4634-A184-17E13DFCB100}"/>
                  </a:ext>
                </a:extLst>
              </p:cNvPr>
              <p:cNvSpPr/>
              <p:nvPr/>
            </p:nvSpPr>
            <p:spPr>
              <a:xfrm>
                <a:off x="2416060" y="4021867"/>
                <a:ext cx="885248" cy="806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3">
                  <a:lumMod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14" name="Google Shape;1767;p26">
                <a:extLst>
                  <a:ext uri="{FF2B5EF4-FFF2-40B4-BE49-F238E27FC236}">
                    <a16:creationId xmlns:a16="http://schemas.microsoft.com/office/drawing/2014/main" id="{A974C395-4FCF-4433-85CD-6BC003EA480C}"/>
                  </a:ext>
                </a:extLst>
              </p:cNvPr>
              <p:cNvSpPr/>
              <p:nvPr/>
            </p:nvSpPr>
            <p:spPr>
              <a:xfrm>
                <a:off x="1168732" y="2337371"/>
                <a:ext cx="980860" cy="81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92F359A-41E5-4ED7-8703-5330B1BC9C4A}"/>
              </a:ext>
            </a:extLst>
          </p:cNvPr>
          <p:cNvGrpSpPr/>
          <p:nvPr/>
        </p:nvGrpSpPr>
        <p:grpSpPr>
          <a:xfrm>
            <a:off x="3564695" y="2901870"/>
            <a:ext cx="1928559" cy="2010139"/>
            <a:chOff x="3564695" y="2823738"/>
            <a:chExt cx="1928559" cy="2010139"/>
          </a:xfrm>
        </p:grpSpPr>
        <p:pic>
          <p:nvPicPr>
            <p:cNvPr id="16" name="Picture 6" descr="The Benefits of Football for Kids | We Make Footballers">
              <a:extLst>
                <a:ext uri="{FF2B5EF4-FFF2-40B4-BE49-F238E27FC236}">
                  <a16:creationId xmlns:a16="http://schemas.microsoft.com/office/drawing/2014/main" id="{1E39AFC4-0EE6-4213-9AEC-D0BED2593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51895">
              <a:off x="3763349" y="3043999"/>
              <a:ext cx="1574594" cy="157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42AE308D-CDB0-4537-93FF-B2AE0840EAEB}"/>
                </a:ext>
              </a:extLst>
            </p:cNvPr>
            <p:cNvGrpSpPr/>
            <p:nvPr/>
          </p:nvGrpSpPr>
          <p:grpSpPr>
            <a:xfrm>
              <a:off x="3564695" y="2823738"/>
              <a:ext cx="1928559" cy="2010139"/>
              <a:chOff x="1135866" y="2571054"/>
              <a:chExt cx="2165442" cy="2257043"/>
            </a:xfrm>
          </p:grpSpPr>
          <p:sp>
            <p:nvSpPr>
              <p:cNvPr id="18" name="Google Shape;1766;p26">
                <a:extLst>
                  <a:ext uri="{FF2B5EF4-FFF2-40B4-BE49-F238E27FC236}">
                    <a16:creationId xmlns:a16="http://schemas.microsoft.com/office/drawing/2014/main" id="{47A3C770-601C-4DB2-AEB4-240EA1907D7B}"/>
                  </a:ext>
                </a:extLst>
              </p:cNvPr>
              <p:cNvSpPr/>
              <p:nvPr/>
            </p:nvSpPr>
            <p:spPr>
              <a:xfrm>
                <a:off x="2416060" y="4021867"/>
                <a:ext cx="885248" cy="806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19" name="Google Shape;1767;p26">
                <a:extLst>
                  <a:ext uri="{FF2B5EF4-FFF2-40B4-BE49-F238E27FC236}">
                    <a16:creationId xmlns:a16="http://schemas.microsoft.com/office/drawing/2014/main" id="{E4FD7BFF-F261-4B59-9A29-1D1400A853B6}"/>
                  </a:ext>
                </a:extLst>
              </p:cNvPr>
              <p:cNvSpPr/>
              <p:nvPr/>
            </p:nvSpPr>
            <p:spPr>
              <a:xfrm>
                <a:off x="1135866" y="2571054"/>
                <a:ext cx="1110143" cy="9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7C68284-145A-4411-B6CE-F594980C7FFD}"/>
              </a:ext>
            </a:extLst>
          </p:cNvPr>
          <p:cNvGrpSpPr/>
          <p:nvPr/>
        </p:nvGrpSpPr>
        <p:grpSpPr>
          <a:xfrm>
            <a:off x="5877701" y="2805761"/>
            <a:ext cx="1899288" cy="2218258"/>
            <a:chOff x="5877701" y="2619470"/>
            <a:chExt cx="1899288" cy="2218258"/>
          </a:xfrm>
        </p:grpSpPr>
        <p:pic>
          <p:nvPicPr>
            <p:cNvPr id="20" name="Picture 8" descr="Child Learning To Swim In Outdoor Pool Of Tropical Resort. Kids Learn  Swimming. Exercise And Training">
              <a:extLst>
                <a:ext uri="{FF2B5EF4-FFF2-40B4-BE49-F238E27FC236}">
                  <a16:creationId xmlns:a16="http://schemas.microsoft.com/office/drawing/2014/main" id="{F46EF9D1-555F-406C-A237-18DFF4C8B7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4" r="16694"/>
            <a:stretch/>
          </p:blipFill>
          <p:spPr bwMode="auto">
            <a:xfrm rot="21289398">
              <a:off x="6008355" y="2929991"/>
              <a:ext cx="1659317" cy="1659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227A83AD-115C-4C36-A4DC-1E71C33C50E4}"/>
                </a:ext>
              </a:extLst>
            </p:cNvPr>
            <p:cNvGrpSpPr/>
            <p:nvPr/>
          </p:nvGrpSpPr>
          <p:grpSpPr>
            <a:xfrm rot="20517172">
              <a:off x="5877701" y="2619470"/>
              <a:ext cx="1899288" cy="2218258"/>
              <a:chOff x="1168732" y="2337371"/>
              <a:chExt cx="2132576" cy="2490726"/>
            </a:xfrm>
          </p:grpSpPr>
          <p:sp>
            <p:nvSpPr>
              <p:cNvPr id="22" name="Google Shape;1766;p26">
                <a:extLst>
                  <a:ext uri="{FF2B5EF4-FFF2-40B4-BE49-F238E27FC236}">
                    <a16:creationId xmlns:a16="http://schemas.microsoft.com/office/drawing/2014/main" id="{9ABA8B29-1797-4EFF-903E-E933D9BC85F2}"/>
                  </a:ext>
                </a:extLst>
              </p:cNvPr>
              <p:cNvSpPr/>
              <p:nvPr/>
            </p:nvSpPr>
            <p:spPr>
              <a:xfrm>
                <a:off x="2416060" y="4021867"/>
                <a:ext cx="885248" cy="806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accent3">
                  <a:lumMod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  <p:sp>
            <p:nvSpPr>
              <p:cNvPr id="23" name="Google Shape;1767;p26">
                <a:extLst>
                  <a:ext uri="{FF2B5EF4-FFF2-40B4-BE49-F238E27FC236}">
                    <a16:creationId xmlns:a16="http://schemas.microsoft.com/office/drawing/2014/main" id="{E12A026C-691C-42AD-9A25-66E4876413CF}"/>
                  </a:ext>
                </a:extLst>
              </p:cNvPr>
              <p:cNvSpPr/>
              <p:nvPr/>
            </p:nvSpPr>
            <p:spPr>
              <a:xfrm>
                <a:off x="1168732" y="2337371"/>
                <a:ext cx="980860" cy="81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37" y="0"/>
                    </a:moveTo>
                    <a:lnTo>
                      <a:pt x="0" y="14813"/>
                    </a:lnTo>
                    <a:cubicBezTo>
                      <a:pt x="0" y="14813"/>
                      <a:pt x="933" y="14813"/>
                      <a:pt x="1287" y="15356"/>
                    </a:cubicBezTo>
                    <a:cubicBezTo>
                      <a:pt x="1609" y="15938"/>
                      <a:pt x="1320" y="16791"/>
                      <a:pt x="1320" y="16791"/>
                    </a:cubicBezTo>
                    <a:cubicBezTo>
                      <a:pt x="1320" y="16791"/>
                      <a:pt x="2253" y="16791"/>
                      <a:pt x="2607" y="17372"/>
                    </a:cubicBezTo>
                    <a:cubicBezTo>
                      <a:pt x="2961" y="17993"/>
                      <a:pt x="2672" y="19351"/>
                      <a:pt x="2672" y="19351"/>
                    </a:cubicBezTo>
                    <a:cubicBezTo>
                      <a:pt x="2672" y="19351"/>
                      <a:pt x="3702" y="19506"/>
                      <a:pt x="3927" y="19893"/>
                    </a:cubicBezTo>
                    <a:cubicBezTo>
                      <a:pt x="4152" y="20281"/>
                      <a:pt x="4024" y="21600"/>
                      <a:pt x="4024" y="21600"/>
                    </a:cubicBezTo>
                    <a:lnTo>
                      <a:pt x="21600" y="6941"/>
                    </a:lnTo>
                    <a:cubicBezTo>
                      <a:pt x="19958" y="6747"/>
                      <a:pt x="20248" y="4692"/>
                      <a:pt x="20248" y="4692"/>
                    </a:cubicBezTo>
                    <a:cubicBezTo>
                      <a:pt x="20248" y="4692"/>
                      <a:pt x="19507" y="4343"/>
                      <a:pt x="19121" y="3916"/>
                    </a:cubicBezTo>
                    <a:cubicBezTo>
                      <a:pt x="18767" y="3489"/>
                      <a:pt x="19024" y="2210"/>
                      <a:pt x="19024" y="2210"/>
                    </a:cubicBezTo>
                    <a:cubicBezTo>
                      <a:pt x="19024" y="2210"/>
                      <a:pt x="18027" y="2171"/>
                      <a:pt x="17705" y="1667"/>
                    </a:cubicBezTo>
                    <a:cubicBezTo>
                      <a:pt x="17415" y="1163"/>
                      <a:pt x="17737" y="0"/>
                      <a:pt x="1773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rtl="0">
                  <a:defRPr sz="500"/>
                </a:pPr>
                <a:endParaRPr dirty="0"/>
              </a:p>
            </p:txBody>
          </p:sp>
        </p:grpSp>
      </p:grpSp>
      <p:sp>
        <p:nvSpPr>
          <p:cNvPr id="25" name="Google Shape;1768;p26">
            <a:extLst>
              <a:ext uri="{FF2B5EF4-FFF2-40B4-BE49-F238E27FC236}">
                <a16:creationId xmlns:a16="http://schemas.microsoft.com/office/drawing/2014/main" id="{319FB10A-74D3-4849-BDE6-F6CE40CC9C21}"/>
              </a:ext>
            </a:extLst>
          </p:cNvPr>
          <p:cNvSpPr txBox="1">
            <a:spLocks/>
          </p:cNvSpPr>
          <p:nvPr/>
        </p:nvSpPr>
        <p:spPr>
          <a:xfrm>
            <a:off x="1808670" y="2040941"/>
            <a:ext cx="5526661" cy="84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تعلم المهارات سلوك مكتسب</a:t>
            </a:r>
          </a:p>
        </p:txBody>
      </p:sp>
      <p:pic>
        <p:nvPicPr>
          <p:cNvPr id="33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7748870C-B295-4BDB-920B-28E521FFD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CE9A706-53EA-4472-AB60-EF4C356914FB}"/>
              </a:ext>
            </a:extLst>
          </p:cNvPr>
          <p:cNvGrpSpPr/>
          <p:nvPr/>
        </p:nvGrpSpPr>
        <p:grpSpPr>
          <a:xfrm>
            <a:off x="1549527" y="492285"/>
            <a:ext cx="5966089" cy="1612505"/>
            <a:chOff x="1873963" y="753211"/>
            <a:chExt cx="5317075" cy="1419685"/>
          </a:xfrm>
        </p:grpSpPr>
        <p:sp>
          <p:nvSpPr>
            <p:cNvPr id="35" name="Google Shape;1765;p26">
              <a:extLst>
                <a:ext uri="{FF2B5EF4-FFF2-40B4-BE49-F238E27FC236}">
                  <a16:creationId xmlns:a16="http://schemas.microsoft.com/office/drawing/2014/main" id="{E64DCD5D-82E3-4CBD-AB6F-A93CC9F9BBC0}"/>
                </a:ext>
              </a:extLst>
            </p:cNvPr>
            <p:cNvSpPr/>
            <p:nvPr/>
          </p:nvSpPr>
          <p:spPr>
            <a:xfrm rot="126755">
              <a:off x="2082252" y="1011413"/>
              <a:ext cx="4791610" cy="11614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6" name="Google Shape;1766;p26">
              <a:extLst>
                <a:ext uri="{FF2B5EF4-FFF2-40B4-BE49-F238E27FC236}">
                  <a16:creationId xmlns:a16="http://schemas.microsoft.com/office/drawing/2014/main" id="{3F0D72A6-9B2C-4ABB-89DA-2A9C46661476}"/>
                </a:ext>
              </a:extLst>
            </p:cNvPr>
            <p:cNvSpPr/>
            <p:nvPr/>
          </p:nvSpPr>
          <p:spPr>
            <a:xfrm rot="21464125">
              <a:off x="1873963" y="753700"/>
              <a:ext cx="718263" cy="65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7" name="Google Shape;1767;p26">
              <a:extLst>
                <a:ext uri="{FF2B5EF4-FFF2-40B4-BE49-F238E27FC236}">
                  <a16:creationId xmlns:a16="http://schemas.microsoft.com/office/drawing/2014/main" id="{0D48FF14-F145-4FBA-B5ED-0C7AE3803246}"/>
                </a:ext>
              </a:extLst>
            </p:cNvPr>
            <p:cNvSpPr/>
            <p:nvPr/>
          </p:nvSpPr>
          <p:spPr>
            <a:xfrm rot="4829594">
              <a:off x="6409819" y="827489"/>
              <a:ext cx="855497" cy="70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40" name="Google Shape;1770;p26">
            <a:extLst>
              <a:ext uri="{FF2B5EF4-FFF2-40B4-BE49-F238E27FC236}">
                <a16:creationId xmlns:a16="http://schemas.microsoft.com/office/drawing/2014/main" id="{F3E8D688-719E-475F-97BC-F1E895FEC003}"/>
              </a:ext>
            </a:extLst>
          </p:cNvPr>
          <p:cNvSpPr txBox="1">
            <a:spLocks/>
          </p:cNvSpPr>
          <p:nvPr/>
        </p:nvSpPr>
        <p:spPr>
          <a:xfrm rot="88792">
            <a:off x="1871021" y="895388"/>
            <a:ext cx="5347929" cy="11217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393192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91" b="1" kern="1200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ar-SA" sz="2200" b="0" dirty="0">
                <a:solidFill>
                  <a:schemeClr val="accent6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الصفة المكتسبة: </a:t>
            </a:r>
            <a:r>
              <a:rPr lang="ar-SA" sz="2200" b="0" dirty="0">
                <a:solidFill>
                  <a:schemeClr val="accent6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صفة لا تورث من أبوين بل تكتسب بالتعلم والتدريب</a:t>
            </a:r>
          </a:p>
        </p:txBody>
      </p:sp>
      <p:pic>
        <p:nvPicPr>
          <p:cNvPr id="26" name="IMG_1753.jpeg" descr="IMG_1753.jpeg">
            <a:extLst>
              <a:ext uri="{FF2B5EF4-FFF2-40B4-BE49-F238E27FC236}">
                <a16:creationId xmlns:a16="http://schemas.microsoft.com/office/drawing/2014/main" id="{BD52D6A8-6B63-4A82-B4E8-19C23D4A06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895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الرسم" descr="الرس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4" y="1751006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097711" y="1199287"/>
            <a:ext cx="6948578" cy="276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250000"/>
              </a:lnSpc>
            </a:pPr>
            <a:r>
              <a:rPr lang="ar-SA" sz="24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فيم يختلف السلوك المكتسب عن السلوك الغريزي؟</a:t>
            </a:r>
          </a:p>
          <a:p>
            <a:pPr rtl="1" hangingPunct="1">
              <a:lnSpc>
                <a:spcPct val="25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السلوك المكتسب: </a:t>
            </a: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لا يورث من أبوين بل يكتسب بالتعلم والتدريب</a:t>
            </a:r>
          </a:p>
          <a:p>
            <a:pPr rtl="1">
              <a:lnSpc>
                <a:spcPct val="250000"/>
              </a:lnSpc>
            </a:pP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  <a:sym typeface="Arial"/>
              </a:rPr>
              <a:t>السلوك الغريزي: </a:t>
            </a:r>
            <a:r>
              <a:rPr lang="ar-SA" sz="20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cs typeface="Careem" panose="00000500000000000000" pitchFamily="50" charset="-78"/>
                <a:sym typeface="Arial"/>
              </a:rPr>
              <a:t>سلوك يولد مع الكائن الحي</a:t>
            </a:r>
            <a:endParaRPr lang="ar-SA" sz="2000" b="0" dirty="0">
              <a:solidFill>
                <a:srgbClr val="408C7F"/>
              </a:solidFill>
              <a:latin typeface="Careem Bold" panose="00000800000000000000" pitchFamily="50" charset="-78"/>
              <a:cs typeface="Careem Bold" panose="00000800000000000000" pitchFamily="50" charset="-78"/>
              <a:sym typeface="Arial"/>
            </a:endParaRPr>
          </a:p>
        </p:txBody>
      </p: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D5C15437-E67D-41D9-95CF-17D561F9D521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2" name="تجميع">
              <a:extLst>
                <a:ext uri="{FF2B5EF4-FFF2-40B4-BE49-F238E27FC236}">
                  <a16:creationId xmlns:a16="http://schemas.microsoft.com/office/drawing/2014/main" id="{6D5AA96F-F6D7-402D-98D4-6FE68F7D0570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4" name="Google Shape;4671;p50">
                <a:extLst>
                  <a:ext uri="{FF2B5EF4-FFF2-40B4-BE49-F238E27FC236}">
                    <a16:creationId xmlns:a16="http://schemas.microsoft.com/office/drawing/2014/main" id="{712344AD-A4DB-4083-8B46-88FE6AACF260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Google Shape;4672;p50">
                <a:extLst>
                  <a:ext uri="{FF2B5EF4-FFF2-40B4-BE49-F238E27FC236}">
                    <a16:creationId xmlns:a16="http://schemas.microsoft.com/office/drawing/2014/main" id="{814652CC-616F-4DB2-9B56-980A177EE724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Google Shape;4673;p50">
                <a:extLst>
                  <a:ext uri="{FF2B5EF4-FFF2-40B4-BE49-F238E27FC236}">
                    <a16:creationId xmlns:a16="http://schemas.microsoft.com/office/drawing/2014/main" id="{0882B9AD-57ED-4E48-90F7-6474187257E7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Google Shape;4674;p50">
                <a:extLst>
                  <a:ext uri="{FF2B5EF4-FFF2-40B4-BE49-F238E27FC236}">
                    <a16:creationId xmlns:a16="http://schemas.microsoft.com/office/drawing/2014/main" id="{28F373D8-A112-45E0-AF75-F736F51302B0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Google Shape;4675;p50">
                <a:extLst>
                  <a:ext uri="{FF2B5EF4-FFF2-40B4-BE49-F238E27FC236}">
                    <a16:creationId xmlns:a16="http://schemas.microsoft.com/office/drawing/2014/main" id="{3991617F-1AC3-4658-A5B3-C0E95842A4F0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Google Shape;4677;p50">
                <a:extLst>
                  <a:ext uri="{FF2B5EF4-FFF2-40B4-BE49-F238E27FC236}">
                    <a16:creationId xmlns:a16="http://schemas.microsoft.com/office/drawing/2014/main" id="{3EDD6655-A32A-4D61-B753-A06C6E8F76C3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Google Shape;4678;p50">
                <a:extLst>
                  <a:ext uri="{FF2B5EF4-FFF2-40B4-BE49-F238E27FC236}">
                    <a16:creationId xmlns:a16="http://schemas.microsoft.com/office/drawing/2014/main" id="{18783444-2577-4CF9-AF8B-7E09D7C13DC9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Google Shape;4679;p50">
                <a:extLst>
                  <a:ext uri="{FF2B5EF4-FFF2-40B4-BE49-F238E27FC236}">
                    <a16:creationId xmlns:a16="http://schemas.microsoft.com/office/drawing/2014/main" id="{B910C11D-7B2C-4D5E-8072-00CEFFE5499B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3" name="Google Shape;4676;p50">
              <a:extLst>
                <a:ext uri="{FF2B5EF4-FFF2-40B4-BE49-F238E27FC236}">
                  <a16:creationId xmlns:a16="http://schemas.microsoft.com/office/drawing/2014/main" id="{0FFD9C15-D86B-4784-AA96-6926722A0AB2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9" name="IMG_1753.jpeg" descr="IMG_1753.jpeg">
            <a:extLst>
              <a:ext uri="{FF2B5EF4-FFF2-40B4-BE49-F238E27FC236}">
                <a16:creationId xmlns:a16="http://schemas.microsoft.com/office/drawing/2014/main" id="{FB3C253A-51E4-49C4-AE38-FE6FC932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DF9C10A-BEFC-4727-96D6-F9ABC02A0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35" name="Google Shape;1770;p26">
            <a:extLst>
              <a:ext uri="{FF2B5EF4-FFF2-40B4-BE49-F238E27FC236}">
                <a16:creationId xmlns:a16="http://schemas.microsoft.com/office/drawing/2014/main" id="{717DFB46-4079-4E3D-96EA-69BF24680126}"/>
              </a:ext>
            </a:extLst>
          </p:cNvPr>
          <p:cNvSpPr txBox="1">
            <a:spLocks/>
          </p:cNvSpPr>
          <p:nvPr/>
        </p:nvSpPr>
        <p:spPr>
          <a:xfrm>
            <a:off x="7317928" y="382988"/>
            <a:ext cx="925323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المناقشة النشطة</a:t>
            </a:r>
          </a:p>
        </p:txBody>
      </p:sp>
    </p:spTree>
    <p:extLst>
      <p:ext uri="{BB962C8B-B14F-4D97-AF65-F5344CB8AC3E}">
        <p14:creationId xmlns:p14="http://schemas.microsoft.com/office/powerpoint/2010/main" val="168571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768;p26">
            <a:extLst>
              <a:ext uri="{FF2B5EF4-FFF2-40B4-BE49-F238E27FC236}">
                <a16:creationId xmlns:a16="http://schemas.microsoft.com/office/drawing/2014/main" id="{607E18F5-2486-4DAA-8F37-7A8331EFEBD9}"/>
              </a:ext>
            </a:extLst>
          </p:cNvPr>
          <p:cNvSpPr txBox="1">
            <a:spLocks/>
          </p:cNvSpPr>
          <p:nvPr/>
        </p:nvSpPr>
        <p:spPr>
          <a:xfrm>
            <a:off x="977031" y="1289736"/>
            <a:ext cx="7014576" cy="7916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15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حددي نوع السلوك الذي لا ينتمي إلى المجموعة</a:t>
            </a:r>
          </a:p>
        </p:txBody>
      </p:sp>
      <p:sp>
        <p:nvSpPr>
          <p:cNvPr id="43" name="Google Shape;1765;p26">
            <a:extLst>
              <a:ext uri="{FF2B5EF4-FFF2-40B4-BE49-F238E27FC236}">
                <a16:creationId xmlns:a16="http://schemas.microsoft.com/office/drawing/2014/main" id="{E38DF895-1B09-4926-A7E1-00F9D9A29C2B}"/>
              </a:ext>
            </a:extLst>
          </p:cNvPr>
          <p:cNvSpPr/>
          <p:nvPr/>
        </p:nvSpPr>
        <p:spPr>
          <a:xfrm>
            <a:off x="2179763" y="743296"/>
            <a:ext cx="4703898" cy="54644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4" name="Google Shape;1766;p26">
            <a:extLst>
              <a:ext uri="{FF2B5EF4-FFF2-40B4-BE49-F238E27FC236}">
                <a16:creationId xmlns:a16="http://schemas.microsoft.com/office/drawing/2014/main" id="{7782E438-1684-441D-95AF-54813D0C3B64}"/>
              </a:ext>
            </a:extLst>
          </p:cNvPr>
          <p:cNvSpPr/>
          <p:nvPr/>
        </p:nvSpPr>
        <p:spPr>
          <a:xfrm rot="21464125">
            <a:off x="2013820" y="525646"/>
            <a:ext cx="674857" cy="53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3">
              <a:lumMod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5" name="Google Shape;1767;p26">
            <a:extLst>
              <a:ext uri="{FF2B5EF4-FFF2-40B4-BE49-F238E27FC236}">
                <a16:creationId xmlns:a16="http://schemas.microsoft.com/office/drawing/2014/main" id="{1292DCA6-0CD6-4162-BCFB-99B0BE2B5FB2}"/>
              </a:ext>
            </a:extLst>
          </p:cNvPr>
          <p:cNvSpPr/>
          <p:nvPr/>
        </p:nvSpPr>
        <p:spPr>
          <a:xfrm rot="4766079">
            <a:off x="6337409" y="526188"/>
            <a:ext cx="773225" cy="62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6" name="Google Shape;1768;p26">
            <a:extLst>
              <a:ext uri="{FF2B5EF4-FFF2-40B4-BE49-F238E27FC236}">
                <a16:creationId xmlns:a16="http://schemas.microsoft.com/office/drawing/2014/main" id="{795107F6-E9A9-4827-B787-A45AE9884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782" y="638318"/>
            <a:ext cx="4696316" cy="559512"/>
          </a:xfrm>
          <a:prstGeom prst="rect">
            <a:avLst/>
          </a:prstGeom>
        </p:spPr>
        <p:txBody>
          <a:bodyPr lIns="121899" tIns="121899" rIns="121899" bIns="121899" anchor="t">
            <a:noAutofit/>
          </a:bodyPr>
          <a:lstStyle>
            <a:lvl1pPr rtl="0">
              <a:defRPr/>
            </a:lvl1pPr>
          </a:lstStyle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تقويم مرحلي</a:t>
            </a:r>
            <a:endParaRPr sz="280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19A5C48-65AD-4B41-AA1F-2678F4536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14104"/>
          <a:stretch/>
        </p:blipFill>
        <p:spPr>
          <a:xfrm>
            <a:off x="2986394" y="3521916"/>
            <a:ext cx="1705742" cy="1229374"/>
          </a:xfrm>
          <a:prstGeom prst="rect">
            <a:avLst/>
          </a:prstGeom>
        </p:spPr>
      </p:pic>
      <p:pic>
        <p:nvPicPr>
          <p:cNvPr id="2062" name="Picture 14" descr="كيف يمكنك العثور على فرصة عمل في زمن &amp;quot;كورونا&amp;quot;؟">
            <a:extLst>
              <a:ext uri="{FF2B5EF4-FFF2-40B4-BE49-F238E27FC236}">
                <a16:creationId xmlns:a16="http://schemas.microsoft.com/office/drawing/2014/main" id="{0B976C84-A6CC-4A70-B5B4-537DFDEC4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 bwMode="auto">
          <a:xfrm>
            <a:off x="2986394" y="2081358"/>
            <a:ext cx="1255185" cy="12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ay3 - صور تحتوي #دولفين #لعب #سعيدة #الثدييات_البحرية #كرة #ماء">
            <a:extLst>
              <a:ext uri="{FF2B5EF4-FFF2-40B4-BE49-F238E27FC236}">
                <a16:creationId xmlns:a16="http://schemas.microsoft.com/office/drawing/2014/main" id="{85F4E317-4CBB-4A29-8214-C343299D1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5663"/>
          <a:stretch/>
        </p:blipFill>
        <p:spPr bwMode="auto">
          <a:xfrm>
            <a:off x="4920380" y="3521915"/>
            <a:ext cx="1229232" cy="12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inging for Children: Benefits &amp;amp; Tips to Learn How to Sing">
            <a:extLst>
              <a:ext uri="{FF2B5EF4-FFF2-40B4-BE49-F238E27FC236}">
                <a16:creationId xmlns:a16="http://schemas.microsoft.com/office/drawing/2014/main" id="{818445B8-6C71-4696-B47C-85B5720FC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"/>
          <a:stretch/>
        </p:blipFill>
        <p:spPr bwMode="auto">
          <a:xfrm>
            <a:off x="4438715" y="2111775"/>
            <a:ext cx="1705742" cy="12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G_1753.jpeg" descr="IMG_1753.jpeg">
            <a:extLst>
              <a:ext uri="{FF2B5EF4-FFF2-40B4-BE49-F238E27FC236}">
                <a16:creationId xmlns:a16="http://schemas.microsoft.com/office/drawing/2014/main" id="{685F4292-33B6-4922-8070-1C6DBE55B5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BFBC909-1C72-4F36-A6BA-BDFDE6D2E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17" name="Google Shape;1770;p26">
            <a:extLst>
              <a:ext uri="{FF2B5EF4-FFF2-40B4-BE49-F238E27FC236}">
                <a16:creationId xmlns:a16="http://schemas.microsoft.com/office/drawing/2014/main" id="{8150628A-C5B3-4B01-9354-12DFCC80B27B}"/>
              </a:ext>
            </a:extLst>
          </p:cNvPr>
          <p:cNvSpPr txBox="1">
            <a:spLocks/>
          </p:cNvSpPr>
          <p:nvPr/>
        </p:nvSpPr>
        <p:spPr>
          <a:xfrm>
            <a:off x="7294855" y="398890"/>
            <a:ext cx="988152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قراءة  الصورة</a:t>
            </a:r>
          </a:p>
        </p:txBody>
      </p:sp>
    </p:spTree>
    <p:extLst>
      <p:ext uri="{BB962C8B-B14F-4D97-AF65-F5344CB8AC3E}">
        <p14:creationId xmlns:p14="http://schemas.microsoft.com/office/powerpoint/2010/main" val="370004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 animBg="1"/>
      <p:bldP spid="44" grpId="0" animBg="1"/>
      <p:bldP spid="45" grpId="0" animBg="1"/>
      <p:bldP spid="4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768;p26">
            <a:extLst>
              <a:ext uri="{FF2B5EF4-FFF2-40B4-BE49-F238E27FC236}">
                <a16:creationId xmlns:a16="http://schemas.microsoft.com/office/drawing/2014/main" id="{319FB10A-74D3-4849-BDE6-F6CE40CC9C21}"/>
              </a:ext>
            </a:extLst>
          </p:cNvPr>
          <p:cNvSpPr txBox="1">
            <a:spLocks/>
          </p:cNvSpPr>
          <p:nvPr/>
        </p:nvSpPr>
        <p:spPr>
          <a:xfrm>
            <a:off x="1422527" y="4027564"/>
            <a:ext cx="6298946" cy="76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100000"/>
              </a:lnSpc>
            </a:pPr>
            <a:r>
              <a:rPr lang="ar-SA" sz="1800" b="0" dirty="0">
                <a:solidFill>
                  <a:schemeClr val="bg1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مهما اختلفت صفاتنا الوراثية </a:t>
            </a:r>
          </a:p>
          <a:p>
            <a:pPr rtl="1" hangingPunct="1">
              <a:lnSpc>
                <a:spcPct val="100000"/>
              </a:lnSpc>
            </a:pPr>
            <a:r>
              <a:rPr lang="ar-SA" sz="1800" b="0" dirty="0">
                <a:solidFill>
                  <a:schemeClr val="bg1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فنحن قادة المستقبل وسوف تنهض بنا مملكتنا الحبيبة </a:t>
            </a:r>
          </a:p>
        </p:txBody>
      </p:sp>
      <p:pic>
        <p:nvPicPr>
          <p:cNvPr id="26" name="الرسم" descr="الرسم">
            <a:extLst>
              <a:ext uri="{FF2B5EF4-FFF2-40B4-BE49-F238E27FC236}">
                <a16:creationId xmlns:a16="http://schemas.microsoft.com/office/drawing/2014/main" id="{71B231C3-4D6A-4E85-A9B6-AEE9995150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2068521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F4F44C34-1521-41B9-A2CF-404662586A34}"/>
              </a:ext>
            </a:extLst>
          </p:cNvPr>
          <p:cNvSpPr txBox="1">
            <a:spLocks/>
          </p:cNvSpPr>
          <p:nvPr/>
        </p:nvSpPr>
        <p:spPr>
          <a:xfrm>
            <a:off x="1694978" y="1615029"/>
            <a:ext cx="5526661" cy="225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algn="r" rtl="1" hangingPunct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- فحص ما قبل الزواج</a:t>
            </a:r>
          </a:p>
          <a:p>
            <a:pPr algn="r" rtl="1" hangingPunct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- التركيز على الفحص المبكر للمواليد </a:t>
            </a:r>
          </a:p>
          <a:p>
            <a:pPr algn="r" rtl="1" hangingPunct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- تشجيع الاهتمام بتخصصات الوراثة</a:t>
            </a:r>
          </a:p>
        </p:txBody>
      </p:sp>
      <p:pic>
        <p:nvPicPr>
          <p:cNvPr id="12" name="IMG_1753.jpeg" descr="IMG_1753.jpeg">
            <a:extLst>
              <a:ext uri="{FF2B5EF4-FFF2-40B4-BE49-F238E27FC236}">
                <a16:creationId xmlns:a16="http://schemas.microsoft.com/office/drawing/2014/main" id="{499C89E5-1383-4A76-8DFF-81B5857F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D07A639-84C9-4387-9807-E03AA3089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15" name="Google Shape;1770;p26">
            <a:extLst>
              <a:ext uri="{FF2B5EF4-FFF2-40B4-BE49-F238E27FC236}">
                <a16:creationId xmlns:a16="http://schemas.microsoft.com/office/drawing/2014/main" id="{09170030-88F4-4B88-BBD7-B878278A0D64}"/>
              </a:ext>
            </a:extLst>
          </p:cNvPr>
          <p:cNvSpPr txBox="1">
            <a:spLocks/>
          </p:cNvSpPr>
          <p:nvPr/>
        </p:nvSpPr>
        <p:spPr>
          <a:xfrm>
            <a:off x="7294855" y="398890"/>
            <a:ext cx="988152" cy="6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lnSpc>
                <a:spcPct val="150000"/>
              </a:lnSpc>
              <a:defRPr/>
            </a:pPr>
            <a:r>
              <a: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هدف وجداني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B123275-C347-4CC0-A89F-7B64ADF45320}"/>
              </a:ext>
            </a:extLst>
          </p:cNvPr>
          <p:cNvGrpSpPr/>
          <p:nvPr/>
        </p:nvGrpSpPr>
        <p:grpSpPr>
          <a:xfrm>
            <a:off x="1484721" y="643157"/>
            <a:ext cx="5729431" cy="1009684"/>
            <a:chOff x="1484721" y="807335"/>
            <a:chExt cx="5729431" cy="1009684"/>
          </a:xfrm>
        </p:grpSpPr>
        <p:sp>
          <p:nvSpPr>
            <p:cNvPr id="21" name="Google Shape;1765;p26">
              <a:extLst>
                <a:ext uri="{FF2B5EF4-FFF2-40B4-BE49-F238E27FC236}">
                  <a16:creationId xmlns:a16="http://schemas.microsoft.com/office/drawing/2014/main" id="{0C294473-D170-4F8D-8571-648ED94F464B}"/>
                </a:ext>
              </a:extLst>
            </p:cNvPr>
            <p:cNvSpPr/>
            <p:nvPr/>
          </p:nvSpPr>
          <p:spPr>
            <a:xfrm>
              <a:off x="1856249" y="1043117"/>
              <a:ext cx="5164753" cy="773902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4" name="Google Shape;1766;p26">
              <a:extLst>
                <a:ext uri="{FF2B5EF4-FFF2-40B4-BE49-F238E27FC236}">
                  <a16:creationId xmlns:a16="http://schemas.microsoft.com/office/drawing/2014/main" id="{B266AE68-4015-4FB6-BC7E-BFB176350258}"/>
                </a:ext>
              </a:extLst>
            </p:cNvPr>
            <p:cNvSpPr/>
            <p:nvPr/>
          </p:nvSpPr>
          <p:spPr>
            <a:xfrm rot="21288418">
              <a:off x="1484721" y="866847"/>
              <a:ext cx="831361" cy="66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5" name="Google Shape;1767;p26">
              <a:extLst>
                <a:ext uri="{FF2B5EF4-FFF2-40B4-BE49-F238E27FC236}">
                  <a16:creationId xmlns:a16="http://schemas.microsoft.com/office/drawing/2014/main" id="{00D585A9-2DC3-4D25-8AB4-F4541A9F23AF}"/>
                </a:ext>
              </a:extLst>
            </p:cNvPr>
            <p:cNvSpPr/>
            <p:nvPr/>
          </p:nvSpPr>
          <p:spPr>
            <a:xfrm rot="4545207">
              <a:off x="6555814" y="878260"/>
              <a:ext cx="729264" cy="5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16" name="Google Shape;1768;p26">
            <a:extLst>
              <a:ext uri="{FF2B5EF4-FFF2-40B4-BE49-F238E27FC236}">
                <a16:creationId xmlns:a16="http://schemas.microsoft.com/office/drawing/2014/main" id="{275D78C8-2089-4CA8-85B9-31E54781C0D1}"/>
              </a:ext>
            </a:extLst>
          </p:cNvPr>
          <p:cNvSpPr txBox="1">
            <a:spLocks/>
          </p:cNvSpPr>
          <p:nvPr/>
        </p:nvSpPr>
        <p:spPr>
          <a:xfrm>
            <a:off x="1669146" y="1014484"/>
            <a:ext cx="5550586" cy="59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/>
            <a:r>
              <a:rPr lang="ar-SA" sz="22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دور وطني الحبيب اتجاه الأمراض الوراثية</a:t>
            </a:r>
          </a:p>
        </p:txBody>
      </p:sp>
    </p:spTree>
    <p:extLst>
      <p:ext uri="{BB962C8B-B14F-4D97-AF65-F5344CB8AC3E}">
        <p14:creationId xmlns:p14="http://schemas.microsoft.com/office/powerpoint/2010/main" val="441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build="p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الرسم" descr="الرسم">
            <a:extLst>
              <a:ext uri="{FF2B5EF4-FFF2-40B4-BE49-F238E27FC236}">
                <a16:creationId xmlns:a16="http://schemas.microsoft.com/office/drawing/2014/main" id="{71B231C3-4D6A-4E85-A9B6-AEE9995150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2032237"/>
            <a:ext cx="76224" cy="76627"/>
          </a:xfrm>
          <a:prstGeom prst="rect">
            <a:avLst/>
          </a:prstGeom>
        </p:spPr>
      </p:pic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F4F44C34-1521-41B9-A2CF-404662586A34}"/>
              </a:ext>
            </a:extLst>
          </p:cNvPr>
          <p:cNvSpPr txBox="1">
            <a:spLocks/>
          </p:cNvSpPr>
          <p:nvPr/>
        </p:nvSpPr>
        <p:spPr>
          <a:xfrm>
            <a:off x="1808670" y="1491810"/>
            <a:ext cx="5526661" cy="172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SA" sz="2200" b="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حقيقة أم رأي؟</a:t>
            </a:r>
          </a:p>
          <a:p>
            <a:pPr rtl="1" hangingPunct="1">
              <a:lnSpc>
                <a:spcPct val="15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التنفس وحركة الجفون سلوك موروث ، </a:t>
            </a:r>
          </a:p>
          <a:p>
            <a:pPr rtl="1" hangingPunct="1">
              <a:lnSpc>
                <a:spcPct val="15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فهل هذه الجملة حقيقة أم مجرد رأي؟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BE7E0BE-B21A-4A65-8B90-329A6311AE01}"/>
              </a:ext>
            </a:extLst>
          </p:cNvPr>
          <p:cNvGrpSpPr/>
          <p:nvPr/>
        </p:nvGrpSpPr>
        <p:grpSpPr>
          <a:xfrm>
            <a:off x="2692408" y="545944"/>
            <a:ext cx="3759184" cy="945866"/>
            <a:chOff x="2648460" y="582228"/>
            <a:chExt cx="3759184" cy="945866"/>
          </a:xfrm>
        </p:grpSpPr>
        <p:sp>
          <p:nvSpPr>
            <p:cNvPr id="39" name="Google Shape;1765;p26">
              <a:extLst>
                <a:ext uri="{FF2B5EF4-FFF2-40B4-BE49-F238E27FC236}">
                  <a16:creationId xmlns:a16="http://schemas.microsoft.com/office/drawing/2014/main" id="{B6862699-7E2E-4E43-BF05-62DF8288B2D4}"/>
                </a:ext>
              </a:extLst>
            </p:cNvPr>
            <p:cNvSpPr/>
            <p:nvPr/>
          </p:nvSpPr>
          <p:spPr>
            <a:xfrm>
              <a:off x="2838398" y="780719"/>
              <a:ext cx="3361605" cy="74737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1" name="Google Shape;1766;p26">
              <a:extLst>
                <a:ext uri="{FF2B5EF4-FFF2-40B4-BE49-F238E27FC236}">
                  <a16:creationId xmlns:a16="http://schemas.microsoft.com/office/drawing/2014/main" id="{B10DE89D-D845-4FDB-8D6E-3AC69C2304C7}"/>
                </a:ext>
              </a:extLst>
            </p:cNvPr>
            <p:cNvSpPr/>
            <p:nvPr/>
          </p:nvSpPr>
          <p:spPr>
            <a:xfrm rot="21337370">
              <a:off x="2648460" y="645757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2" name="Google Shape;1767;p26">
              <a:extLst>
                <a:ext uri="{FF2B5EF4-FFF2-40B4-BE49-F238E27FC236}">
                  <a16:creationId xmlns:a16="http://schemas.microsoft.com/office/drawing/2014/main" id="{626DD199-79BE-4B02-AA52-5D5272650152}"/>
                </a:ext>
              </a:extLst>
            </p:cNvPr>
            <p:cNvSpPr/>
            <p:nvPr/>
          </p:nvSpPr>
          <p:spPr>
            <a:xfrm rot="4702839">
              <a:off x="5709620" y="657430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8E4DE83-FE98-4BE6-A633-BFBFD3832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45538"/>
              </p:ext>
            </p:extLst>
          </p:nvPr>
        </p:nvGraphicFramePr>
        <p:xfrm>
          <a:off x="1892770" y="3255585"/>
          <a:ext cx="5358460" cy="1483329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679230">
                  <a:extLst>
                    <a:ext uri="{9D8B030D-6E8A-4147-A177-3AD203B41FA5}">
                      <a16:colId xmlns:a16="http://schemas.microsoft.com/office/drawing/2014/main" val="2055631048"/>
                    </a:ext>
                  </a:extLst>
                </a:gridCol>
                <a:gridCol w="2679230">
                  <a:extLst>
                    <a:ext uri="{9D8B030D-6E8A-4147-A177-3AD203B41FA5}">
                      <a16:colId xmlns:a16="http://schemas.microsoft.com/office/drawing/2014/main" val="1155077936"/>
                    </a:ext>
                  </a:extLst>
                </a:gridCol>
              </a:tblGrid>
              <a:tr h="593820"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u="none" strike="noStrike" kern="1200" cap="none" spc="0" baseline="0" noProof="0" dirty="0">
                          <a:solidFill>
                            <a:schemeClr val="accent3">
                              <a:lumMod val="25000"/>
                            </a:schemeClr>
                          </a:solidFill>
                          <a:uFillTx/>
                          <a:latin typeface="Careem Bold" panose="00000800000000000000" pitchFamily="50" charset="-78"/>
                          <a:ea typeface="+mn-ea"/>
                          <a:cs typeface="Careem Bold" panose="00000800000000000000" pitchFamily="50" charset="-78"/>
                          <a:sym typeface="Arial"/>
                        </a:rPr>
                        <a:t>حقيقة</a:t>
                      </a:r>
                      <a:endParaRPr lang="en-US" sz="2000" b="0" i="0" u="none" strike="noStrike" kern="1200" cap="none" spc="0" baseline="0" dirty="0">
                        <a:solidFill>
                          <a:schemeClr val="accent3">
                            <a:lumMod val="25000"/>
                          </a:schemeClr>
                        </a:solidFill>
                        <a:uFillTx/>
                        <a:latin typeface="Careem Bold" panose="00000800000000000000" pitchFamily="50" charset="-78"/>
                        <a:ea typeface="+mn-ea"/>
                        <a:cs typeface="Careem Bold" panose="00000800000000000000" pitchFamily="50" charset="-78"/>
                        <a:sym typeface="J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u="none" strike="noStrike" kern="1200" cap="none" spc="0" baseline="0" noProof="0" dirty="0">
                          <a:solidFill>
                            <a:schemeClr val="accent3">
                              <a:lumMod val="25000"/>
                            </a:schemeClr>
                          </a:solidFill>
                          <a:uFillTx/>
                          <a:latin typeface="Careem Bold" panose="00000800000000000000" pitchFamily="50" charset="-78"/>
                          <a:ea typeface="+mn-ea"/>
                          <a:cs typeface="Careem Bold" panose="00000800000000000000" pitchFamily="50" charset="-78"/>
                          <a:sym typeface="Arial"/>
                        </a:rPr>
                        <a:t>رأي</a:t>
                      </a:r>
                      <a:endParaRPr lang="en-US" sz="2000" b="0" i="0" u="none" strike="noStrike" kern="1200" cap="none" spc="0" baseline="0" dirty="0">
                        <a:solidFill>
                          <a:schemeClr val="accent3">
                            <a:lumMod val="25000"/>
                          </a:schemeClr>
                        </a:solidFill>
                        <a:uFillTx/>
                        <a:latin typeface="Careem Bold" panose="00000800000000000000" pitchFamily="50" charset="-78"/>
                        <a:ea typeface="+mn-ea"/>
                        <a:cs typeface="Careem Bold" panose="00000800000000000000" pitchFamily="50" charset="-78"/>
                        <a:sym typeface="Ju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366036"/>
                  </a:ext>
                </a:extLst>
              </a:tr>
              <a:tr h="889509"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kern="1200" cap="none" spc="0" baseline="0" dirty="0">
                        <a:solidFill>
                          <a:srgbClr val="408C7F"/>
                        </a:solidFill>
                        <a:uFillTx/>
                        <a:latin typeface="Careem Bold" panose="00000800000000000000" pitchFamily="50" charset="-78"/>
                        <a:ea typeface="+mn-ea"/>
                        <a:cs typeface="Careem Bold" panose="00000800000000000000" pitchFamily="50" charset="-78"/>
                        <a:sym typeface="J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kern="1200" cap="none" spc="0" baseline="0" dirty="0">
                        <a:solidFill>
                          <a:srgbClr val="408C7F"/>
                        </a:solidFill>
                        <a:uFillTx/>
                        <a:latin typeface="Careem Bold" panose="00000800000000000000" pitchFamily="50" charset="-78"/>
                        <a:ea typeface="+mn-ea"/>
                        <a:cs typeface="Careem Bold" panose="00000800000000000000" pitchFamily="50" charset="-78"/>
                        <a:sym typeface="Ju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580384"/>
                  </a:ext>
                </a:extLst>
              </a:tr>
            </a:tbl>
          </a:graphicData>
        </a:graphic>
      </p:graphicFrame>
      <p:pic>
        <p:nvPicPr>
          <p:cNvPr id="12" name="IMG_1753.jpeg" descr="IMG_1753.jpeg">
            <a:extLst>
              <a:ext uri="{FF2B5EF4-FFF2-40B4-BE49-F238E27FC236}">
                <a16:creationId xmlns:a16="http://schemas.microsoft.com/office/drawing/2014/main" id="{22BE87D1-40A2-4543-B3E7-D043AF3C4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93299A7-9C6B-41CA-BB7E-58CE9BD71CC8}"/>
              </a:ext>
            </a:extLst>
          </p:cNvPr>
          <p:cNvGrpSpPr/>
          <p:nvPr/>
        </p:nvGrpSpPr>
        <p:grpSpPr>
          <a:xfrm>
            <a:off x="7165646" y="254439"/>
            <a:ext cx="1192483" cy="1217475"/>
            <a:chOff x="7165646" y="254439"/>
            <a:chExt cx="1192483" cy="1217475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570203-669E-44C3-B2B3-E0204DD8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646" y="254439"/>
              <a:ext cx="1192483" cy="1217475"/>
            </a:xfrm>
            <a:prstGeom prst="rect">
              <a:avLst/>
            </a:prstGeom>
          </p:spPr>
        </p:pic>
        <p:sp>
          <p:nvSpPr>
            <p:cNvPr id="15" name="Google Shape;1770;p26">
              <a:extLst>
                <a:ext uri="{FF2B5EF4-FFF2-40B4-BE49-F238E27FC236}">
                  <a16:creationId xmlns:a16="http://schemas.microsoft.com/office/drawing/2014/main" id="{6D257DE3-A4BD-4700-BE24-087D398B86C7}"/>
                </a:ext>
              </a:extLst>
            </p:cNvPr>
            <p:cNvSpPr txBox="1">
              <a:spLocks/>
            </p:cNvSpPr>
            <p:nvPr/>
          </p:nvSpPr>
          <p:spPr>
            <a:xfrm>
              <a:off x="7294855" y="398890"/>
              <a:ext cx="988152" cy="687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>
              <a:noAutofit/>
            </a:bodyPr>
            <a:lstStyle>
              <a:lvl1pPr marL="0" marR="0" indent="0" algn="ctr" defTabSz="640079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90" b="1" i="0" u="none" strike="noStrike" cap="none" spc="0" baseline="0">
                  <a:solidFill>
                    <a:srgbClr val="6E667A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330200" marR="0" indent="254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2pPr>
              <a:lvl3pPr marL="330200" marR="0" indent="711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3pPr>
              <a:lvl4pPr marL="330200" marR="0" indent="1168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4pPr>
              <a:lvl5pPr marL="330200" marR="0" indent="16256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5pPr>
              <a:lvl6pPr marL="330200" marR="0" indent="20828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6pPr>
              <a:lvl7pPr marL="330200" marR="0" indent="2540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7pPr>
              <a:lvl8pPr marL="330200" marR="0" indent="2997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8pPr>
              <a:lvl9pPr marL="330200" marR="0" indent="3454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9pPr>
            </a:lstStyle>
            <a:p>
              <a:pPr rtl="0" hangingPunct="1">
                <a:lnSpc>
                  <a:spcPct val="150000"/>
                </a:lnSpc>
                <a:defRPr/>
              </a:pPr>
              <a:r>
                <a:rPr lang="ar-SA" sz="1400" b="0" dirty="0">
                  <a:solidFill>
                    <a:schemeClr val="tx2">
                      <a:lumMod val="50000"/>
                    </a:schemeClr>
                  </a:solidFill>
                  <a:latin typeface="Careem Bold" panose="00000800000000000000" pitchFamily="50" charset="-78"/>
                  <a:cs typeface="Careem Bold" panose="00000800000000000000" pitchFamily="50" charset="-78"/>
                </a:rPr>
                <a:t>منظم تخطيطي</a:t>
              </a:r>
            </a:p>
          </p:txBody>
        </p:sp>
      </p:grpSp>
      <p:sp>
        <p:nvSpPr>
          <p:cNvPr id="16" name="Google Shape;1768;p26">
            <a:extLst>
              <a:ext uri="{FF2B5EF4-FFF2-40B4-BE49-F238E27FC236}">
                <a16:creationId xmlns:a16="http://schemas.microsoft.com/office/drawing/2014/main" id="{315373DE-51DD-4577-AFEA-29722820BC51}"/>
              </a:ext>
            </a:extLst>
          </p:cNvPr>
          <p:cNvSpPr txBox="1">
            <a:spLocks/>
          </p:cNvSpPr>
          <p:nvPr/>
        </p:nvSpPr>
        <p:spPr>
          <a:xfrm>
            <a:off x="2881253" y="655563"/>
            <a:ext cx="3381494" cy="83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24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اختبر نفسي</a:t>
            </a:r>
          </a:p>
        </p:txBody>
      </p:sp>
      <p:sp>
        <p:nvSpPr>
          <p:cNvPr id="17" name="Google Shape;1768;p26">
            <a:extLst>
              <a:ext uri="{FF2B5EF4-FFF2-40B4-BE49-F238E27FC236}">
                <a16:creationId xmlns:a16="http://schemas.microsoft.com/office/drawing/2014/main" id="{459B02F1-8F4D-4D12-B0F9-BE466B062B4E}"/>
              </a:ext>
            </a:extLst>
          </p:cNvPr>
          <p:cNvSpPr txBox="1">
            <a:spLocks/>
          </p:cNvSpPr>
          <p:nvPr/>
        </p:nvSpPr>
        <p:spPr>
          <a:xfrm>
            <a:off x="1892770" y="3785965"/>
            <a:ext cx="2679230" cy="92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SA" sz="1600" b="0" dirty="0">
                <a:solidFill>
                  <a:schemeClr val="tx2">
                    <a:lumMod val="75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التنفس</a:t>
            </a:r>
          </a:p>
          <a:p>
            <a:pPr rtl="1">
              <a:lnSpc>
                <a:spcPct val="150000"/>
              </a:lnSpc>
            </a:pPr>
            <a:r>
              <a:rPr lang="ar-SA" sz="1600" b="0" dirty="0">
                <a:solidFill>
                  <a:schemeClr val="tx2">
                    <a:lumMod val="75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حركة الجفون</a:t>
            </a:r>
            <a:endParaRPr lang="ar-SA" sz="1400" b="0" dirty="0">
              <a:solidFill>
                <a:schemeClr val="tx2">
                  <a:lumMod val="75000"/>
                </a:schemeClr>
              </a:solidFill>
              <a:latin typeface="Careem" panose="00000500000000000000" pitchFamily="50" charset="-78"/>
              <a:ea typeface="+mn-ea"/>
              <a:cs typeface="Careem" panose="00000500000000000000" pitchFamily="50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17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16" grpId="0" animBg="1"/>
      <p:bldP spid="1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الرسم" descr="الرسم">
            <a:extLst>
              <a:ext uri="{FF2B5EF4-FFF2-40B4-BE49-F238E27FC236}">
                <a16:creationId xmlns:a16="http://schemas.microsoft.com/office/drawing/2014/main" id="{71B231C3-4D6A-4E85-A9B6-AEE9995150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1930636"/>
            <a:ext cx="76224" cy="76627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BE7E0BE-B21A-4A65-8B90-329A6311AE01}"/>
              </a:ext>
            </a:extLst>
          </p:cNvPr>
          <p:cNvGrpSpPr/>
          <p:nvPr/>
        </p:nvGrpSpPr>
        <p:grpSpPr>
          <a:xfrm>
            <a:off x="2692408" y="436392"/>
            <a:ext cx="3759184" cy="945866"/>
            <a:chOff x="2648460" y="582228"/>
            <a:chExt cx="3759184" cy="945866"/>
          </a:xfrm>
        </p:grpSpPr>
        <p:sp>
          <p:nvSpPr>
            <p:cNvPr id="39" name="Google Shape;1765;p26">
              <a:extLst>
                <a:ext uri="{FF2B5EF4-FFF2-40B4-BE49-F238E27FC236}">
                  <a16:creationId xmlns:a16="http://schemas.microsoft.com/office/drawing/2014/main" id="{B6862699-7E2E-4E43-BF05-62DF8288B2D4}"/>
                </a:ext>
              </a:extLst>
            </p:cNvPr>
            <p:cNvSpPr/>
            <p:nvPr/>
          </p:nvSpPr>
          <p:spPr>
            <a:xfrm>
              <a:off x="2838398" y="780719"/>
              <a:ext cx="3361605" cy="74737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1" name="Google Shape;1766;p26">
              <a:extLst>
                <a:ext uri="{FF2B5EF4-FFF2-40B4-BE49-F238E27FC236}">
                  <a16:creationId xmlns:a16="http://schemas.microsoft.com/office/drawing/2014/main" id="{B10DE89D-D845-4FDB-8D6E-3AC69C2304C7}"/>
                </a:ext>
              </a:extLst>
            </p:cNvPr>
            <p:cNvSpPr/>
            <p:nvPr/>
          </p:nvSpPr>
          <p:spPr>
            <a:xfrm rot="21337370">
              <a:off x="2648460" y="645757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2" name="Google Shape;1767;p26">
              <a:extLst>
                <a:ext uri="{FF2B5EF4-FFF2-40B4-BE49-F238E27FC236}">
                  <a16:creationId xmlns:a16="http://schemas.microsoft.com/office/drawing/2014/main" id="{626DD199-79BE-4B02-AA52-5D5272650152}"/>
                </a:ext>
              </a:extLst>
            </p:cNvPr>
            <p:cNvSpPr/>
            <p:nvPr/>
          </p:nvSpPr>
          <p:spPr>
            <a:xfrm rot="4702839">
              <a:off x="5709620" y="657430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24" name="Google Shape;1768;p26">
            <a:extLst>
              <a:ext uri="{FF2B5EF4-FFF2-40B4-BE49-F238E27FC236}">
                <a16:creationId xmlns:a16="http://schemas.microsoft.com/office/drawing/2014/main" id="{3CD33D37-7999-4A36-8709-5BEA8EE8A628}"/>
              </a:ext>
            </a:extLst>
          </p:cNvPr>
          <p:cNvSpPr txBox="1">
            <a:spLocks/>
          </p:cNvSpPr>
          <p:nvPr/>
        </p:nvSpPr>
        <p:spPr>
          <a:xfrm>
            <a:off x="1562189" y="1437915"/>
            <a:ext cx="6019623" cy="278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 hangingPunct="1">
              <a:lnSpc>
                <a:spcPct val="150000"/>
              </a:lnSpc>
            </a:pPr>
            <a:r>
              <a:rPr lang="ar-SA" sz="2200" b="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التفكير الناقد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rgbClr val="408C7F"/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بعد أن يخرج الطائر الحبّاك من بيضته في حديقة الحيوان يُوضع في قفص مع طائر الحناء لينمو ويكبر</a:t>
            </a:r>
          </a:p>
          <a:p>
            <a:pPr rtl="1" hangingPunct="1">
              <a:lnSpc>
                <a:spcPct val="200000"/>
              </a:lnSpc>
            </a:pPr>
            <a:r>
              <a:rPr lang="ar-SA" sz="2000" b="0" dirty="0">
                <a:solidFill>
                  <a:schemeClr val="bg1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أي نوع من الأعشاش سيبني هذا الطائر؟ ولماذا؟</a:t>
            </a:r>
          </a:p>
        </p:txBody>
      </p:sp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8B7283C6-DE0C-4DE5-B65C-9ACB2148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5EDBC3E-9CB0-457D-BA0B-13A7A921786A}"/>
              </a:ext>
            </a:extLst>
          </p:cNvPr>
          <p:cNvGrpSpPr/>
          <p:nvPr/>
        </p:nvGrpSpPr>
        <p:grpSpPr>
          <a:xfrm>
            <a:off x="7165646" y="254439"/>
            <a:ext cx="1192483" cy="1217475"/>
            <a:chOff x="7165646" y="254439"/>
            <a:chExt cx="1192483" cy="121747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DD8E74C0-0E17-4943-9AD7-B37A7EB8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646" y="254439"/>
              <a:ext cx="1192483" cy="1217475"/>
            </a:xfrm>
            <a:prstGeom prst="rect">
              <a:avLst/>
            </a:prstGeom>
          </p:spPr>
        </p:pic>
        <p:sp>
          <p:nvSpPr>
            <p:cNvPr id="14" name="Google Shape;1770;p26">
              <a:extLst>
                <a:ext uri="{FF2B5EF4-FFF2-40B4-BE49-F238E27FC236}">
                  <a16:creationId xmlns:a16="http://schemas.microsoft.com/office/drawing/2014/main" id="{94B55C69-EFC9-40C9-BABB-777C25A3E369}"/>
                </a:ext>
              </a:extLst>
            </p:cNvPr>
            <p:cNvSpPr txBox="1">
              <a:spLocks/>
            </p:cNvSpPr>
            <p:nvPr/>
          </p:nvSpPr>
          <p:spPr>
            <a:xfrm>
              <a:off x="7294855" y="398890"/>
              <a:ext cx="988152" cy="687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>
              <a:noAutofit/>
            </a:bodyPr>
            <a:lstStyle>
              <a:lvl1pPr marL="0" marR="0" indent="0" algn="ctr" defTabSz="640079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90" b="1" i="0" u="none" strike="noStrike" cap="none" spc="0" baseline="0">
                  <a:solidFill>
                    <a:srgbClr val="6E667A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330200" marR="0" indent="254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2pPr>
              <a:lvl3pPr marL="330200" marR="0" indent="711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3pPr>
              <a:lvl4pPr marL="330200" marR="0" indent="1168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4pPr>
              <a:lvl5pPr marL="330200" marR="0" indent="16256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5pPr>
              <a:lvl6pPr marL="330200" marR="0" indent="20828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6pPr>
              <a:lvl7pPr marL="330200" marR="0" indent="2540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7pPr>
              <a:lvl8pPr marL="330200" marR="0" indent="2997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8pPr>
              <a:lvl9pPr marL="330200" marR="0" indent="3454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9pPr>
            </a:lstStyle>
            <a:p>
              <a:pPr rtl="0" hangingPunct="1">
                <a:lnSpc>
                  <a:spcPct val="150000"/>
                </a:lnSpc>
                <a:defRPr/>
              </a:pPr>
              <a:r>
                <a:rPr lang="ar-SA" sz="1400" b="0" dirty="0">
                  <a:solidFill>
                    <a:schemeClr val="tx2">
                      <a:lumMod val="50000"/>
                    </a:schemeClr>
                  </a:solidFill>
                  <a:latin typeface="Careem Bold" panose="00000800000000000000" pitchFamily="50" charset="-78"/>
                  <a:cs typeface="Careem Bold" panose="00000800000000000000" pitchFamily="50" charset="-78"/>
                </a:rPr>
                <a:t>مهارة تفكير عليا</a:t>
              </a:r>
            </a:p>
          </p:txBody>
        </p:sp>
      </p:grpSp>
      <p:sp>
        <p:nvSpPr>
          <p:cNvPr id="15" name="Google Shape;1768;p26">
            <a:extLst>
              <a:ext uri="{FF2B5EF4-FFF2-40B4-BE49-F238E27FC236}">
                <a16:creationId xmlns:a16="http://schemas.microsoft.com/office/drawing/2014/main" id="{B6596AC1-2619-47AD-96B7-C9484B3D3707}"/>
              </a:ext>
            </a:extLst>
          </p:cNvPr>
          <p:cNvSpPr txBox="1">
            <a:spLocks/>
          </p:cNvSpPr>
          <p:nvPr/>
        </p:nvSpPr>
        <p:spPr>
          <a:xfrm>
            <a:off x="2881253" y="546011"/>
            <a:ext cx="3381494" cy="83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24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اختبر نفسي</a:t>
            </a:r>
          </a:p>
        </p:txBody>
      </p:sp>
      <p:sp>
        <p:nvSpPr>
          <p:cNvPr id="16" name="Google Shape;1768;p26">
            <a:extLst>
              <a:ext uri="{FF2B5EF4-FFF2-40B4-BE49-F238E27FC236}">
                <a16:creationId xmlns:a16="http://schemas.microsoft.com/office/drawing/2014/main" id="{42BA1C9A-D41B-4FCE-8BB0-3700FFEAC03D}"/>
              </a:ext>
            </a:extLst>
          </p:cNvPr>
          <p:cNvSpPr txBox="1">
            <a:spLocks/>
          </p:cNvSpPr>
          <p:nvPr/>
        </p:nvSpPr>
        <p:spPr>
          <a:xfrm>
            <a:off x="1927771" y="3786671"/>
            <a:ext cx="5288458" cy="1131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SA" sz="1800" b="0" dirty="0">
                <a:solidFill>
                  <a:schemeClr val="tx2">
                    <a:lumMod val="75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يبني طائر الحبّاك عشه بطريقته؛ </a:t>
            </a:r>
          </a:p>
          <a:p>
            <a:pPr rtl="1">
              <a:lnSpc>
                <a:spcPct val="150000"/>
              </a:lnSpc>
            </a:pPr>
            <a:r>
              <a:rPr lang="ar-SA" sz="1800" b="0" dirty="0">
                <a:solidFill>
                  <a:schemeClr val="tx2">
                    <a:lumMod val="75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لأن بناء العش غريزة تولد معه ولا يتأثر بالبيئة</a:t>
            </a:r>
            <a:endParaRPr lang="ar-SA" sz="1600" b="0" dirty="0">
              <a:solidFill>
                <a:schemeClr val="tx2">
                  <a:lumMod val="75000"/>
                </a:schemeClr>
              </a:solidFill>
              <a:latin typeface="Careem" panose="00000500000000000000" pitchFamily="50" charset="-78"/>
              <a:ea typeface="+mn-ea"/>
              <a:cs typeface="Careem" panose="00000500000000000000" pitchFamily="50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39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5" grpId="0" animBg="1"/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الرسم" descr="الرسم">
            <a:extLst>
              <a:ext uri="{FF2B5EF4-FFF2-40B4-BE49-F238E27FC236}">
                <a16:creationId xmlns:a16="http://schemas.microsoft.com/office/drawing/2014/main" id="{71B231C3-4D6A-4E85-A9B6-AEE9995150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2068521"/>
            <a:ext cx="76224" cy="76627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CF1FA65C-D9FC-4AF9-A86D-E6449DF75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715981"/>
              </p:ext>
            </p:extLst>
          </p:nvPr>
        </p:nvGraphicFramePr>
        <p:xfrm>
          <a:off x="1210734" y="330906"/>
          <a:ext cx="6722533" cy="448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6F0CE89E-5617-41CD-82A3-CDE00D94B2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7003DF1-E4C4-4C3F-A0A8-141BA15F6C56}"/>
              </a:ext>
            </a:extLst>
          </p:cNvPr>
          <p:cNvGrpSpPr/>
          <p:nvPr/>
        </p:nvGrpSpPr>
        <p:grpSpPr>
          <a:xfrm>
            <a:off x="7165646" y="254439"/>
            <a:ext cx="1192483" cy="1217475"/>
            <a:chOff x="7165646" y="254439"/>
            <a:chExt cx="1192483" cy="121747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ADFC12D-2318-42B4-9823-E988EF3F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646" y="254439"/>
              <a:ext cx="1192483" cy="1217475"/>
            </a:xfrm>
            <a:prstGeom prst="rect">
              <a:avLst/>
            </a:prstGeom>
          </p:spPr>
        </p:pic>
        <p:sp>
          <p:nvSpPr>
            <p:cNvPr id="14" name="Google Shape;1770;p26">
              <a:extLst>
                <a:ext uri="{FF2B5EF4-FFF2-40B4-BE49-F238E27FC236}">
                  <a16:creationId xmlns:a16="http://schemas.microsoft.com/office/drawing/2014/main" id="{03DAD595-4C00-4010-95C5-5EE0EE1EAB78}"/>
                </a:ext>
              </a:extLst>
            </p:cNvPr>
            <p:cNvSpPr txBox="1">
              <a:spLocks/>
            </p:cNvSpPr>
            <p:nvPr/>
          </p:nvSpPr>
          <p:spPr>
            <a:xfrm>
              <a:off x="7294855" y="398890"/>
              <a:ext cx="988152" cy="687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>
              <a:noAutofit/>
            </a:bodyPr>
            <a:lstStyle>
              <a:lvl1pPr marL="0" marR="0" indent="0" algn="ctr" defTabSz="640079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90" b="1" i="0" u="none" strike="noStrike" cap="none" spc="0" baseline="0">
                  <a:solidFill>
                    <a:srgbClr val="6E667A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330200" marR="0" indent="254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2pPr>
              <a:lvl3pPr marL="330200" marR="0" indent="711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3pPr>
              <a:lvl4pPr marL="330200" marR="0" indent="1168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4pPr>
              <a:lvl5pPr marL="330200" marR="0" indent="16256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5pPr>
              <a:lvl6pPr marL="330200" marR="0" indent="20828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6pPr>
              <a:lvl7pPr marL="330200" marR="0" indent="2540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7pPr>
              <a:lvl8pPr marL="330200" marR="0" indent="2997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8pPr>
              <a:lvl9pPr marL="330200" marR="0" indent="3454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9pPr>
            </a:lstStyle>
            <a:p>
              <a:pPr rtl="0" hangingPunct="1">
                <a:lnSpc>
                  <a:spcPct val="150000"/>
                </a:lnSpc>
                <a:defRPr/>
              </a:pPr>
              <a:r>
                <a:rPr lang="ar-SA" sz="1400" b="0" dirty="0">
                  <a:solidFill>
                    <a:schemeClr val="tx2">
                      <a:lumMod val="50000"/>
                    </a:schemeClr>
                  </a:solidFill>
                  <a:latin typeface="Careem Bold" panose="00000800000000000000" pitchFamily="50" charset="-78"/>
                  <a:cs typeface="Careem Bold" panose="00000800000000000000" pitchFamily="50" charset="-78"/>
                </a:rPr>
                <a:t>خريطة مفاهيم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50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A0B7A-84B1-455F-BC97-772E4B95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14A0B7A-84B1-455F-BC97-772E4B95B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C2CC44-F70C-4C6C-AF97-C1299B30A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6C2CC44-F70C-4C6C-AF97-C1299B30A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C3655-E721-46AC-91FA-7250EC0C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DBC3655-E721-46AC-91FA-7250EC0C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04313-4674-4128-B04B-D7231C93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50604313-4674-4128-B04B-D7231C93B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AEAE1-6C7D-4C14-BC29-AD8000DF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AA4AEAE1-6C7D-4C14-BC29-AD8000DF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FF2A0-79D6-4D86-9EA5-0C249F2D1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883FF2A0-79D6-4D86-9EA5-0C249F2D1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0432C6-3706-4395-9717-0E2C0FD5E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100432C6-3706-4395-9717-0E2C0FD5E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917D1-764F-40A4-A286-A4E50D7E8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02917D1-764F-40A4-A286-A4E50D7E8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CFCB7-5573-489F-8677-04CDC9CA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63CFCB7-5573-489F-8677-04CDC9CA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656B3-303C-46A8-B88D-BBE75995D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60656B3-303C-46A8-B88D-BBE75995D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8E9EB-7C78-4CFA-8D0A-C62123E0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748E9EB-7C78-4CFA-8D0A-C62123E0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E74E9-FEBA-4E17-9FB0-0291F27E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49E74E9-FEBA-4E17-9FB0-0291F27EF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2392D9-015E-4169-B0DA-A98F0F80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8A2392D9-015E-4169-B0DA-A98F0F806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D1E53-D889-413F-BD74-8103F590B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1D4D1E53-D889-413F-BD74-8103F590B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4E61-5CC7-4364-AA6D-4EC34E261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4C34E61-5CC7-4364-AA6D-4EC34E261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A50BD-D4D9-400C-B920-ECB159120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B75A50BD-D4D9-400C-B920-ECB159120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7402B-ADD6-4D86-8710-02BC714CC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CCD7402B-ADD6-4D86-8710-02BC714CC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2DD79-9FC3-4E07-9A03-53180C65A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9202DD79-9FC3-4E07-9A03-53180C65A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66DA3-3D62-4260-9421-D00B8DD39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5466DA3-3D62-4260-9421-D00B8DD39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3B397-221F-4095-850E-37CD81B9C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A33B397-221F-4095-850E-37CD81B9C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F5835-77ED-4A62-88E0-A6677239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6F5835-77ED-4A62-88E0-A6677239B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E25508-73C0-43C9-96D9-AF1DE9913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CE25508-73C0-43C9-96D9-AF1DE9913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8CD51-6E03-47BD-A899-8D56C24B9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5308CD51-6E03-47BD-A899-8D56C24B9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436AA-A0AA-4774-A298-EBE9EF41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E0436AA-A0AA-4774-A298-EBE9EF41C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AB8FAB-2E87-4B88-8F88-F32AEBCD3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00AB8FAB-2E87-4B88-8F88-F32AEBCD3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67CDB-6837-4492-A62B-EE8271829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67667CDB-6837-4492-A62B-EE8271829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DB2B6-2743-4F6A-9312-B74155BAF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DFDDB2B6-2743-4F6A-9312-B74155BAF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ADAA4-40D8-400A-B2C3-5BC83C805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637ADAA4-40D8-400A-B2C3-5BC83C805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CEE088-1A38-439E-A0E8-EC6B46ED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26CEE088-1A38-439E-A0E8-EC6B46ED7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6320C3B-DE3A-42E6-8BCD-1AB837BA6EB2}"/>
              </a:ext>
            </a:extLst>
          </p:cNvPr>
          <p:cNvGrpSpPr/>
          <p:nvPr/>
        </p:nvGrpSpPr>
        <p:grpSpPr>
          <a:xfrm>
            <a:off x="1997537" y="329512"/>
            <a:ext cx="5043858" cy="860673"/>
            <a:chOff x="1997537" y="329512"/>
            <a:chExt cx="5043858" cy="860673"/>
          </a:xfrm>
        </p:grpSpPr>
        <p:sp>
          <p:nvSpPr>
            <p:cNvPr id="43" name="Google Shape;1765;p26">
              <a:extLst>
                <a:ext uri="{FF2B5EF4-FFF2-40B4-BE49-F238E27FC236}">
                  <a16:creationId xmlns:a16="http://schemas.microsoft.com/office/drawing/2014/main" id="{E38DF895-1B09-4926-A7E1-00F9D9A29C2B}"/>
                </a:ext>
              </a:extLst>
            </p:cNvPr>
            <p:cNvSpPr/>
            <p:nvPr/>
          </p:nvSpPr>
          <p:spPr>
            <a:xfrm rot="126755">
              <a:off x="2179763" y="561970"/>
              <a:ext cx="4703898" cy="62821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4" name="Google Shape;1766;p26">
              <a:extLst>
                <a:ext uri="{FF2B5EF4-FFF2-40B4-BE49-F238E27FC236}">
                  <a16:creationId xmlns:a16="http://schemas.microsoft.com/office/drawing/2014/main" id="{7782E438-1684-441D-95AF-54813D0C3B64}"/>
                </a:ext>
              </a:extLst>
            </p:cNvPr>
            <p:cNvSpPr/>
            <p:nvPr/>
          </p:nvSpPr>
          <p:spPr>
            <a:xfrm rot="21464125">
              <a:off x="1997537" y="329512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45" name="Google Shape;1767;p26">
              <a:extLst>
                <a:ext uri="{FF2B5EF4-FFF2-40B4-BE49-F238E27FC236}">
                  <a16:creationId xmlns:a16="http://schemas.microsoft.com/office/drawing/2014/main" id="{1292DCA6-0CD6-4162-BCFB-99B0BE2B5FB2}"/>
                </a:ext>
              </a:extLst>
            </p:cNvPr>
            <p:cNvSpPr/>
            <p:nvPr/>
          </p:nvSpPr>
          <p:spPr>
            <a:xfrm rot="4829594">
              <a:off x="6343371" y="468775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46" name="Google Shape;1768;p26">
            <a:extLst>
              <a:ext uri="{FF2B5EF4-FFF2-40B4-BE49-F238E27FC236}">
                <a16:creationId xmlns:a16="http://schemas.microsoft.com/office/drawing/2014/main" id="{795107F6-E9A9-4827-B787-A45AE9884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782" y="504879"/>
            <a:ext cx="4696316" cy="559512"/>
          </a:xfrm>
          <a:prstGeom prst="rect">
            <a:avLst/>
          </a:prstGeom>
        </p:spPr>
        <p:txBody>
          <a:bodyPr lIns="121899" tIns="121899" rIns="121899" bIns="121899" anchor="t">
            <a:noAutofit/>
          </a:bodyPr>
          <a:lstStyle>
            <a:lvl1pPr rtl="0">
              <a:defRPr/>
            </a:lvl1pPr>
          </a:lstStyle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ورقة عمل</a:t>
            </a:r>
            <a:endParaRPr sz="280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A815C5-D2F0-421D-8110-4A36A3B3B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b="23071"/>
          <a:stretch/>
        </p:blipFill>
        <p:spPr>
          <a:xfrm>
            <a:off x="1516400" y="1372017"/>
            <a:ext cx="6111199" cy="3483840"/>
          </a:xfrm>
          <a:prstGeom prst="rect">
            <a:avLst/>
          </a:prstGeom>
        </p:spPr>
      </p:pic>
      <p:pic>
        <p:nvPicPr>
          <p:cNvPr id="9" name="IMG_1753.jpeg" descr="IMG_1753.jpeg">
            <a:extLst>
              <a:ext uri="{FF2B5EF4-FFF2-40B4-BE49-F238E27FC236}">
                <a16:creationId xmlns:a16="http://schemas.microsoft.com/office/drawing/2014/main" id="{D55C87EB-B0D5-4912-8C73-38FE15D2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CEAB3E6-BDF4-4E51-95F0-D72181482B5F}"/>
              </a:ext>
            </a:extLst>
          </p:cNvPr>
          <p:cNvGrpSpPr/>
          <p:nvPr/>
        </p:nvGrpSpPr>
        <p:grpSpPr>
          <a:xfrm>
            <a:off x="7165646" y="254439"/>
            <a:ext cx="1192483" cy="1217475"/>
            <a:chOff x="7165646" y="254439"/>
            <a:chExt cx="1192483" cy="1217475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072DC4-3289-46E3-A387-0D78EDD34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646" y="254439"/>
              <a:ext cx="1192483" cy="1217475"/>
            </a:xfrm>
            <a:prstGeom prst="rect">
              <a:avLst/>
            </a:prstGeom>
          </p:spPr>
        </p:pic>
        <p:sp>
          <p:nvSpPr>
            <p:cNvPr id="12" name="Google Shape;1770;p26">
              <a:extLst>
                <a:ext uri="{FF2B5EF4-FFF2-40B4-BE49-F238E27FC236}">
                  <a16:creationId xmlns:a16="http://schemas.microsoft.com/office/drawing/2014/main" id="{7B356011-B71F-4575-B8C8-8F62D513E14D}"/>
                </a:ext>
              </a:extLst>
            </p:cNvPr>
            <p:cNvSpPr txBox="1">
              <a:spLocks/>
            </p:cNvSpPr>
            <p:nvPr/>
          </p:nvSpPr>
          <p:spPr>
            <a:xfrm>
              <a:off x="7294855" y="572495"/>
              <a:ext cx="988152" cy="514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>
              <a:noAutofit/>
            </a:bodyPr>
            <a:lstStyle>
              <a:lvl1pPr marL="0" marR="0" indent="0" algn="ctr" defTabSz="640079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90" b="1" i="0" u="none" strike="noStrike" cap="none" spc="0" baseline="0">
                  <a:solidFill>
                    <a:srgbClr val="6E667A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330200" marR="0" indent="254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2pPr>
              <a:lvl3pPr marL="330200" marR="0" indent="711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3pPr>
              <a:lvl4pPr marL="330200" marR="0" indent="1168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4pPr>
              <a:lvl5pPr marL="330200" marR="0" indent="16256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5pPr>
              <a:lvl6pPr marL="330200" marR="0" indent="20828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6pPr>
              <a:lvl7pPr marL="330200" marR="0" indent="2540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7pPr>
              <a:lvl8pPr marL="330200" marR="0" indent="2997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8pPr>
              <a:lvl9pPr marL="330200" marR="0" indent="3454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9pPr>
            </a:lstStyle>
            <a:p>
              <a:pPr rtl="0" hangingPunct="1">
                <a:lnSpc>
                  <a:spcPct val="150000"/>
                </a:lnSpc>
                <a:defRPr/>
              </a:pPr>
              <a:r>
                <a:rPr lang="en-US" sz="1400" b="0" dirty="0">
                  <a:solidFill>
                    <a:schemeClr val="tx2">
                      <a:lumMod val="50000"/>
                    </a:schemeClr>
                  </a:solidFill>
                  <a:latin typeface="Careem Bold" panose="00000800000000000000" pitchFamily="50" charset="-78"/>
                  <a:cs typeface="Careem Bold" panose="00000800000000000000" pitchFamily="50" charset="-78"/>
                </a:rPr>
                <a:t>TIMSS</a:t>
              </a:r>
              <a:endParaRPr lang="ar-SA" sz="14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2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>
            <a:extLst>
              <a:ext uri="{FF2B5EF4-FFF2-40B4-BE49-F238E27FC236}">
                <a16:creationId xmlns:a16="http://schemas.microsoft.com/office/drawing/2014/main" id="{25E8CBD2-5842-474B-8E70-82BA2DFCF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2" y="1654516"/>
            <a:ext cx="5482257" cy="765011"/>
          </a:xfrm>
          <a:prstGeom prst="rect">
            <a:avLst/>
          </a:prstGeom>
        </p:spPr>
      </p:pic>
      <p:sp>
        <p:nvSpPr>
          <p:cNvPr id="29" name="الحصة">
            <a:extLst>
              <a:ext uri="{FF2B5EF4-FFF2-40B4-BE49-F238E27FC236}">
                <a16:creationId xmlns:a16="http://schemas.microsoft.com/office/drawing/2014/main" id="{435862DF-2FB8-48A3-8F91-64C6C58D432C}"/>
              </a:ext>
            </a:extLst>
          </p:cNvPr>
          <p:cNvSpPr txBox="1"/>
          <p:nvPr/>
        </p:nvSpPr>
        <p:spPr>
          <a:xfrm>
            <a:off x="2550092" y="1809924"/>
            <a:ext cx="4043815" cy="404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>
              <a:defRPr sz="23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 algn="ctr">
              <a:defRPr/>
            </a:pPr>
            <a:r>
              <a:rPr lang="ar-SA" sz="2400" dirty="0">
                <a:solidFill>
                  <a:srgbClr val="FFFFFF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اليـــوم: </a:t>
            </a:r>
            <a:r>
              <a:rPr lang="ar-SA" sz="2400" dirty="0">
                <a:solidFill>
                  <a:srgbClr val="FFFFFF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الثلاثـــــاء</a:t>
            </a:r>
            <a:endParaRPr sz="2400" dirty="0">
              <a:solidFill>
                <a:srgbClr val="FFFFFF"/>
              </a:solidFill>
              <a:latin typeface="Careem" panose="00000500000000000000" pitchFamily="50" charset="-78"/>
              <a:cs typeface="Careem" panose="00000500000000000000" pitchFamily="50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86DBF3E-5F67-4F1D-A359-48E835EB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2" y="2765587"/>
            <a:ext cx="5482257" cy="765011"/>
          </a:xfrm>
          <a:prstGeom prst="rect">
            <a:avLst/>
          </a:prstGeom>
        </p:spPr>
      </p:pic>
      <p:sp>
        <p:nvSpPr>
          <p:cNvPr id="31" name="الحصة">
            <a:extLst>
              <a:ext uri="{FF2B5EF4-FFF2-40B4-BE49-F238E27FC236}">
                <a16:creationId xmlns:a16="http://schemas.microsoft.com/office/drawing/2014/main" id="{77025B96-4632-4CB6-AA90-4B2A2FDC330C}"/>
              </a:ext>
            </a:extLst>
          </p:cNvPr>
          <p:cNvSpPr txBox="1"/>
          <p:nvPr/>
        </p:nvSpPr>
        <p:spPr>
          <a:xfrm>
            <a:off x="2764010" y="2937929"/>
            <a:ext cx="3615978" cy="404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>
              <a:defRPr sz="23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 algn="ctr">
              <a:defRPr/>
            </a:pPr>
            <a:r>
              <a:rPr lang="ar-SA" sz="2400" dirty="0">
                <a:solidFill>
                  <a:srgbClr val="FFFFFF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التاريــخ: </a:t>
            </a:r>
            <a:r>
              <a:rPr lang="ar-SA" sz="2400" dirty="0">
                <a:solidFill>
                  <a:srgbClr val="FFFFFF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28 / 2 / 1443 هـ</a:t>
            </a:r>
            <a:endParaRPr sz="2400" dirty="0">
              <a:solidFill>
                <a:srgbClr val="FFFFFF"/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  <p:pic>
        <p:nvPicPr>
          <p:cNvPr id="10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CD34A70A-DDC4-4EE1-BD7C-77A205F50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79959FD1-BA76-4B8C-BCB1-AC84E3E60E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784;p26">
            <a:hlinkClick r:id="rId2" action="ppaction://hlinksldjump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1899" name="Google Shape;1785;p26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67A1AC1-3773-408C-B58E-52A8B56216C2}"/>
              </a:ext>
            </a:extLst>
          </p:cNvPr>
          <p:cNvGrpSpPr/>
          <p:nvPr/>
        </p:nvGrpSpPr>
        <p:grpSpPr>
          <a:xfrm>
            <a:off x="2086702" y="956742"/>
            <a:ext cx="5088067" cy="1152822"/>
            <a:chOff x="2086702" y="956742"/>
            <a:chExt cx="5088067" cy="1152822"/>
          </a:xfrm>
        </p:grpSpPr>
        <p:sp>
          <p:nvSpPr>
            <p:cNvPr id="31" name="Google Shape;1765;p26">
              <a:extLst>
                <a:ext uri="{FF2B5EF4-FFF2-40B4-BE49-F238E27FC236}">
                  <a16:creationId xmlns:a16="http://schemas.microsoft.com/office/drawing/2014/main" id="{64635467-E4D1-494B-B9ED-D15FD8193BA3}"/>
                </a:ext>
              </a:extLst>
            </p:cNvPr>
            <p:cNvSpPr/>
            <p:nvPr/>
          </p:nvSpPr>
          <p:spPr>
            <a:xfrm rot="126755">
              <a:off x="2243526" y="1171050"/>
              <a:ext cx="4703900" cy="9385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2" name="Google Shape;1767;p26">
              <a:extLst>
                <a:ext uri="{FF2B5EF4-FFF2-40B4-BE49-F238E27FC236}">
                  <a16:creationId xmlns:a16="http://schemas.microsoft.com/office/drawing/2014/main" id="{CA99D87F-D9BB-43A7-B48F-56A9FDF4557A}"/>
                </a:ext>
              </a:extLst>
            </p:cNvPr>
            <p:cNvSpPr/>
            <p:nvPr/>
          </p:nvSpPr>
          <p:spPr>
            <a:xfrm rot="4829594">
              <a:off x="6430943" y="1116558"/>
              <a:ext cx="773224" cy="71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3" name="Google Shape;1766;p26">
              <a:extLst>
                <a:ext uri="{FF2B5EF4-FFF2-40B4-BE49-F238E27FC236}">
                  <a16:creationId xmlns:a16="http://schemas.microsoft.com/office/drawing/2014/main" id="{138879D8-7007-4B40-87E2-26133BBC8E5C}"/>
                </a:ext>
              </a:extLst>
            </p:cNvPr>
            <p:cNvSpPr/>
            <p:nvPr/>
          </p:nvSpPr>
          <p:spPr>
            <a:xfrm rot="21464125">
              <a:off x="2086702" y="956742"/>
              <a:ext cx="573202" cy="5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36" name="Google Shape;1770;p26">
            <a:extLst>
              <a:ext uri="{FF2B5EF4-FFF2-40B4-BE49-F238E27FC236}">
                <a16:creationId xmlns:a16="http://schemas.microsoft.com/office/drawing/2014/main" id="{E59C6470-58E0-4F3D-B0AC-D4B7B959B328}"/>
              </a:ext>
            </a:extLst>
          </p:cNvPr>
          <p:cNvSpPr txBox="1">
            <a:spLocks/>
          </p:cNvSpPr>
          <p:nvPr/>
        </p:nvSpPr>
        <p:spPr>
          <a:xfrm>
            <a:off x="2886268" y="1283514"/>
            <a:ext cx="3295051" cy="7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ar-SA" sz="32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تقويم نهائي</a:t>
            </a:r>
          </a:p>
        </p:txBody>
      </p:sp>
      <p:sp>
        <p:nvSpPr>
          <p:cNvPr id="37" name="Google Shape;1770;p26">
            <a:extLst>
              <a:ext uri="{FF2B5EF4-FFF2-40B4-BE49-F238E27FC236}">
                <a16:creationId xmlns:a16="http://schemas.microsoft.com/office/drawing/2014/main" id="{CC959D7B-EF0F-4E4C-9BBE-6BA31BD3A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5493" y="2211902"/>
            <a:ext cx="5493015" cy="1985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40079">
              <a:defRPr sz="2590" b="1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200000"/>
              </a:lnSpc>
              <a:buNone/>
              <a:defRPr/>
            </a:pPr>
            <a:endParaRPr lang="ar-SA" sz="1400" dirty="0">
              <a:solidFill>
                <a:schemeClr val="tx2">
                  <a:lumMod val="75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  <a:hlinkClick r:id="rId3"/>
              </a:rPr>
              <a:t>https://learningapps.org/watch?v=ph4b92k1j21</a:t>
            </a:r>
            <a:endParaRPr lang="ar-SA" sz="1800" dirty="0">
              <a:solidFill>
                <a:schemeClr val="accent3">
                  <a:lumMod val="25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  <a:p>
            <a:pPr algn="ctr">
              <a:lnSpc>
                <a:spcPct val="200000"/>
              </a:lnSpc>
              <a:buNone/>
              <a:defRPr/>
            </a:pPr>
            <a:endParaRPr lang="ar-SA" sz="1800" dirty="0">
              <a:solidFill>
                <a:schemeClr val="accent3">
                  <a:lumMod val="25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55084DE3-732E-4B4A-88EC-34EF3328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1720CD4-4384-4EAD-A3DB-7D51BC824E0B}"/>
              </a:ext>
            </a:extLst>
          </p:cNvPr>
          <p:cNvGrpSpPr/>
          <p:nvPr/>
        </p:nvGrpSpPr>
        <p:grpSpPr>
          <a:xfrm>
            <a:off x="7165646" y="254439"/>
            <a:ext cx="1192483" cy="1217475"/>
            <a:chOff x="7165646" y="254439"/>
            <a:chExt cx="1192483" cy="121747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B97372D-10EB-46AD-B9AC-8AE1475F7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646" y="254439"/>
              <a:ext cx="1192483" cy="1217475"/>
            </a:xfrm>
            <a:prstGeom prst="rect">
              <a:avLst/>
            </a:prstGeom>
          </p:spPr>
        </p:pic>
        <p:sp>
          <p:nvSpPr>
            <p:cNvPr id="14" name="Google Shape;1770;p26">
              <a:extLst>
                <a:ext uri="{FF2B5EF4-FFF2-40B4-BE49-F238E27FC236}">
                  <a16:creationId xmlns:a16="http://schemas.microsoft.com/office/drawing/2014/main" id="{CBA01AA0-045F-4A3A-8CD9-889E1C480695}"/>
                </a:ext>
              </a:extLst>
            </p:cNvPr>
            <p:cNvSpPr txBox="1">
              <a:spLocks/>
            </p:cNvSpPr>
            <p:nvPr/>
          </p:nvSpPr>
          <p:spPr>
            <a:xfrm>
              <a:off x="7294855" y="398890"/>
              <a:ext cx="988152" cy="687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4" tIns="91424" rIns="91424" bIns="91424">
              <a:noAutofit/>
            </a:bodyPr>
            <a:lstStyle>
              <a:lvl1pPr marL="0" marR="0" indent="0" algn="ctr" defTabSz="640079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90" b="1" i="0" u="none" strike="noStrike" cap="none" spc="0" baseline="0">
                  <a:solidFill>
                    <a:srgbClr val="6E667A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330200" marR="0" indent="254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2pPr>
              <a:lvl3pPr marL="330200" marR="0" indent="711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3pPr>
              <a:lvl4pPr marL="330200" marR="0" indent="1168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4pPr>
              <a:lvl5pPr marL="330200" marR="0" indent="16256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5pPr>
              <a:lvl6pPr marL="330200" marR="0" indent="20828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6pPr>
              <a:lvl7pPr marL="330200" marR="0" indent="25400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7pPr>
              <a:lvl8pPr marL="330200" marR="0" indent="29972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8pPr>
              <a:lvl9pPr marL="330200" marR="0" indent="3454400" algn="ctr" defTabSz="914400" rtl="1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cap="none" spc="0" baseline="0">
                  <a:solidFill>
                    <a:srgbClr val="174A80"/>
                  </a:solidFill>
                  <a:uFillTx/>
                  <a:latin typeface="Quicksand Light"/>
                  <a:ea typeface="Quicksand Light"/>
                  <a:cs typeface="Quicksand Light"/>
                  <a:sym typeface="Quicksand Light"/>
                </a:defRPr>
              </a:lvl9pPr>
            </a:lstStyle>
            <a:p>
              <a:pPr rtl="0" hangingPunct="1">
                <a:lnSpc>
                  <a:spcPct val="150000"/>
                </a:lnSpc>
                <a:defRPr/>
              </a:pPr>
              <a:r>
                <a:rPr lang="ar-SA" sz="1400" b="0" dirty="0">
                  <a:solidFill>
                    <a:schemeClr val="tx2">
                      <a:lumMod val="50000"/>
                    </a:schemeClr>
                  </a:solidFill>
                  <a:latin typeface="Careem Bold" panose="00000800000000000000" pitchFamily="50" charset="-78"/>
                  <a:cs typeface="Careem Bold" panose="00000800000000000000" pitchFamily="50" charset="-78"/>
                </a:rPr>
                <a:t>التعلم باللعب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68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784;p26">
            <a:hlinkClick r:id="rId2" action="ppaction://hlinksldjump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1899" name="Google Shape;1785;p26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31" name="Google Shape;1765;p26">
            <a:extLst>
              <a:ext uri="{FF2B5EF4-FFF2-40B4-BE49-F238E27FC236}">
                <a16:creationId xmlns:a16="http://schemas.microsoft.com/office/drawing/2014/main" id="{64635467-E4D1-494B-B9ED-D15FD8193BA3}"/>
              </a:ext>
            </a:extLst>
          </p:cNvPr>
          <p:cNvSpPr/>
          <p:nvPr/>
        </p:nvSpPr>
        <p:spPr>
          <a:xfrm rot="126755">
            <a:off x="2243526" y="1171050"/>
            <a:ext cx="4703900" cy="93851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rtl="0">
              <a:defRPr sz="500"/>
            </a:pPr>
            <a:endParaRPr dirty="0"/>
          </a:p>
        </p:txBody>
      </p:sp>
      <p:sp>
        <p:nvSpPr>
          <p:cNvPr id="32" name="Google Shape;1767;p26">
            <a:extLst>
              <a:ext uri="{FF2B5EF4-FFF2-40B4-BE49-F238E27FC236}">
                <a16:creationId xmlns:a16="http://schemas.microsoft.com/office/drawing/2014/main" id="{CA99D87F-D9BB-43A7-B48F-56A9FDF4557A}"/>
              </a:ext>
            </a:extLst>
          </p:cNvPr>
          <p:cNvSpPr/>
          <p:nvPr/>
        </p:nvSpPr>
        <p:spPr>
          <a:xfrm rot="4829594">
            <a:off x="6430943" y="1116558"/>
            <a:ext cx="773224" cy="71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rtl="0">
              <a:defRPr sz="500"/>
            </a:pPr>
            <a:endParaRPr dirty="0"/>
          </a:p>
        </p:txBody>
      </p:sp>
      <p:sp>
        <p:nvSpPr>
          <p:cNvPr id="33" name="Google Shape;1766;p26">
            <a:extLst>
              <a:ext uri="{FF2B5EF4-FFF2-40B4-BE49-F238E27FC236}">
                <a16:creationId xmlns:a16="http://schemas.microsoft.com/office/drawing/2014/main" id="{138879D8-7007-4B40-87E2-26133BBC8E5C}"/>
              </a:ext>
            </a:extLst>
          </p:cNvPr>
          <p:cNvSpPr/>
          <p:nvPr/>
        </p:nvSpPr>
        <p:spPr>
          <a:xfrm rot="21464125">
            <a:off x="2086702" y="956742"/>
            <a:ext cx="573202" cy="504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rtl="0">
              <a:defRPr sz="500"/>
            </a:pPr>
            <a:endParaRPr dirty="0"/>
          </a:p>
        </p:txBody>
      </p:sp>
      <p:sp>
        <p:nvSpPr>
          <p:cNvPr id="36" name="Google Shape;1770;p26">
            <a:extLst>
              <a:ext uri="{FF2B5EF4-FFF2-40B4-BE49-F238E27FC236}">
                <a16:creationId xmlns:a16="http://schemas.microsoft.com/office/drawing/2014/main" id="{E59C6470-58E0-4F3D-B0AC-D4B7B959B328}"/>
              </a:ext>
            </a:extLst>
          </p:cNvPr>
          <p:cNvSpPr txBox="1">
            <a:spLocks/>
          </p:cNvSpPr>
          <p:nvPr/>
        </p:nvSpPr>
        <p:spPr>
          <a:xfrm>
            <a:off x="2886268" y="1283514"/>
            <a:ext cx="3295051" cy="7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ar-SA" sz="32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مراجعة</a:t>
            </a:r>
          </a:p>
        </p:txBody>
      </p:sp>
      <p:sp>
        <p:nvSpPr>
          <p:cNvPr id="37" name="Google Shape;1770;p26">
            <a:extLst>
              <a:ext uri="{FF2B5EF4-FFF2-40B4-BE49-F238E27FC236}">
                <a16:creationId xmlns:a16="http://schemas.microsoft.com/office/drawing/2014/main" id="{CC959D7B-EF0F-4E4C-9BBE-6BA31BD3A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19750" y="2211902"/>
            <a:ext cx="4628089" cy="1985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40079">
              <a:defRPr sz="2590" b="1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200000"/>
              </a:lnSpc>
              <a:buNone/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اختاري الصفات التي تميّزك ..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https://forms.office.com/r/hkssm2MQ74</a:t>
            </a:r>
            <a:endParaRPr lang="en-US" sz="1800" dirty="0">
              <a:solidFill>
                <a:schemeClr val="accent3">
                  <a:lumMod val="25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  <p:pic>
        <p:nvPicPr>
          <p:cNvPr id="38" name="IMG_1753.jpeg" descr="IMG_1753.jpeg">
            <a:extLst>
              <a:ext uri="{FF2B5EF4-FFF2-40B4-BE49-F238E27FC236}">
                <a16:creationId xmlns:a16="http://schemas.microsoft.com/office/drawing/2014/main" id="{F9B191B9-8090-4830-BDA6-BD27D92784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D0E1FB9-87AB-44CB-B50B-2305F80A4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38537"/>
            <a:ext cx="1192483" cy="1217475"/>
          </a:xfrm>
          <a:prstGeom prst="rect">
            <a:avLst/>
          </a:prstGeom>
        </p:spPr>
      </p:pic>
      <p:sp>
        <p:nvSpPr>
          <p:cNvPr id="12" name="Google Shape;1770;p26">
            <a:extLst>
              <a:ext uri="{FF2B5EF4-FFF2-40B4-BE49-F238E27FC236}">
                <a16:creationId xmlns:a16="http://schemas.microsoft.com/office/drawing/2014/main" id="{84C0DA36-7DF8-4E2F-BBD9-945C209EC796}"/>
              </a:ext>
            </a:extLst>
          </p:cNvPr>
          <p:cNvSpPr txBox="1">
            <a:spLocks/>
          </p:cNvSpPr>
          <p:nvPr/>
        </p:nvSpPr>
        <p:spPr>
          <a:xfrm>
            <a:off x="7233718" y="588045"/>
            <a:ext cx="1092093" cy="45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Forms</a:t>
            </a:r>
            <a:endParaRPr lang="ar-SA" sz="180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17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765;p26"/>
          <p:cNvSpPr/>
          <p:nvPr/>
        </p:nvSpPr>
        <p:spPr>
          <a:xfrm rot="126755">
            <a:off x="2179764" y="902442"/>
            <a:ext cx="4703898" cy="6282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1916" name="Google Shape;1766;p26"/>
          <p:cNvSpPr/>
          <p:nvPr/>
        </p:nvSpPr>
        <p:spPr>
          <a:xfrm rot="21464125">
            <a:off x="1997538" y="677935"/>
            <a:ext cx="674857" cy="53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3">
              <a:lumMod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1917" name="Google Shape;1767;p26"/>
          <p:cNvSpPr/>
          <p:nvPr/>
        </p:nvSpPr>
        <p:spPr>
          <a:xfrm rot="4829594">
            <a:off x="6343372" y="809247"/>
            <a:ext cx="773225" cy="62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1931" name="Google Shape;1785;p26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1938" name="Google Shape;1768;p26"/>
          <p:cNvSpPr txBox="1">
            <a:spLocks noGrp="1"/>
          </p:cNvSpPr>
          <p:nvPr>
            <p:ph type="title"/>
          </p:nvPr>
        </p:nvSpPr>
        <p:spPr>
          <a:xfrm>
            <a:off x="2169783" y="909149"/>
            <a:ext cx="4696316" cy="559512"/>
          </a:xfrm>
          <a:prstGeom prst="rect">
            <a:avLst/>
          </a:prstGeom>
        </p:spPr>
        <p:txBody>
          <a:bodyPr lIns="121899" tIns="121899" rIns="121899" bIns="121899" anchor="t">
            <a:noAutofit/>
          </a:bodyPr>
          <a:lstStyle>
            <a:lvl1pPr rtl="0">
              <a:defRPr/>
            </a:lvl1pPr>
          </a:lstStyle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إثارة اهتمام!</a:t>
            </a:r>
            <a:endParaRPr sz="2800" dirty="0">
              <a:solidFill>
                <a:schemeClr val="tx2">
                  <a:lumMod val="50000"/>
                </a:schemeClr>
              </a:solidFill>
              <a:latin typeface="Careem Bold" panose="00000800000000000000" pitchFamily="50" charset="-78"/>
              <a:ea typeface="+mn-ea"/>
              <a:cs typeface="Careem Bold" panose="00000800000000000000" pitchFamily="50" charset="-78"/>
              <a:sym typeface="Arial"/>
            </a:endParaRPr>
          </a:p>
        </p:txBody>
      </p:sp>
      <p:sp>
        <p:nvSpPr>
          <p:cNvPr id="43" name="Google Shape;1768;p26">
            <a:extLst>
              <a:ext uri="{FF2B5EF4-FFF2-40B4-BE49-F238E27FC236}">
                <a16:creationId xmlns:a16="http://schemas.microsoft.com/office/drawing/2014/main" id="{1AC8DD31-064E-4ADE-80FC-7B0F97D16929}"/>
              </a:ext>
            </a:extLst>
          </p:cNvPr>
          <p:cNvSpPr txBox="1">
            <a:spLocks/>
          </p:cNvSpPr>
          <p:nvPr/>
        </p:nvSpPr>
        <p:spPr>
          <a:xfrm>
            <a:off x="1312985" y="1964196"/>
            <a:ext cx="5995319" cy="73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24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ما الرابط بين الصورتين؟</a:t>
            </a:r>
          </a:p>
        </p:txBody>
      </p:sp>
      <p:sp>
        <p:nvSpPr>
          <p:cNvPr id="20" name="Google Shape;1785;p26">
            <a:extLst>
              <a:ext uri="{FF2B5EF4-FFF2-40B4-BE49-F238E27FC236}">
                <a16:creationId xmlns:a16="http://schemas.microsoft.com/office/drawing/2014/main" id="{E998C177-DFE8-4C67-A3EE-479C5ABC3744}"/>
              </a:ext>
            </a:extLst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pic>
        <p:nvPicPr>
          <p:cNvPr id="21" name="IMG_1753.jpeg" descr="IMG_1753.jpeg">
            <a:extLst>
              <a:ext uri="{FF2B5EF4-FFF2-40B4-BE49-F238E27FC236}">
                <a16:creationId xmlns:a16="http://schemas.microsoft.com/office/drawing/2014/main" id="{C1A001FA-3040-439A-B76A-B030F649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645D0AF-B1D8-489E-8889-2ECB3121F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24" name="Google Shape;1770;p26">
            <a:extLst>
              <a:ext uri="{FF2B5EF4-FFF2-40B4-BE49-F238E27FC236}">
                <a16:creationId xmlns:a16="http://schemas.microsoft.com/office/drawing/2014/main" id="{2EEE801F-781F-4340-AD4F-FEE9702C6383}"/>
              </a:ext>
            </a:extLst>
          </p:cNvPr>
          <p:cNvSpPr txBox="1">
            <a:spLocks/>
          </p:cNvSpPr>
          <p:nvPr/>
        </p:nvSpPr>
        <p:spPr>
          <a:xfrm>
            <a:off x="7317928" y="481262"/>
            <a:ext cx="925323" cy="58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ar-SA" sz="16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الرابط العجيب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4AA372F-2463-41B3-915F-6D1864A0D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159" y="3048459"/>
            <a:ext cx="1503219" cy="15032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E38FF0-BE43-4DE3-85E8-F9B6F7F63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38" y="3284941"/>
            <a:ext cx="3100308" cy="1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" grpId="0" animBg="1"/>
      <p:bldP spid="1916" grpId="0" animBg="1"/>
      <p:bldP spid="1917" grpId="0" animBg="1"/>
      <p:bldP spid="1938" grpId="0"/>
      <p:bldP spid="4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>
            <a:extLst>
              <a:ext uri="{FF2B5EF4-FFF2-40B4-BE49-F238E27FC236}">
                <a16:creationId xmlns:a16="http://schemas.microsoft.com/office/drawing/2014/main" id="{25E8CBD2-5842-474B-8E70-82BA2DFCF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2" y="2189244"/>
            <a:ext cx="5482257" cy="765011"/>
          </a:xfrm>
          <a:prstGeom prst="rect">
            <a:avLst/>
          </a:prstGeom>
        </p:spPr>
      </p:pic>
      <p:sp>
        <p:nvSpPr>
          <p:cNvPr id="29" name="الحصة">
            <a:extLst>
              <a:ext uri="{FF2B5EF4-FFF2-40B4-BE49-F238E27FC236}">
                <a16:creationId xmlns:a16="http://schemas.microsoft.com/office/drawing/2014/main" id="{435862DF-2FB8-48A3-8F91-64C6C58D432C}"/>
              </a:ext>
            </a:extLst>
          </p:cNvPr>
          <p:cNvSpPr txBox="1"/>
          <p:nvPr/>
        </p:nvSpPr>
        <p:spPr>
          <a:xfrm>
            <a:off x="2550092" y="2369441"/>
            <a:ext cx="4043815" cy="404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>
              <a:defRPr sz="23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 algn="ctr">
              <a:defRPr/>
            </a:pPr>
            <a:r>
              <a:rPr lang="ar-SA" sz="2400" dirty="0">
                <a:solidFill>
                  <a:srgbClr val="FFFFFF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الموضـــوع: </a:t>
            </a:r>
            <a:r>
              <a:rPr lang="ar-SA" sz="2400" dirty="0">
                <a:solidFill>
                  <a:srgbClr val="FFFFFF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الوراثة والصفات</a:t>
            </a:r>
            <a:endParaRPr sz="2400" dirty="0">
              <a:solidFill>
                <a:srgbClr val="FFFFFF"/>
              </a:solidFill>
              <a:latin typeface="Careem" panose="00000500000000000000" pitchFamily="50" charset="-78"/>
              <a:cs typeface="Careem" panose="00000500000000000000" pitchFamily="50" charset="-78"/>
            </a:endParaRPr>
          </a:p>
        </p:txBody>
      </p:sp>
      <p:pic>
        <p:nvPicPr>
          <p:cNvPr id="10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CD34A70A-DDC4-4EE1-BD7C-77A205F50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IMG_1753.jpeg" descr="IMG_1753.jpeg">
            <a:extLst>
              <a:ext uri="{FF2B5EF4-FFF2-40B4-BE49-F238E27FC236}">
                <a16:creationId xmlns:a16="http://schemas.microsoft.com/office/drawing/2014/main" id="{79959FD1-BA76-4B8C-BCB1-AC84E3E60E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128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4246033-4FEF-4C12-91F3-9491D37611AF}"/>
              </a:ext>
            </a:extLst>
          </p:cNvPr>
          <p:cNvGrpSpPr/>
          <p:nvPr/>
        </p:nvGrpSpPr>
        <p:grpSpPr>
          <a:xfrm>
            <a:off x="975965" y="1643609"/>
            <a:ext cx="6928308" cy="2279634"/>
            <a:chOff x="1907913" y="824736"/>
            <a:chExt cx="5128816" cy="1509446"/>
          </a:xfrm>
        </p:grpSpPr>
        <p:sp>
          <p:nvSpPr>
            <p:cNvPr id="1943" name="Google Shape;1765;p26"/>
            <p:cNvSpPr/>
            <p:nvPr/>
          </p:nvSpPr>
          <p:spPr>
            <a:xfrm>
              <a:off x="2082252" y="1011413"/>
              <a:ext cx="4791610" cy="1161483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944" name="Google Shape;1766;p26"/>
            <p:cNvSpPr/>
            <p:nvPr/>
          </p:nvSpPr>
          <p:spPr>
            <a:xfrm rot="15648854">
              <a:off x="1903571" y="1752952"/>
              <a:ext cx="585572" cy="57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1945" name="Google Shape;1767;p26"/>
            <p:cNvSpPr/>
            <p:nvPr/>
          </p:nvSpPr>
          <p:spPr>
            <a:xfrm rot="4829594">
              <a:off x="6446277" y="855689"/>
              <a:ext cx="621406" cy="55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1946" name="Google Shape;1770;p26"/>
          <p:cNvSpPr txBox="1">
            <a:spLocks noGrp="1"/>
          </p:cNvSpPr>
          <p:nvPr>
            <p:ph type="body" idx="1"/>
          </p:nvPr>
        </p:nvSpPr>
        <p:spPr>
          <a:xfrm>
            <a:off x="1278447" y="1927730"/>
            <a:ext cx="6270948" cy="1856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393192">
              <a:defRPr sz="1591" b="1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50000"/>
              </a:lnSpc>
              <a:buNone/>
              <a:defRPr/>
            </a:pP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عن أبي هريرة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  <a:sym typeface="AGA Arabesque" panose="05010101010101010101" pitchFamily="2" charset="2"/>
              </a:rPr>
              <a:t>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أنَّ أعْرَابِيًّا أتَى رَسولَ اللَّهِ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  <a:sym typeface="AGA Arabesque" panose="05010101010101010101" pitchFamily="2" charset="2"/>
              </a:rPr>
              <a:t>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 فَقالَ: إنَّ امْرَأَتي ولَدَتْ غُلَامًا أسْوَدَ،  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وإنِّي أنْكَرْتُهُ، فَقالَ له رَسولُ اللَّهِ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  <a:sym typeface="AGA Arabesque" panose="05010101010101010101" pitchFamily="2" charset="2"/>
              </a:rPr>
              <a:t>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: </a:t>
            </a:r>
            <a:r>
              <a:rPr lang="ar-SA" sz="1400" b="0" dirty="0">
                <a:solidFill>
                  <a:srgbClr val="DD604C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هلْ لكَ مِن إبِلٍ؟،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قالَ: نَعَمْ، قالَ: </a:t>
            </a:r>
            <a:r>
              <a:rPr lang="ar-SA" sz="1400" b="0" dirty="0">
                <a:solidFill>
                  <a:srgbClr val="DD604C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فَما ألْوَانُهَا؟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قالَ: حُمْرٌ، قالَ: </a:t>
            </a:r>
            <a:r>
              <a:rPr lang="ar-SA" sz="1400" b="0" dirty="0">
                <a:solidFill>
                  <a:srgbClr val="DD604C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هلْ فِيهَا مِن أوْرَقَ؟، 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قالَ: إنَّ فِيهَا لَوُرْقًا، قالَ: </a:t>
            </a:r>
            <a:r>
              <a:rPr lang="ar-SA" sz="1400" b="0" dirty="0">
                <a:solidFill>
                  <a:srgbClr val="DD604C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فأنَّى تُرَى ذلكَ جَاءَهَا،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قالَ: يا رَسولَ اللَّهِ، عِرْقٌ نَزَعَهَا، قالَ: </a:t>
            </a:r>
            <a:r>
              <a:rPr lang="ar-SA" sz="1400" b="0" dirty="0">
                <a:solidFill>
                  <a:srgbClr val="DD604C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ولَعَلَّ هذا عِرْقٌ نَزَعَهُ</a:t>
            </a:r>
            <a:r>
              <a:rPr lang="ar-SA" sz="1400" b="0" dirty="0">
                <a:solidFill>
                  <a:schemeClr val="tx1"/>
                </a:solidFill>
                <a:latin typeface="Careem" panose="00000500000000000000" pitchFamily="50" charset="-78"/>
                <a:cs typeface="Careem" panose="00000500000000000000" pitchFamily="50" charset="-78"/>
              </a:rPr>
              <a:t>.</a:t>
            </a:r>
          </a:p>
        </p:txBody>
      </p:sp>
      <p:pic>
        <p:nvPicPr>
          <p:cNvPr id="17" name="IMG_1753.jpeg" descr="IMG_1753.jpeg">
            <a:extLst>
              <a:ext uri="{FF2B5EF4-FFF2-40B4-BE49-F238E27FC236}">
                <a16:creationId xmlns:a16="http://schemas.microsoft.com/office/drawing/2014/main" id="{5FB646C2-30C2-4F4E-9421-58D598B5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4AB6B424-7F70-45D6-B9CD-45B6D2E79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6797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97BCC5D-15B8-429D-9B43-2C06C3C8FB92}"/>
              </a:ext>
            </a:extLst>
          </p:cNvPr>
          <p:cNvGrpSpPr/>
          <p:nvPr/>
        </p:nvGrpSpPr>
        <p:grpSpPr>
          <a:xfrm rot="2137640">
            <a:off x="794736" y="3434573"/>
            <a:ext cx="1185176" cy="1062178"/>
            <a:chOff x="2183459" y="1414810"/>
            <a:chExt cx="1517682" cy="13601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84" name="Google Shape;450;p23"/>
            <p:cNvSpPr/>
            <p:nvPr/>
          </p:nvSpPr>
          <p:spPr>
            <a:xfrm>
              <a:off x="2183459" y="1414810"/>
              <a:ext cx="1517682" cy="136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14940" y="511"/>
                  </a:moveTo>
                  <a:cubicBezTo>
                    <a:pt x="15044" y="511"/>
                    <a:pt x="15149" y="529"/>
                    <a:pt x="15255" y="563"/>
                  </a:cubicBezTo>
                  <a:cubicBezTo>
                    <a:pt x="15258" y="587"/>
                    <a:pt x="15264" y="610"/>
                    <a:pt x="15275" y="632"/>
                  </a:cubicBezTo>
                  <a:cubicBezTo>
                    <a:pt x="16613" y="3359"/>
                    <a:pt x="17910" y="6380"/>
                    <a:pt x="19757" y="8739"/>
                  </a:cubicBezTo>
                  <a:cubicBezTo>
                    <a:pt x="18316" y="8848"/>
                    <a:pt x="16960" y="9378"/>
                    <a:pt x="15692" y="10148"/>
                  </a:cubicBezTo>
                  <a:cubicBezTo>
                    <a:pt x="14915" y="10620"/>
                    <a:pt x="14098" y="11148"/>
                    <a:pt x="13495" y="11882"/>
                  </a:cubicBezTo>
                  <a:cubicBezTo>
                    <a:pt x="14633" y="9974"/>
                    <a:pt x="16437" y="8849"/>
                    <a:pt x="18571" y="8666"/>
                  </a:cubicBezTo>
                  <a:cubicBezTo>
                    <a:pt x="18669" y="8657"/>
                    <a:pt x="18714" y="8559"/>
                    <a:pt x="18710" y="8464"/>
                  </a:cubicBezTo>
                  <a:cubicBezTo>
                    <a:pt x="18771" y="8400"/>
                    <a:pt x="18793" y="8278"/>
                    <a:pt x="18711" y="8197"/>
                  </a:cubicBezTo>
                  <a:cubicBezTo>
                    <a:pt x="16684" y="6181"/>
                    <a:pt x="15734" y="3307"/>
                    <a:pt x="14222" y="860"/>
                  </a:cubicBezTo>
                  <a:cubicBezTo>
                    <a:pt x="14420" y="626"/>
                    <a:pt x="14674" y="511"/>
                    <a:pt x="14940" y="511"/>
                  </a:cubicBezTo>
                  <a:close/>
                  <a:moveTo>
                    <a:pt x="13438" y="411"/>
                  </a:moveTo>
                  <a:cubicBezTo>
                    <a:pt x="13458" y="411"/>
                    <a:pt x="13478" y="411"/>
                    <a:pt x="13498" y="412"/>
                  </a:cubicBezTo>
                  <a:cubicBezTo>
                    <a:pt x="13505" y="435"/>
                    <a:pt x="13516" y="458"/>
                    <a:pt x="13529" y="478"/>
                  </a:cubicBezTo>
                  <a:cubicBezTo>
                    <a:pt x="15257" y="2979"/>
                    <a:pt x="16198" y="6167"/>
                    <a:pt x="18350" y="8290"/>
                  </a:cubicBezTo>
                  <a:cubicBezTo>
                    <a:pt x="15915" y="8362"/>
                    <a:pt x="13585" y="10247"/>
                    <a:pt x="12713" y="12774"/>
                  </a:cubicBezTo>
                  <a:cubicBezTo>
                    <a:pt x="11089" y="10177"/>
                    <a:pt x="9206" y="7717"/>
                    <a:pt x="7241" y="5435"/>
                  </a:cubicBezTo>
                  <a:cubicBezTo>
                    <a:pt x="7804" y="3995"/>
                    <a:pt x="8463" y="2688"/>
                    <a:pt x="9632" y="1748"/>
                  </a:cubicBezTo>
                  <a:cubicBezTo>
                    <a:pt x="10749" y="851"/>
                    <a:pt x="12071" y="411"/>
                    <a:pt x="13438" y="411"/>
                  </a:cubicBezTo>
                  <a:close/>
                  <a:moveTo>
                    <a:pt x="5888" y="5519"/>
                  </a:moveTo>
                  <a:cubicBezTo>
                    <a:pt x="6263" y="5519"/>
                    <a:pt x="6634" y="5579"/>
                    <a:pt x="6991" y="5718"/>
                  </a:cubicBezTo>
                  <a:cubicBezTo>
                    <a:pt x="6996" y="5721"/>
                    <a:pt x="7001" y="5720"/>
                    <a:pt x="7007" y="5721"/>
                  </a:cubicBezTo>
                  <a:cubicBezTo>
                    <a:pt x="8934" y="8083"/>
                    <a:pt x="10730" y="10530"/>
                    <a:pt x="12517" y="13025"/>
                  </a:cubicBezTo>
                  <a:cubicBezTo>
                    <a:pt x="12487" y="13033"/>
                    <a:pt x="12458" y="13041"/>
                    <a:pt x="12428" y="13048"/>
                  </a:cubicBezTo>
                  <a:cubicBezTo>
                    <a:pt x="12412" y="13041"/>
                    <a:pt x="12393" y="13036"/>
                    <a:pt x="12373" y="13036"/>
                  </a:cubicBezTo>
                  <a:cubicBezTo>
                    <a:pt x="12348" y="13036"/>
                    <a:pt x="12322" y="13043"/>
                    <a:pt x="12293" y="13059"/>
                  </a:cubicBezTo>
                  <a:cubicBezTo>
                    <a:pt x="12262" y="13076"/>
                    <a:pt x="12231" y="13095"/>
                    <a:pt x="12200" y="13113"/>
                  </a:cubicBezTo>
                  <a:cubicBezTo>
                    <a:pt x="10119" y="13722"/>
                    <a:pt x="7666" y="15245"/>
                    <a:pt x="6622" y="17366"/>
                  </a:cubicBezTo>
                  <a:cubicBezTo>
                    <a:pt x="4798" y="14551"/>
                    <a:pt x="2637" y="11922"/>
                    <a:pt x="584" y="9314"/>
                  </a:cubicBezTo>
                  <a:cubicBezTo>
                    <a:pt x="1105" y="7903"/>
                    <a:pt x="1985" y="6920"/>
                    <a:pt x="3232" y="6284"/>
                  </a:cubicBezTo>
                  <a:cubicBezTo>
                    <a:pt x="4039" y="5872"/>
                    <a:pt x="4975" y="5519"/>
                    <a:pt x="5888" y="5519"/>
                  </a:cubicBezTo>
                  <a:close/>
                  <a:moveTo>
                    <a:pt x="1232" y="10803"/>
                  </a:moveTo>
                  <a:cubicBezTo>
                    <a:pt x="2940" y="13086"/>
                    <a:pt x="4620" y="15428"/>
                    <a:pt x="6438" y="17587"/>
                  </a:cubicBezTo>
                  <a:cubicBezTo>
                    <a:pt x="6468" y="17623"/>
                    <a:pt x="6504" y="17638"/>
                    <a:pt x="6538" y="17638"/>
                  </a:cubicBezTo>
                  <a:cubicBezTo>
                    <a:pt x="6570" y="17638"/>
                    <a:pt x="6601" y="17624"/>
                    <a:pt x="6625" y="17601"/>
                  </a:cubicBezTo>
                  <a:cubicBezTo>
                    <a:pt x="6642" y="17611"/>
                    <a:pt x="6659" y="17616"/>
                    <a:pt x="6677" y="17616"/>
                  </a:cubicBezTo>
                  <a:cubicBezTo>
                    <a:pt x="6697" y="17616"/>
                    <a:pt x="6718" y="17609"/>
                    <a:pt x="6734" y="17592"/>
                  </a:cubicBezTo>
                  <a:cubicBezTo>
                    <a:pt x="7573" y="16751"/>
                    <a:pt x="8251" y="15806"/>
                    <a:pt x="9197" y="15089"/>
                  </a:cubicBezTo>
                  <a:cubicBezTo>
                    <a:pt x="9626" y="14767"/>
                    <a:pt x="10077" y="14483"/>
                    <a:pt x="10546" y="14239"/>
                  </a:cubicBezTo>
                  <a:cubicBezTo>
                    <a:pt x="8967" y="15530"/>
                    <a:pt x="7641" y="17295"/>
                    <a:pt x="6976" y="19317"/>
                  </a:cubicBezTo>
                  <a:cubicBezTo>
                    <a:pt x="6059" y="17970"/>
                    <a:pt x="4943" y="16753"/>
                    <a:pt x="3924" y="15500"/>
                  </a:cubicBezTo>
                  <a:cubicBezTo>
                    <a:pt x="2881" y="14216"/>
                    <a:pt x="1837" y="12933"/>
                    <a:pt x="792" y="11652"/>
                  </a:cubicBezTo>
                  <a:cubicBezTo>
                    <a:pt x="785" y="11644"/>
                    <a:pt x="778" y="11638"/>
                    <a:pt x="769" y="11632"/>
                  </a:cubicBezTo>
                  <a:cubicBezTo>
                    <a:pt x="818" y="11463"/>
                    <a:pt x="870" y="11302"/>
                    <a:pt x="960" y="11151"/>
                  </a:cubicBezTo>
                  <a:cubicBezTo>
                    <a:pt x="1038" y="11019"/>
                    <a:pt x="1137" y="10915"/>
                    <a:pt x="1232" y="10803"/>
                  </a:cubicBezTo>
                  <a:close/>
                  <a:moveTo>
                    <a:pt x="16434" y="656"/>
                  </a:moveTo>
                  <a:cubicBezTo>
                    <a:pt x="16437" y="670"/>
                    <a:pt x="16441" y="684"/>
                    <a:pt x="16447" y="696"/>
                  </a:cubicBezTo>
                  <a:cubicBezTo>
                    <a:pt x="17952" y="3458"/>
                    <a:pt x="19447" y="6322"/>
                    <a:pt x="21225" y="8877"/>
                  </a:cubicBezTo>
                  <a:cubicBezTo>
                    <a:pt x="18677" y="9596"/>
                    <a:pt x="16046" y="10705"/>
                    <a:pt x="13928" y="12472"/>
                  </a:cubicBezTo>
                  <a:cubicBezTo>
                    <a:pt x="13913" y="12484"/>
                    <a:pt x="13901" y="12501"/>
                    <a:pt x="13896" y="12520"/>
                  </a:cubicBezTo>
                  <a:cubicBezTo>
                    <a:pt x="13809" y="12567"/>
                    <a:pt x="13757" y="12686"/>
                    <a:pt x="13835" y="12799"/>
                  </a:cubicBezTo>
                  <a:cubicBezTo>
                    <a:pt x="14057" y="13120"/>
                    <a:pt x="13928" y="13776"/>
                    <a:pt x="13709" y="14070"/>
                  </a:cubicBezTo>
                  <a:cubicBezTo>
                    <a:pt x="13596" y="14222"/>
                    <a:pt x="13478" y="14274"/>
                    <a:pt x="13358" y="14274"/>
                  </a:cubicBezTo>
                  <a:cubicBezTo>
                    <a:pt x="13104" y="14274"/>
                    <a:pt x="12838" y="14041"/>
                    <a:pt x="12576" y="14006"/>
                  </a:cubicBezTo>
                  <a:cubicBezTo>
                    <a:pt x="12572" y="14006"/>
                    <a:pt x="12568" y="14006"/>
                    <a:pt x="12564" y="14006"/>
                  </a:cubicBezTo>
                  <a:cubicBezTo>
                    <a:pt x="12540" y="14006"/>
                    <a:pt x="12516" y="14016"/>
                    <a:pt x="12499" y="14035"/>
                  </a:cubicBezTo>
                  <a:cubicBezTo>
                    <a:pt x="12481" y="14029"/>
                    <a:pt x="12463" y="14025"/>
                    <a:pt x="12444" y="14025"/>
                  </a:cubicBezTo>
                  <a:cubicBezTo>
                    <a:pt x="12410" y="14025"/>
                    <a:pt x="12373" y="14038"/>
                    <a:pt x="12338" y="14068"/>
                  </a:cubicBezTo>
                  <a:cubicBezTo>
                    <a:pt x="10198" y="15944"/>
                    <a:pt x="8193" y="18447"/>
                    <a:pt x="7118" y="21274"/>
                  </a:cubicBezTo>
                  <a:cubicBezTo>
                    <a:pt x="7117" y="21250"/>
                    <a:pt x="7110" y="21227"/>
                    <a:pt x="7097" y="21207"/>
                  </a:cubicBezTo>
                  <a:cubicBezTo>
                    <a:pt x="5093" y="18360"/>
                    <a:pt x="2626" y="15809"/>
                    <a:pt x="333" y="13256"/>
                  </a:cubicBezTo>
                  <a:cubicBezTo>
                    <a:pt x="316" y="13237"/>
                    <a:pt x="297" y="13223"/>
                    <a:pt x="275" y="13213"/>
                  </a:cubicBezTo>
                  <a:cubicBezTo>
                    <a:pt x="427" y="12871"/>
                    <a:pt x="601" y="12570"/>
                    <a:pt x="826" y="12279"/>
                  </a:cubicBezTo>
                  <a:cubicBezTo>
                    <a:pt x="1806" y="13481"/>
                    <a:pt x="2784" y="14683"/>
                    <a:pt x="3765" y="15885"/>
                  </a:cubicBezTo>
                  <a:cubicBezTo>
                    <a:pt x="4773" y="17120"/>
                    <a:pt x="5742" y="18460"/>
                    <a:pt x="6846" y="19587"/>
                  </a:cubicBezTo>
                  <a:cubicBezTo>
                    <a:pt x="6863" y="19603"/>
                    <a:pt x="6884" y="19615"/>
                    <a:pt x="6907" y="19618"/>
                  </a:cubicBezTo>
                  <a:cubicBezTo>
                    <a:pt x="6922" y="19668"/>
                    <a:pt x="6967" y="19698"/>
                    <a:pt x="7014" y="19698"/>
                  </a:cubicBezTo>
                  <a:cubicBezTo>
                    <a:pt x="7055" y="19698"/>
                    <a:pt x="7098" y="19675"/>
                    <a:pt x="7123" y="19622"/>
                  </a:cubicBezTo>
                  <a:cubicBezTo>
                    <a:pt x="8372" y="16997"/>
                    <a:pt x="9948" y="14906"/>
                    <a:pt x="12318" y="13503"/>
                  </a:cubicBezTo>
                  <a:cubicBezTo>
                    <a:pt x="12428" y="13466"/>
                    <a:pt x="12538" y="13430"/>
                    <a:pt x="12650" y="13398"/>
                  </a:cubicBezTo>
                  <a:cubicBezTo>
                    <a:pt x="12737" y="13372"/>
                    <a:pt x="12780" y="13295"/>
                    <a:pt x="12786" y="13216"/>
                  </a:cubicBezTo>
                  <a:cubicBezTo>
                    <a:pt x="12834" y="13209"/>
                    <a:pt x="12874" y="13175"/>
                    <a:pt x="12890" y="13125"/>
                  </a:cubicBezTo>
                  <a:cubicBezTo>
                    <a:pt x="12895" y="13115"/>
                    <a:pt x="12900" y="13106"/>
                    <a:pt x="12903" y="13096"/>
                  </a:cubicBezTo>
                  <a:cubicBezTo>
                    <a:pt x="12915" y="13101"/>
                    <a:pt x="12927" y="13104"/>
                    <a:pt x="12939" y="13104"/>
                  </a:cubicBezTo>
                  <a:cubicBezTo>
                    <a:pt x="12963" y="13104"/>
                    <a:pt x="12986" y="13093"/>
                    <a:pt x="13004" y="13065"/>
                  </a:cubicBezTo>
                  <a:cubicBezTo>
                    <a:pt x="14448" y="10715"/>
                    <a:pt x="17511" y="9251"/>
                    <a:pt x="20001" y="9129"/>
                  </a:cubicBezTo>
                  <a:cubicBezTo>
                    <a:pt x="20165" y="9121"/>
                    <a:pt x="20182" y="8924"/>
                    <a:pt x="20099" y="8808"/>
                  </a:cubicBezTo>
                  <a:cubicBezTo>
                    <a:pt x="20102" y="8771"/>
                    <a:pt x="20094" y="8734"/>
                    <a:pt x="20075" y="8704"/>
                  </a:cubicBezTo>
                  <a:cubicBezTo>
                    <a:pt x="18581" y="6168"/>
                    <a:pt x="17204" y="3599"/>
                    <a:pt x="15854" y="968"/>
                  </a:cubicBezTo>
                  <a:cubicBezTo>
                    <a:pt x="16037" y="842"/>
                    <a:pt x="16230" y="731"/>
                    <a:pt x="16434" y="656"/>
                  </a:cubicBezTo>
                  <a:close/>
                  <a:moveTo>
                    <a:pt x="13480" y="0"/>
                  </a:moveTo>
                  <a:cubicBezTo>
                    <a:pt x="10630" y="0"/>
                    <a:pt x="7657" y="2045"/>
                    <a:pt x="7013" y="5297"/>
                  </a:cubicBezTo>
                  <a:cubicBezTo>
                    <a:pt x="6627" y="5162"/>
                    <a:pt x="6209" y="5097"/>
                    <a:pt x="5776" y="5097"/>
                  </a:cubicBezTo>
                  <a:cubicBezTo>
                    <a:pt x="3506" y="5097"/>
                    <a:pt x="849" y="6856"/>
                    <a:pt x="332" y="9219"/>
                  </a:cubicBezTo>
                  <a:cubicBezTo>
                    <a:pt x="235" y="9271"/>
                    <a:pt x="175" y="9405"/>
                    <a:pt x="265" y="9523"/>
                  </a:cubicBezTo>
                  <a:cubicBezTo>
                    <a:pt x="523" y="9860"/>
                    <a:pt x="780" y="10199"/>
                    <a:pt x="1035" y="10540"/>
                  </a:cubicBezTo>
                  <a:cubicBezTo>
                    <a:pt x="733" y="10779"/>
                    <a:pt x="520" y="11222"/>
                    <a:pt x="464" y="11618"/>
                  </a:cubicBezTo>
                  <a:cubicBezTo>
                    <a:pt x="458" y="11655"/>
                    <a:pt x="466" y="11693"/>
                    <a:pt x="486" y="11723"/>
                  </a:cubicBezTo>
                  <a:cubicBezTo>
                    <a:pt x="468" y="11778"/>
                    <a:pt x="471" y="11842"/>
                    <a:pt x="519" y="11900"/>
                  </a:cubicBezTo>
                  <a:lnTo>
                    <a:pt x="634" y="12043"/>
                  </a:lnTo>
                  <a:cubicBezTo>
                    <a:pt x="344" y="12363"/>
                    <a:pt x="110" y="12775"/>
                    <a:pt x="5" y="13219"/>
                  </a:cubicBezTo>
                  <a:cubicBezTo>
                    <a:pt x="-6" y="13261"/>
                    <a:pt x="2" y="13307"/>
                    <a:pt x="27" y="13342"/>
                  </a:cubicBezTo>
                  <a:cubicBezTo>
                    <a:pt x="13" y="13392"/>
                    <a:pt x="21" y="13448"/>
                    <a:pt x="67" y="13498"/>
                  </a:cubicBezTo>
                  <a:cubicBezTo>
                    <a:pt x="2396" y="16074"/>
                    <a:pt x="4551" y="18892"/>
                    <a:pt x="6942" y="21391"/>
                  </a:cubicBezTo>
                  <a:cubicBezTo>
                    <a:pt x="6962" y="21412"/>
                    <a:pt x="6983" y="21420"/>
                    <a:pt x="7004" y="21420"/>
                  </a:cubicBezTo>
                  <a:cubicBezTo>
                    <a:pt x="7029" y="21420"/>
                    <a:pt x="7054" y="21407"/>
                    <a:pt x="7074" y="21388"/>
                  </a:cubicBezTo>
                  <a:cubicBezTo>
                    <a:pt x="7069" y="21401"/>
                    <a:pt x="7063" y="21414"/>
                    <a:pt x="7058" y="21427"/>
                  </a:cubicBezTo>
                  <a:cubicBezTo>
                    <a:pt x="7025" y="21517"/>
                    <a:pt x="7102" y="21600"/>
                    <a:pt x="7174" y="21600"/>
                  </a:cubicBezTo>
                  <a:cubicBezTo>
                    <a:pt x="7205" y="21600"/>
                    <a:pt x="7236" y="21584"/>
                    <a:pt x="7256" y="21546"/>
                  </a:cubicBezTo>
                  <a:cubicBezTo>
                    <a:pt x="8730" y="18796"/>
                    <a:pt x="10291" y="16390"/>
                    <a:pt x="12564" y="14379"/>
                  </a:cubicBezTo>
                  <a:cubicBezTo>
                    <a:pt x="12574" y="14371"/>
                    <a:pt x="12582" y="14362"/>
                    <a:pt x="12589" y="14353"/>
                  </a:cubicBezTo>
                  <a:cubicBezTo>
                    <a:pt x="12769" y="14545"/>
                    <a:pt x="13028" y="14646"/>
                    <a:pt x="13284" y="14646"/>
                  </a:cubicBezTo>
                  <a:cubicBezTo>
                    <a:pt x="13540" y="14646"/>
                    <a:pt x="13793" y="14544"/>
                    <a:pt x="13957" y="14332"/>
                  </a:cubicBezTo>
                  <a:cubicBezTo>
                    <a:pt x="14261" y="13937"/>
                    <a:pt x="14450" y="13086"/>
                    <a:pt x="14146" y="12627"/>
                  </a:cubicBezTo>
                  <a:cubicBezTo>
                    <a:pt x="16504" y="11214"/>
                    <a:pt x="18792" y="9954"/>
                    <a:pt x="21413" y="9234"/>
                  </a:cubicBezTo>
                  <a:cubicBezTo>
                    <a:pt x="21594" y="9184"/>
                    <a:pt x="21588" y="8912"/>
                    <a:pt x="21459" y="8848"/>
                  </a:cubicBezTo>
                  <a:cubicBezTo>
                    <a:pt x="21468" y="8817"/>
                    <a:pt x="21464" y="8784"/>
                    <a:pt x="21448" y="8757"/>
                  </a:cubicBezTo>
                  <a:cubicBezTo>
                    <a:pt x="19951" y="5975"/>
                    <a:pt x="18255" y="3322"/>
                    <a:pt x="16745" y="546"/>
                  </a:cubicBezTo>
                  <a:cubicBezTo>
                    <a:pt x="16719" y="497"/>
                    <a:pt x="16675" y="464"/>
                    <a:pt x="16624" y="457"/>
                  </a:cubicBezTo>
                  <a:cubicBezTo>
                    <a:pt x="16622" y="377"/>
                    <a:pt x="16581" y="300"/>
                    <a:pt x="16505" y="300"/>
                  </a:cubicBezTo>
                  <a:cubicBezTo>
                    <a:pt x="16493" y="300"/>
                    <a:pt x="16479" y="302"/>
                    <a:pt x="16464" y="307"/>
                  </a:cubicBezTo>
                  <a:cubicBezTo>
                    <a:pt x="16191" y="397"/>
                    <a:pt x="15948" y="536"/>
                    <a:pt x="15740" y="748"/>
                  </a:cubicBezTo>
                  <a:cubicBezTo>
                    <a:pt x="15692" y="655"/>
                    <a:pt x="15645" y="562"/>
                    <a:pt x="15597" y="468"/>
                  </a:cubicBezTo>
                  <a:cubicBezTo>
                    <a:pt x="15590" y="454"/>
                    <a:pt x="15582" y="442"/>
                    <a:pt x="15573" y="431"/>
                  </a:cubicBezTo>
                  <a:cubicBezTo>
                    <a:pt x="15579" y="372"/>
                    <a:pt x="15563" y="313"/>
                    <a:pt x="15505" y="277"/>
                  </a:cubicBezTo>
                  <a:cubicBezTo>
                    <a:pt x="15342" y="177"/>
                    <a:pt x="15159" y="128"/>
                    <a:pt x="14976" y="128"/>
                  </a:cubicBezTo>
                  <a:cubicBezTo>
                    <a:pt x="14629" y="128"/>
                    <a:pt x="14281" y="303"/>
                    <a:pt x="14073" y="623"/>
                  </a:cubicBezTo>
                  <a:cubicBezTo>
                    <a:pt x="13987" y="488"/>
                    <a:pt x="13900" y="354"/>
                    <a:pt x="13810" y="223"/>
                  </a:cubicBezTo>
                  <a:cubicBezTo>
                    <a:pt x="13786" y="187"/>
                    <a:pt x="13753" y="162"/>
                    <a:pt x="13715" y="151"/>
                  </a:cubicBezTo>
                  <a:cubicBezTo>
                    <a:pt x="13704" y="70"/>
                    <a:pt x="13654" y="1"/>
                    <a:pt x="13557" y="1"/>
                  </a:cubicBezTo>
                  <a:cubicBezTo>
                    <a:pt x="13531" y="0"/>
                    <a:pt x="13506" y="0"/>
                    <a:pt x="1348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85" name="Google Shape;451;p23"/>
            <p:cNvSpPr/>
            <p:nvPr/>
          </p:nvSpPr>
          <p:spPr>
            <a:xfrm>
              <a:off x="2589623" y="2168117"/>
              <a:ext cx="304007" cy="21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20715" y="0"/>
                  </a:moveTo>
                  <a:cubicBezTo>
                    <a:pt x="20708" y="0"/>
                    <a:pt x="20701" y="0"/>
                    <a:pt x="20696" y="0"/>
                  </a:cubicBezTo>
                  <a:cubicBezTo>
                    <a:pt x="11650" y="407"/>
                    <a:pt x="3220" y="8715"/>
                    <a:pt x="30" y="20852"/>
                  </a:cubicBezTo>
                  <a:cubicBezTo>
                    <a:pt x="-87" y="21296"/>
                    <a:pt x="154" y="21600"/>
                    <a:pt x="404" y="21600"/>
                  </a:cubicBezTo>
                  <a:cubicBezTo>
                    <a:pt x="550" y="21600"/>
                    <a:pt x="699" y="21497"/>
                    <a:pt x="784" y="21256"/>
                  </a:cubicBezTo>
                  <a:cubicBezTo>
                    <a:pt x="4746" y="9880"/>
                    <a:pt x="11873" y="2954"/>
                    <a:pt x="20748" y="1953"/>
                  </a:cubicBezTo>
                  <a:cubicBezTo>
                    <a:pt x="21513" y="1866"/>
                    <a:pt x="21480" y="0"/>
                    <a:pt x="2071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86" name="Google Shape;452;p23"/>
            <p:cNvSpPr/>
            <p:nvPr/>
          </p:nvSpPr>
          <p:spPr>
            <a:xfrm>
              <a:off x="2518685" y="2060953"/>
              <a:ext cx="303579" cy="22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extrusionOk="0">
                  <a:moveTo>
                    <a:pt x="20462" y="0"/>
                  </a:moveTo>
                  <a:cubicBezTo>
                    <a:pt x="20406" y="0"/>
                    <a:pt x="20350" y="10"/>
                    <a:pt x="20287" y="26"/>
                  </a:cubicBezTo>
                  <a:cubicBezTo>
                    <a:pt x="11709" y="2460"/>
                    <a:pt x="3939" y="9728"/>
                    <a:pt x="45" y="20706"/>
                  </a:cubicBezTo>
                  <a:cubicBezTo>
                    <a:pt x="-123" y="21174"/>
                    <a:pt x="212" y="21600"/>
                    <a:pt x="531" y="21600"/>
                  </a:cubicBezTo>
                  <a:cubicBezTo>
                    <a:pt x="669" y="21600"/>
                    <a:pt x="804" y="21523"/>
                    <a:pt x="892" y="21334"/>
                  </a:cubicBezTo>
                  <a:cubicBezTo>
                    <a:pt x="5562" y="11455"/>
                    <a:pt x="12026" y="4440"/>
                    <a:pt x="20552" y="2140"/>
                  </a:cubicBezTo>
                  <a:cubicBezTo>
                    <a:pt x="21477" y="1890"/>
                    <a:pt x="21302" y="0"/>
                    <a:pt x="2046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87" name="Google Shape;453;p23"/>
            <p:cNvSpPr/>
            <p:nvPr/>
          </p:nvSpPr>
          <p:spPr>
            <a:xfrm>
              <a:off x="2457623" y="1961703"/>
              <a:ext cx="284919" cy="22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20520" y="0"/>
                  </a:moveTo>
                  <a:cubicBezTo>
                    <a:pt x="20455" y="0"/>
                    <a:pt x="20391" y="6"/>
                    <a:pt x="20319" y="28"/>
                  </a:cubicBezTo>
                  <a:cubicBezTo>
                    <a:pt x="11786" y="2373"/>
                    <a:pt x="3330" y="10286"/>
                    <a:pt x="34" y="20771"/>
                  </a:cubicBezTo>
                  <a:cubicBezTo>
                    <a:pt x="-105" y="21214"/>
                    <a:pt x="208" y="21600"/>
                    <a:pt x="517" y="21600"/>
                  </a:cubicBezTo>
                  <a:cubicBezTo>
                    <a:pt x="654" y="21600"/>
                    <a:pt x="788" y="21527"/>
                    <a:pt x="880" y="21350"/>
                  </a:cubicBezTo>
                  <a:cubicBezTo>
                    <a:pt x="5963" y="11779"/>
                    <a:pt x="11748" y="5319"/>
                    <a:pt x="20592" y="2047"/>
                  </a:cubicBezTo>
                  <a:cubicBezTo>
                    <a:pt x="21495" y="1715"/>
                    <a:pt x="21381" y="0"/>
                    <a:pt x="2052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88" name="Google Shape;454;p23"/>
            <p:cNvSpPr/>
            <p:nvPr/>
          </p:nvSpPr>
          <p:spPr>
            <a:xfrm>
              <a:off x="2384552" y="1874375"/>
              <a:ext cx="281859" cy="22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extrusionOk="0">
                  <a:moveTo>
                    <a:pt x="20327" y="0"/>
                  </a:moveTo>
                  <a:cubicBezTo>
                    <a:pt x="20116" y="0"/>
                    <a:pt x="19915" y="94"/>
                    <a:pt x="19757" y="264"/>
                  </a:cubicBezTo>
                  <a:cubicBezTo>
                    <a:pt x="17936" y="1396"/>
                    <a:pt x="15404" y="1642"/>
                    <a:pt x="13528" y="2730"/>
                  </a:cubicBezTo>
                  <a:cubicBezTo>
                    <a:pt x="11489" y="3922"/>
                    <a:pt x="9575" y="5419"/>
                    <a:pt x="7825" y="7193"/>
                  </a:cubicBezTo>
                  <a:cubicBezTo>
                    <a:pt x="4287" y="10762"/>
                    <a:pt x="1664" y="15351"/>
                    <a:pt x="45" y="20650"/>
                  </a:cubicBezTo>
                  <a:cubicBezTo>
                    <a:pt x="-126" y="21216"/>
                    <a:pt x="224" y="21600"/>
                    <a:pt x="588" y="21600"/>
                  </a:cubicBezTo>
                  <a:cubicBezTo>
                    <a:pt x="802" y="21600"/>
                    <a:pt x="1021" y="21468"/>
                    <a:pt x="1144" y="21166"/>
                  </a:cubicBezTo>
                  <a:cubicBezTo>
                    <a:pt x="3596" y="15043"/>
                    <a:pt x="7164" y="9715"/>
                    <a:pt x="11941" y="6237"/>
                  </a:cubicBezTo>
                  <a:cubicBezTo>
                    <a:pt x="13792" y="4903"/>
                    <a:pt x="15763" y="3859"/>
                    <a:pt x="17820" y="3136"/>
                  </a:cubicBezTo>
                  <a:cubicBezTo>
                    <a:pt x="19037" y="2708"/>
                    <a:pt x="20192" y="2790"/>
                    <a:pt x="21054" y="1639"/>
                  </a:cubicBezTo>
                  <a:cubicBezTo>
                    <a:pt x="21474" y="1069"/>
                    <a:pt x="21052" y="9"/>
                    <a:pt x="20461" y="0"/>
                  </a:cubicBezTo>
                  <a:lnTo>
                    <a:pt x="20342" y="0"/>
                  </a:lnTo>
                  <a:cubicBezTo>
                    <a:pt x="20337" y="0"/>
                    <a:pt x="20332" y="0"/>
                    <a:pt x="203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89" name="Google Shape;455;p23"/>
            <p:cNvSpPr/>
            <p:nvPr/>
          </p:nvSpPr>
          <p:spPr>
            <a:xfrm>
              <a:off x="2289809" y="1794995"/>
              <a:ext cx="325280" cy="20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extrusionOk="0">
                  <a:moveTo>
                    <a:pt x="20443" y="0"/>
                  </a:moveTo>
                  <a:cubicBezTo>
                    <a:pt x="20400" y="0"/>
                    <a:pt x="20354" y="3"/>
                    <a:pt x="20308" y="17"/>
                  </a:cubicBezTo>
                  <a:cubicBezTo>
                    <a:pt x="12035" y="2067"/>
                    <a:pt x="3910" y="8167"/>
                    <a:pt x="43" y="20610"/>
                  </a:cubicBezTo>
                  <a:cubicBezTo>
                    <a:pt x="-118" y="21129"/>
                    <a:pt x="202" y="21600"/>
                    <a:pt x="506" y="21600"/>
                  </a:cubicBezTo>
                  <a:cubicBezTo>
                    <a:pt x="636" y="21600"/>
                    <a:pt x="765" y="21510"/>
                    <a:pt x="849" y="21299"/>
                  </a:cubicBezTo>
                  <a:cubicBezTo>
                    <a:pt x="5410" y="10033"/>
                    <a:pt x="12424" y="4470"/>
                    <a:pt x="20565" y="2392"/>
                  </a:cubicBezTo>
                  <a:cubicBezTo>
                    <a:pt x="21482" y="2160"/>
                    <a:pt x="21295" y="0"/>
                    <a:pt x="2044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0" name="Google Shape;456;p23"/>
            <p:cNvSpPr/>
            <p:nvPr/>
          </p:nvSpPr>
          <p:spPr>
            <a:xfrm>
              <a:off x="2995109" y="1864858"/>
              <a:ext cx="301336" cy="21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extrusionOk="0">
                  <a:moveTo>
                    <a:pt x="20460" y="0"/>
                  </a:moveTo>
                  <a:cubicBezTo>
                    <a:pt x="20420" y="0"/>
                    <a:pt x="20382" y="3"/>
                    <a:pt x="20340" y="10"/>
                  </a:cubicBezTo>
                  <a:cubicBezTo>
                    <a:pt x="12522" y="1350"/>
                    <a:pt x="2805" y="9745"/>
                    <a:pt x="28" y="20864"/>
                  </a:cubicBezTo>
                  <a:cubicBezTo>
                    <a:pt x="-80" y="21301"/>
                    <a:pt x="146" y="21600"/>
                    <a:pt x="390" y="21600"/>
                  </a:cubicBezTo>
                  <a:cubicBezTo>
                    <a:pt x="503" y="21600"/>
                    <a:pt x="618" y="21536"/>
                    <a:pt x="708" y="21396"/>
                  </a:cubicBezTo>
                  <a:cubicBezTo>
                    <a:pt x="3416" y="17186"/>
                    <a:pt x="5631" y="12670"/>
                    <a:pt x="8925" y="9297"/>
                  </a:cubicBezTo>
                  <a:cubicBezTo>
                    <a:pt x="12508" y="5629"/>
                    <a:pt x="16383" y="3746"/>
                    <a:pt x="20601" y="2209"/>
                  </a:cubicBezTo>
                  <a:cubicBezTo>
                    <a:pt x="21520" y="1870"/>
                    <a:pt x="21355" y="0"/>
                    <a:pt x="2046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1" name="Google Shape;457;p23"/>
            <p:cNvSpPr/>
            <p:nvPr/>
          </p:nvSpPr>
          <p:spPr>
            <a:xfrm>
              <a:off x="2935758" y="1767011"/>
              <a:ext cx="311760" cy="23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extrusionOk="0">
                  <a:moveTo>
                    <a:pt x="20339" y="0"/>
                  </a:moveTo>
                  <a:cubicBezTo>
                    <a:pt x="20310" y="0"/>
                    <a:pt x="20280" y="3"/>
                    <a:pt x="20251" y="6"/>
                  </a:cubicBezTo>
                  <a:cubicBezTo>
                    <a:pt x="11381" y="1105"/>
                    <a:pt x="2680" y="9130"/>
                    <a:pt x="25" y="20792"/>
                  </a:cubicBezTo>
                  <a:cubicBezTo>
                    <a:pt x="-84" y="21279"/>
                    <a:pt x="179" y="21600"/>
                    <a:pt x="458" y="21600"/>
                  </a:cubicBezTo>
                  <a:cubicBezTo>
                    <a:pt x="621" y="21600"/>
                    <a:pt x="791" y="21488"/>
                    <a:pt x="889" y="21228"/>
                  </a:cubicBezTo>
                  <a:cubicBezTo>
                    <a:pt x="4933" y="10600"/>
                    <a:pt x="11440" y="3392"/>
                    <a:pt x="20518" y="2106"/>
                  </a:cubicBezTo>
                  <a:cubicBezTo>
                    <a:pt x="21516" y="1964"/>
                    <a:pt x="21285" y="0"/>
                    <a:pt x="20339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2" name="Google Shape;458;p23"/>
            <p:cNvSpPr/>
            <p:nvPr/>
          </p:nvSpPr>
          <p:spPr>
            <a:xfrm>
              <a:off x="2869220" y="1657576"/>
              <a:ext cx="306467" cy="24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extrusionOk="0">
                  <a:moveTo>
                    <a:pt x="20432" y="0"/>
                  </a:moveTo>
                  <a:cubicBezTo>
                    <a:pt x="20409" y="0"/>
                    <a:pt x="20385" y="0"/>
                    <a:pt x="20360" y="3"/>
                  </a:cubicBezTo>
                  <a:cubicBezTo>
                    <a:pt x="11221" y="926"/>
                    <a:pt x="1964" y="9118"/>
                    <a:pt x="11" y="20991"/>
                  </a:cubicBezTo>
                  <a:cubicBezTo>
                    <a:pt x="-54" y="21385"/>
                    <a:pt x="191" y="21600"/>
                    <a:pt x="445" y="21600"/>
                  </a:cubicBezTo>
                  <a:cubicBezTo>
                    <a:pt x="628" y="21600"/>
                    <a:pt x="818" y="21488"/>
                    <a:pt x="898" y="21253"/>
                  </a:cubicBezTo>
                  <a:cubicBezTo>
                    <a:pt x="4641" y="10576"/>
                    <a:pt x="11094" y="2824"/>
                    <a:pt x="20612" y="1882"/>
                  </a:cubicBezTo>
                  <a:cubicBezTo>
                    <a:pt x="21546" y="1788"/>
                    <a:pt x="21329" y="0"/>
                    <a:pt x="2043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3" name="Google Shape;459;p23"/>
            <p:cNvSpPr/>
            <p:nvPr/>
          </p:nvSpPr>
          <p:spPr>
            <a:xfrm>
              <a:off x="2784253" y="1563402"/>
              <a:ext cx="316094" cy="24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extrusionOk="0">
                  <a:moveTo>
                    <a:pt x="20376" y="0"/>
                  </a:moveTo>
                  <a:cubicBezTo>
                    <a:pt x="20354" y="0"/>
                    <a:pt x="20332" y="3"/>
                    <a:pt x="20309" y="3"/>
                  </a:cubicBezTo>
                  <a:cubicBezTo>
                    <a:pt x="10979" y="926"/>
                    <a:pt x="4077" y="10527"/>
                    <a:pt x="42" y="20896"/>
                  </a:cubicBezTo>
                  <a:cubicBezTo>
                    <a:pt x="-108" y="21282"/>
                    <a:pt x="169" y="21600"/>
                    <a:pt x="440" y="21600"/>
                  </a:cubicBezTo>
                  <a:cubicBezTo>
                    <a:pt x="558" y="21600"/>
                    <a:pt x="672" y="21542"/>
                    <a:pt x="753" y="21401"/>
                  </a:cubicBezTo>
                  <a:cubicBezTo>
                    <a:pt x="5980" y="12352"/>
                    <a:pt x="11147" y="2813"/>
                    <a:pt x="20560" y="1925"/>
                  </a:cubicBezTo>
                  <a:cubicBezTo>
                    <a:pt x="21492" y="1837"/>
                    <a:pt x="21273" y="0"/>
                    <a:pt x="2037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4" name="Google Shape;460;p23"/>
            <p:cNvSpPr/>
            <p:nvPr/>
          </p:nvSpPr>
          <p:spPr>
            <a:xfrm>
              <a:off x="2721564" y="1481951"/>
              <a:ext cx="317852" cy="25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extrusionOk="0">
                  <a:moveTo>
                    <a:pt x="20647" y="0"/>
                  </a:moveTo>
                  <a:cubicBezTo>
                    <a:pt x="20580" y="0"/>
                    <a:pt x="20507" y="11"/>
                    <a:pt x="20431" y="40"/>
                  </a:cubicBezTo>
                  <a:cubicBezTo>
                    <a:pt x="11794" y="3180"/>
                    <a:pt x="4067" y="10517"/>
                    <a:pt x="41" y="20867"/>
                  </a:cubicBezTo>
                  <a:cubicBezTo>
                    <a:pt x="-109" y="21256"/>
                    <a:pt x="186" y="21600"/>
                    <a:pt x="469" y="21600"/>
                  </a:cubicBezTo>
                  <a:cubicBezTo>
                    <a:pt x="594" y="21600"/>
                    <a:pt x="715" y="21535"/>
                    <a:pt x="795" y="21381"/>
                  </a:cubicBezTo>
                  <a:cubicBezTo>
                    <a:pt x="5752" y="12039"/>
                    <a:pt x="12117" y="5210"/>
                    <a:pt x="20676" y="1888"/>
                  </a:cubicBezTo>
                  <a:cubicBezTo>
                    <a:pt x="21491" y="1570"/>
                    <a:pt x="21379" y="0"/>
                    <a:pt x="2064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5" name="Google Shape;461;p23"/>
            <p:cNvSpPr/>
            <p:nvPr/>
          </p:nvSpPr>
          <p:spPr>
            <a:xfrm>
              <a:off x="3508973" y="2040147"/>
              <a:ext cx="115158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600" extrusionOk="0">
                  <a:moveTo>
                    <a:pt x="19676" y="0"/>
                  </a:moveTo>
                  <a:cubicBezTo>
                    <a:pt x="19568" y="0"/>
                    <a:pt x="19448" y="62"/>
                    <a:pt x="19329" y="185"/>
                  </a:cubicBezTo>
                  <a:cubicBezTo>
                    <a:pt x="13180" y="6500"/>
                    <a:pt x="7176" y="12413"/>
                    <a:pt x="734" y="16459"/>
                  </a:cubicBezTo>
                  <a:cubicBezTo>
                    <a:pt x="-466" y="17184"/>
                    <a:pt x="-70" y="21600"/>
                    <a:pt x="1022" y="21600"/>
                  </a:cubicBezTo>
                  <a:cubicBezTo>
                    <a:pt x="1100" y="21600"/>
                    <a:pt x="1190" y="21569"/>
                    <a:pt x="1274" y="21523"/>
                  </a:cubicBezTo>
                  <a:cubicBezTo>
                    <a:pt x="7716" y="17740"/>
                    <a:pt x="14212" y="12815"/>
                    <a:pt x="20162" y="5311"/>
                  </a:cubicBezTo>
                  <a:cubicBezTo>
                    <a:pt x="21134" y="4076"/>
                    <a:pt x="20618" y="0"/>
                    <a:pt x="1967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996" name="Google Shape;462;p23"/>
            <p:cNvSpPr/>
            <p:nvPr/>
          </p:nvSpPr>
          <p:spPr>
            <a:xfrm>
              <a:off x="3581585" y="2080989"/>
              <a:ext cx="114866" cy="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extrusionOk="0">
                  <a:moveTo>
                    <a:pt x="19896" y="0"/>
                  </a:moveTo>
                  <a:cubicBezTo>
                    <a:pt x="19787" y="0"/>
                    <a:pt x="19665" y="78"/>
                    <a:pt x="19538" y="259"/>
                  </a:cubicBezTo>
                  <a:cubicBezTo>
                    <a:pt x="13418" y="8946"/>
                    <a:pt x="7334" y="13510"/>
                    <a:pt x="874" y="13665"/>
                  </a:cubicBezTo>
                  <a:cubicBezTo>
                    <a:pt x="-297" y="13717"/>
                    <a:pt x="-285" y="21211"/>
                    <a:pt x="874" y="21418"/>
                  </a:cubicBezTo>
                  <a:cubicBezTo>
                    <a:pt x="1553" y="21522"/>
                    <a:pt x="2232" y="21600"/>
                    <a:pt x="2912" y="21600"/>
                  </a:cubicBezTo>
                  <a:cubicBezTo>
                    <a:pt x="8759" y="21600"/>
                    <a:pt x="14582" y="17451"/>
                    <a:pt x="20114" y="9257"/>
                  </a:cubicBezTo>
                  <a:cubicBezTo>
                    <a:pt x="21303" y="7468"/>
                    <a:pt x="20963" y="0"/>
                    <a:pt x="1989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60959" tIns="60959" rIns="60959" bIns="60959" anchor="ctr"/>
            <a:lstStyle/>
            <a:p>
              <a:pPr defTabSz="1219200" rtl="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2003" name="صفحة…"/>
          <p:cNvSpPr txBox="1"/>
          <p:nvPr/>
        </p:nvSpPr>
        <p:spPr>
          <a:xfrm>
            <a:off x="756015" y="3563872"/>
            <a:ext cx="12543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2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 sz="1800" dirty="0">
                <a:solidFill>
                  <a:schemeClr val="accent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صفحة</a:t>
            </a:r>
          </a:p>
          <a:p>
            <a:pPr algn="ctr" rtl="0">
              <a:defRPr sz="2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 sz="1800" dirty="0">
                <a:solidFill>
                  <a:schemeClr val="accent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٦</a:t>
            </a:r>
            <a:r>
              <a:rPr lang="ar-SA" sz="1800" dirty="0">
                <a:solidFill>
                  <a:schemeClr val="accent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4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</p:txBody>
      </p:sp>
      <p:sp>
        <p:nvSpPr>
          <p:cNvPr id="42" name="Google Shape;1765;p26">
            <a:extLst>
              <a:ext uri="{FF2B5EF4-FFF2-40B4-BE49-F238E27FC236}">
                <a16:creationId xmlns:a16="http://schemas.microsoft.com/office/drawing/2014/main" id="{FADDEA22-DC20-446D-B725-C4632BF53AE1}"/>
              </a:ext>
            </a:extLst>
          </p:cNvPr>
          <p:cNvSpPr/>
          <p:nvPr/>
        </p:nvSpPr>
        <p:spPr>
          <a:xfrm rot="126755">
            <a:off x="2179763" y="1588250"/>
            <a:ext cx="4703898" cy="6282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3" name="Google Shape;1766;p26">
            <a:extLst>
              <a:ext uri="{FF2B5EF4-FFF2-40B4-BE49-F238E27FC236}">
                <a16:creationId xmlns:a16="http://schemas.microsoft.com/office/drawing/2014/main" id="{04F08429-FAF9-4A25-9D03-9B77D062BCEF}"/>
              </a:ext>
            </a:extLst>
          </p:cNvPr>
          <p:cNvSpPr/>
          <p:nvPr/>
        </p:nvSpPr>
        <p:spPr>
          <a:xfrm rot="21464125">
            <a:off x="1997537" y="1363743"/>
            <a:ext cx="674857" cy="53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4" name="Google Shape;1767;p26">
            <a:extLst>
              <a:ext uri="{FF2B5EF4-FFF2-40B4-BE49-F238E27FC236}">
                <a16:creationId xmlns:a16="http://schemas.microsoft.com/office/drawing/2014/main" id="{537913A2-60CA-4F84-8859-DF0269EB9A54}"/>
              </a:ext>
            </a:extLst>
          </p:cNvPr>
          <p:cNvSpPr/>
          <p:nvPr/>
        </p:nvSpPr>
        <p:spPr>
          <a:xfrm rot="4829594">
            <a:off x="6343371" y="1495055"/>
            <a:ext cx="773225" cy="62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  <a:endParaRPr dirty="0"/>
          </a:p>
        </p:txBody>
      </p:sp>
      <p:sp>
        <p:nvSpPr>
          <p:cNvPr id="45" name="Google Shape;1768;p26">
            <a:extLst>
              <a:ext uri="{FF2B5EF4-FFF2-40B4-BE49-F238E27FC236}">
                <a16:creationId xmlns:a16="http://schemas.microsoft.com/office/drawing/2014/main" id="{0A7DF078-F796-4EC3-A40F-8121176F73CB}"/>
              </a:ext>
            </a:extLst>
          </p:cNvPr>
          <p:cNvSpPr txBox="1">
            <a:spLocks/>
          </p:cNvSpPr>
          <p:nvPr/>
        </p:nvSpPr>
        <p:spPr>
          <a:xfrm>
            <a:off x="2169782" y="1594957"/>
            <a:ext cx="4696316" cy="55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/>
            <a:r>
              <a:rPr lang="ar-SA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السؤال الأساسي</a:t>
            </a:r>
          </a:p>
        </p:txBody>
      </p:sp>
      <p:sp>
        <p:nvSpPr>
          <p:cNvPr id="48" name="Google Shape;1768;p26">
            <a:extLst>
              <a:ext uri="{FF2B5EF4-FFF2-40B4-BE49-F238E27FC236}">
                <a16:creationId xmlns:a16="http://schemas.microsoft.com/office/drawing/2014/main" id="{D2F06242-63F1-4E85-AFB6-13CC835C1A17}"/>
              </a:ext>
            </a:extLst>
          </p:cNvPr>
          <p:cNvSpPr txBox="1">
            <a:spLocks/>
          </p:cNvSpPr>
          <p:nvPr/>
        </p:nvSpPr>
        <p:spPr>
          <a:xfrm>
            <a:off x="1312985" y="2614034"/>
            <a:ext cx="5995319" cy="75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كيف تنتقل الصفات من الآباء إلى الأبناء؟</a:t>
            </a:r>
          </a:p>
        </p:txBody>
      </p:sp>
      <p:grpSp>
        <p:nvGrpSpPr>
          <p:cNvPr id="56" name="تجميع">
            <a:extLst>
              <a:ext uri="{FF2B5EF4-FFF2-40B4-BE49-F238E27FC236}">
                <a16:creationId xmlns:a16="http://schemas.microsoft.com/office/drawing/2014/main" id="{AF1D7609-277B-4574-8FDC-B7B35A605146}"/>
              </a:ext>
            </a:extLst>
          </p:cNvPr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57" name="تجميع">
              <a:extLst>
                <a:ext uri="{FF2B5EF4-FFF2-40B4-BE49-F238E27FC236}">
                  <a16:creationId xmlns:a16="http://schemas.microsoft.com/office/drawing/2014/main" id="{E353FA32-8D4C-46E0-A141-D74CE5CEF96B}"/>
                </a:ext>
              </a:extLst>
            </p:cNvPr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59" name="Google Shape;4671;p50">
                <a:extLst>
                  <a:ext uri="{FF2B5EF4-FFF2-40B4-BE49-F238E27FC236}">
                    <a16:creationId xmlns:a16="http://schemas.microsoft.com/office/drawing/2014/main" id="{3B847122-9C29-4453-AADD-13A68CC4EBDE}"/>
                  </a:ext>
                </a:extLst>
              </p:cNvPr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0" name="Google Shape;4672;p50">
                <a:extLst>
                  <a:ext uri="{FF2B5EF4-FFF2-40B4-BE49-F238E27FC236}">
                    <a16:creationId xmlns:a16="http://schemas.microsoft.com/office/drawing/2014/main" id="{3162CA0A-F6A1-4CA1-8EAE-DF3D5E2AA959}"/>
                  </a:ext>
                </a:extLst>
              </p:cNvPr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1" name="Google Shape;4673;p50">
                <a:extLst>
                  <a:ext uri="{FF2B5EF4-FFF2-40B4-BE49-F238E27FC236}">
                    <a16:creationId xmlns:a16="http://schemas.microsoft.com/office/drawing/2014/main" id="{44DE8398-8218-4CC6-99BE-55188626AABD}"/>
                  </a:ext>
                </a:extLst>
              </p:cNvPr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2" name="Google Shape;4674;p50">
                <a:extLst>
                  <a:ext uri="{FF2B5EF4-FFF2-40B4-BE49-F238E27FC236}">
                    <a16:creationId xmlns:a16="http://schemas.microsoft.com/office/drawing/2014/main" id="{F47D3054-282A-44E4-875B-6DC4D4FB288E}"/>
                  </a:ext>
                </a:extLst>
              </p:cNvPr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3" name="Google Shape;4675;p50">
                <a:extLst>
                  <a:ext uri="{FF2B5EF4-FFF2-40B4-BE49-F238E27FC236}">
                    <a16:creationId xmlns:a16="http://schemas.microsoft.com/office/drawing/2014/main" id="{EE2CCFCA-DB24-45F9-B97E-37623B398747}"/>
                  </a:ext>
                </a:extLst>
              </p:cNvPr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4" name="Google Shape;4677;p50">
                <a:extLst>
                  <a:ext uri="{FF2B5EF4-FFF2-40B4-BE49-F238E27FC236}">
                    <a16:creationId xmlns:a16="http://schemas.microsoft.com/office/drawing/2014/main" id="{E057F9E5-D4A9-48C7-8BF4-AFD4B1BF8DAB}"/>
                  </a:ext>
                </a:extLst>
              </p:cNvPr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5" name="Google Shape;4678;p50">
                <a:extLst>
                  <a:ext uri="{FF2B5EF4-FFF2-40B4-BE49-F238E27FC236}">
                    <a16:creationId xmlns:a16="http://schemas.microsoft.com/office/drawing/2014/main" id="{BC9FA643-8A21-4710-ACC7-E9214FDEC932}"/>
                  </a:ext>
                </a:extLst>
              </p:cNvPr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6" name="Google Shape;4679;p50">
                <a:extLst>
                  <a:ext uri="{FF2B5EF4-FFF2-40B4-BE49-F238E27FC236}">
                    <a16:creationId xmlns:a16="http://schemas.microsoft.com/office/drawing/2014/main" id="{06E07D4D-E317-4033-ABD1-374F70EE3AF3}"/>
                  </a:ext>
                </a:extLst>
              </p:cNvPr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58" name="Google Shape;4676;p50">
              <a:extLst>
                <a:ext uri="{FF2B5EF4-FFF2-40B4-BE49-F238E27FC236}">
                  <a16:creationId xmlns:a16="http://schemas.microsoft.com/office/drawing/2014/main" id="{18F4E66B-7A73-4CAF-ABB1-15714ACC0A4C}"/>
                </a:ext>
              </a:extLst>
            </p:cNvPr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36" name="Google Shape;1784;p26">
            <a:hlinkClick r:id="rId2" action="ppaction://hlinksldjump"/>
            <a:extLst>
              <a:ext uri="{FF2B5EF4-FFF2-40B4-BE49-F238E27FC236}">
                <a16:creationId xmlns:a16="http://schemas.microsoft.com/office/drawing/2014/main" id="{98C370DB-93D0-4EE0-ADD8-6DC49681A5AA}"/>
              </a:ext>
            </a:extLst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dirty="0"/>
          </a:p>
        </p:txBody>
      </p:sp>
      <p:pic>
        <p:nvPicPr>
          <p:cNvPr id="37" name="IMG_1753.jpeg" descr="IMG_1753.jpeg">
            <a:extLst>
              <a:ext uri="{FF2B5EF4-FFF2-40B4-BE49-F238E27FC236}">
                <a16:creationId xmlns:a16="http://schemas.microsoft.com/office/drawing/2014/main" id="{8FC09377-E73C-45AC-8DFD-D71A6197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2BB03BD6-1426-440D-B62A-913DB574D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6" y="254439"/>
            <a:ext cx="1192483" cy="1217475"/>
          </a:xfrm>
          <a:prstGeom prst="rect">
            <a:avLst/>
          </a:prstGeom>
        </p:spPr>
      </p:pic>
      <p:sp>
        <p:nvSpPr>
          <p:cNvPr id="46" name="Google Shape;1770;p26">
            <a:extLst>
              <a:ext uri="{FF2B5EF4-FFF2-40B4-BE49-F238E27FC236}">
                <a16:creationId xmlns:a16="http://schemas.microsoft.com/office/drawing/2014/main" id="{B1937AA2-33F8-43BC-A1CC-B4BE022774AF}"/>
              </a:ext>
            </a:extLst>
          </p:cNvPr>
          <p:cNvSpPr txBox="1">
            <a:spLocks/>
          </p:cNvSpPr>
          <p:nvPr/>
        </p:nvSpPr>
        <p:spPr>
          <a:xfrm>
            <a:off x="7317928" y="481262"/>
            <a:ext cx="925323" cy="58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marR="0" indent="0" algn="ctr" defTabSz="640079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0" b="1" i="0" u="none" strike="noStrike" cap="none" spc="0" baseline="0">
                <a:solidFill>
                  <a:srgbClr val="6E667A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330200" marR="0" indent="254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330200" marR="0" indent="711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330200" marR="0" indent="1168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330200" marR="0" indent="16256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330200" marR="0" indent="20828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30200" marR="0" indent="25400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30200" marR="0" indent="29972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330200" marR="0" indent="345440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rgbClr val="174A80"/>
                </a:solidFill>
                <a:uFillTx/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0" hangingPunct="1">
              <a:defRPr/>
            </a:pPr>
            <a:r>
              <a:rPr lang="ar-SA" sz="1600" b="0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القراءة الفاعلة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3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تجميع"/>
          <p:cNvGrpSpPr/>
          <p:nvPr/>
        </p:nvGrpSpPr>
        <p:grpSpPr>
          <a:xfrm>
            <a:off x="1185979" y="4647201"/>
            <a:ext cx="6772043" cy="143249"/>
            <a:chOff x="0" y="0"/>
            <a:chExt cx="6772041" cy="143247"/>
          </a:xfrm>
        </p:grpSpPr>
        <p:grpSp>
          <p:nvGrpSpPr>
            <p:cNvPr id="2045" name="تجميع"/>
            <p:cNvGrpSpPr/>
            <p:nvPr/>
          </p:nvGrpSpPr>
          <p:grpSpPr>
            <a:xfrm>
              <a:off x="0" y="0"/>
              <a:ext cx="6772042" cy="143248"/>
              <a:chOff x="0" y="0"/>
              <a:chExt cx="6772041" cy="143247"/>
            </a:xfrm>
          </p:grpSpPr>
          <p:sp>
            <p:nvSpPr>
              <p:cNvPr id="2037" name="Google Shape;4671;p50"/>
              <p:cNvSpPr/>
              <p:nvPr/>
            </p:nvSpPr>
            <p:spPr>
              <a:xfrm>
                <a:off x="0" y="0"/>
                <a:ext cx="533559" cy="135042"/>
              </a:xfrm>
              <a:prstGeom prst="rect">
                <a:avLst/>
              </a:prstGeom>
              <a:solidFill>
                <a:srgbClr val="DD6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38" name="Google Shape;4672;p50"/>
              <p:cNvSpPr/>
              <p:nvPr/>
            </p:nvSpPr>
            <p:spPr>
              <a:xfrm>
                <a:off x="679853" y="0"/>
                <a:ext cx="533559" cy="135042"/>
              </a:xfrm>
              <a:prstGeom prst="rect">
                <a:avLst/>
              </a:prstGeom>
              <a:solidFill>
                <a:srgbClr val="438C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39" name="Google Shape;4673;p50"/>
              <p:cNvSpPr/>
              <p:nvPr/>
            </p:nvSpPr>
            <p:spPr>
              <a:xfrm>
                <a:off x="1359705" y="0"/>
                <a:ext cx="533559" cy="13504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0" name="Google Shape;4674;p50"/>
              <p:cNvSpPr/>
              <p:nvPr/>
            </p:nvSpPr>
            <p:spPr>
              <a:xfrm>
                <a:off x="2039558" y="0"/>
                <a:ext cx="533559" cy="135042"/>
              </a:xfrm>
              <a:prstGeom prst="rect">
                <a:avLst/>
              </a:prstGeom>
              <a:solidFill>
                <a:schemeClr val="accent4">
                  <a:satOff val="-25817"/>
                  <a:lumOff val="-149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1" name="Google Shape;4675;p50"/>
              <p:cNvSpPr/>
              <p:nvPr/>
            </p:nvSpPr>
            <p:spPr>
              <a:xfrm>
                <a:off x="2630650" y="12056"/>
                <a:ext cx="1390931" cy="1243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2" name="Google Shape;4677;p50"/>
              <p:cNvSpPr/>
              <p:nvPr/>
            </p:nvSpPr>
            <p:spPr>
              <a:xfrm>
                <a:off x="4113340" y="6719"/>
                <a:ext cx="533559" cy="135042"/>
              </a:xfrm>
              <a:prstGeom prst="rect">
                <a:avLst/>
              </a:prstGeom>
              <a:solidFill>
                <a:srgbClr val="425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3" name="Google Shape;4678;p50"/>
              <p:cNvSpPr/>
              <p:nvPr/>
            </p:nvSpPr>
            <p:spPr>
              <a:xfrm>
                <a:off x="4758967" y="0"/>
                <a:ext cx="533560" cy="135042"/>
              </a:xfrm>
              <a:prstGeom prst="rect">
                <a:avLst/>
              </a:prstGeom>
              <a:solidFill>
                <a:srgbClr val="AAC3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44" name="Google Shape;4679;p50"/>
              <p:cNvSpPr/>
              <p:nvPr/>
            </p:nvSpPr>
            <p:spPr>
              <a:xfrm>
                <a:off x="5438819" y="0"/>
                <a:ext cx="1333223" cy="14324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046" name="Google Shape;4676;p50"/>
            <p:cNvSpPr/>
            <p:nvPr/>
          </p:nvSpPr>
          <p:spPr>
            <a:xfrm>
              <a:off x="5437813" y="696"/>
              <a:ext cx="610561" cy="141855"/>
            </a:xfrm>
            <a:prstGeom prst="rect">
              <a:avLst/>
            </a:prstGeom>
            <a:solidFill>
              <a:srgbClr val="DD6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6032472-A0EC-4AC5-A5D7-AC583A091F72}"/>
              </a:ext>
            </a:extLst>
          </p:cNvPr>
          <p:cNvGrpSpPr/>
          <p:nvPr/>
        </p:nvGrpSpPr>
        <p:grpSpPr>
          <a:xfrm rot="21424293">
            <a:off x="1997537" y="869382"/>
            <a:ext cx="5043858" cy="852722"/>
            <a:chOff x="1997537" y="869382"/>
            <a:chExt cx="5043858" cy="852722"/>
          </a:xfrm>
        </p:grpSpPr>
        <p:sp>
          <p:nvSpPr>
            <p:cNvPr id="34" name="Google Shape;1765;p26">
              <a:extLst>
                <a:ext uri="{FF2B5EF4-FFF2-40B4-BE49-F238E27FC236}">
                  <a16:creationId xmlns:a16="http://schemas.microsoft.com/office/drawing/2014/main" id="{121B993B-09B2-4A30-A332-2B8FC871DDE4}"/>
                </a:ext>
              </a:extLst>
            </p:cNvPr>
            <p:cNvSpPr/>
            <p:nvPr/>
          </p:nvSpPr>
          <p:spPr>
            <a:xfrm rot="126755">
              <a:off x="2179763" y="1093889"/>
              <a:ext cx="4703898" cy="628215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5" name="Google Shape;1766;p26">
              <a:extLst>
                <a:ext uri="{FF2B5EF4-FFF2-40B4-BE49-F238E27FC236}">
                  <a16:creationId xmlns:a16="http://schemas.microsoft.com/office/drawing/2014/main" id="{BAD4188D-D12B-4AF9-998A-A92B8C373519}"/>
                </a:ext>
              </a:extLst>
            </p:cNvPr>
            <p:cNvSpPr/>
            <p:nvPr/>
          </p:nvSpPr>
          <p:spPr>
            <a:xfrm rot="21464125">
              <a:off x="1997537" y="869382"/>
              <a:ext cx="674857" cy="53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  <p:sp>
          <p:nvSpPr>
            <p:cNvPr id="36" name="Google Shape;1767;p26">
              <a:extLst>
                <a:ext uri="{FF2B5EF4-FFF2-40B4-BE49-F238E27FC236}">
                  <a16:creationId xmlns:a16="http://schemas.microsoft.com/office/drawing/2014/main" id="{5D867DF9-901E-401B-AC4D-5A0D9D8C1616}"/>
                </a:ext>
              </a:extLst>
            </p:cNvPr>
            <p:cNvSpPr/>
            <p:nvPr/>
          </p:nvSpPr>
          <p:spPr>
            <a:xfrm rot="4829594">
              <a:off x="6343371" y="1000694"/>
              <a:ext cx="773225" cy="62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rtl="0">
                <a:defRPr sz="500"/>
              </a:pPr>
              <a:endParaRPr dirty="0"/>
            </a:p>
          </p:txBody>
        </p:sp>
      </p:grpSp>
      <p:sp>
        <p:nvSpPr>
          <p:cNvPr id="38" name="Google Shape;1768;p26">
            <a:extLst>
              <a:ext uri="{FF2B5EF4-FFF2-40B4-BE49-F238E27FC236}">
                <a16:creationId xmlns:a16="http://schemas.microsoft.com/office/drawing/2014/main" id="{6BD604EB-370D-436E-B164-0DF961B836B4}"/>
              </a:ext>
            </a:extLst>
          </p:cNvPr>
          <p:cNvSpPr txBox="1">
            <a:spLocks/>
          </p:cNvSpPr>
          <p:nvPr/>
        </p:nvSpPr>
        <p:spPr>
          <a:xfrm>
            <a:off x="1312985" y="1936625"/>
            <a:ext cx="5995319" cy="152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algn="r" rtl="1" hangingPunct="1">
              <a:lnSpc>
                <a:spcPct val="25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معرفة مفهوم الوراثة</a:t>
            </a:r>
          </a:p>
          <a:p>
            <a:pPr algn="r" rtl="1" hangingPunct="1">
              <a:lnSpc>
                <a:spcPct val="250000"/>
              </a:lnSpc>
            </a:pPr>
            <a:r>
              <a:rPr lang="ar-SA" sz="1800" b="0" dirty="0">
                <a:solidFill>
                  <a:schemeClr val="tx2">
                    <a:lumMod val="50000"/>
                  </a:schemeClr>
                </a:solidFill>
                <a:latin typeface="Careem" panose="00000500000000000000" pitchFamily="50" charset="-78"/>
                <a:ea typeface="+mn-ea"/>
                <a:cs typeface="Careem" panose="00000500000000000000" pitchFamily="50" charset="-78"/>
                <a:sym typeface="Arial"/>
              </a:rPr>
              <a:t>- التمثيل للصفة الموروثة والصفة المكتسبة</a:t>
            </a:r>
          </a:p>
        </p:txBody>
      </p:sp>
      <p:pic>
        <p:nvPicPr>
          <p:cNvPr id="21" name="Picture 2" descr="تحميل شعار منصة مدرستي السعودية عالي الجودة بصيغة شفافة PNG">
            <a:extLst>
              <a:ext uri="{FF2B5EF4-FFF2-40B4-BE49-F238E27FC236}">
                <a16:creationId xmlns:a16="http://schemas.microsoft.com/office/drawing/2014/main" id="{A8242E8E-70B5-4B5C-9ACD-380B28A3D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0027" r="12378" b="30040"/>
          <a:stretch/>
        </p:blipFill>
        <p:spPr bwMode="auto">
          <a:xfrm>
            <a:off x="7329220" y="435614"/>
            <a:ext cx="901310" cy="4475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IMG_1753.jpeg" descr="IMG_1753.jpeg">
            <a:extLst>
              <a:ext uri="{FF2B5EF4-FFF2-40B4-BE49-F238E27FC236}">
                <a16:creationId xmlns:a16="http://schemas.microsoft.com/office/drawing/2014/main" id="{8F2DD6D7-B72C-4DBE-826A-B982B794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9" t="6250" r="25727" b="4441"/>
          <a:stretch>
            <a:fillRect/>
          </a:stretch>
        </p:blipFill>
        <p:spPr>
          <a:xfrm>
            <a:off x="818189" y="382988"/>
            <a:ext cx="678135" cy="765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66" extrusionOk="0">
                <a:moveTo>
                  <a:pt x="4369" y="0"/>
                </a:moveTo>
                <a:cubicBezTo>
                  <a:pt x="4108" y="0"/>
                  <a:pt x="4095" y="3"/>
                  <a:pt x="4095" y="128"/>
                </a:cubicBezTo>
                <a:cubicBezTo>
                  <a:pt x="4095" y="200"/>
                  <a:pt x="4124" y="383"/>
                  <a:pt x="4156" y="532"/>
                </a:cubicBezTo>
                <a:cubicBezTo>
                  <a:pt x="4188" y="681"/>
                  <a:pt x="4271" y="1216"/>
                  <a:pt x="4346" y="1725"/>
                </a:cubicBezTo>
                <a:cubicBezTo>
                  <a:pt x="4571" y="3233"/>
                  <a:pt x="4757" y="4482"/>
                  <a:pt x="4795" y="4784"/>
                </a:cubicBezTo>
                <a:cubicBezTo>
                  <a:pt x="4825" y="5016"/>
                  <a:pt x="4845" y="5064"/>
                  <a:pt x="4917" y="5040"/>
                </a:cubicBezTo>
                <a:cubicBezTo>
                  <a:pt x="5085" y="4985"/>
                  <a:pt x="6358" y="4262"/>
                  <a:pt x="6569" y="4104"/>
                </a:cubicBezTo>
                <a:cubicBezTo>
                  <a:pt x="6779" y="3945"/>
                  <a:pt x="6875" y="3953"/>
                  <a:pt x="6813" y="4124"/>
                </a:cubicBezTo>
                <a:cubicBezTo>
                  <a:pt x="6741" y="4320"/>
                  <a:pt x="6439" y="4818"/>
                  <a:pt x="6394" y="4818"/>
                </a:cubicBezTo>
                <a:cubicBezTo>
                  <a:pt x="6368" y="4818"/>
                  <a:pt x="6110" y="4957"/>
                  <a:pt x="5815" y="5128"/>
                </a:cubicBezTo>
                <a:cubicBezTo>
                  <a:pt x="5521" y="5298"/>
                  <a:pt x="5198" y="5474"/>
                  <a:pt x="5100" y="5519"/>
                </a:cubicBezTo>
                <a:cubicBezTo>
                  <a:pt x="4936" y="5593"/>
                  <a:pt x="4922" y="5616"/>
                  <a:pt x="4948" y="5781"/>
                </a:cubicBezTo>
                <a:cubicBezTo>
                  <a:pt x="5032" y="6333"/>
                  <a:pt x="5138" y="7070"/>
                  <a:pt x="5168" y="7304"/>
                </a:cubicBezTo>
                <a:cubicBezTo>
                  <a:pt x="5220" y="7694"/>
                  <a:pt x="5413" y="8442"/>
                  <a:pt x="5511" y="8652"/>
                </a:cubicBezTo>
                <a:cubicBezTo>
                  <a:pt x="5724" y="9109"/>
                  <a:pt x="6261" y="9509"/>
                  <a:pt x="6866" y="9649"/>
                </a:cubicBezTo>
                <a:cubicBezTo>
                  <a:pt x="7950" y="9901"/>
                  <a:pt x="10065" y="9640"/>
                  <a:pt x="11121" y="9124"/>
                </a:cubicBezTo>
                <a:cubicBezTo>
                  <a:pt x="11310" y="9031"/>
                  <a:pt x="11490" y="8968"/>
                  <a:pt x="11517" y="8982"/>
                </a:cubicBezTo>
                <a:cubicBezTo>
                  <a:pt x="11543" y="8996"/>
                  <a:pt x="11571" y="9124"/>
                  <a:pt x="11585" y="9272"/>
                </a:cubicBezTo>
                <a:cubicBezTo>
                  <a:pt x="11613" y="9573"/>
                  <a:pt x="11720" y="9713"/>
                  <a:pt x="11981" y="9784"/>
                </a:cubicBezTo>
                <a:cubicBezTo>
                  <a:pt x="12381" y="9893"/>
                  <a:pt x="13048" y="9705"/>
                  <a:pt x="13168" y="9447"/>
                </a:cubicBezTo>
                <a:cubicBezTo>
                  <a:pt x="13265" y="9241"/>
                  <a:pt x="13211" y="8767"/>
                  <a:pt x="12841" y="6718"/>
                </a:cubicBezTo>
                <a:cubicBezTo>
                  <a:pt x="12528" y="4984"/>
                  <a:pt x="12331" y="3838"/>
                  <a:pt x="12141" y="2655"/>
                </a:cubicBezTo>
                <a:lnTo>
                  <a:pt x="12042" y="2069"/>
                </a:lnTo>
                <a:lnTo>
                  <a:pt x="11874" y="2069"/>
                </a:lnTo>
                <a:cubicBezTo>
                  <a:pt x="11783" y="2070"/>
                  <a:pt x="11371" y="2118"/>
                  <a:pt x="10953" y="2170"/>
                </a:cubicBezTo>
                <a:cubicBezTo>
                  <a:pt x="10232" y="2258"/>
                  <a:pt x="10171" y="2253"/>
                  <a:pt x="9751" y="2176"/>
                </a:cubicBezTo>
                <a:cubicBezTo>
                  <a:pt x="9507" y="2132"/>
                  <a:pt x="9168" y="2038"/>
                  <a:pt x="9005" y="1968"/>
                </a:cubicBezTo>
                <a:cubicBezTo>
                  <a:pt x="8841" y="1897"/>
                  <a:pt x="8693" y="1853"/>
                  <a:pt x="8677" y="1866"/>
                </a:cubicBezTo>
                <a:cubicBezTo>
                  <a:pt x="8662" y="1880"/>
                  <a:pt x="8782" y="2006"/>
                  <a:pt x="8944" y="2149"/>
                </a:cubicBezTo>
                <a:cubicBezTo>
                  <a:pt x="9223" y="2396"/>
                  <a:pt x="9626" y="2645"/>
                  <a:pt x="10223" y="2945"/>
                </a:cubicBezTo>
                <a:cubicBezTo>
                  <a:pt x="10586" y="3127"/>
                  <a:pt x="10917" y="3402"/>
                  <a:pt x="11007" y="3591"/>
                </a:cubicBezTo>
                <a:cubicBezTo>
                  <a:pt x="11106" y="3802"/>
                  <a:pt x="11098" y="4218"/>
                  <a:pt x="10991" y="4494"/>
                </a:cubicBezTo>
                <a:cubicBezTo>
                  <a:pt x="10843" y="4879"/>
                  <a:pt x="10471" y="5116"/>
                  <a:pt x="8731" y="5963"/>
                </a:cubicBezTo>
                <a:cubicBezTo>
                  <a:pt x="7740" y="6446"/>
                  <a:pt x="7619" y="6490"/>
                  <a:pt x="7292" y="6462"/>
                </a:cubicBezTo>
                <a:cubicBezTo>
                  <a:pt x="6748" y="6416"/>
                  <a:pt x="6399" y="6006"/>
                  <a:pt x="6386" y="5397"/>
                </a:cubicBezTo>
                <a:cubicBezTo>
                  <a:pt x="6378" y="5005"/>
                  <a:pt x="6474" y="4925"/>
                  <a:pt x="6523" y="5283"/>
                </a:cubicBezTo>
                <a:cubicBezTo>
                  <a:pt x="6542" y="5418"/>
                  <a:pt x="6570" y="5580"/>
                  <a:pt x="6592" y="5640"/>
                </a:cubicBezTo>
                <a:cubicBezTo>
                  <a:pt x="6668" y="5852"/>
                  <a:pt x="7067" y="5938"/>
                  <a:pt x="7536" y="5849"/>
                </a:cubicBezTo>
                <a:cubicBezTo>
                  <a:pt x="7701" y="5817"/>
                  <a:pt x="7696" y="5814"/>
                  <a:pt x="7680" y="5498"/>
                </a:cubicBezTo>
                <a:cubicBezTo>
                  <a:pt x="7658" y="5058"/>
                  <a:pt x="7570" y="4335"/>
                  <a:pt x="7475" y="3834"/>
                </a:cubicBezTo>
                <a:cubicBezTo>
                  <a:pt x="7430" y="3602"/>
                  <a:pt x="7373" y="3262"/>
                  <a:pt x="7345" y="3079"/>
                </a:cubicBezTo>
                <a:cubicBezTo>
                  <a:pt x="7138" y="1727"/>
                  <a:pt x="6969" y="880"/>
                  <a:pt x="6889" y="788"/>
                </a:cubicBezTo>
                <a:cubicBezTo>
                  <a:pt x="6859" y="755"/>
                  <a:pt x="6609" y="636"/>
                  <a:pt x="6333" y="519"/>
                </a:cubicBezTo>
                <a:cubicBezTo>
                  <a:pt x="5535" y="180"/>
                  <a:pt x="4857" y="0"/>
                  <a:pt x="4369" y="0"/>
                </a:cubicBezTo>
                <a:close/>
                <a:moveTo>
                  <a:pt x="3547" y="135"/>
                </a:moveTo>
                <a:cubicBezTo>
                  <a:pt x="3491" y="84"/>
                  <a:pt x="3051" y="238"/>
                  <a:pt x="2626" y="458"/>
                </a:cubicBezTo>
                <a:cubicBezTo>
                  <a:pt x="2440" y="555"/>
                  <a:pt x="2255" y="633"/>
                  <a:pt x="2215" y="633"/>
                </a:cubicBezTo>
                <a:cubicBezTo>
                  <a:pt x="2175" y="634"/>
                  <a:pt x="2070" y="690"/>
                  <a:pt x="1979" y="755"/>
                </a:cubicBezTo>
                <a:lnTo>
                  <a:pt x="1812" y="869"/>
                </a:lnTo>
                <a:lnTo>
                  <a:pt x="2268" y="1267"/>
                </a:lnTo>
                <a:lnTo>
                  <a:pt x="2725" y="1664"/>
                </a:lnTo>
                <a:lnTo>
                  <a:pt x="2664" y="1840"/>
                </a:lnTo>
                <a:cubicBezTo>
                  <a:pt x="2585" y="2051"/>
                  <a:pt x="2216" y="2381"/>
                  <a:pt x="1933" y="2500"/>
                </a:cubicBezTo>
                <a:cubicBezTo>
                  <a:pt x="1789" y="2560"/>
                  <a:pt x="1664" y="2674"/>
                  <a:pt x="1515" y="2884"/>
                </a:cubicBezTo>
                <a:cubicBezTo>
                  <a:pt x="1232" y="3280"/>
                  <a:pt x="1062" y="3367"/>
                  <a:pt x="472" y="3403"/>
                </a:cubicBezTo>
                <a:lnTo>
                  <a:pt x="0" y="3430"/>
                </a:lnTo>
                <a:lnTo>
                  <a:pt x="0" y="3915"/>
                </a:lnTo>
                <a:cubicBezTo>
                  <a:pt x="0" y="4295"/>
                  <a:pt x="19" y="4400"/>
                  <a:pt x="84" y="4427"/>
                </a:cubicBezTo>
                <a:cubicBezTo>
                  <a:pt x="566" y="4627"/>
                  <a:pt x="704" y="4707"/>
                  <a:pt x="769" y="4818"/>
                </a:cubicBezTo>
                <a:cubicBezTo>
                  <a:pt x="810" y="4889"/>
                  <a:pt x="884" y="4982"/>
                  <a:pt x="936" y="5020"/>
                </a:cubicBezTo>
                <a:cubicBezTo>
                  <a:pt x="989" y="5058"/>
                  <a:pt x="1159" y="5216"/>
                  <a:pt x="1309" y="5377"/>
                </a:cubicBezTo>
                <a:cubicBezTo>
                  <a:pt x="1459" y="5538"/>
                  <a:pt x="1706" y="5788"/>
                  <a:pt x="1857" y="5930"/>
                </a:cubicBezTo>
                <a:cubicBezTo>
                  <a:pt x="2049" y="6109"/>
                  <a:pt x="2161" y="6180"/>
                  <a:pt x="2223" y="6159"/>
                </a:cubicBezTo>
                <a:cubicBezTo>
                  <a:pt x="2272" y="6142"/>
                  <a:pt x="2444" y="6078"/>
                  <a:pt x="2611" y="6024"/>
                </a:cubicBezTo>
                <a:cubicBezTo>
                  <a:pt x="2777" y="5969"/>
                  <a:pt x="2940" y="5906"/>
                  <a:pt x="2969" y="5882"/>
                </a:cubicBezTo>
                <a:cubicBezTo>
                  <a:pt x="2997" y="5859"/>
                  <a:pt x="3053" y="5842"/>
                  <a:pt x="3090" y="5842"/>
                </a:cubicBezTo>
                <a:cubicBezTo>
                  <a:pt x="3128" y="5842"/>
                  <a:pt x="3422" y="5725"/>
                  <a:pt x="3745" y="5586"/>
                </a:cubicBezTo>
                <a:lnTo>
                  <a:pt x="4331" y="5337"/>
                </a:lnTo>
                <a:lnTo>
                  <a:pt x="4301" y="5114"/>
                </a:lnTo>
                <a:cubicBezTo>
                  <a:pt x="4243" y="4675"/>
                  <a:pt x="4100" y="3720"/>
                  <a:pt x="4042" y="3362"/>
                </a:cubicBezTo>
                <a:cubicBezTo>
                  <a:pt x="4009" y="3162"/>
                  <a:pt x="3932" y="2632"/>
                  <a:pt x="3874" y="2190"/>
                </a:cubicBezTo>
                <a:cubicBezTo>
                  <a:pt x="3694" y="811"/>
                  <a:pt x="3591" y="175"/>
                  <a:pt x="3547" y="135"/>
                </a:cubicBezTo>
                <a:close/>
                <a:moveTo>
                  <a:pt x="7528" y="1132"/>
                </a:moveTo>
                <a:cubicBezTo>
                  <a:pt x="7521" y="1139"/>
                  <a:pt x="7592" y="1519"/>
                  <a:pt x="7680" y="1974"/>
                </a:cubicBezTo>
                <a:cubicBezTo>
                  <a:pt x="8040" y="3823"/>
                  <a:pt x="8127" y="4790"/>
                  <a:pt x="7985" y="5391"/>
                </a:cubicBezTo>
                <a:cubicBezTo>
                  <a:pt x="7945" y="5558"/>
                  <a:pt x="7928" y="5694"/>
                  <a:pt x="7954" y="5694"/>
                </a:cubicBezTo>
                <a:cubicBezTo>
                  <a:pt x="8040" y="5694"/>
                  <a:pt x="9006" y="5250"/>
                  <a:pt x="9621" y="4926"/>
                </a:cubicBezTo>
                <a:cubicBezTo>
                  <a:pt x="10389" y="4521"/>
                  <a:pt x="10809" y="4248"/>
                  <a:pt x="10809" y="4144"/>
                </a:cubicBezTo>
                <a:cubicBezTo>
                  <a:pt x="10809" y="4012"/>
                  <a:pt x="10436" y="3734"/>
                  <a:pt x="9789" y="3383"/>
                </a:cubicBezTo>
                <a:cubicBezTo>
                  <a:pt x="9036" y="2974"/>
                  <a:pt x="9046" y="2980"/>
                  <a:pt x="8525" y="2480"/>
                </a:cubicBezTo>
                <a:lnTo>
                  <a:pt x="8099" y="2069"/>
                </a:lnTo>
                <a:lnTo>
                  <a:pt x="8129" y="1792"/>
                </a:lnTo>
                <a:lnTo>
                  <a:pt x="8152" y="1516"/>
                </a:lnTo>
                <a:lnTo>
                  <a:pt x="7848" y="1321"/>
                </a:lnTo>
                <a:cubicBezTo>
                  <a:pt x="7680" y="1211"/>
                  <a:pt x="7536" y="1125"/>
                  <a:pt x="7528" y="1132"/>
                </a:cubicBezTo>
                <a:close/>
                <a:moveTo>
                  <a:pt x="13420" y="2432"/>
                </a:moveTo>
                <a:lnTo>
                  <a:pt x="13016" y="2439"/>
                </a:lnTo>
                <a:lnTo>
                  <a:pt x="12613" y="2446"/>
                </a:lnTo>
                <a:lnTo>
                  <a:pt x="12643" y="2574"/>
                </a:lnTo>
                <a:cubicBezTo>
                  <a:pt x="12689" y="2773"/>
                  <a:pt x="12938" y="4135"/>
                  <a:pt x="12978" y="4407"/>
                </a:cubicBezTo>
                <a:cubicBezTo>
                  <a:pt x="12998" y="4541"/>
                  <a:pt x="13146" y="5383"/>
                  <a:pt x="13313" y="6280"/>
                </a:cubicBezTo>
                <a:cubicBezTo>
                  <a:pt x="13562" y="7618"/>
                  <a:pt x="13617" y="8032"/>
                  <a:pt x="13625" y="8571"/>
                </a:cubicBezTo>
                <a:cubicBezTo>
                  <a:pt x="13633" y="9094"/>
                  <a:pt x="13620" y="9275"/>
                  <a:pt x="13541" y="9474"/>
                </a:cubicBezTo>
                <a:cubicBezTo>
                  <a:pt x="13413" y="9800"/>
                  <a:pt x="13132" y="10140"/>
                  <a:pt x="12841" y="10330"/>
                </a:cubicBezTo>
                <a:cubicBezTo>
                  <a:pt x="12643" y="10458"/>
                  <a:pt x="12547" y="10486"/>
                  <a:pt x="12209" y="10505"/>
                </a:cubicBezTo>
                <a:cubicBezTo>
                  <a:pt x="11814" y="10527"/>
                  <a:pt x="11811" y="10529"/>
                  <a:pt x="11623" y="10363"/>
                </a:cubicBezTo>
                <a:cubicBezTo>
                  <a:pt x="11449" y="10209"/>
                  <a:pt x="11303" y="9915"/>
                  <a:pt x="11303" y="9723"/>
                </a:cubicBezTo>
                <a:cubicBezTo>
                  <a:pt x="11303" y="9653"/>
                  <a:pt x="11281" y="9651"/>
                  <a:pt x="11121" y="9730"/>
                </a:cubicBezTo>
                <a:cubicBezTo>
                  <a:pt x="10454" y="10060"/>
                  <a:pt x="9266" y="10357"/>
                  <a:pt x="8373" y="10417"/>
                </a:cubicBezTo>
                <a:cubicBezTo>
                  <a:pt x="7339" y="10487"/>
                  <a:pt x="6665" y="10416"/>
                  <a:pt x="6143" y="10188"/>
                </a:cubicBezTo>
                <a:cubicBezTo>
                  <a:pt x="5923" y="10093"/>
                  <a:pt x="5647" y="9931"/>
                  <a:pt x="5526" y="9824"/>
                </a:cubicBezTo>
                <a:cubicBezTo>
                  <a:pt x="5287" y="9612"/>
                  <a:pt x="5273" y="9626"/>
                  <a:pt x="5382" y="10026"/>
                </a:cubicBezTo>
                <a:cubicBezTo>
                  <a:pt x="5567" y="10711"/>
                  <a:pt x="5872" y="11098"/>
                  <a:pt x="6371" y="11293"/>
                </a:cubicBezTo>
                <a:cubicBezTo>
                  <a:pt x="7284" y="11650"/>
                  <a:pt x="7189" y="11631"/>
                  <a:pt x="8061" y="11684"/>
                </a:cubicBezTo>
                <a:cubicBezTo>
                  <a:pt x="9249" y="11756"/>
                  <a:pt x="11238" y="11706"/>
                  <a:pt x="11935" y="11590"/>
                </a:cubicBezTo>
                <a:cubicBezTo>
                  <a:pt x="12867" y="11434"/>
                  <a:pt x="14313" y="11084"/>
                  <a:pt x="14934" y="10855"/>
                </a:cubicBezTo>
                <a:cubicBezTo>
                  <a:pt x="15722" y="10566"/>
                  <a:pt x="16506" y="10088"/>
                  <a:pt x="16381" y="9979"/>
                </a:cubicBezTo>
                <a:cubicBezTo>
                  <a:pt x="16324" y="9930"/>
                  <a:pt x="15726" y="9755"/>
                  <a:pt x="14988" y="9568"/>
                </a:cubicBezTo>
                <a:cubicBezTo>
                  <a:pt x="14700" y="9496"/>
                  <a:pt x="14431" y="9410"/>
                  <a:pt x="14394" y="9380"/>
                </a:cubicBezTo>
                <a:cubicBezTo>
                  <a:pt x="14315" y="9314"/>
                  <a:pt x="14423" y="8817"/>
                  <a:pt x="14546" y="8686"/>
                </a:cubicBezTo>
                <a:cubicBezTo>
                  <a:pt x="14586" y="8643"/>
                  <a:pt x="14884" y="8492"/>
                  <a:pt x="15208" y="8349"/>
                </a:cubicBezTo>
                <a:lnTo>
                  <a:pt x="15802" y="8086"/>
                </a:lnTo>
                <a:lnTo>
                  <a:pt x="15772" y="7607"/>
                </a:lnTo>
                <a:lnTo>
                  <a:pt x="15749" y="7129"/>
                </a:lnTo>
                <a:lnTo>
                  <a:pt x="15969" y="6738"/>
                </a:lnTo>
                <a:cubicBezTo>
                  <a:pt x="16090" y="6520"/>
                  <a:pt x="16210" y="6325"/>
                  <a:pt x="16244" y="6307"/>
                </a:cubicBezTo>
                <a:cubicBezTo>
                  <a:pt x="16277" y="6289"/>
                  <a:pt x="16304" y="6139"/>
                  <a:pt x="16304" y="5977"/>
                </a:cubicBezTo>
                <a:cubicBezTo>
                  <a:pt x="16304" y="5689"/>
                  <a:pt x="16297" y="5673"/>
                  <a:pt x="15871" y="5114"/>
                </a:cubicBezTo>
                <a:cubicBezTo>
                  <a:pt x="15478" y="4599"/>
                  <a:pt x="15429" y="4514"/>
                  <a:pt x="15414" y="4279"/>
                </a:cubicBezTo>
                <a:lnTo>
                  <a:pt x="15399" y="4016"/>
                </a:lnTo>
                <a:lnTo>
                  <a:pt x="14774" y="3571"/>
                </a:lnTo>
                <a:cubicBezTo>
                  <a:pt x="14430" y="3326"/>
                  <a:pt x="13978" y="2973"/>
                  <a:pt x="13777" y="2783"/>
                </a:cubicBezTo>
                <a:lnTo>
                  <a:pt x="13420" y="2432"/>
                </a:lnTo>
                <a:close/>
                <a:moveTo>
                  <a:pt x="4407" y="5963"/>
                </a:moveTo>
                <a:cubicBezTo>
                  <a:pt x="4356" y="5902"/>
                  <a:pt x="4304" y="5906"/>
                  <a:pt x="4034" y="6004"/>
                </a:cubicBezTo>
                <a:cubicBezTo>
                  <a:pt x="3862" y="6066"/>
                  <a:pt x="3686" y="6139"/>
                  <a:pt x="3646" y="6165"/>
                </a:cubicBezTo>
                <a:cubicBezTo>
                  <a:pt x="3512" y="6253"/>
                  <a:pt x="3297" y="6324"/>
                  <a:pt x="3075" y="6354"/>
                </a:cubicBezTo>
                <a:cubicBezTo>
                  <a:pt x="2457" y="6439"/>
                  <a:pt x="2385" y="6528"/>
                  <a:pt x="2672" y="6846"/>
                </a:cubicBezTo>
                <a:cubicBezTo>
                  <a:pt x="2766" y="6950"/>
                  <a:pt x="2866" y="7075"/>
                  <a:pt x="2892" y="7129"/>
                </a:cubicBezTo>
                <a:cubicBezTo>
                  <a:pt x="3026" y="7394"/>
                  <a:pt x="3371" y="7789"/>
                  <a:pt x="3471" y="7789"/>
                </a:cubicBezTo>
                <a:cubicBezTo>
                  <a:pt x="3515" y="7789"/>
                  <a:pt x="3561" y="7824"/>
                  <a:pt x="3578" y="7863"/>
                </a:cubicBezTo>
                <a:cubicBezTo>
                  <a:pt x="3595" y="7903"/>
                  <a:pt x="3665" y="7946"/>
                  <a:pt x="3730" y="7965"/>
                </a:cubicBezTo>
                <a:cubicBezTo>
                  <a:pt x="3906" y="8014"/>
                  <a:pt x="4357" y="8298"/>
                  <a:pt x="4605" y="8517"/>
                </a:cubicBezTo>
                <a:cubicBezTo>
                  <a:pt x="4726" y="8624"/>
                  <a:pt x="4832" y="8712"/>
                  <a:pt x="4841" y="8712"/>
                </a:cubicBezTo>
                <a:cubicBezTo>
                  <a:pt x="4858" y="8712"/>
                  <a:pt x="4830" y="8438"/>
                  <a:pt x="4795" y="8268"/>
                </a:cubicBezTo>
                <a:cubicBezTo>
                  <a:pt x="4786" y="8222"/>
                  <a:pt x="4763" y="8165"/>
                  <a:pt x="4742" y="8146"/>
                </a:cubicBezTo>
                <a:cubicBezTo>
                  <a:pt x="4721" y="8128"/>
                  <a:pt x="4704" y="7983"/>
                  <a:pt x="4704" y="7823"/>
                </a:cubicBezTo>
                <a:cubicBezTo>
                  <a:pt x="4704" y="7663"/>
                  <a:pt x="4679" y="7455"/>
                  <a:pt x="4651" y="7358"/>
                </a:cubicBezTo>
                <a:cubicBezTo>
                  <a:pt x="4622" y="7261"/>
                  <a:pt x="4566" y="6926"/>
                  <a:pt x="4529" y="6610"/>
                </a:cubicBezTo>
                <a:cubicBezTo>
                  <a:pt x="4492" y="6295"/>
                  <a:pt x="4440" y="6002"/>
                  <a:pt x="4407" y="5963"/>
                </a:cubicBezTo>
                <a:close/>
                <a:moveTo>
                  <a:pt x="16708" y="6678"/>
                </a:moveTo>
                <a:cubicBezTo>
                  <a:pt x="16615" y="6661"/>
                  <a:pt x="16516" y="6673"/>
                  <a:pt x="16403" y="6718"/>
                </a:cubicBezTo>
                <a:cubicBezTo>
                  <a:pt x="16242" y="6783"/>
                  <a:pt x="16030" y="7055"/>
                  <a:pt x="16030" y="7196"/>
                </a:cubicBezTo>
                <a:cubicBezTo>
                  <a:pt x="16030" y="7341"/>
                  <a:pt x="16181" y="7536"/>
                  <a:pt x="16358" y="7621"/>
                </a:cubicBezTo>
                <a:cubicBezTo>
                  <a:pt x="16575" y="7725"/>
                  <a:pt x="16771" y="7707"/>
                  <a:pt x="16959" y="7567"/>
                </a:cubicBezTo>
                <a:cubicBezTo>
                  <a:pt x="17105" y="7458"/>
                  <a:pt x="17134" y="7405"/>
                  <a:pt x="17134" y="7203"/>
                </a:cubicBezTo>
                <a:cubicBezTo>
                  <a:pt x="17134" y="7012"/>
                  <a:pt x="17105" y="6942"/>
                  <a:pt x="16974" y="6819"/>
                </a:cubicBezTo>
                <a:cubicBezTo>
                  <a:pt x="16890" y="6739"/>
                  <a:pt x="16801" y="6694"/>
                  <a:pt x="16708" y="6678"/>
                </a:cubicBezTo>
                <a:close/>
                <a:moveTo>
                  <a:pt x="17568" y="7156"/>
                </a:moveTo>
                <a:cubicBezTo>
                  <a:pt x="17515" y="7156"/>
                  <a:pt x="17294" y="7700"/>
                  <a:pt x="17294" y="7830"/>
                </a:cubicBezTo>
                <a:cubicBezTo>
                  <a:pt x="17294" y="7903"/>
                  <a:pt x="17339" y="7943"/>
                  <a:pt x="17446" y="7965"/>
                </a:cubicBezTo>
                <a:cubicBezTo>
                  <a:pt x="17529" y="7981"/>
                  <a:pt x="17675" y="8010"/>
                  <a:pt x="17766" y="8032"/>
                </a:cubicBezTo>
                <a:cubicBezTo>
                  <a:pt x="17970" y="8080"/>
                  <a:pt x="18271" y="8091"/>
                  <a:pt x="18436" y="8052"/>
                </a:cubicBezTo>
                <a:cubicBezTo>
                  <a:pt x="18702" y="7989"/>
                  <a:pt x="18530" y="7725"/>
                  <a:pt x="17994" y="7392"/>
                </a:cubicBezTo>
                <a:cubicBezTo>
                  <a:pt x="17783" y="7261"/>
                  <a:pt x="17589" y="7156"/>
                  <a:pt x="17568" y="7156"/>
                </a:cubicBezTo>
                <a:close/>
                <a:moveTo>
                  <a:pt x="18748" y="7324"/>
                </a:moveTo>
                <a:lnTo>
                  <a:pt x="18801" y="7560"/>
                </a:lnTo>
                <a:cubicBezTo>
                  <a:pt x="18895" y="7969"/>
                  <a:pt x="18582" y="8545"/>
                  <a:pt x="18185" y="8692"/>
                </a:cubicBezTo>
                <a:cubicBezTo>
                  <a:pt x="17967" y="8773"/>
                  <a:pt x="17659" y="8738"/>
                  <a:pt x="17058" y="8557"/>
                </a:cubicBezTo>
                <a:cubicBezTo>
                  <a:pt x="16850" y="8495"/>
                  <a:pt x="16647" y="8468"/>
                  <a:pt x="16502" y="8483"/>
                </a:cubicBezTo>
                <a:cubicBezTo>
                  <a:pt x="16232" y="8512"/>
                  <a:pt x="15285" y="8901"/>
                  <a:pt x="15353" y="8955"/>
                </a:cubicBezTo>
                <a:cubicBezTo>
                  <a:pt x="15379" y="8976"/>
                  <a:pt x="15575" y="9035"/>
                  <a:pt x="15787" y="9083"/>
                </a:cubicBezTo>
                <a:cubicBezTo>
                  <a:pt x="16222" y="9182"/>
                  <a:pt x="16610" y="9341"/>
                  <a:pt x="16723" y="9474"/>
                </a:cubicBezTo>
                <a:cubicBezTo>
                  <a:pt x="16846" y="9617"/>
                  <a:pt x="16817" y="9968"/>
                  <a:pt x="16662" y="10249"/>
                </a:cubicBezTo>
                <a:cubicBezTo>
                  <a:pt x="16512" y="10521"/>
                  <a:pt x="16112" y="10895"/>
                  <a:pt x="15810" y="11051"/>
                </a:cubicBezTo>
                <a:cubicBezTo>
                  <a:pt x="15515" y="11203"/>
                  <a:pt x="14433" y="11661"/>
                  <a:pt x="14219" y="11724"/>
                </a:cubicBezTo>
                <a:cubicBezTo>
                  <a:pt x="13627" y="11899"/>
                  <a:pt x="13327" y="11974"/>
                  <a:pt x="13252" y="11974"/>
                </a:cubicBezTo>
                <a:cubicBezTo>
                  <a:pt x="13101" y="11974"/>
                  <a:pt x="13167" y="12056"/>
                  <a:pt x="13458" y="12237"/>
                </a:cubicBezTo>
                <a:cubicBezTo>
                  <a:pt x="13615" y="12334"/>
                  <a:pt x="13758" y="12412"/>
                  <a:pt x="13777" y="12412"/>
                </a:cubicBezTo>
                <a:cubicBezTo>
                  <a:pt x="13796" y="12412"/>
                  <a:pt x="13895" y="12329"/>
                  <a:pt x="13990" y="12223"/>
                </a:cubicBezTo>
                <a:cubicBezTo>
                  <a:pt x="14188" y="12005"/>
                  <a:pt x="14265" y="11998"/>
                  <a:pt x="14584" y="12189"/>
                </a:cubicBezTo>
                <a:cubicBezTo>
                  <a:pt x="14698" y="12258"/>
                  <a:pt x="14818" y="12317"/>
                  <a:pt x="14851" y="12317"/>
                </a:cubicBezTo>
                <a:cubicBezTo>
                  <a:pt x="14883" y="12317"/>
                  <a:pt x="14998" y="12237"/>
                  <a:pt x="15102" y="12142"/>
                </a:cubicBezTo>
                <a:cubicBezTo>
                  <a:pt x="15443" y="11830"/>
                  <a:pt x="15825" y="11664"/>
                  <a:pt x="16639" y="11468"/>
                </a:cubicBezTo>
                <a:cubicBezTo>
                  <a:pt x="17862" y="11174"/>
                  <a:pt x="18508" y="10957"/>
                  <a:pt x="19608" y="10478"/>
                </a:cubicBezTo>
                <a:cubicBezTo>
                  <a:pt x="20631" y="10032"/>
                  <a:pt x="21147" y="9775"/>
                  <a:pt x="21298" y="9629"/>
                </a:cubicBezTo>
                <a:cubicBezTo>
                  <a:pt x="21433" y="9497"/>
                  <a:pt x="21585" y="8674"/>
                  <a:pt x="21595" y="8018"/>
                </a:cubicBezTo>
                <a:cubicBezTo>
                  <a:pt x="21600" y="7658"/>
                  <a:pt x="21579" y="7567"/>
                  <a:pt x="21488" y="7459"/>
                </a:cubicBezTo>
                <a:lnTo>
                  <a:pt x="21381" y="7324"/>
                </a:lnTo>
                <a:lnTo>
                  <a:pt x="20065" y="7324"/>
                </a:lnTo>
                <a:lnTo>
                  <a:pt x="18748" y="7324"/>
                </a:lnTo>
                <a:close/>
                <a:moveTo>
                  <a:pt x="13031" y="12061"/>
                </a:moveTo>
                <a:lnTo>
                  <a:pt x="12734" y="12095"/>
                </a:lnTo>
                <a:cubicBezTo>
                  <a:pt x="12572" y="12114"/>
                  <a:pt x="12241" y="12166"/>
                  <a:pt x="11996" y="12216"/>
                </a:cubicBezTo>
                <a:cubicBezTo>
                  <a:pt x="11305" y="12358"/>
                  <a:pt x="10045" y="12430"/>
                  <a:pt x="8868" y="12392"/>
                </a:cubicBezTo>
                <a:lnTo>
                  <a:pt x="7833" y="12358"/>
                </a:lnTo>
                <a:lnTo>
                  <a:pt x="7901" y="12499"/>
                </a:lnTo>
                <a:cubicBezTo>
                  <a:pt x="8021" y="12744"/>
                  <a:pt x="8225" y="13003"/>
                  <a:pt x="8723" y="13564"/>
                </a:cubicBezTo>
                <a:cubicBezTo>
                  <a:pt x="8991" y="13867"/>
                  <a:pt x="9210" y="14135"/>
                  <a:pt x="9210" y="14157"/>
                </a:cubicBezTo>
                <a:cubicBezTo>
                  <a:pt x="9210" y="14179"/>
                  <a:pt x="9242" y="14226"/>
                  <a:pt x="9279" y="14258"/>
                </a:cubicBezTo>
                <a:cubicBezTo>
                  <a:pt x="9317" y="14292"/>
                  <a:pt x="9496" y="14312"/>
                  <a:pt x="9705" y="14312"/>
                </a:cubicBezTo>
                <a:lnTo>
                  <a:pt x="10070" y="14312"/>
                </a:lnTo>
                <a:lnTo>
                  <a:pt x="10550" y="13948"/>
                </a:lnTo>
                <a:cubicBezTo>
                  <a:pt x="10812" y="13748"/>
                  <a:pt x="11074" y="13566"/>
                  <a:pt x="11136" y="13537"/>
                </a:cubicBezTo>
                <a:cubicBezTo>
                  <a:pt x="11198" y="13508"/>
                  <a:pt x="11770" y="13446"/>
                  <a:pt x="12407" y="13402"/>
                </a:cubicBezTo>
                <a:cubicBezTo>
                  <a:pt x="13493" y="13328"/>
                  <a:pt x="13578" y="13331"/>
                  <a:pt x="13823" y="13409"/>
                </a:cubicBezTo>
                <a:cubicBezTo>
                  <a:pt x="14123" y="13504"/>
                  <a:pt x="14230" y="13479"/>
                  <a:pt x="14318" y="13308"/>
                </a:cubicBezTo>
                <a:cubicBezTo>
                  <a:pt x="14430" y="13090"/>
                  <a:pt x="14396" y="12938"/>
                  <a:pt x="14204" y="12803"/>
                </a:cubicBezTo>
                <a:cubicBezTo>
                  <a:pt x="14012" y="12668"/>
                  <a:pt x="13773" y="12540"/>
                  <a:pt x="13754" y="12567"/>
                </a:cubicBezTo>
                <a:cubicBezTo>
                  <a:pt x="13623" y="12754"/>
                  <a:pt x="13424" y="12951"/>
                  <a:pt x="13359" y="12951"/>
                </a:cubicBezTo>
                <a:cubicBezTo>
                  <a:pt x="13270" y="12951"/>
                  <a:pt x="13013" y="12807"/>
                  <a:pt x="12803" y="12641"/>
                </a:cubicBezTo>
                <a:cubicBezTo>
                  <a:pt x="12668" y="12534"/>
                  <a:pt x="12649" y="12577"/>
                  <a:pt x="12932" y="12189"/>
                </a:cubicBezTo>
                <a:lnTo>
                  <a:pt x="13031" y="12061"/>
                </a:lnTo>
                <a:close/>
                <a:moveTo>
                  <a:pt x="5640" y="15943"/>
                </a:moveTo>
                <a:cubicBezTo>
                  <a:pt x="5471" y="15943"/>
                  <a:pt x="5416" y="16107"/>
                  <a:pt x="5557" y="16199"/>
                </a:cubicBezTo>
                <a:cubicBezTo>
                  <a:pt x="5682" y="16280"/>
                  <a:pt x="5816" y="16190"/>
                  <a:pt x="5793" y="16044"/>
                </a:cubicBezTo>
                <a:cubicBezTo>
                  <a:pt x="5781" y="15972"/>
                  <a:pt x="5737" y="15943"/>
                  <a:pt x="5640" y="15943"/>
                </a:cubicBezTo>
                <a:close/>
                <a:moveTo>
                  <a:pt x="11029" y="16010"/>
                </a:moveTo>
                <a:lnTo>
                  <a:pt x="10900" y="16023"/>
                </a:lnTo>
                <a:cubicBezTo>
                  <a:pt x="10780" y="16039"/>
                  <a:pt x="10778" y="16062"/>
                  <a:pt x="10763" y="16690"/>
                </a:cubicBezTo>
                <a:cubicBezTo>
                  <a:pt x="10748" y="17325"/>
                  <a:pt x="10744" y="17337"/>
                  <a:pt x="10611" y="17391"/>
                </a:cubicBezTo>
                <a:cubicBezTo>
                  <a:pt x="10510" y="17432"/>
                  <a:pt x="10439" y="17432"/>
                  <a:pt x="10337" y="17391"/>
                </a:cubicBezTo>
                <a:cubicBezTo>
                  <a:pt x="10214" y="17342"/>
                  <a:pt x="10200" y="17307"/>
                  <a:pt x="10200" y="17061"/>
                </a:cubicBezTo>
                <a:cubicBezTo>
                  <a:pt x="10200" y="16595"/>
                  <a:pt x="9915" y="16322"/>
                  <a:pt x="9439" y="16347"/>
                </a:cubicBezTo>
                <a:cubicBezTo>
                  <a:pt x="9110" y="16364"/>
                  <a:pt x="8950" y="16450"/>
                  <a:pt x="8830" y="16670"/>
                </a:cubicBezTo>
                <a:cubicBezTo>
                  <a:pt x="8698" y="16911"/>
                  <a:pt x="8688" y="17031"/>
                  <a:pt x="8792" y="17250"/>
                </a:cubicBezTo>
                <a:cubicBezTo>
                  <a:pt x="8915" y="17511"/>
                  <a:pt x="9121" y="17627"/>
                  <a:pt x="9484" y="17627"/>
                </a:cubicBezTo>
                <a:cubicBezTo>
                  <a:pt x="9872" y="17627"/>
                  <a:pt x="10006" y="17720"/>
                  <a:pt x="9971" y="17984"/>
                </a:cubicBezTo>
                <a:cubicBezTo>
                  <a:pt x="9951" y="18137"/>
                  <a:pt x="9961" y="18159"/>
                  <a:pt x="10070" y="18159"/>
                </a:cubicBezTo>
                <a:cubicBezTo>
                  <a:pt x="10179" y="18159"/>
                  <a:pt x="10200" y="18133"/>
                  <a:pt x="10215" y="17930"/>
                </a:cubicBezTo>
                <a:cubicBezTo>
                  <a:pt x="10227" y="17770"/>
                  <a:pt x="10257" y="17694"/>
                  <a:pt x="10314" y="17688"/>
                </a:cubicBezTo>
                <a:cubicBezTo>
                  <a:pt x="10359" y="17682"/>
                  <a:pt x="10536" y="17664"/>
                  <a:pt x="10710" y="17647"/>
                </a:cubicBezTo>
                <a:lnTo>
                  <a:pt x="11029" y="17620"/>
                </a:lnTo>
                <a:lnTo>
                  <a:pt x="11029" y="16812"/>
                </a:lnTo>
                <a:lnTo>
                  <a:pt x="11029" y="16010"/>
                </a:lnTo>
                <a:close/>
                <a:moveTo>
                  <a:pt x="18177" y="16010"/>
                </a:moveTo>
                <a:lnTo>
                  <a:pt x="18055" y="16023"/>
                </a:lnTo>
                <a:cubicBezTo>
                  <a:pt x="17935" y="16038"/>
                  <a:pt x="17929" y="16060"/>
                  <a:pt x="17903" y="16690"/>
                </a:cubicBezTo>
                <a:cubicBezTo>
                  <a:pt x="17872" y="17418"/>
                  <a:pt x="17829" y="17498"/>
                  <a:pt x="17530" y="17405"/>
                </a:cubicBezTo>
                <a:cubicBezTo>
                  <a:pt x="17377" y="17357"/>
                  <a:pt x="17378" y="17349"/>
                  <a:pt x="17362" y="16879"/>
                </a:cubicBezTo>
                <a:cubicBezTo>
                  <a:pt x="17347" y="16413"/>
                  <a:pt x="17343" y="16407"/>
                  <a:pt x="17210" y="16407"/>
                </a:cubicBezTo>
                <a:cubicBezTo>
                  <a:pt x="17076" y="16407"/>
                  <a:pt x="17077" y="16409"/>
                  <a:pt x="17088" y="16839"/>
                </a:cubicBezTo>
                <a:cubicBezTo>
                  <a:pt x="17103" y="17397"/>
                  <a:pt x="17074" y="17432"/>
                  <a:pt x="16563" y="17432"/>
                </a:cubicBezTo>
                <a:cubicBezTo>
                  <a:pt x="16080" y="17432"/>
                  <a:pt x="15977" y="17364"/>
                  <a:pt x="15977" y="17054"/>
                </a:cubicBezTo>
                <a:cubicBezTo>
                  <a:pt x="15977" y="16613"/>
                  <a:pt x="15701" y="16350"/>
                  <a:pt x="15224" y="16340"/>
                </a:cubicBezTo>
                <a:cubicBezTo>
                  <a:pt x="14923" y="16334"/>
                  <a:pt x="14726" y="16463"/>
                  <a:pt x="14561" y="16765"/>
                </a:cubicBezTo>
                <a:cubicBezTo>
                  <a:pt x="14426" y="17013"/>
                  <a:pt x="14359" y="17021"/>
                  <a:pt x="14310" y="16805"/>
                </a:cubicBezTo>
                <a:cubicBezTo>
                  <a:pt x="14267" y="16616"/>
                  <a:pt x="14021" y="16415"/>
                  <a:pt x="13762" y="16354"/>
                </a:cubicBezTo>
                <a:cubicBezTo>
                  <a:pt x="13224" y="16225"/>
                  <a:pt x="12755" y="16654"/>
                  <a:pt x="12864" y="17169"/>
                </a:cubicBezTo>
                <a:cubicBezTo>
                  <a:pt x="12897" y="17323"/>
                  <a:pt x="12892" y="17338"/>
                  <a:pt x="12742" y="17385"/>
                </a:cubicBezTo>
                <a:cubicBezTo>
                  <a:pt x="12587" y="17432"/>
                  <a:pt x="12577" y="17450"/>
                  <a:pt x="12559" y="17748"/>
                </a:cubicBezTo>
                <a:cubicBezTo>
                  <a:pt x="12549" y="17921"/>
                  <a:pt x="12549" y="18086"/>
                  <a:pt x="12559" y="18112"/>
                </a:cubicBezTo>
                <a:cubicBezTo>
                  <a:pt x="12570" y="18138"/>
                  <a:pt x="12623" y="18159"/>
                  <a:pt x="12681" y="18159"/>
                </a:cubicBezTo>
                <a:cubicBezTo>
                  <a:pt x="12769" y="18159"/>
                  <a:pt x="12788" y="18126"/>
                  <a:pt x="12788" y="17944"/>
                </a:cubicBezTo>
                <a:cubicBezTo>
                  <a:pt x="12788" y="17666"/>
                  <a:pt x="12867" y="17627"/>
                  <a:pt x="13420" y="17627"/>
                </a:cubicBezTo>
                <a:cubicBezTo>
                  <a:pt x="13907" y="17627"/>
                  <a:pt x="14113" y="17544"/>
                  <a:pt x="14242" y="17304"/>
                </a:cubicBezTo>
                <a:cubicBezTo>
                  <a:pt x="14368" y="17068"/>
                  <a:pt x="14478" y="17060"/>
                  <a:pt x="14577" y="17277"/>
                </a:cubicBezTo>
                <a:cubicBezTo>
                  <a:pt x="14686" y="17518"/>
                  <a:pt x="14911" y="17628"/>
                  <a:pt x="15292" y="17634"/>
                </a:cubicBezTo>
                <a:cubicBezTo>
                  <a:pt x="15458" y="17637"/>
                  <a:pt x="15615" y="17665"/>
                  <a:pt x="15642" y="17694"/>
                </a:cubicBezTo>
                <a:cubicBezTo>
                  <a:pt x="15687" y="17742"/>
                  <a:pt x="15736" y="17932"/>
                  <a:pt x="15749" y="18099"/>
                </a:cubicBezTo>
                <a:cubicBezTo>
                  <a:pt x="15751" y="18132"/>
                  <a:pt x="15802" y="18159"/>
                  <a:pt x="15863" y="18159"/>
                </a:cubicBezTo>
                <a:cubicBezTo>
                  <a:pt x="15956" y="18159"/>
                  <a:pt x="15977" y="18128"/>
                  <a:pt x="15977" y="17944"/>
                </a:cubicBezTo>
                <a:cubicBezTo>
                  <a:pt x="15977" y="17824"/>
                  <a:pt x="16008" y="17710"/>
                  <a:pt x="16046" y="17688"/>
                </a:cubicBezTo>
                <a:cubicBezTo>
                  <a:pt x="16083" y="17666"/>
                  <a:pt x="16544" y="17645"/>
                  <a:pt x="17073" y="17641"/>
                </a:cubicBezTo>
                <a:cubicBezTo>
                  <a:pt x="17603" y="17636"/>
                  <a:pt x="18071" y="17629"/>
                  <a:pt x="18108" y="17627"/>
                </a:cubicBezTo>
                <a:cubicBezTo>
                  <a:pt x="18160" y="17624"/>
                  <a:pt x="18177" y="17429"/>
                  <a:pt x="18177" y="16819"/>
                </a:cubicBezTo>
                <a:lnTo>
                  <a:pt x="18177" y="16010"/>
                </a:lnTo>
                <a:close/>
                <a:moveTo>
                  <a:pt x="18618" y="16010"/>
                </a:moveTo>
                <a:lnTo>
                  <a:pt x="18618" y="16812"/>
                </a:lnTo>
                <a:cubicBezTo>
                  <a:pt x="18618" y="17251"/>
                  <a:pt x="18635" y="17622"/>
                  <a:pt x="18656" y="17641"/>
                </a:cubicBezTo>
                <a:cubicBezTo>
                  <a:pt x="18678" y="17659"/>
                  <a:pt x="18731" y="17669"/>
                  <a:pt x="18778" y="17661"/>
                </a:cubicBezTo>
                <a:cubicBezTo>
                  <a:pt x="18851" y="17648"/>
                  <a:pt x="18862" y="17531"/>
                  <a:pt x="18862" y="16845"/>
                </a:cubicBezTo>
                <a:cubicBezTo>
                  <a:pt x="18862" y="16050"/>
                  <a:pt x="18863" y="16039"/>
                  <a:pt x="18740" y="16023"/>
                </a:cubicBezTo>
                <a:lnTo>
                  <a:pt x="18618" y="16010"/>
                </a:lnTo>
                <a:close/>
                <a:moveTo>
                  <a:pt x="6630" y="16017"/>
                </a:moveTo>
                <a:cubicBezTo>
                  <a:pt x="6487" y="16017"/>
                  <a:pt x="6477" y="16058"/>
                  <a:pt x="6462" y="16724"/>
                </a:cubicBezTo>
                <a:cubicBezTo>
                  <a:pt x="6455" y="17045"/>
                  <a:pt x="6425" y="17337"/>
                  <a:pt x="6394" y="17371"/>
                </a:cubicBezTo>
                <a:cubicBezTo>
                  <a:pt x="6320" y="17450"/>
                  <a:pt x="6011" y="17450"/>
                  <a:pt x="5899" y="17371"/>
                </a:cubicBezTo>
                <a:cubicBezTo>
                  <a:pt x="5837" y="17327"/>
                  <a:pt x="5802" y="17183"/>
                  <a:pt x="5777" y="16852"/>
                </a:cubicBezTo>
                <a:cubicBezTo>
                  <a:pt x="5759" y="16600"/>
                  <a:pt x="5735" y="16383"/>
                  <a:pt x="5724" y="16374"/>
                </a:cubicBezTo>
                <a:cubicBezTo>
                  <a:pt x="5713" y="16364"/>
                  <a:pt x="5667" y="16370"/>
                  <a:pt x="5617" y="16387"/>
                </a:cubicBezTo>
                <a:cubicBezTo>
                  <a:pt x="5543" y="16413"/>
                  <a:pt x="5526" y="16495"/>
                  <a:pt x="5526" y="16872"/>
                </a:cubicBezTo>
                <a:cubicBezTo>
                  <a:pt x="5526" y="17278"/>
                  <a:pt x="5517" y="17331"/>
                  <a:pt x="5420" y="17378"/>
                </a:cubicBezTo>
                <a:cubicBezTo>
                  <a:pt x="5359" y="17406"/>
                  <a:pt x="5243" y="17428"/>
                  <a:pt x="5161" y="17418"/>
                </a:cubicBezTo>
                <a:cubicBezTo>
                  <a:pt x="4970" y="17396"/>
                  <a:pt x="4897" y="17187"/>
                  <a:pt x="4932" y="16738"/>
                </a:cubicBezTo>
                <a:cubicBezTo>
                  <a:pt x="4958" y="16418"/>
                  <a:pt x="4960" y="16417"/>
                  <a:pt x="4818" y="16401"/>
                </a:cubicBezTo>
                <a:cubicBezTo>
                  <a:pt x="4739" y="16392"/>
                  <a:pt x="4512" y="16394"/>
                  <a:pt x="4316" y="16407"/>
                </a:cubicBezTo>
                <a:lnTo>
                  <a:pt x="3958" y="16434"/>
                </a:lnTo>
                <a:lnTo>
                  <a:pt x="3928" y="17054"/>
                </a:lnTo>
                <a:cubicBezTo>
                  <a:pt x="3901" y="17666"/>
                  <a:pt x="3904" y="17681"/>
                  <a:pt x="3753" y="17796"/>
                </a:cubicBezTo>
                <a:cubicBezTo>
                  <a:pt x="3541" y="17956"/>
                  <a:pt x="3353" y="17946"/>
                  <a:pt x="3159" y="17762"/>
                </a:cubicBezTo>
                <a:cubicBezTo>
                  <a:pt x="3013" y="17623"/>
                  <a:pt x="2999" y="17587"/>
                  <a:pt x="2999" y="17256"/>
                </a:cubicBezTo>
                <a:cubicBezTo>
                  <a:pt x="2999" y="16900"/>
                  <a:pt x="2997" y="16893"/>
                  <a:pt x="2854" y="16893"/>
                </a:cubicBezTo>
                <a:lnTo>
                  <a:pt x="2710" y="16893"/>
                </a:lnTo>
                <a:lnTo>
                  <a:pt x="2733" y="17317"/>
                </a:lnTo>
                <a:cubicBezTo>
                  <a:pt x="2759" y="17798"/>
                  <a:pt x="2850" y="17985"/>
                  <a:pt x="3128" y="18092"/>
                </a:cubicBezTo>
                <a:cubicBezTo>
                  <a:pt x="3517" y="18242"/>
                  <a:pt x="3986" y="18101"/>
                  <a:pt x="4133" y="17789"/>
                </a:cubicBezTo>
                <a:cubicBezTo>
                  <a:pt x="4180" y="17690"/>
                  <a:pt x="4209" y="17449"/>
                  <a:pt x="4209" y="17169"/>
                </a:cubicBezTo>
                <a:cubicBezTo>
                  <a:pt x="4209" y="16652"/>
                  <a:pt x="4252" y="16567"/>
                  <a:pt x="4499" y="16650"/>
                </a:cubicBezTo>
                <a:cubicBezTo>
                  <a:pt x="4578" y="16677"/>
                  <a:pt x="4649" y="16724"/>
                  <a:pt x="4651" y="16758"/>
                </a:cubicBezTo>
                <a:cubicBezTo>
                  <a:pt x="4653" y="16792"/>
                  <a:pt x="4661" y="17002"/>
                  <a:pt x="4666" y="17223"/>
                </a:cubicBezTo>
                <a:lnTo>
                  <a:pt x="4674" y="17620"/>
                </a:lnTo>
                <a:lnTo>
                  <a:pt x="4978" y="17627"/>
                </a:lnTo>
                <a:cubicBezTo>
                  <a:pt x="5772" y="17631"/>
                  <a:pt x="7994" y="17631"/>
                  <a:pt x="8152" y="17627"/>
                </a:cubicBezTo>
                <a:lnTo>
                  <a:pt x="8335" y="17627"/>
                </a:lnTo>
                <a:lnTo>
                  <a:pt x="8335" y="17014"/>
                </a:lnTo>
                <a:lnTo>
                  <a:pt x="8335" y="16407"/>
                </a:lnTo>
                <a:lnTo>
                  <a:pt x="7673" y="16407"/>
                </a:lnTo>
                <a:cubicBezTo>
                  <a:pt x="6880" y="16407"/>
                  <a:pt x="6736" y="16370"/>
                  <a:pt x="6736" y="16165"/>
                </a:cubicBezTo>
                <a:cubicBezTo>
                  <a:pt x="6736" y="16053"/>
                  <a:pt x="6709" y="16017"/>
                  <a:pt x="6630" y="16017"/>
                </a:cubicBezTo>
                <a:close/>
                <a:moveTo>
                  <a:pt x="11570" y="16017"/>
                </a:moveTo>
                <a:cubicBezTo>
                  <a:pt x="11472" y="16017"/>
                  <a:pt x="11463" y="16066"/>
                  <a:pt x="11463" y="16825"/>
                </a:cubicBezTo>
                <a:lnTo>
                  <a:pt x="11463" y="17634"/>
                </a:lnTo>
                <a:lnTo>
                  <a:pt x="11593" y="17614"/>
                </a:lnTo>
                <a:cubicBezTo>
                  <a:pt x="11714" y="17598"/>
                  <a:pt x="11713" y="17590"/>
                  <a:pt x="11722" y="16879"/>
                </a:cubicBezTo>
                <a:cubicBezTo>
                  <a:pt x="11727" y="16481"/>
                  <a:pt x="11723" y="16121"/>
                  <a:pt x="11707" y="16084"/>
                </a:cubicBezTo>
                <a:cubicBezTo>
                  <a:pt x="11691" y="16047"/>
                  <a:pt x="11627" y="16017"/>
                  <a:pt x="11570" y="16017"/>
                </a:cubicBezTo>
                <a:close/>
                <a:moveTo>
                  <a:pt x="16441" y="17816"/>
                </a:moveTo>
                <a:cubicBezTo>
                  <a:pt x="16353" y="17816"/>
                  <a:pt x="16255" y="17967"/>
                  <a:pt x="16289" y="18052"/>
                </a:cubicBezTo>
                <a:cubicBezTo>
                  <a:pt x="16319" y="18125"/>
                  <a:pt x="16444" y="18126"/>
                  <a:pt x="16586" y="18058"/>
                </a:cubicBezTo>
                <a:cubicBezTo>
                  <a:pt x="16660" y="18023"/>
                  <a:pt x="16718" y="18031"/>
                  <a:pt x="16792" y="18072"/>
                </a:cubicBezTo>
                <a:cubicBezTo>
                  <a:pt x="16922" y="18144"/>
                  <a:pt x="17089" y="18090"/>
                  <a:pt x="17066" y="17984"/>
                </a:cubicBezTo>
                <a:cubicBezTo>
                  <a:pt x="17034" y="17841"/>
                  <a:pt x="16872" y="17788"/>
                  <a:pt x="16754" y="17883"/>
                </a:cubicBezTo>
                <a:cubicBezTo>
                  <a:pt x="16660" y="17958"/>
                  <a:pt x="16641" y="17956"/>
                  <a:pt x="16578" y="17890"/>
                </a:cubicBezTo>
                <a:cubicBezTo>
                  <a:pt x="16540" y="17849"/>
                  <a:pt x="16482" y="17816"/>
                  <a:pt x="16441" y="17816"/>
                </a:cubicBezTo>
                <a:close/>
                <a:moveTo>
                  <a:pt x="3791" y="18341"/>
                </a:moveTo>
                <a:cubicBezTo>
                  <a:pt x="3739" y="18322"/>
                  <a:pt x="3670" y="18322"/>
                  <a:pt x="3600" y="18355"/>
                </a:cubicBezTo>
                <a:cubicBezTo>
                  <a:pt x="3527" y="18390"/>
                  <a:pt x="3460" y="18388"/>
                  <a:pt x="3387" y="18348"/>
                </a:cubicBezTo>
                <a:cubicBezTo>
                  <a:pt x="3180" y="18234"/>
                  <a:pt x="3002" y="18438"/>
                  <a:pt x="3174" y="18591"/>
                </a:cubicBezTo>
                <a:cubicBezTo>
                  <a:pt x="3224" y="18635"/>
                  <a:pt x="3257" y="18626"/>
                  <a:pt x="3334" y="18564"/>
                </a:cubicBezTo>
                <a:cubicBezTo>
                  <a:pt x="3419" y="18495"/>
                  <a:pt x="3456" y="18496"/>
                  <a:pt x="3570" y="18550"/>
                </a:cubicBezTo>
                <a:cubicBezTo>
                  <a:pt x="3734" y="18628"/>
                  <a:pt x="3874" y="18581"/>
                  <a:pt x="3874" y="18456"/>
                </a:cubicBezTo>
                <a:cubicBezTo>
                  <a:pt x="3874" y="18397"/>
                  <a:pt x="3843" y="18361"/>
                  <a:pt x="3791" y="18341"/>
                </a:cubicBezTo>
                <a:close/>
                <a:moveTo>
                  <a:pt x="18177" y="18981"/>
                </a:moveTo>
                <a:lnTo>
                  <a:pt x="18055" y="18995"/>
                </a:lnTo>
                <a:cubicBezTo>
                  <a:pt x="17935" y="19010"/>
                  <a:pt x="17930" y="19033"/>
                  <a:pt x="17903" y="19669"/>
                </a:cubicBezTo>
                <a:lnTo>
                  <a:pt x="17872" y="20329"/>
                </a:lnTo>
                <a:lnTo>
                  <a:pt x="17545" y="20329"/>
                </a:lnTo>
                <a:lnTo>
                  <a:pt x="17210" y="20329"/>
                </a:lnTo>
                <a:lnTo>
                  <a:pt x="17195" y="19851"/>
                </a:lnTo>
                <a:cubicBezTo>
                  <a:pt x="17180" y="19384"/>
                  <a:pt x="17182" y="19379"/>
                  <a:pt x="17050" y="19379"/>
                </a:cubicBezTo>
                <a:cubicBezTo>
                  <a:pt x="16919" y="19379"/>
                  <a:pt x="16914" y="19384"/>
                  <a:pt x="16898" y="19851"/>
                </a:cubicBezTo>
                <a:lnTo>
                  <a:pt x="16883" y="20329"/>
                </a:lnTo>
                <a:lnTo>
                  <a:pt x="16556" y="20329"/>
                </a:lnTo>
                <a:lnTo>
                  <a:pt x="16221" y="20329"/>
                </a:lnTo>
                <a:lnTo>
                  <a:pt x="16221" y="20080"/>
                </a:lnTo>
                <a:cubicBezTo>
                  <a:pt x="16209" y="19407"/>
                  <a:pt x="16205" y="19379"/>
                  <a:pt x="16091" y="19379"/>
                </a:cubicBezTo>
                <a:cubicBezTo>
                  <a:pt x="15992" y="19379"/>
                  <a:pt x="15976" y="19416"/>
                  <a:pt x="15962" y="19851"/>
                </a:cubicBezTo>
                <a:lnTo>
                  <a:pt x="15947" y="20329"/>
                </a:lnTo>
                <a:lnTo>
                  <a:pt x="15619" y="20329"/>
                </a:lnTo>
                <a:lnTo>
                  <a:pt x="15292" y="20329"/>
                </a:lnTo>
                <a:lnTo>
                  <a:pt x="15269" y="19851"/>
                </a:lnTo>
                <a:cubicBezTo>
                  <a:pt x="15255" y="19419"/>
                  <a:pt x="15244" y="19379"/>
                  <a:pt x="15147" y="19379"/>
                </a:cubicBezTo>
                <a:cubicBezTo>
                  <a:pt x="15051" y="19379"/>
                  <a:pt x="15040" y="19419"/>
                  <a:pt x="15026" y="19851"/>
                </a:cubicBezTo>
                <a:lnTo>
                  <a:pt x="15010" y="20329"/>
                </a:lnTo>
                <a:lnTo>
                  <a:pt x="14158" y="20343"/>
                </a:lnTo>
                <a:cubicBezTo>
                  <a:pt x="13166" y="20358"/>
                  <a:pt x="13136" y="20343"/>
                  <a:pt x="13222" y="20006"/>
                </a:cubicBezTo>
                <a:cubicBezTo>
                  <a:pt x="13292" y="19728"/>
                  <a:pt x="13435" y="19612"/>
                  <a:pt x="13747" y="19581"/>
                </a:cubicBezTo>
                <a:cubicBezTo>
                  <a:pt x="13969" y="19559"/>
                  <a:pt x="13997" y="19542"/>
                  <a:pt x="13983" y="19453"/>
                </a:cubicBezTo>
                <a:cubicBezTo>
                  <a:pt x="13968" y="19360"/>
                  <a:pt x="13939" y="19351"/>
                  <a:pt x="13671" y="19366"/>
                </a:cubicBezTo>
                <a:cubicBezTo>
                  <a:pt x="13168" y="19393"/>
                  <a:pt x="13003" y="19551"/>
                  <a:pt x="12955" y="20033"/>
                </a:cubicBezTo>
                <a:lnTo>
                  <a:pt x="12925" y="20329"/>
                </a:lnTo>
                <a:lnTo>
                  <a:pt x="11859" y="20349"/>
                </a:lnTo>
                <a:cubicBezTo>
                  <a:pt x="11222" y="20364"/>
                  <a:pt x="10779" y="20357"/>
                  <a:pt x="10748" y="20329"/>
                </a:cubicBezTo>
                <a:cubicBezTo>
                  <a:pt x="10719" y="20304"/>
                  <a:pt x="10695" y="20175"/>
                  <a:pt x="10695" y="20046"/>
                </a:cubicBezTo>
                <a:cubicBezTo>
                  <a:pt x="10695" y="19556"/>
                  <a:pt x="10453" y="19325"/>
                  <a:pt x="9933" y="19325"/>
                </a:cubicBezTo>
                <a:cubicBezTo>
                  <a:pt x="9721" y="19325"/>
                  <a:pt x="9620" y="19357"/>
                  <a:pt x="9492" y="19453"/>
                </a:cubicBezTo>
                <a:cubicBezTo>
                  <a:pt x="9184" y="19682"/>
                  <a:pt x="9138" y="20098"/>
                  <a:pt x="9385" y="20376"/>
                </a:cubicBezTo>
                <a:cubicBezTo>
                  <a:pt x="9527" y="20536"/>
                  <a:pt x="9673" y="20586"/>
                  <a:pt x="10017" y="20599"/>
                </a:cubicBezTo>
                <a:cubicBezTo>
                  <a:pt x="10359" y="20612"/>
                  <a:pt x="10421" y="20658"/>
                  <a:pt x="10421" y="20909"/>
                </a:cubicBezTo>
                <a:cubicBezTo>
                  <a:pt x="10421" y="21102"/>
                  <a:pt x="10428" y="21112"/>
                  <a:pt x="10558" y="21091"/>
                </a:cubicBezTo>
                <a:cubicBezTo>
                  <a:pt x="10676" y="21071"/>
                  <a:pt x="10695" y="21043"/>
                  <a:pt x="10695" y="20882"/>
                </a:cubicBezTo>
                <a:cubicBezTo>
                  <a:pt x="10695" y="20746"/>
                  <a:pt x="10724" y="20682"/>
                  <a:pt x="10801" y="20646"/>
                </a:cubicBezTo>
                <a:cubicBezTo>
                  <a:pt x="10871" y="20613"/>
                  <a:pt x="12139" y="20592"/>
                  <a:pt x="14538" y="20592"/>
                </a:cubicBezTo>
                <a:lnTo>
                  <a:pt x="18177" y="20592"/>
                </a:lnTo>
                <a:lnTo>
                  <a:pt x="18177" y="19790"/>
                </a:lnTo>
                <a:lnTo>
                  <a:pt x="18177" y="18981"/>
                </a:lnTo>
                <a:close/>
                <a:moveTo>
                  <a:pt x="18618" y="18981"/>
                </a:moveTo>
                <a:lnTo>
                  <a:pt x="18618" y="19790"/>
                </a:lnTo>
                <a:cubicBezTo>
                  <a:pt x="18618" y="20594"/>
                  <a:pt x="18617" y="20592"/>
                  <a:pt x="18740" y="20592"/>
                </a:cubicBezTo>
                <a:cubicBezTo>
                  <a:pt x="18863" y="20592"/>
                  <a:pt x="18862" y="20591"/>
                  <a:pt x="18862" y="19804"/>
                </a:cubicBezTo>
                <a:cubicBezTo>
                  <a:pt x="18862" y="19020"/>
                  <a:pt x="18863" y="19010"/>
                  <a:pt x="18740" y="18995"/>
                </a:cubicBezTo>
                <a:lnTo>
                  <a:pt x="18618" y="18981"/>
                </a:lnTo>
                <a:close/>
                <a:moveTo>
                  <a:pt x="4430" y="18988"/>
                </a:moveTo>
                <a:cubicBezTo>
                  <a:pt x="4325" y="18988"/>
                  <a:pt x="4316" y="19019"/>
                  <a:pt x="4316" y="19790"/>
                </a:cubicBezTo>
                <a:cubicBezTo>
                  <a:pt x="4316" y="20561"/>
                  <a:pt x="4325" y="20592"/>
                  <a:pt x="4430" y="20592"/>
                </a:cubicBezTo>
                <a:cubicBezTo>
                  <a:pt x="4536" y="20592"/>
                  <a:pt x="4537" y="20561"/>
                  <a:pt x="4537" y="19790"/>
                </a:cubicBezTo>
                <a:cubicBezTo>
                  <a:pt x="4537" y="19019"/>
                  <a:pt x="4536" y="18988"/>
                  <a:pt x="4430" y="18988"/>
                </a:cubicBezTo>
                <a:close/>
                <a:moveTo>
                  <a:pt x="3166" y="19015"/>
                </a:moveTo>
                <a:cubicBezTo>
                  <a:pt x="2912" y="19060"/>
                  <a:pt x="2767" y="19234"/>
                  <a:pt x="2755" y="19500"/>
                </a:cubicBezTo>
                <a:cubicBezTo>
                  <a:pt x="2747" y="19696"/>
                  <a:pt x="2768" y="19744"/>
                  <a:pt x="2900" y="19844"/>
                </a:cubicBezTo>
                <a:cubicBezTo>
                  <a:pt x="2985" y="19908"/>
                  <a:pt x="3153" y="19975"/>
                  <a:pt x="3273" y="19992"/>
                </a:cubicBezTo>
                <a:cubicBezTo>
                  <a:pt x="3527" y="20028"/>
                  <a:pt x="3600" y="20116"/>
                  <a:pt x="3600" y="20396"/>
                </a:cubicBezTo>
                <a:cubicBezTo>
                  <a:pt x="3600" y="20562"/>
                  <a:pt x="3623" y="20592"/>
                  <a:pt x="3715" y="20592"/>
                </a:cubicBezTo>
                <a:cubicBezTo>
                  <a:pt x="3819" y="20592"/>
                  <a:pt x="3821" y="20562"/>
                  <a:pt x="3821" y="19959"/>
                </a:cubicBezTo>
                <a:cubicBezTo>
                  <a:pt x="3821" y="19596"/>
                  <a:pt x="3794" y="19280"/>
                  <a:pt x="3760" y="19224"/>
                </a:cubicBezTo>
                <a:cubicBezTo>
                  <a:pt x="3679" y="19090"/>
                  <a:pt x="3368" y="18979"/>
                  <a:pt x="3166" y="19015"/>
                </a:cubicBezTo>
                <a:close/>
                <a:moveTo>
                  <a:pt x="6904" y="19393"/>
                </a:moveTo>
                <a:lnTo>
                  <a:pt x="6599" y="19399"/>
                </a:lnTo>
                <a:lnTo>
                  <a:pt x="6584" y="19992"/>
                </a:lnTo>
                <a:lnTo>
                  <a:pt x="6569" y="20585"/>
                </a:lnTo>
                <a:lnTo>
                  <a:pt x="6379" y="20733"/>
                </a:lnTo>
                <a:cubicBezTo>
                  <a:pt x="6136" y="20922"/>
                  <a:pt x="6021" y="20923"/>
                  <a:pt x="5777" y="20733"/>
                </a:cubicBezTo>
                <a:cubicBezTo>
                  <a:pt x="5588" y="20586"/>
                  <a:pt x="5579" y="20573"/>
                  <a:pt x="5579" y="20221"/>
                </a:cubicBezTo>
                <a:cubicBezTo>
                  <a:pt x="5579" y="19898"/>
                  <a:pt x="5568" y="19864"/>
                  <a:pt x="5473" y="19864"/>
                </a:cubicBezTo>
                <a:cubicBezTo>
                  <a:pt x="5386" y="19864"/>
                  <a:pt x="5366" y="19909"/>
                  <a:pt x="5336" y="20120"/>
                </a:cubicBezTo>
                <a:cubicBezTo>
                  <a:pt x="5276" y="20546"/>
                  <a:pt x="5433" y="20934"/>
                  <a:pt x="5716" y="21037"/>
                </a:cubicBezTo>
                <a:cubicBezTo>
                  <a:pt x="5777" y="21059"/>
                  <a:pt x="5965" y="21075"/>
                  <a:pt x="6127" y="21077"/>
                </a:cubicBezTo>
                <a:cubicBezTo>
                  <a:pt x="6398" y="21080"/>
                  <a:pt x="6438" y="21067"/>
                  <a:pt x="6607" y="20909"/>
                </a:cubicBezTo>
                <a:cubicBezTo>
                  <a:pt x="6791" y="20736"/>
                  <a:pt x="6790" y="20732"/>
                  <a:pt x="6790" y="20268"/>
                </a:cubicBezTo>
                <a:cubicBezTo>
                  <a:pt x="6790" y="19779"/>
                  <a:pt x="6857" y="19622"/>
                  <a:pt x="7064" y="19622"/>
                </a:cubicBezTo>
                <a:cubicBezTo>
                  <a:pt x="7242" y="19622"/>
                  <a:pt x="7284" y="19731"/>
                  <a:pt x="7284" y="20167"/>
                </a:cubicBezTo>
                <a:cubicBezTo>
                  <a:pt x="7284" y="20592"/>
                  <a:pt x="7285" y="20592"/>
                  <a:pt x="7421" y="20592"/>
                </a:cubicBezTo>
                <a:lnTo>
                  <a:pt x="7558" y="20592"/>
                </a:lnTo>
                <a:lnTo>
                  <a:pt x="7558" y="20012"/>
                </a:lnTo>
                <a:lnTo>
                  <a:pt x="7558" y="19433"/>
                </a:lnTo>
                <a:lnTo>
                  <a:pt x="7383" y="19406"/>
                </a:lnTo>
                <a:cubicBezTo>
                  <a:pt x="7285" y="19393"/>
                  <a:pt x="7070" y="19387"/>
                  <a:pt x="6904" y="19393"/>
                </a:cubicBezTo>
                <a:close/>
                <a:moveTo>
                  <a:pt x="8472" y="19406"/>
                </a:moveTo>
                <a:cubicBezTo>
                  <a:pt x="8042" y="19383"/>
                  <a:pt x="7893" y="19412"/>
                  <a:pt x="7893" y="19527"/>
                </a:cubicBezTo>
                <a:cubicBezTo>
                  <a:pt x="7893" y="19607"/>
                  <a:pt x="7933" y="19622"/>
                  <a:pt x="8213" y="19622"/>
                </a:cubicBezTo>
                <a:cubicBezTo>
                  <a:pt x="8618" y="19622"/>
                  <a:pt x="8669" y="19668"/>
                  <a:pt x="8647" y="20039"/>
                </a:cubicBezTo>
                <a:lnTo>
                  <a:pt x="8632" y="20329"/>
                </a:lnTo>
                <a:lnTo>
                  <a:pt x="8388" y="20336"/>
                </a:lnTo>
                <a:cubicBezTo>
                  <a:pt x="7993" y="20356"/>
                  <a:pt x="7893" y="20392"/>
                  <a:pt x="7893" y="20498"/>
                </a:cubicBezTo>
                <a:cubicBezTo>
                  <a:pt x="7893" y="20587"/>
                  <a:pt x="7927" y="20592"/>
                  <a:pt x="8411" y="20592"/>
                </a:cubicBezTo>
                <a:lnTo>
                  <a:pt x="8936" y="20592"/>
                </a:lnTo>
                <a:lnTo>
                  <a:pt x="8936" y="20012"/>
                </a:lnTo>
                <a:cubicBezTo>
                  <a:pt x="8936" y="19578"/>
                  <a:pt x="8919" y="19427"/>
                  <a:pt x="8868" y="19426"/>
                </a:cubicBezTo>
                <a:cubicBezTo>
                  <a:pt x="8830" y="19425"/>
                  <a:pt x="8653" y="19416"/>
                  <a:pt x="8472" y="19406"/>
                </a:cubicBezTo>
                <a:close/>
                <a:moveTo>
                  <a:pt x="6371" y="21293"/>
                </a:moveTo>
                <a:cubicBezTo>
                  <a:pt x="6317" y="21274"/>
                  <a:pt x="6244" y="21281"/>
                  <a:pt x="6173" y="21320"/>
                </a:cubicBezTo>
                <a:cubicBezTo>
                  <a:pt x="6095" y="21363"/>
                  <a:pt x="6048" y="21364"/>
                  <a:pt x="6006" y="21326"/>
                </a:cubicBezTo>
                <a:cubicBezTo>
                  <a:pt x="5857" y="21195"/>
                  <a:pt x="5634" y="21321"/>
                  <a:pt x="5709" y="21495"/>
                </a:cubicBezTo>
                <a:cubicBezTo>
                  <a:pt x="5746" y="21580"/>
                  <a:pt x="5919" y="21591"/>
                  <a:pt x="6006" y="21515"/>
                </a:cubicBezTo>
                <a:cubicBezTo>
                  <a:pt x="6048" y="21477"/>
                  <a:pt x="6095" y="21478"/>
                  <a:pt x="6173" y="21522"/>
                </a:cubicBezTo>
                <a:cubicBezTo>
                  <a:pt x="6315" y="21600"/>
                  <a:pt x="6462" y="21548"/>
                  <a:pt x="6462" y="21421"/>
                </a:cubicBezTo>
                <a:cubicBezTo>
                  <a:pt x="6462" y="21357"/>
                  <a:pt x="6426" y="21312"/>
                  <a:pt x="6371" y="2129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" name="Google Shape;1768;p26">
            <a:extLst>
              <a:ext uri="{FF2B5EF4-FFF2-40B4-BE49-F238E27FC236}">
                <a16:creationId xmlns:a16="http://schemas.microsoft.com/office/drawing/2014/main" id="{C2FD0E02-7806-44A9-ADCB-97352A1EEE92}"/>
              </a:ext>
            </a:extLst>
          </p:cNvPr>
          <p:cNvSpPr txBox="1">
            <a:spLocks/>
          </p:cNvSpPr>
          <p:nvPr/>
        </p:nvSpPr>
        <p:spPr>
          <a:xfrm>
            <a:off x="2174107" y="1100563"/>
            <a:ext cx="4696316" cy="55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t">
            <a:noAutofit/>
          </a:bodyPr>
          <a:lstStyle>
            <a:lvl1pPr marL="0" marR="0" indent="0" algn="ctr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1pPr>
            <a:lvl2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2pPr>
            <a:lvl3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3pPr>
            <a:lvl4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4pPr>
            <a:lvl5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5pPr>
            <a:lvl6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6pPr>
            <a:lvl7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7pPr>
            <a:lvl8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8pPr>
            <a:lvl9pPr marL="0" marR="0" indent="0" algn="ctr" defTabSz="914400" rtl="1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accent6"/>
                </a:solidFill>
                <a:uFillTx/>
                <a:latin typeface="Jua"/>
                <a:ea typeface="Jua"/>
                <a:cs typeface="Jua"/>
                <a:sym typeface="Jua"/>
              </a:defRPr>
            </a:lvl9pPr>
          </a:lstStyle>
          <a:p>
            <a:pPr hangingPunct="1"/>
            <a:r>
              <a:rPr lang="ar-SA" dirty="0">
                <a:solidFill>
                  <a:schemeClr val="tx2">
                    <a:lumMod val="50000"/>
                  </a:schemeClr>
                </a:solidFill>
                <a:latin typeface="Careem Bold" panose="00000800000000000000" pitchFamily="50" charset="-78"/>
                <a:ea typeface="+mn-ea"/>
                <a:cs typeface="Careem Bold" panose="00000800000000000000" pitchFamily="50" charset="-78"/>
                <a:sym typeface="Arial"/>
              </a:rPr>
              <a:t>الأهداف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مخصص 11">
      <a:dk1>
        <a:srgbClr val="000000"/>
      </a:dk1>
      <a:lt1>
        <a:srgbClr val="FFF2CC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245050"/>
      </a:hlink>
      <a:folHlink>
        <a:srgbClr val="2D905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662</Words>
  <Application>Microsoft Office PowerPoint</Application>
  <PresentationFormat>عرض على الشاشة (16:9)</PresentationFormat>
  <Paragraphs>127</Paragraphs>
  <Slides>30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Careem</vt:lpstr>
      <vt:lpstr>Careem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إثارة اهتمام!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تقويم مرحلي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تقويم مرحلي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ورقة عمل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DELL</cp:lastModifiedBy>
  <cp:revision>50</cp:revision>
  <dcterms:modified xsi:type="dcterms:W3CDTF">2021-10-05T15:47:00Z</dcterms:modified>
</cp:coreProperties>
</file>