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93" r:id="rId2"/>
    <p:sldId id="294" r:id="rId3"/>
    <p:sldId id="295" r:id="rId4"/>
    <p:sldId id="309" r:id="rId5"/>
    <p:sldId id="286" r:id="rId6"/>
    <p:sldId id="588" r:id="rId7"/>
    <p:sldId id="589" r:id="rId8"/>
    <p:sldId id="590" r:id="rId9"/>
    <p:sldId id="591" r:id="rId10"/>
    <p:sldId id="592" r:id="rId11"/>
    <p:sldId id="594" r:id="rId12"/>
    <p:sldId id="600" r:id="rId13"/>
    <p:sldId id="595" r:id="rId14"/>
    <p:sldId id="596" r:id="rId15"/>
    <p:sldId id="597" r:id="rId16"/>
    <p:sldId id="621" r:id="rId17"/>
    <p:sldId id="598" r:id="rId18"/>
    <p:sldId id="599" r:id="rId19"/>
    <p:sldId id="593" r:id="rId20"/>
    <p:sldId id="601" r:id="rId21"/>
    <p:sldId id="602" r:id="rId22"/>
    <p:sldId id="603" r:id="rId23"/>
    <p:sldId id="604" r:id="rId24"/>
    <p:sldId id="605" r:id="rId25"/>
    <p:sldId id="606" r:id="rId26"/>
    <p:sldId id="607" r:id="rId27"/>
    <p:sldId id="608" r:id="rId28"/>
    <p:sldId id="609" r:id="rId29"/>
    <p:sldId id="612" r:id="rId30"/>
    <p:sldId id="613" r:id="rId31"/>
    <p:sldId id="610" r:id="rId32"/>
    <p:sldId id="611" r:id="rId33"/>
    <p:sldId id="614" r:id="rId34"/>
    <p:sldId id="615" r:id="rId35"/>
    <p:sldId id="616" r:id="rId36"/>
    <p:sldId id="617" r:id="rId37"/>
    <p:sldId id="618" r:id="rId38"/>
    <p:sldId id="619" r:id="rId39"/>
    <p:sldId id="620" r:id="rId40"/>
    <p:sldId id="627" r:id="rId41"/>
    <p:sldId id="628" r:id="rId42"/>
    <p:sldId id="630" r:id="rId43"/>
    <p:sldId id="586" r:id="rId44"/>
  </p:sldIdLst>
  <p:sldSz cx="12192000" cy="6858000"/>
  <p:notesSz cx="6858000" cy="9144000"/>
  <p:defaultTextStyle>
    <a:defPPr>
      <a:defRPr lang="en-US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5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userId="3d74ac4f26943c44" providerId="LiveId" clId="{2DD6BB4D-4F1E-41B5-9E1B-FC59242AD987}"/>
    <pc:docChg chg="undo custSel addSld delSld modSld sldOrd modMainMaster">
      <pc:chgData name="" userId="3d74ac4f26943c44" providerId="LiveId" clId="{2DD6BB4D-4F1E-41B5-9E1B-FC59242AD987}" dt="2021-10-13T23:18:08.681" v="544" actId="2696"/>
      <pc:docMkLst>
        <pc:docMk/>
      </pc:docMkLst>
      <pc:sldChg chg="add">
        <pc:chgData name="" userId="3d74ac4f26943c44" providerId="LiveId" clId="{2DD6BB4D-4F1E-41B5-9E1B-FC59242AD987}" dt="2021-10-04T13:00:07.647" v="270"/>
        <pc:sldMkLst>
          <pc:docMk/>
          <pc:sldMk cId="2955760120" sldId="286"/>
        </pc:sldMkLst>
      </pc:sldChg>
      <pc:sldChg chg="delSp modSp">
        <pc:chgData name="" userId="3d74ac4f26943c44" providerId="LiveId" clId="{2DD6BB4D-4F1E-41B5-9E1B-FC59242AD987}" dt="2021-10-13T22:32:44.605" v="360" actId="6549"/>
        <pc:sldMkLst>
          <pc:docMk/>
          <pc:sldMk cId="3226887172" sldId="293"/>
        </pc:sldMkLst>
        <pc:spChg chg="mod">
          <ac:chgData name="" userId="3d74ac4f26943c44" providerId="LiveId" clId="{2DD6BB4D-4F1E-41B5-9E1B-FC59242AD987}" dt="2021-10-13T22:32:44.605" v="360" actId="6549"/>
          <ac:spMkLst>
            <pc:docMk/>
            <pc:sldMk cId="3226887172" sldId="293"/>
            <ac:spMk id="35" creationId="{0564EAD4-4627-43C6-821A-D503169E8CF1}"/>
          </ac:spMkLst>
        </pc:spChg>
        <pc:spChg chg="mod">
          <ac:chgData name="" userId="3d74ac4f26943c44" providerId="LiveId" clId="{2DD6BB4D-4F1E-41B5-9E1B-FC59242AD987}" dt="2021-10-10T12:31:27.582" v="359" actId="20577"/>
          <ac:spMkLst>
            <pc:docMk/>
            <pc:sldMk cId="3226887172" sldId="293"/>
            <ac:spMk id="38" creationId="{7D7C5C34-624B-4FE1-B8FF-C87FDA1A6142}"/>
          </ac:spMkLst>
        </pc:spChg>
        <pc:picChg chg="del">
          <ac:chgData name="" userId="3d74ac4f26943c44" providerId="LiveId" clId="{2DD6BB4D-4F1E-41B5-9E1B-FC59242AD987}" dt="2021-10-06T21:53:30.264" v="272" actId="478"/>
          <ac:picMkLst>
            <pc:docMk/>
            <pc:sldMk cId="3226887172" sldId="293"/>
            <ac:picMk id="1026" creationId="{26CF73BF-692B-4545-8396-7708E16EC05E}"/>
          </ac:picMkLst>
        </pc:picChg>
      </pc:sldChg>
      <pc:sldChg chg="modSp">
        <pc:chgData name="" userId="3d74ac4f26943c44" providerId="LiveId" clId="{2DD6BB4D-4F1E-41B5-9E1B-FC59242AD987}" dt="2021-10-02T18:35:26.563" v="16" actId="20577"/>
        <pc:sldMkLst>
          <pc:docMk/>
          <pc:sldMk cId="2545865149" sldId="294"/>
        </pc:sldMkLst>
        <pc:spChg chg="mod">
          <ac:chgData name="" userId="3d74ac4f26943c44" providerId="LiveId" clId="{2DD6BB4D-4F1E-41B5-9E1B-FC59242AD987}" dt="2021-10-02T18:35:26.563" v="16" actId="20577"/>
          <ac:spMkLst>
            <pc:docMk/>
            <pc:sldMk cId="2545865149" sldId="294"/>
            <ac:spMk id="2" creationId="{F5C0F81A-B714-4811-A106-6CE5DFD244F2}"/>
          </ac:spMkLst>
        </pc:spChg>
      </pc:sldChg>
      <pc:sldChg chg="modSp add del">
        <pc:chgData name="" userId="3d74ac4f26943c44" providerId="LiveId" clId="{2DD6BB4D-4F1E-41B5-9E1B-FC59242AD987}" dt="2021-10-13T23:18:08.681" v="544" actId="2696"/>
        <pc:sldMkLst>
          <pc:docMk/>
          <pc:sldMk cId="851842402" sldId="578"/>
        </pc:sldMkLst>
        <pc:spChg chg="mod">
          <ac:chgData name="" userId="3d74ac4f26943c44" providerId="LiveId" clId="{2DD6BB4D-4F1E-41B5-9E1B-FC59242AD987}" dt="2021-10-09T21:58:33.741" v="307" actId="1076"/>
          <ac:spMkLst>
            <pc:docMk/>
            <pc:sldMk cId="851842402" sldId="578"/>
            <ac:spMk id="582" creationId="{A0FFA0B4-B105-4E16-9535-187240149760}"/>
          </ac:spMkLst>
        </pc:spChg>
        <pc:picChg chg="mod">
          <ac:chgData name="" userId="3d74ac4f26943c44" providerId="LiveId" clId="{2DD6BB4D-4F1E-41B5-9E1B-FC59242AD987}" dt="2021-10-09T21:58:51.232" v="309" actId="1076"/>
          <ac:picMkLst>
            <pc:docMk/>
            <pc:sldMk cId="851842402" sldId="578"/>
            <ac:picMk id="568" creationId="{E69F8D7C-5129-419B-9952-B9CD76297FBC}"/>
          </ac:picMkLst>
        </pc:picChg>
        <pc:picChg chg="mod">
          <ac:chgData name="" userId="3d74ac4f26943c44" providerId="LiveId" clId="{2DD6BB4D-4F1E-41B5-9E1B-FC59242AD987}" dt="2021-10-09T21:58:36.433" v="308" actId="1076"/>
          <ac:picMkLst>
            <pc:docMk/>
            <pc:sldMk cId="851842402" sldId="578"/>
            <ac:picMk id="572" creationId="{AEB97D63-E18B-40D1-979B-6D084900E408}"/>
          </ac:picMkLst>
        </pc:picChg>
      </pc:sldChg>
      <pc:sldChg chg="modSp add del">
        <pc:chgData name="" userId="3d74ac4f26943c44" providerId="LiveId" clId="{2DD6BB4D-4F1E-41B5-9E1B-FC59242AD987}" dt="2021-10-13T23:18:05.495" v="543" actId="2696"/>
        <pc:sldMkLst>
          <pc:docMk/>
          <pc:sldMk cId="1013349612" sldId="579"/>
        </pc:sldMkLst>
        <pc:picChg chg="mod">
          <ac:chgData name="" userId="3d74ac4f26943c44" providerId="LiveId" clId="{2DD6BB4D-4F1E-41B5-9E1B-FC59242AD987}" dt="2021-10-09T21:59:24.687" v="310" actId="1076"/>
          <ac:picMkLst>
            <pc:docMk/>
            <pc:sldMk cId="1013349612" sldId="579"/>
            <ac:picMk id="253" creationId="{8B31B7AD-0590-435C-8ACC-344C611DEFFD}"/>
          </ac:picMkLst>
        </pc:picChg>
      </pc:sldChg>
      <pc:sldChg chg="addSp modSp">
        <pc:chgData name="" userId="3d74ac4f26943c44" providerId="LiveId" clId="{2DD6BB4D-4F1E-41B5-9E1B-FC59242AD987}" dt="2021-10-13T23:13:12.589" v="483" actId="113"/>
        <pc:sldMkLst>
          <pc:docMk/>
          <pc:sldMk cId="577036156" sldId="588"/>
        </pc:sldMkLst>
        <pc:spChg chg="add mod">
          <ac:chgData name="" userId="3d74ac4f26943c44" providerId="LiveId" clId="{2DD6BB4D-4F1E-41B5-9E1B-FC59242AD987}" dt="2021-10-13T23:13:12.589" v="483" actId="113"/>
          <ac:spMkLst>
            <pc:docMk/>
            <pc:sldMk cId="577036156" sldId="588"/>
            <ac:spMk id="3" creationId="{51C99193-6A94-4225-9A9C-F1D0AC838B7D}"/>
          </ac:spMkLst>
        </pc:spChg>
        <pc:picChg chg="mod">
          <ac:chgData name="" userId="3d74ac4f26943c44" providerId="LiveId" clId="{2DD6BB4D-4F1E-41B5-9E1B-FC59242AD987}" dt="2021-10-13T23:12:09.838" v="451" actId="1076"/>
          <ac:picMkLst>
            <pc:docMk/>
            <pc:sldMk cId="577036156" sldId="588"/>
            <ac:picMk id="2" creationId="{89D9186C-D477-4D87-A9FF-B60C6857DBAB}"/>
          </ac:picMkLst>
        </pc:picChg>
      </pc:sldChg>
      <pc:sldChg chg="addSp modSp modAnim">
        <pc:chgData name="" userId="3d74ac4f26943c44" providerId="LiveId" clId="{2DD6BB4D-4F1E-41B5-9E1B-FC59242AD987}" dt="2021-10-13T23:13:47.367" v="485" actId="1076"/>
        <pc:sldMkLst>
          <pc:docMk/>
          <pc:sldMk cId="3101295434" sldId="589"/>
        </pc:sldMkLst>
        <pc:spChg chg="add mod">
          <ac:chgData name="" userId="3d74ac4f26943c44" providerId="LiveId" clId="{2DD6BB4D-4F1E-41B5-9E1B-FC59242AD987}" dt="2021-10-13T23:13:47.367" v="485" actId="1076"/>
          <ac:spMkLst>
            <pc:docMk/>
            <pc:sldMk cId="3101295434" sldId="589"/>
            <ac:spMk id="2" creationId="{7958C979-4BFC-4A53-BE21-299E94C05256}"/>
          </ac:spMkLst>
        </pc:spChg>
        <pc:spChg chg="add mod">
          <ac:chgData name="" userId="3d74ac4f26943c44" providerId="LiveId" clId="{2DD6BB4D-4F1E-41B5-9E1B-FC59242AD987}" dt="2021-10-02T18:35:44.431" v="19" actId="208"/>
          <ac:spMkLst>
            <pc:docMk/>
            <pc:sldMk cId="3101295434" sldId="589"/>
            <ac:spMk id="4" creationId="{77543476-9C20-42A0-89FD-7AB015639A2C}"/>
          </ac:spMkLst>
        </pc:spChg>
        <pc:spChg chg="add mod">
          <ac:chgData name="" userId="3d74ac4f26943c44" providerId="LiveId" clId="{2DD6BB4D-4F1E-41B5-9E1B-FC59242AD987}" dt="2021-10-02T18:36:00.377" v="24" actId="1076"/>
          <ac:spMkLst>
            <pc:docMk/>
            <pc:sldMk cId="3101295434" sldId="589"/>
            <ac:spMk id="5" creationId="{03A14135-2CC0-4FE1-8809-8F92650D88F1}"/>
          </ac:spMkLst>
        </pc:spChg>
        <pc:spChg chg="add mod">
          <ac:chgData name="" userId="3d74ac4f26943c44" providerId="LiveId" clId="{2DD6BB4D-4F1E-41B5-9E1B-FC59242AD987}" dt="2021-10-02T18:36:09.746" v="27" actId="14100"/>
          <ac:spMkLst>
            <pc:docMk/>
            <pc:sldMk cId="3101295434" sldId="589"/>
            <ac:spMk id="6" creationId="{B5E95466-99AF-4864-BE52-00FDF3491556}"/>
          </ac:spMkLst>
        </pc:spChg>
      </pc:sldChg>
      <pc:sldChg chg="addSp modSp modAnim">
        <pc:chgData name="" userId="3d74ac4f26943c44" providerId="LiveId" clId="{2DD6BB4D-4F1E-41B5-9E1B-FC59242AD987}" dt="2021-10-13T23:14:20.120" v="488" actId="1076"/>
        <pc:sldMkLst>
          <pc:docMk/>
          <pc:sldMk cId="545791714" sldId="590"/>
        </pc:sldMkLst>
        <pc:spChg chg="add mod">
          <ac:chgData name="" userId="3d74ac4f26943c44" providerId="LiveId" clId="{2DD6BB4D-4F1E-41B5-9E1B-FC59242AD987}" dt="2021-10-02T18:36:33.164" v="30" actId="11529"/>
          <ac:spMkLst>
            <pc:docMk/>
            <pc:sldMk cId="545791714" sldId="590"/>
            <ac:spMk id="3" creationId="{0C5AA13B-B0B1-471F-82A2-2CF3C1CBF22F}"/>
          </ac:spMkLst>
        </pc:spChg>
        <pc:spChg chg="add mod">
          <ac:chgData name="" userId="3d74ac4f26943c44" providerId="LiveId" clId="{2DD6BB4D-4F1E-41B5-9E1B-FC59242AD987}" dt="2021-10-13T23:14:20.120" v="488" actId="1076"/>
          <ac:spMkLst>
            <pc:docMk/>
            <pc:sldMk cId="545791714" sldId="590"/>
            <ac:spMk id="4" creationId="{CE77EBA8-427A-42BE-AEFD-8F86017731A3}"/>
          </ac:spMkLst>
        </pc:spChg>
        <pc:picChg chg="mod ord">
          <ac:chgData name="" userId="3d74ac4f26943c44" providerId="LiveId" clId="{2DD6BB4D-4F1E-41B5-9E1B-FC59242AD987}" dt="2021-10-13T23:14:16.654" v="487" actId="1076"/>
          <ac:picMkLst>
            <pc:docMk/>
            <pc:sldMk cId="545791714" sldId="590"/>
            <ac:picMk id="2" creationId="{2B939C2B-781D-4B83-99C0-03664884A9E3}"/>
          </ac:picMkLst>
        </pc:picChg>
      </pc:sldChg>
      <pc:sldChg chg="addSp modSp">
        <pc:chgData name="" userId="3d74ac4f26943c44" providerId="LiveId" clId="{2DD6BB4D-4F1E-41B5-9E1B-FC59242AD987}" dt="2021-10-13T23:14:29.403" v="490" actId="1076"/>
        <pc:sldMkLst>
          <pc:docMk/>
          <pc:sldMk cId="3921481446" sldId="591"/>
        </pc:sldMkLst>
        <pc:spChg chg="add mod">
          <ac:chgData name="" userId="3d74ac4f26943c44" providerId="LiveId" clId="{2DD6BB4D-4F1E-41B5-9E1B-FC59242AD987}" dt="2021-10-13T23:14:29.403" v="490" actId="1076"/>
          <ac:spMkLst>
            <pc:docMk/>
            <pc:sldMk cId="3921481446" sldId="591"/>
            <ac:spMk id="3" creationId="{F05C974C-0B1A-497A-8A59-62D6772C501C}"/>
          </ac:spMkLst>
        </pc:spChg>
      </pc:sldChg>
      <pc:sldChg chg="addSp modSp modAnim">
        <pc:chgData name="" userId="3d74ac4f26943c44" providerId="LiveId" clId="{2DD6BB4D-4F1E-41B5-9E1B-FC59242AD987}" dt="2021-10-13T23:14:37.863" v="492" actId="1076"/>
        <pc:sldMkLst>
          <pc:docMk/>
          <pc:sldMk cId="85470100" sldId="592"/>
        </pc:sldMkLst>
        <pc:spChg chg="add mod">
          <ac:chgData name="" userId="3d74ac4f26943c44" providerId="LiveId" clId="{2DD6BB4D-4F1E-41B5-9E1B-FC59242AD987}" dt="2021-10-02T18:37:21.140" v="33" actId="14100"/>
          <ac:spMkLst>
            <pc:docMk/>
            <pc:sldMk cId="85470100" sldId="592"/>
            <ac:spMk id="3" creationId="{50406ADB-9B80-42AE-AA8A-D1BBBB745A02}"/>
          </ac:spMkLst>
        </pc:spChg>
        <pc:spChg chg="add mod">
          <ac:chgData name="" userId="3d74ac4f26943c44" providerId="LiveId" clId="{2DD6BB4D-4F1E-41B5-9E1B-FC59242AD987}" dt="2021-10-13T23:14:37.863" v="492" actId="1076"/>
          <ac:spMkLst>
            <pc:docMk/>
            <pc:sldMk cId="85470100" sldId="592"/>
            <ac:spMk id="4" creationId="{D1D5D5BB-15AE-42C5-8671-7D022713C8D3}"/>
          </ac:spMkLst>
        </pc:spChg>
        <pc:picChg chg="ord">
          <ac:chgData name="" userId="3d74ac4f26943c44" providerId="LiveId" clId="{2DD6BB4D-4F1E-41B5-9E1B-FC59242AD987}" dt="2021-10-13T23:12:40.652" v="458" actId="166"/>
          <ac:picMkLst>
            <pc:docMk/>
            <pc:sldMk cId="85470100" sldId="592"/>
            <ac:picMk id="2" creationId="{B2E8A62E-F6E0-43B0-B532-96FBFFAF13D9}"/>
          </ac:picMkLst>
        </pc:picChg>
      </pc:sldChg>
      <pc:sldChg chg="addSp modSp">
        <pc:chgData name="" userId="3d74ac4f26943c44" providerId="LiveId" clId="{2DD6BB4D-4F1E-41B5-9E1B-FC59242AD987}" dt="2021-10-13T23:16:12.118" v="508" actId="1076"/>
        <pc:sldMkLst>
          <pc:docMk/>
          <pc:sldMk cId="2547908033" sldId="593"/>
        </pc:sldMkLst>
        <pc:spChg chg="add mod">
          <ac:chgData name="" userId="3d74ac4f26943c44" providerId="LiveId" clId="{2DD6BB4D-4F1E-41B5-9E1B-FC59242AD987}" dt="2021-10-13T23:16:12.118" v="508" actId="1076"/>
          <ac:spMkLst>
            <pc:docMk/>
            <pc:sldMk cId="2547908033" sldId="593"/>
            <ac:spMk id="3" creationId="{C29CEA47-0DDC-41B9-9277-FACEDA3A38C7}"/>
          </ac:spMkLst>
        </pc:spChg>
      </pc:sldChg>
      <pc:sldChg chg="addSp modSp modAnim">
        <pc:chgData name="" userId="3d74ac4f26943c44" providerId="LiveId" clId="{2DD6BB4D-4F1E-41B5-9E1B-FC59242AD987}" dt="2021-10-02T18:40:36.296" v="109"/>
        <pc:sldMkLst>
          <pc:docMk/>
          <pc:sldMk cId="2508591940" sldId="594"/>
        </pc:sldMkLst>
        <pc:spChg chg="add mod">
          <ac:chgData name="" userId="3d74ac4f26943c44" providerId="LiveId" clId="{2DD6BB4D-4F1E-41B5-9E1B-FC59242AD987}" dt="2021-10-02T18:37:44.925" v="50" actId="20577"/>
          <ac:spMkLst>
            <pc:docMk/>
            <pc:sldMk cId="2508591940" sldId="594"/>
            <ac:spMk id="3" creationId="{14B6E37E-B09B-4044-BA89-268341518726}"/>
          </ac:spMkLst>
        </pc:spChg>
        <pc:spChg chg="add mod">
          <ac:chgData name="" userId="3d74ac4f26943c44" providerId="LiveId" clId="{2DD6BB4D-4F1E-41B5-9E1B-FC59242AD987}" dt="2021-10-02T18:38:13.481" v="73" actId="20577"/>
          <ac:spMkLst>
            <pc:docMk/>
            <pc:sldMk cId="2508591940" sldId="594"/>
            <ac:spMk id="4" creationId="{AE2AD0CC-8435-4F69-8421-11E8C050EE63}"/>
          </ac:spMkLst>
        </pc:spChg>
        <pc:spChg chg="add mod">
          <ac:chgData name="" userId="3d74ac4f26943c44" providerId="LiveId" clId="{2DD6BB4D-4F1E-41B5-9E1B-FC59242AD987}" dt="2021-10-02T18:39:46.876" v="102" actId="14100"/>
          <ac:spMkLst>
            <pc:docMk/>
            <pc:sldMk cId="2508591940" sldId="594"/>
            <ac:spMk id="5" creationId="{8E762162-7870-456A-84A3-C4CC8A308E71}"/>
          </ac:spMkLst>
        </pc:spChg>
        <pc:spChg chg="add mod">
          <ac:chgData name="" userId="3d74ac4f26943c44" providerId="LiveId" clId="{2DD6BB4D-4F1E-41B5-9E1B-FC59242AD987}" dt="2021-10-02T18:40:28.109" v="108" actId="2085"/>
          <ac:spMkLst>
            <pc:docMk/>
            <pc:sldMk cId="2508591940" sldId="594"/>
            <ac:spMk id="6" creationId="{AAB26D3E-332D-47E5-83B3-D0F15BE247D2}"/>
          </ac:spMkLst>
        </pc:spChg>
        <pc:picChg chg="mod">
          <ac:chgData name="" userId="3d74ac4f26943c44" providerId="LiveId" clId="{2DD6BB4D-4F1E-41B5-9E1B-FC59242AD987}" dt="2021-10-02T18:38:30.072" v="90" actId="1076"/>
          <ac:picMkLst>
            <pc:docMk/>
            <pc:sldMk cId="2508591940" sldId="594"/>
            <ac:picMk id="2" creationId="{E8230FD9-405D-451A-B2C6-CF1229DE21AE}"/>
          </ac:picMkLst>
        </pc:picChg>
      </pc:sldChg>
      <pc:sldChg chg="addSp modSp">
        <pc:chgData name="" userId="3d74ac4f26943c44" providerId="LiveId" clId="{2DD6BB4D-4F1E-41B5-9E1B-FC59242AD987}" dt="2021-10-13T23:15:23.806" v="497" actId="1076"/>
        <pc:sldMkLst>
          <pc:docMk/>
          <pc:sldMk cId="2279115778" sldId="595"/>
        </pc:sldMkLst>
        <pc:spChg chg="add mod">
          <ac:chgData name="" userId="3d74ac4f26943c44" providerId="LiveId" clId="{2DD6BB4D-4F1E-41B5-9E1B-FC59242AD987}" dt="2021-10-13T23:15:23.806" v="497" actId="1076"/>
          <ac:spMkLst>
            <pc:docMk/>
            <pc:sldMk cId="2279115778" sldId="595"/>
            <ac:spMk id="3" creationId="{4264521A-A1E3-4242-B19C-4FB6E49783C7}"/>
          </ac:spMkLst>
        </pc:spChg>
        <pc:picChg chg="mod">
          <ac:chgData name="" userId="3d74ac4f26943c44" providerId="LiveId" clId="{2DD6BB4D-4F1E-41B5-9E1B-FC59242AD987}" dt="2021-10-13T23:15:10.655" v="496" actId="1076"/>
          <ac:picMkLst>
            <pc:docMk/>
            <pc:sldMk cId="2279115778" sldId="595"/>
            <ac:picMk id="2" creationId="{2BA6A5A5-EC2F-42A6-A56F-DAB74DC67FD6}"/>
          </ac:picMkLst>
        </pc:picChg>
      </pc:sldChg>
      <pc:sldChg chg="addSp modSp modAnim">
        <pc:chgData name="" userId="3d74ac4f26943c44" providerId="LiveId" clId="{2DD6BB4D-4F1E-41B5-9E1B-FC59242AD987}" dt="2021-10-13T23:15:39.892" v="499" actId="1076"/>
        <pc:sldMkLst>
          <pc:docMk/>
          <pc:sldMk cId="69183197" sldId="596"/>
        </pc:sldMkLst>
        <pc:spChg chg="add mod">
          <ac:chgData name="" userId="3d74ac4f26943c44" providerId="LiveId" clId="{2DD6BB4D-4F1E-41B5-9E1B-FC59242AD987}" dt="2021-10-02T18:41:46.512" v="119" actId="11529"/>
          <ac:spMkLst>
            <pc:docMk/>
            <pc:sldMk cId="69183197" sldId="596"/>
            <ac:spMk id="3" creationId="{B6EF660A-1C08-468A-83DE-CD3EE59FA3C6}"/>
          </ac:spMkLst>
        </pc:spChg>
        <pc:spChg chg="add mod">
          <ac:chgData name="" userId="3d74ac4f26943c44" providerId="LiveId" clId="{2DD6BB4D-4F1E-41B5-9E1B-FC59242AD987}" dt="2021-10-13T23:15:39.892" v="499" actId="1076"/>
          <ac:spMkLst>
            <pc:docMk/>
            <pc:sldMk cId="69183197" sldId="596"/>
            <ac:spMk id="4" creationId="{12D74647-B07F-4ECE-B7A3-17BDF8128B84}"/>
          </ac:spMkLst>
        </pc:spChg>
      </pc:sldChg>
      <pc:sldChg chg="addSp modSp">
        <pc:chgData name="" userId="3d74ac4f26943c44" providerId="LiveId" clId="{2DD6BB4D-4F1E-41B5-9E1B-FC59242AD987}" dt="2021-10-13T23:15:50.284" v="501" actId="1076"/>
        <pc:sldMkLst>
          <pc:docMk/>
          <pc:sldMk cId="3981833467" sldId="597"/>
        </pc:sldMkLst>
        <pc:spChg chg="add mod">
          <ac:chgData name="" userId="3d74ac4f26943c44" providerId="LiveId" clId="{2DD6BB4D-4F1E-41B5-9E1B-FC59242AD987}" dt="2021-10-13T23:15:50.284" v="501" actId="1076"/>
          <ac:spMkLst>
            <pc:docMk/>
            <pc:sldMk cId="3981833467" sldId="597"/>
            <ac:spMk id="3" creationId="{23CB4440-D606-4316-B797-E14B83FE263C}"/>
          </ac:spMkLst>
        </pc:spChg>
      </pc:sldChg>
      <pc:sldChg chg="addSp modSp">
        <pc:chgData name="" userId="3d74ac4f26943c44" providerId="LiveId" clId="{2DD6BB4D-4F1E-41B5-9E1B-FC59242AD987}" dt="2021-10-13T23:16:01.743" v="504" actId="1076"/>
        <pc:sldMkLst>
          <pc:docMk/>
          <pc:sldMk cId="2384697266" sldId="598"/>
        </pc:sldMkLst>
        <pc:spChg chg="add mod">
          <ac:chgData name="" userId="3d74ac4f26943c44" providerId="LiveId" clId="{2DD6BB4D-4F1E-41B5-9E1B-FC59242AD987}" dt="2021-10-13T23:16:01.743" v="504" actId="1076"/>
          <ac:spMkLst>
            <pc:docMk/>
            <pc:sldMk cId="2384697266" sldId="598"/>
            <ac:spMk id="3" creationId="{C6EB50B4-D16E-4CE7-BD71-F87C443DA915}"/>
          </ac:spMkLst>
        </pc:spChg>
      </pc:sldChg>
      <pc:sldChg chg="addSp modSp modAnim">
        <pc:chgData name="" userId="3d74ac4f26943c44" providerId="LiveId" clId="{2DD6BB4D-4F1E-41B5-9E1B-FC59242AD987}" dt="2021-10-13T23:16:07.273" v="506" actId="1076"/>
        <pc:sldMkLst>
          <pc:docMk/>
          <pc:sldMk cId="1506463201" sldId="599"/>
        </pc:sldMkLst>
        <pc:spChg chg="add mod">
          <ac:chgData name="" userId="3d74ac4f26943c44" providerId="LiveId" clId="{2DD6BB4D-4F1E-41B5-9E1B-FC59242AD987}" dt="2021-10-13T22:33:49.192" v="367" actId="3062"/>
          <ac:spMkLst>
            <pc:docMk/>
            <pc:sldMk cId="1506463201" sldId="599"/>
            <ac:spMk id="3" creationId="{4B13E84E-1014-482A-BF64-1A9ECB18E84A}"/>
          </ac:spMkLst>
        </pc:spChg>
        <pc:spChg chg="add mod">
          <ac:chgData name="" userId="3d74ac4f26943c44" providerId="LiveId" clId="{2DD6BB4D-4F1E-41B5-9E1B-FC59242AD987}" dt="2021-10-13T22:34:09.129" v="371" actId="1076"/>
          <ac:spMkLst>
            <pc:docMk/>
            <pc:sldMk cId="1506463201" sldId="599"/>
            <ac:spMk id="4" creationId="{C70FD6F6-19F6-42E9-9EB2-E5F2DA409C39}"/>
          </ac:spMkLst>
        </pc:spChg>
        <pc:spChg chg="add mod">
          <ac:chgData name="" userId="3d74ac4f26943c44" providerId="LiveId" clId="{2DD6BB4D-4F1E-41B5-9E1B-FC59242AD987}" dt="2021-10-13T22:34:37.433" v="376" actId="1076"/>
          <ac:spMkLst>
            <pc:docMk/>
            <pc:sldMk cId="1506463201" sldId="599"/>
            <ac:spMk id="5" creationId="{05586631-F0DD-493D-8737-C62BAC97D9D9}"/>
          </ac:spMkLst>
        </pc:spChg>
        <pc:spChg chg="add mod">
          <ac:chgData name="" userId="3d74ac4f26943c44" providerId="LiveId" clId="{2DD6BB4D-4F1E-41B5-9E1B-FC59242AD987}" dt="2021-10-13T23:16:07.273" v="506" actId="1076"/>
          <ac:spMkLst>
            <pc:docMk/>
            <pc:sldMk cId="1506463201" sldId="599"/>
            <ac:spMk id="6" creationId="{BD74566F-7385-426C-B726-6900D9DC7194}"/>
          </ac:spMkLst>
        </pc:spChg>
        <pc:picChg chg="mod">
          <ac:chgData name="" userId="3d74ac4f26943c44" providerId="LiveId" clId="{2DD6BB4D-4F1E-41B5-9E1B-FC59242AD987}" dt="2021-10-13T22:34:40.307" v="377" actId="1076"/>
          <ac:picMkLst>
            <pc:docMk/>
            <pc:sldMk cId="1506463201" sldId="599"/>
            <ac:picMk id="2" creationId="{05927176-5AB5-40D2-B4F7-44535F81A346}"/>
          </ac:picMkLst>
        </pc:picChg>
      </pc:sldChg>
      <pc:sldChg chg="addSp modSp modAnim">
        <pc:chgData name="" userId="3d74ac4f26943c44" providerId="LiveId" clId="{2DD6BB4D-4F1E-41B5-9E1B-FC59242AD987}" dt="2021-10-13T23:14:46.717" v="494" actId="1076"/>
        <pc:sldMkLst>
          <pc:docMk/>
          <pc:sldMk cId="4158784857" sldId="600"/>
        </pc:sldMkLst>
        <pc:spChg chg="add mod">
          <ac:chgData name="" userId="3d74ac4f26943c44" providerId="LiveId" clId="{2DD6BB4D-4F1E-41B5-9E1B-FC59242AD987}" dt="2021-10-02T18:40:54.299" v="112" actId="14100"/>
          <ac:spMkLst>
            <pc:docMk/>
            <pc:sldMk cId="4158784857" sldId="600"/>
            <ac:spMk id="3" creationId="{0FD31789-5E4E-48E3-8355-9D6696AD2CCC}"/>
          </ac:spMkLst>
        </pc:spChg>
        <pc:spChg chg="add mod">
          <ac:chgData name="" userId="3d74ac4f26943c44" providerId="LiveId" clId="{2DD6BB4D-4F1E-41B5-9E1B-FC59242AD987}" dt="2021-10-02T18:40:59.942" v="114" actId="1076"/>
          <ac:spMkLst>
            <pc:docMk/>
            <pc:sldMk cId="4158784857" sldId="600"/>
            <ac:spMk id="4" creationId="{B0E56AE4-5A30-44A6-905D-08E01C6624A0}"/>
          </ac:spMkLst>
        </pc:spChg>
        <pc:spChg chg="add mod">
          <ac:chgData name="" userId="3d74ac4f26943c44" providerId="LiveId" clId="{2DD6BB4D-4F1E-41B5-9E1B-FC59242AD987}" dt="2021-10-13T23:14:46.717" v="494" actId="1076"/>
          <ac:spMkLst>
            <pc:docMk/>
            <pc:sldMk cId="4158784857" sldId="600"/>
            <ac:spMk id="5" creationId="{F248A8A8-BC47-4BB9-942B-586D26D04909}"/>
          </ac:spMkLst>
        </pc:spChg>
      </pc:sldChg>
      <pc:sldChg chg="addSp delSp modSp">
        <pc:chgData name="" userId="3d74ac4f26943c44" providerId="LiveId" clId="{2DD6BB4D-4F1E-41B5-9E1B-FC59242AD987}" dt="2021-10-13T23:16:17.114" v="510" actId="1076"/>
        <pc:sldMkLst>
          <pc:docMk/>
          <pc:sldMk cId="3520091072" sldId="601"/>
        </pc:sldMkLst>
        <pc:spChg chg="add mod">
          <ac:chgData name="" userId="3d74ac4f26943c44" providerId="LiveId" clId="{2DD6BB4D-4F1E-41B5-9E1B-FC59242AD987}" dt="2021-10-13T23:16:17.114" v="510" actId="1076"/>
          <ac:spMkLst>
            <pc:docMk/>
            <pc:sldMk cId="3520091072" sldId="601"/>
            <ac:spMk id="3" creationId="{EEF3D7EF-CDAE-4E04-8E85-BB2C4AC69D6C}"/>
          </ac:spMkLst>
        </pc:spChg>
        <pc:picChg chg="add del mod">
          <ac:chgData name="" userId="3d74ac4f26943c44" providerId="LiveId" clId="{2DD6BB4D-4F1E-41B5-9E1B-FC59242AD987}" dt="2021-10-03T18:01:33.362" v="148" actId="478"/>
          <ac:picMkLst>
            <pc:docMk/>
            <pc:sldMk cId="3520091072" sldId="601"/>
            <ac:picMk id="3" creationId="{B34867FB-B841-45BB-B30D-A1D16E37F75D}"/>
          </ac:picMkLst>
        </pc:picChg>
      </pc:sldChg>
      <pc:sldChg chg="addSp modSp modAnim">
        <pc:chgData name="" userId="3d74ac4f26943c44" providerId="LiveId" clId="{2DD6BB4D-4F1E-41B5-9E1B-FC59242AD987}" dt="2021-10-13T23:16:25.433" v="512" actId="1076"/>
        <pc:sldMkLst>
          <pc:docMk/>
          <pc:sldMk cId="938456326" sldId="602"/>
        </pc:sldMkLst>
        <pc:spChg chg="add mod">
          <ac:chgData name="" userId="3d74ac4f26943c44" providerId="LiveId" clId="{2DD6BB4D-4F1E-41B5-9E1B-FC59242AD987}" dt="2021-10-03T18:03:02.380" v="154" actId="207"/>
          <ac:spMkLst>
            <pc:docMk/>
            <pc:sldMk cId="938456326" sldId="602"/>
            <ac:spMk id="3" creationId="{AF18DAA7-1854-4A2F-8CD4-36E48572BE0F}"/>
          </ac:spMkLst>
        </pc:spChg>
        <pc:spChg chg="add mod">
          <ac:chgData name="" userId="3d74ac4f26943c44" providerId="LiveId" clId="{2DD6BB4D-4F1E-41B5-9E1B-FC59242AD987}" dt="2021-10-03T18:03:04.866" v="155" actId="207"/>
          <ac:spMkLst>
            <pc:docMk/>
            <pc:sldMk cId="938456326" sldId="602"/>
            <ac:spMk id="4" creationId="{7DDDCCF4-31C0-4742-A1CB-7F5492715F2E}"/>
          </ac:spMkLst>
        </pc:spChg>
        <pc:spChg chg="add mod">
          <ac:chgData name="" userId="3d74ac4f26943c44" providerId="LiveId" clId="{2DD6BB4D-4F1E-41B5-9E1B-FC59242AD987}" dt="2021-10-13T23:16:25.433" v="512" actId="1076"/>
          <ac:spMkLst>
            <pc:docMk/>
            <pc:sldMk cId="938456326" sldId="602"/>
            <ac:spMk id="5" creationId="{7AE9EA6E-A4A8-490B-8D51-9CF29A28CDC7}"/>
          </ac:spMkLst>
        </pc:spChg>
      </pc:sldChg>
      <pc:sldChg chg="addSp modSp">
        <pc:chgData name="" userId="3d74ac4f26943c44" providerId="LiveId" clId="{2DD6BB4D-4F1E-41B5-9E1B-FC59242AD987}" dt="2021-10-13T23:16:35.156" v="514" actId="1076"/>
        <pc:sldMkLst>
          <pc:docMk/>
          <pc:sldMk cId="2392810462" sldId="603"/>
        </pc:sldMkLst>
        <pc:spChg chg="add mod">
          <ac:chgData name="" userId="3d74ac4f26943c44" providerId="LiveId" clId="{2DD6BB4D-4F1E-41B5-9E1B-FC59242AD987}" dt="2021-10-13T23:16:35.156" v="514" actId="1076"/>
          <ac:spMkLst>
            <pc:docMk/>
            <pc:sldMk cId="2392810462" sldId="603"/>
            <ac:spMk id="3" creationId="{214E1A2A-329A-422C-A6A7-521855AC4EE6}"/>
          </ac:spMkLst>
        </pc:spChg>
      </pc:sldChg>
      <pc:sldChg chg="addSp modSp">
        <pc:chgData name="" userId="3d74ac4f26943c44" providerId="LiveId" clId="{2DD6BB4D-4F1E-41B5-9E1B-FC59242AD987}" dt="2021-10-13T23:16:49.719" v="518" actId="1076"/>
        <pc:sldMkLst>
          <pc:docMk/>
          <pc:sldMk cId="1246649213" sldId="605"/>
        </pc:sldMkLst>
        <pc:spChg chg="add mod">
          <ac:chgData name="" userId="3d74ac4f26943c44" providerId="LiveId" clId="{2DD6BB4D-4F1E-41B5-9E1B-FC59242AD987}" dt="2021-10-13T23:16:49.719" v="518" actId="1076"/>
          <ac:spMkLst>
            <pc:docMk/>
            <pc:sldMk cId="1246649213" sldId="605"/>
            <ac:spMk id="3" creationId="{43D8B1E4-727A-4447-BBA0-A4A756D67DF7}"/>
          </ac:spMkLst>
        </pc:spChg>
      </pc:sldChg>
      <pc:sldChg chg="addSp modSp">
        <pc:chgData name="" userId="3d74ac4f26943c44" providerId="LiveId" clId="{2DD6BB4D-4F1E-41B5-9E1B-FC59242AD987}" dt="2021-10-13T23:16:57.513" v="521" actId="14100"/>
        <pc:sldMkLst>
          <pc:docMk/>
          <pc:sldMk cId="376596497" sldId="606"/>
        </pc:sldMkLst>
        <pc:spChg chg="add mod">
          <ac:chgData name="" userId="3d74ac4f26943c44" providerId="LiveId" clId="{2DD6BB4D-4F1E-41B5-9E1B-FC59242AD987}" dt="2021-10-13T23:16:54.968" v="520" actId="1076"/>
          <ac:spMkLst>
            <pc:docMk/>
            <pc:sldMk cId="376596497" sldId="606"/>
            <ac:spMk id="3" creationId="{55872582-AAF6-443E-B4EC-887A0EB3D084}"/>
          </ac:spMkLst>
        </pc:spChg>
        <pc:picChg chg="mod">
          <ac:chgData name="" userId="3d74ac4f26943c44" providerId="LiveId" clId="{2DD6BB4D-4F1E-41B5-9E1B-FC59242AD987}" dt="2021-10-13T23:16:57.513" v="521" actId="14100"/>
          <ac:picMkLst>
            <pc:docMk/>
            <pc:sldMk cId="376596497" sldId="606"/>
            <ac:picMk id="2" creationId="{0369CC78-DBBA-4DF9-8278-14FBC708AF8A}"/>
          </ac:picMkLst>
        </pc:picChg>
      </pc:sldChg>
      <pc:sldChg chg="addSp modSp">
        <pc:chgData name="" userId="3d74ac4f26943c44" providerId="LiveId" clId="{2DD6BB4D-4F1E-41B5-9E1B-FC59242AD987}" dt="2021-10-13T23:17:02.589" v="523" actId="1076"/>
        <pc:sldMkLst>
          <pc:docMk/>
          <pc:sldMk cId="3261310119" sldId="607"/>
        </pc:sldMkLst>
        <pc:spChg chg="add mod">
          <ac:chgData name="" userId="3d74ac4f26943c44" providerId="LiveId" clId="{2DD6BB4D-4F1E-41B5-9E1B-FC59242AD987}" dt="2021-10-13T23:17:02.589" v="523" actId="1076"/>
          <ac:spMkLst>
            <pc:docMk/>
            <pc:sldMk cId="3261310119" sldId="607"/>
            <ac:spMk id="3" creationId="{EE36FE98-721E-4873-B3B6-D07E5B8C5209}"/>
          </ac:spMkLst>
        </pc:spChg>
      </pc:sldChg>
      <pc:sldChg chg="addSp modSp modAnim">
        <pc:chgData name="" userId="3d74ac4f26943c44" providerId="LiveId" clId="{2DD6BB4D-4F1E-41B5-9E1B-FC59242AD987}" dt="2021-10-13T23:17:09.121" v="525" actId="1076"/>
        <pc:sldMkLst>
          <pc:docMk/>
          <pc:sldMk cId="1047073074" sldId="609"/>
        </pc:sldMkLst>
        <pc:spChg chg="add mod">
          <ac:chgData name="" userId="3d74ac4f26943c44" providerId="LiveId" clId="{2DD6BB4D-4F1E-41B5-9E1B-FC59242AD987}" dt="2021-10-13T22:36:09.312" v="384" actId="13822"/>
          <ac:spMkLst>
            <pc:docMk/>
            <pc:sldMk cId="1047073074" sldId="609"/>
            <ac:spMk id="3" creationId="{6C8D9083-07E3-4428-9D96-8E46569ABD64}"/>
          </ac:spMkLst>
        </pc:spChg>
        <pc:spChg chg="add mod">
          <ac:chgData name="" userId="3d74ac4f26943c44" providerId="LiveId" clId="{2DD6BB4D-4F1E-41B5-9E1B-FC59242AD987}" dt="2021-10-13T23:17:09.121" v="525" actId="1076"/>
          <ac:spMkLst>
            <pc:docMk/>
            <pc:sldMk cId="1047073074" sldId="609"/>
            <ac:spMk id="4" creationId="{23F21FFC-E1D8-42D9-8FEF-4875CEF8C7EA}"/>
          </ac:spMkLst>
        </pc:spChg>
      </pc:sldChg>
      <pc:sldChg chg="addSp modSp">
        <pc:chgData name="" userId="3d74ac4f26943c44" providerId="LiveId" clId="{2DD6BB4D-4F1E-41B5-9E1B-FC59242AD987}" dt="2021-10-13T23:17:25.598" v="531" actId="1076"/>
        <pc:sldMkLst>
          <pc:docMk/>
          <pc:sldMk cId="1685032698" sldId="610"/>
        </pc:sldMkLst>
        <pc:spChg chg="add mod">
          <ac:chgData name="" userId="3d74ac4f26943c44" providerId="LiveId" clId="{2DD6BB4D-4F1E-41B5-9E1B-FC59242AD987}" dt="2021-10-13T23:17:25.598" v="531" actId="1076"/>
          <ac:spMkLst>
            <pc:docMk/>
            <pc:sldMk cId="1685032698" sldId="610"/>
            <ac:spMk id="3" creationId="{A560E563-F42A-4A57-B322-AEF567A1261A}"/>
          </ac:spMkLst>
        </pc:spChg>
      </pc:sldChg>
      <pc:sldChg chg="addSp modSp">
        <pc:chgData name="" userId="3d74ac4f26943c44" providerId="LiveId" clId="{2DD6BB4D-4F1E-41B5-9E1B-FC59242AD987}" dt="2021-10-13T23:17:32.539" v="534" actId="14100"/>
        <pc:sldMkLst>
          <pc:docMk/>
          <pc:sldMk cId="1590258281" sldId="611"/>
        </pc:sldMkLst>
        <pc:spChg chg="add mod">
          <ac:chgData name="" userId="3d74ac4f26943c44" providerId="LiveId" clId="{2DD6BB4D-4F1E-41B5-9E1B-FC59242AD987}" dt="2021-10-13T23:17:30.430" v="533" actId="1076"/>
          <ac:spMkLst>
            <pc:docMk/>
            <pc:sldMk cId="1590258281" sldId="611"/>
            <ac:spMk id="3" creationId="{D3DE0DCB-7326-48B6-9679-A9106B5BFEBB}"/>
          </ac:spMkLst>
        </pc:spChg>
        <pc:picChg chg="mod">
          <ac:chgData name="" userId="3d74ac4f26943c44" providerId="LiveId" clId="{2DD6BB4D-4F1E-41B5-9E1B-FC59242AD987}" dt="2021-10-13T23:17:32.539" v="534" actId="14100"/>
          <ac:picMkLst>
            <pc:docMk/>
            <pc:sldMk cId="1590258281" sldId="611"/>
            <ac:picMk id="2" creationId="{56E7B57E-6278-43A3-BA2C-D5C984708BAB}"/>
          </ac:picMkLst>
        </pc:picChg>
      </pc:sldChg>
      <pc:sldChg chg="addSp modSp modAnim">
        <pc:chgData name="" userId="3d74ac4f26943c44" providerId="LiveId" clId="{2DD6BB4D-4F1E-41B5-9E1B-FC59242AD987}" dt="2021-10-13T23:17:15.838" v="527" actId="1076"/>
        <pc:sldMkLst>
          <pc:docMk/>
          <pc:sldMk cId="94854296" sldId="612"/>
        </pc:sldMkLst>
        <pc:spChg chg="add mod">
          <ac:chgData name="" userId="3d74ac4f26943c44" providerId="LiveId" clId="{2DD6BB4D-4F1E-41B5-9E1B-FC59242AD987}" dt="2021-10-13T22:36:26.738" v="389" actId="1076"/>
          <ac:spMkLst>
            <pc:docMk/>
            <pc:sldMk cId="94854296" sldId="612"/>
            <ac:spMk id="3" creationId="{63CC1CDD-1858-4461-ADDD-019FC08A13B8}"/>
          </ac:spMkLst>
        </pc:spChg>
        <pc:spChg chg="add mod">
          <ac:chgData name="" userId="3d74ac4f26943c44" providerId="LiveId" clId="{2DD6BB4D-4F1E-41B5-9E1B-FC59242AD987}" dt="2021-10-13T22:36:28.713" v="390" actId="1076"/>
          <ac:spMkLst>
            <pc:docMk/>
            <pc:sldMk cId="94854296" sldId="612"/>
            <ac:spMk id="4" creationId="{C8E64C00-7FA0-49A3-AE8D-D14AC2217076}"/>
          </ac:spMkLst>
        </pc:spChg>
        <pc:spChg chg="add mod">
          <ac:chgData name="" userId="3d74ac4f26943c44" providerId="LiveId" clId="{2DD6BB4D-4F1E-41B5-9E1B-FC59242AD987}" dt="2021-10-13T23:17:15.838" v="527" actId="1076"/>
          <ac:spMkLst>
            <pc:docMk/>
            <pc:sldMk cId="94854296" sldId="612"/>
            <ac:spMk id="5" creationId="{E7239648-7813-40DA-95AA-8222FEE5C6CA}"/>
          </ac:spMkLst>
        </pc:spChg>
      </pc:sldChg>
      <pc:sldChg chg="addSp modSp">
        <pc:chgData name="" userId="3d74ac4f26943c44" providerId="LiveId" clId="{2DD6BB4D-4F1E-41B5-9E1B-FC59242AD987}" dt="2021-10-13T23:17:20.758" v="529" actId="1076"/>
        <pc:sldMkLst>
          <pc:docMk/>
          <pc:sldMk cId="2908363371" sldId="613"/>
        </pc:sldMkLst>
        <pc:spChg chg="add mod">
          <ac:chgData name="" userId="3d74ac4f26943c44" providerId="LiveId" clId="{2DD6BB4D-4F1E-41B5-9E1B-FC59242AD987}" dt="2021-10-13T23:17:20.758" v="529" actId="1076"/>
          <ac:spMkLst>
            <pc:docMk/>
            <pc:sldMk cId="2908363371" sldId="613"/>
            <ac:spMk id="3" creationId="{B98BC260-5682-43EB-BF39-0DC5A427D2A0}"/>
          </ac:spMkLst>
        </pc:spChg>
      </pc:sldChg>
      <pc:sldChg chg="addSp modSp modAnim">
        <pc:chgData name="" userId="3d74ac4f26943c44" providerId="LiveId" clId="{2DD6BB4D-4F1E-41B5-9E1B-FC59242AD987}" dt="2021-10-13T23:17:37.905" v="536" actId="1076"/>
        <pc:sldMkLst>
          <pc:docMk/>
          <pc:sldMk cId="4195647061" sldId="614"/>
        </pc:sldMkLst>
        <pc:spChg chg="add mod">
          <ac:chgData name="" userId="3d74ac4f26943c44" providerId="LiveId" clId="{2DD6BB4D-4F1E-41B5-9E1B-FC59242AD987}" dt="2021-10-13T22:37:01.340" v="393" actId="11529"/>
          <ac:spMkLst>
            <pc:docMk/>
            <pc:sldMk cId="4195647061" sldId="614"/>
            <ac:spMk id="3" creationId="{FBC7EF90-3EA5-4166-81DE-9842FC213D43}"/>
          </ac:spMkLst>
        </pc:spChg>
        <pc:spChg chg="add mod">
          <ac:chgData name="" userId="3d74ac4f26943c44" providerId="LiveId" clId="{2DD6BB4D-4F1E-41B5-9E1B-FC59242AD987}" dt="2021-10-13T22:37:11.995" v="398" actId="1076"/>
          <ac:spMkLst>
            <pc:docMk/>
            <pc:sldMk cId="4195647061" sldId="614"/>
            <ac:spMk id="4" creationId="{62713CF9-D58C-4EC2-AAEE-C4922CED8B08}"/>
          </ac:spMkLst>
        </pc:spChg>
        <pc:spChg chg="add mod">
          <ac:chgData name="" userId="3d74ac4f26943c44" providerId="LiveId" clId="{2DD6BB4D-4F1E-41B5-9E1B-FC59242AD987}" dt="2021-10-13T22:37:07.525" v="397" actId="14100"/>
          <ac:spMkLst>
            <pc:docMk/>
            <pc:sldMk cId="4195647061" sldId="614"/>
            <ac:spMk id="5" creationId="{651500A1-CFDC-4FB5-B8CC-B8CE22785A55}"/>
          </ac:spMkLst>
        </pc:spChg>
        <pc:spChg chg="add mod">
          <ac:chgData name="" userId="3d74ac4f26943c44" providerId="LiveId" clId="{2DD6BB4D-4F1E-41B5-9E1B-FC59242AD987}" dt="2021-10-13T23:17:37.905" v="536" actId="1076"/>
          <ac:spMkLst>
            <pc:docMk/>
            <pc:sldMk cId="4195647061" sldId="614"/>
            <ac:spMk id="6" creationId="{F219BB81-5B99-4F59-9B85-26EA9FC4DC5A}"/>
          </ac:spMkLst>
        </pc:spChg>
      </pc:sldChg>
      <pc:sldChg chg="addSp modSp">
        <pc:chgData name="" userId="3d74ac4f26943c44" providerId="LiveId" clId="{2DD6BB4D-4F1E-41B5-9E1B-FC59242AD987}" dt="2021-10-13T23:17:45.377" v="538" actId="1076"/>
        <pc:sldMkLst>
          <pc:docMk/>
          <pc:sldMk cId="2329329334" sldId="615"/>
        </pc:sldMkLst>
        <pc:spChg chg="add mod">
          <ac:chgData name="" userId="3d74ac4f26943c44" providerId="LiveId" clId="{2DD6BB4D-4F1E-41B5-9E1B-FC59242AD987}" dt="2021-10-13T23:17:45.377" v="538" actId="1076"/>
          <ac:spMkLst>
            <pc:docMk/>
            <pc:sldMk cId="2329329334" sldId="615"/>
            <ac:spMk id="3" creationId="{059DFFD8-4B09-49EA-B4F8-832FFD46567B}"/>
          </ac:spMkLst>
        </pc:spChg>
      </pc:sldChg>
      <pc:sldChg chg="addSp modSp modAnim">
        <pc:chgData name="" userId="3d74ac4f26943c44" providerId="LiveId" clId="{2DD6BB4D-4F1E-41B5-9E1B-FC59242AD987}" dt="2021-10-13T23:17:51.168" v="540" actId="1076"/>
        <pc:sldMkLst>
          <pc:docMk/>
          <pc:sldMk cId="2165902152" sldId="616"/>
        </pc:sldMkLst>
        <pc:spChg chg="add mod">
          <ac:chgData name="" userId="3d74ac4f26943c44" providerId="LiveId" clId="{2DD6BB4D-4F1E-41B5-9E1B-FC59242AD987}" dt="2021-10-13T22:37:49.914" v="410" actId="14100"/>
          <ac:spMkLst>
            <pc:docMk/>
            <pc:sldMk cId="2165902152" sldId="616"/>
            <ac:spMk id="3" creationId="{AA259BA2-8526-4497-9E26-B973AB5C6F51}"/>
          </ac:spMkLst>
        </pc:spChg>
        <pc:spChg chg="add mod">
          <ac:chgData name="" userId="3d74ac4f26943c44" providerId="LiveId" clId="{2DD6BB4D-4F1E-41B5-9E1B-FC59242AD987}" dt="2021-10-13T22:37:44.960" v="408" actId="14100"/>
          <ac:spMkLst>
            <pc:docMk/>
            <pc:sldMk cId="2165902152" sldId="616"/>
            <ac:spMk id="4" creationId="{8C2125B0-D4CD-43BC-87D7-6DAA0A90D7C5}"/>
          </ac:spMkLst>
        </pc:spChg>
        <pc:spChg chg="add mod">
          <ac:chgData name="" userId="3d74ac4f26943c44" providerId="LiveId" clId="{2DD6BB4D-4F1E-41B5-9E1B-FC59242AD987}" dt="2021-10-13T22:37:41.093" v="406" actId="14100"/>
          <ac:spMkLst>
            <pc:docMk/>
            <pc:sldMk cId="2165902152" sldId="616"/>
            <ac:spMk id="5" creationId="{1FA18B15-2A6D-4342-847B-36794B86BDA2}"/>
          </ac:spMkLst>
        </pc:spChg>
        <pc:spChg chg="add mod">
          <ac:chgData name="" userId="3d74ac4f26943c44" providerId="LiveId" clId="{2DD6BB4D-4F1E-41B5-9E1B-FC59242AD987}" dt="2021-10-13T23:17:51.168" v="540" actId="1076"/>
          <ac:spMkLst>
            <pc:docMk/>
            <pc:sldMk cId="2165902152" sldId="616"/>
            <ac:spMk id="6" creationId="{DC28FD6B-2436-4385-9BA8-7BE09BC88E9F}"/>
          </ac:spMkLst>
        </pc:spChg>
      </pc:sldChg>
      <pc:sldChg chg="addSp modSp">
        <pc:chgData name="" userId="3d74ac4f26943c44" providerId="LiveId" clId="{2DD6BB4D-4F1E-41B5-9E1B-FC59242AD987}" dt="2021-10-13T23:17:57.671" v="542" actId="1076"/>
        <pc:sldMkLst>
          <pc:docMk/>
          <pc:sldMk cId="271310818" sldId="617"/>
        </pc:sldMkLst>
        <pc:spChg chg="add mod">
          <ac:chgData name="" userId="3d74ac4f26943c44" providerId="LiveId" clId="{2DD6BB4D-4F1E-41B5-9E1B-FC59242AD987}" dt="2021-10-13T23:17:57.671" v="542" actId="1076"/>
          <ac:spMkLst>
            <pc:docMk/>
            <pc:sldMk cId="271310818" sldId="617"/>
            <ac:spMk id="3" creationId="{56FEF6C5-05DE-4486-BDE2-132F48D3CB1B}"/>
          </ac:spMkLst>
        </pc:spChg>
      </pc:sldChg>
      <pc:sldChg chg="addSp modSp">
        <pc:chgData name="" userId="3d74ac4f26943c44" providerId="LiveId" clId="{2DD6BB4D-4F1E-41B5-9E1B-FC59242AD987}" dt="2021-10-09T22:07:50.553" v="340" actId="1076"/>
        <pc:sldMkLst>
          <pc:docMk/>
          <pc:sldMk cId="2708414314" sldId="620"/>
        </pc:sldMkLst>
        <pc:picChg chg="add mod modCrop">
          <ac:chgData name="" userId="3d74ac4f26943c44" providerId="LiveId" clId="{2DD6BB4D-4F1E-41B5-9E1B-FC59242AD987}" dt="2021-10-09T22:07:50.553" v="340" actId="1076"/>
          <ac:picMkLst>
            <pc:docMk/>
            <pc:sldMk cId="2708414314" sldId="620"/>
            <ac:picMk id="3" creationId="{6E8F278F-86BF-4587-A349-C673F4022F06}"/>
          </ac:picMkLst>
        </pc:picChg>
      </pc:sldChg>
      <pc:sldChg chg="add ord">
        <pc:chgData name="" userId="3d74ac4f26943c44" providerId="LiveId" clId="{2DD6BB4D-4F1E-41B5-9E1B-FC59242AD987}" dt="2021-10-03T18:01:38.738" v="149"/>
        <pc:sldMkLst>
          <pc:docMk/>
          <pc:sldMk cId="95708479" sldId="621"/>
        </pc:sldMkLst>
      </pc:sldChg>
      <pc:sldChg chg="addSp modSp add del">
        <pc:chgData name="" userId="3d74ac4f26943c44" providerId="LiveId" clId="{2DD6BB4D-4F1E-41B5-9E1B-FC59242AD987}" dt="2021-10-13T23:12:48.290" v="459" actId="2696"/>
        <pc:sldMkLst>
          <pc:docMk/>
          <pc:sldMk cId="4288179035" sldId="622"/>
        </pc:sldMkLst>
        <pc:spChg chg="add mod">
          <ac:chgData name="" userId="3d74ac4f26943c44" providerId="LiveId" clId="{2DD6BB4D-4F1E-41B5-9E1B-FC59242AD987}" dt="2021-10-03T19:46:37.992" v="218" actId="1076"/>
          <ac:spMkLst>
            <pc:docMk/>
            <pc:sldMk cId="4288179035" sldId="622"/>
            <ac:spMk id="2" creationId="{126B82ED-2B8A-4747-80E4-53BF04D3BB89}"/>
          </ac:spMkLst>
        </pc:spChg>
        <pc:spChg chg="add mod">
          <ac:chgData name="" userId="3d74ac4f26943c44" providerId="LiveId" clId="{2DD6BB4D-4F1E-41B5-9E1B-FC59242AD987}" dt="2021-10-03T19:45:12.442" v="207" actId="1076"/>
          <ac:spMkLst>
            <pc:docMk/>
            <pc:sldMk cId="4288179035" sldId="622"/>
            <ac:spMk id="3" creationId="{DC5F5D51-585B-4E56-BC2C-F469A4F49461}"/>
          </ac:spMkLst>
        </pc:spChg>
        <pc:spChg chg="add mod">
          <ac:chgData name="" userId="3d74ac4f26943c44" providerId="LiveId" clId="{2DD6BB4D-4F1E-41B5-9E1B-FC59242AD987}" dt="2021-10-03T19:48:07.108" v="241" actId="1076"/>
          <ac:spMkLst>
            <pc:docMk/>
            <pc:sldMk cId="4288179035" sldId="622"/>
            <ac:spMk id="4" creationId="{BC0B9595-A6BF-419D-90BB-3BBB130E7A35}"/>
          </ac:spMkLst>
        </pc:spChg>
        <pc:picChg chg="add mod modCrop">
          <ac:chgData name="" userId="3d74ac4f26943c44" providerId="LiveId" clId="{2DD6BB4D-4F1E-41B5-9E1B-FC59242AD987}" dt="2021-10-03T19:48:18.603" v="245" actId="1076"/>
          <ac:picMkLst>
            <pc:docMk/>
            <pc:sldMk cId="4288179035" sldId="622"/>
            <ac:picMk id="1026" creationId="{8E4CA624-7585-4B64-B44A-BC4803590B5C}"/>
          </ac:picMkLst>
        </pc:picChg>
        <pc:picChg chg="add mod modCrop">
          <ac:chgData name="" userId="3d74ac4f26943c44" providerId="LiveId" clId="{2DD6BB4D-4F1E-41B5-9E1B-FC59242AD987}" dt="2021-10-03T19:48:14.560" v="243" actId="1076"/>
          <ac:picMkLst>
            <pc:docMk/>
            <pc:sldMk cId="4288179035" sldId="622"/>
            <ac:picMk id="1028" creationId="{30F2CFDA-D140-41CC-B32F-F5182B5D2E6F}"/>
          </ac:picMkLst>
        </pc:picChg>
        <pc:picChg chg="add mod">
          <ac:chgData name="" userId="3d74ac4f26943c44" providerId="LiveId" clId="{2DD6BB4D-4F1E-41B5-9E1B-FC59242AD987}" dt="2021-10-03T19:48:24.403" v="247" actId="14100"/>
          <ac:picMkLst>
            <pc:docMk/>
            <pc:sldMk cId="4288179035" sldId="622"/>
            <ac:picMk id="1030" creationId="{E263527B-C8C4-4492-A8A7-76BA60FCFD7B}"/>
          </ac:picMkLst>
        </pc:picChg>
        <pc:picChg chg="add mod">
          <ac:chgData name="" userId="3d74ac4f26943c44" providerId="LiveId" clId="{2DD6BB4D-4F1E-41B5-9E1B-FC59242AD987}" dt="2021-10-03T19:47:33.296" v="232" actId="1076"/>
          <ac:picMkLst>
            <pc:docMk/>
            <pc:sldMk cId="4288179035" sldId="622"/>
            <ac:picMk id="1032" creationId="{C7600F47-EF60-4AC2-8301-628A89C1E356}"/>
          </ac:picMkLst>
        </pc:picChg>
        <pc:picChg chg="add mod modCrop">
          <ac:chgData name="" userId="3d74ac4f26943c44" providerId="LiveId" clId="{2DD6BB4D-4F1E-41B5-9E1B-FC59242AD987}" dt="2021-10-03T19:48:12.934" v="242" actId="1076"/>
          <ac:picMkLst>
            <pc:docMk/>
            <pc:sldMk cId="4288179035" sldId="622"/>
            <ac:picMk id="1034" creationId="{0C4C9BA5-3880-4119-8731-4F769BB6B5FF}"/>
          </ac:picMkLst>
        </pc:picChg>
      </pc:sldChg>
      <pc:sldChg chg="addSp modSp add del ord">
        <pc:chgData name="" userId="3d74ac4f26943c44" providerId="LiveId" clId="{2DD6BB4D-4F1E-41B5-9E1B-FC59242AD987}" dt="2021-10-13T23:15:54.720" v="502" actId="2696"/>
        <pc:sldMkLst>
          <pc:docMk/>
          <pc:sldMk cId="1401655787" sldId="624"/>
        </pc:sldMkLst>
        <pc:picChg chg="add mod">
          <ac:chgData name="" userId="3d74ac4f26943c44" providerId="LiveId" clId="{2DD6BB4D-4F1E-41B5-9E1B-FC59242AD987}" dt="2021-10-03T19:50:03.196" v="267" actId="1076"/>
          <ac:picMkLst>
            <pc:docMk/>
            <pc:sldMk cId="1401655787" sldId="624"/>
            <ac:picMk id="4" creationId="{731C19DC-85D3-413D-8E47-CEC02EFC8007}"/>
          </ac:picMkLst>
        </pc:picChg>
      </pc:sldChg>
      <pc:sldChg chg="addSp modSp add del">
        <pc:chgData name="" userId="3d74ac4f26943c44" providerId="LiveId" clId="{2DD6BB4D-4F1E-41B5-9E1B-FC59242AD987}" dt="2021-10-13T23:16:40.348" v="515" actId="2696"/>
        <pc:sldMkLst>
          <pc:docMk/>
          <pc:sldMk cId="2090894146" sldId="625"/>
        </pc:sldMkLst>
        <pc:picChg chg="add mod modCrop">
          <ac:chgData name="" userId="3d74ac4f26943c44" providerId="LiveId" clId="{2DD6BB4D-4F1E-41B5-9E1B-FC59242AD987}" dt="2021-10-06T22:55:32.992" v="280" actId="14100"/>
          <ac:picMkLst>
            <pc:docMk/>
            <pc:sldMk cId="2090894146" sldId="625"/>
            <ac:picMk id="1026" creationId="{6F015DBA-A823-4D24-B577-A21651BDD60F}"/>
          </ac:picMkLst>
        </pc:picChg>
      </pc:sldChg>
      <pc:sldChg chg="addSp modSp add del">
        <pc:chgData name="" userId="3d74ac4f26943c44" providerId="LiveId" clId="{2DD6BB4D-4F1E-41B5-9E1B-FC59242AD987}" dt="2021-10-13T23:16:43.593" v="516" actId="2696"/>
        <pc:sldMkLst>
          <pc:docMk/>
          <pc:sldMk cId="555217669" sldId="626"/>
        </pc:sldMkLst>
        <pc:spChg chg="add mod">
          <ac:chgData name="" userId="3d74ac4f26943c44" providerId="LiveId" clId="{2DD6BB4D-4F1E-41B5-9E1B-FC59242AD987}" dt="2021-10-06T22:57:01.685" v="300" actId="113"/>
          <ac:spMkLst>
            <pc:docMk/>
            <pc:sldMk cId="555217669" sldId="626"/>
            <ac:spMk id="2" creationId="{E23EF5B0-99C2-424F-B84C-1FD2DC4FF13F}"/>
          </ac:spMkLst>
        </pc:spChg>
        <pc:picChg chg="add">
          <ac:chgData name="" userId="3d74ac4f26943c44" providerId="LiveId" clId="{2DD6BB4D-4F1E-41B5-9E1B-FC59242AD987}" dt="2021-10-06T22:56:39.034" v="282"/>
          <ac:picMkLst>
            <pc:docMk/>
            <pc:sldMk cId="555217669" sldId="626"/>
            <ac:picMk id="2050" creationId="{257989F0-E72C-41EE-9614-6A79682A5E91}"/>
          </ac:picMkLst>
        </pc:picChg>
      </pc:sldChg>
      <pc:sldChg chg="addSp modSp add modAnim">
        <pc:chgData name="" userId="3d74ac4f26943c44" providerId="LiveId" clId="{2DD6BB4D-4F1E-41B5-9E1B-FC59242AD987}" dt="2021-10-09T22:01:49.696" v="336"/>
        <pc:sldMkLst>
          <pc:docMk/>
          <pc:sldMk cId="4088602543" sldId="627"/>
        </pc:sldMkLst>
        <pc:spChg chg="add mod">
          <ac:chgData name="" userId="3d74ac4f26943c44" providerId="LiveId" clId="{2DD6BB4D-4F1E-41B5-9E1B-FC59242AD987}" dt="2021-10-09T22:00:52.143" v="319" actId="13822"/>
          <ac:spMkLst>
            <pc:docMk/>
            <pc:sldMk cId="4088602543" sldId="627"/>
            <ac:spMk id="3" creationId="{4236EAF0-E6D9-4CEB-A81C-A05608F7886A}"/>
          </ac:spMkLst>
        </pc:spChg>
        <pc:spChg chg="add mod">
          <ac:chgData name="" userId="3d74ac4f26943c44" providerId="LiveId" clId="{2DD6BB4D-4F1E-41B5-9E1B-FC59242AD987}" dt="2021-10-09T22:01:05.176" v="324" actId="14100"/>
          <ac:spMkLst>
            <pc:docMk/>
            <pc:sldMk cId="4088602543" sldId="627"/>
            <ac:spMk id="4" creationId="{F2E92C4B-4438-42ED-9513-11E1BB2BA7E0}"/>
          </ac:spMkLst>
        </pc:spChg>
        <pc:spChg chg="add mod">
          <ac:chgData name="" userId="3d74ac4f26943c44" providerId="LiveId" clId="{2DD6BB4D-4F1E-41B5-9E1B-FC59242AD987}" dt="2021-10-09T22:00:58.850" v="322" actId="1076"/>
          <ac:spMkLst>
            <pc:docMk/>
            <pc:sldMk cId="4088602543" sldId="627"/>
            <ac:spMk id="5" creationId="{084C16C0-1C91-45B5-B825-5D1996D7AAFE}"/>
          </ac:spMkLst>
        </pc:spChg>
        <pc:spChg chg="add mod">
          <ac:chgData name="" userId="3d74ac4f26943c44" providerId="LiveId" clId="{2DD6BB4D-4F1E-41B5-9E1B-FC59242AD987}" dt="2021-10-09T22:01:13.269" v="328" actId="1076"/>
          <ac:spMkLst>
            <pc:docMk/>
            <pc:sldMk cId="4088602543" sldId="627"/>
            <ac:spMk id="6" creationId="{30849947-B35A-4500-8DD5-A62229980C76}"/>
          </ac:spMkLst>
        </pc:spChg>
        <pc:spChg chg="add mod">
          <ac:chgData name="" userId="3d74ac4f26943c44" providerId="LiveId" clId="{2DD6BB4D-4F1E-41B5-9E1B-FC59242AD987}" dt="2021-10-09T22:01:10.248" v="327" actId="1076"/>
          <ac:spMkLst>
            <pc:docMk/>
            <pc:sldMk cId="4088602543" sldId="627"/>
            <ac:spMk id="7" creationId="{90239FEC-7DF3-47AB-A7CA-8F0476EA6377}"/>
          </ac:spMkLst>
        </pc:spChg>
        <pc:spChg chg="add mod">
          <ac:chgData name="" userId="3d74ac4f26943c44" providerId="LiveId" clId="{2DD6BB4D-4F1E-41B5-9E1B-FC59242AD987}" dt="2021-10-09T22:01:17.680" v="330" actId="1076"/>
          <ac:spMkLst>
            <pc:docMk/>
            <pc:sldMk cId="4088602543" sldId="627"/>
            <ac:spMk id="8" creationId="{3F108C18-07AC-462D-BCB5-55733927F487}"/>
          </ac:spMkLst>
        </pc:spChg>
        <pc:picChg chg="add mod modCrop">
          <ac:chgData name="" userId="3d74ac4f26943c44" providerId="LiveId" clId="{2DD6BB4D-4F1E-41B5-9E1B-FC59242AD987}" dt="2021-10-09T22:00:19.247" v="317" actId="1076"/>
          <ac:picMkLst>
            <pc:docMk/>
            <pc:sldMk cId="4088602543" sldId="627"/>
            <ac:picMk id="2" creationId="{C94BFF6A-39ED-4C26-8E63-D333D605140D}"/>
          </ac:picMkLst>
        </pc:picChg>
      </pc:sldChg>
      <pc:sldChg chg="addSp modSp add">
        <pc:chgData name="" userId="3d74ac4f26943c44" providerId="LiveId" clId="{2DD6BB4D-4F1E-41B5-9E1B-FC59242AD987}" dt="2021-10-09T22:08:34.704" v="347" actId="1076"/>
        <pc:sldMkLst>
          <pc:docMk/>
          <pc:sldMk cId="1486867954" sldId="628"/>
        </pc:sldMkLst>
        <pc:picChg chg="add mod modCrop">
          <ac:chgData name="" userId="3d74ac4f26943c44" providerId="LiveId" clId="{2DD6BB4D-4F1E-41B5-9E1B-FC59242AD987}" dt="2021-10-09T22:08:34.704" v="347" actId="1076"/>
          <ac:picMkLst>
            <pc:docMk/>
            <pc:sldMk cId="1486867954" sldId="628"/>
            <ac:picMk id="2" creationId="{F00F58BE-2F16-4776-9D75-41343C087F6C}"/>
          </ac:picMkLst>
        </pc:picChg>
      </pc:sldChg>
      <pc:sldChg chg="addSp modSp add">
        <pc:chgData name="" userId="3d74ac4f26943c44" providerId="LiveId" clId="{2DD6BB4D-4F1E-41B5-9E1B-FC59242AD987}" dt="2021-10-09T22:09:43.021" v="356" actId="1076"/>
        <pc:sldMkLst>
          <pc:docMk/>
          <pc:sldMk cId="3968221592" sldId="630"/>
        </pc:sldMkLst>
        <pc:picChg chg="add mod modCrop">
          <ac:chgData name="" userId="3d74ac4f26943c44" providerId="LiveId" clId="{2DD6BB4D-4F1E-41B5-9E1B-FC59242AD987}" dt="2021-10-09T22:09:43.021" v="356" actId="1076"/>
          <ac:picMkLst>
            <pc:docMk/>
            <pc:sldMk cId="3968221592" sldId="630"/>
            <ac:picMk id="2" creationId="{84DB7F4A-346B-4F55-A234-DE21EFCD5A2F}"/>
          </ac:picMkLst>
        </pc:picChg>
      </pc:sldChg>
      <pc:sldChg chg="add del ord">
        <pc:chgData name="" userId="3d74ac4f26943c44" providerId="LiveId" clId="{2DD6BB4D-4F1E-41B5-9E1B-FC59242AD987}" dt="2021-10-13T22:41:06.436" v="419" actId="2696"/>
        <pc:sldMkLst>
          <pc:docMk/>
          <pc:sldMk cId="1250280803" sldId="631"/>
        </pc:sldMkLst>
      </pc:sldChg>
      <pc:sldChg chg="add del">
        <pc:chgData name="" userId="3d74ac4f26943c44" providerId="LiveId" clId="{2DD6BB4D-4F1E-41B5-9E1B-FC59242AD987}" dt="2021-10-13T22:36:47.665" v="392"/>
        <pc:sldMkLst>
          <pc:docMk/>
          <pc:sldMk cId="2764972443" sldId="631"/>
        </pc:sldMkLst>
      </pc:sldChg>
      <pc:sldMasterChg chg="addSp delSp modSp">
        <pc:chgData name="" userId="3d74ac4f26943c44" providerId="LiveId" clId="{2DD6BB4D-4F1E-41B5-9E1B-FC59242AD987}" dt="2021-10-13T23:11:13.135" v="449" actId="113"/>
        <pc:sldMasterMkLst>
          <pc:docMk/>
          <pc:sldMasterMk cId="1277168488" sldId="2147483648"/>
        </pc:sldMasterMkLst>
        <pc:spChg chg="del">
          <ac:chgData name="" userId="3d74ac4f26943c44" providerId="LiveId" clId="{2DD6BB4D-4F1E-41B5-9E1B-FC59242AD987}" dt="2021-10-13T23:10:52.709" v="420" actId="478"/>
          <ac:spMkLst>
            <pc:docMk/>
            <pc:sldMasterMk cId="1277168488" sldId="2147483648"/>
            <ac:spMk id="2" creationId="{00C32F39-378C-44E8-927C-29A1113D6B5C}"/>
          </ac:spMkLst>
        </pc:spChg>
        <pc:spChg chg="del">
          <ac:chgData name="" userId="3d74ac4f26943c44" providerId="LiveId" clId="{2DD6BB4D-4F1E-41B5-9E1B-FC59242AD987}" dt="2021-10-13T23:10:52.709" v="420" actId="478"/>
          <ac:spMkLst>
            <pc:docMk/>
            <pc:sldMasterMk cId="1277168488" sldId="2147483648"/>
            <ac:spMk id="3" creationId="{757CEEA4-F4AB-4567-8976-869A08DCA8A9}"/>
          </ac:spMkLst>
        </pc:spChg>
        <pc:spChg chg="del">
          <ac:chgData name="" userId="3d74ac4f26943c44" providerId="LiveId" clId="{2DD6BB4D-4F1E-41B5-9E1B-FC59242AD987}" dt="2021-10-13T23:10:52.709" v="420" actId="478"/>
          <ac:spMkLst>
            <pc:docMk/>
            <pc:sldMasterMk cId="1277168488" sldId="2147483648"/>
            <ac:spMk id="4" creationId="{5A213DAF-943B-4574-A400-7200A23CFB7F}"/>
          </ac:spMkLst>
        </pc:spChg>
        <pc:spChg chg="del">
          <ac:chgData name="" userId="3d74ac4f26943c44" providerId="LiveId" clId="{2DD6BB4D-4F1E-41B5-9E1B-FC59242AD987}" dt="2021-10-13T23:10:52.709" v="420" actId="478"/>
          <ac:spMkLst>
            <pc:docMk/>
            <pc:sldMasterMk cId="1277168488" sldId="2147483648"/>
            <ac:spMk id="5" creationId="{B4995112-B96A-4A76-98E0-BCA90F67E371}"/>
          </ac:spMkLst>
        </pc:spChg>
        <pc:spChg chg="del">
          <ac:chgData name="" userId="3d74ac4f26943c44" providerId="LiveId" clId="{2DD6BB4D-4F1E-41B5-9E1B-FC59242AD987}" dt="2021-10-13T23:10:52.709" v="420" actId="478"/>
          <ac:spMkLst>
            <pc:docMk/>
            <pc:sldMasterMk cId="1277168488" sldId="2147483648"/>
            <ac:spMk id="6" creationId="{083B5323-F2A0-4A2C-98AC-C363D01A2D82}"/>
          </ac:spMkLst>
        </pc:spChg>
        <pc:spChg chg="add mod">
          <ac:chgData name="" userId="3d74ac4f26943c44" providerId="LiveId" clId="{2DD6BB4D-4F1E-41B5-9E1B-FC59242AD987}" dt="2021-10-13T23:11:13.135" v="449" actId="113"/>
          <ac:spMkLst>
            <pc:docMk/>
            <pc:sldMasterMk cId="1277168488" sldId="2147483648"/>
            <ac:spMk id="7" creationId="{36F8A11A-EF92-48DA-B451-3437D6C58E18}"/>
          </ac:spMkLst>
        </pc:sp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C1EA195-7C7E-41CA-82E4-9B8ADB47DA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D0934A9B-2D4C-47E0-B239-B59EA57126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65D1495-66C8-43D2-A39E-CD27B8CE5A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80F011-77DC-485D-B818-0B85FE07B7F3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19C442A-8245-4782-B917-56A26FCE00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00C412F-2F66-480A-8A1E-E058DD137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ED8D43-28FC-4566-82FE-52BFFCC2A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0972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88C371D-C39F-40BD-8296-B2F844224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2D4C1769-D73D-4348-B76E-B7F656B9F6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03F6EA0-C90B-49CC-A0FD-6193D63920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80F011-77DC-485D-B818-0B85FE07B7F3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42854FD-44FA-47F2-9901-CAC15CCD3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BD115C9-D364-464E-AB84-C82BED7E79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ED8D43-28FC-4566-82FE-52BFFCC2A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4232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CDBFE18B-79F1-4B64-B065-3608C5BB47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AE584F48-F058-4418-A785-FE8F753937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86DC7B5-123C-41A9-AF25-522C46916F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80F011-77DC-485D-B818-0B85FE07B7F3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C0F8EDF-AC86-49C8-9484-3E9FA0901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3177FAD-86B0-4AB6-818C-03E90AB55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ED8D43-28FC-4566-82FE-52BFFCC2A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2023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BCE0D52-9227-423A-ABB3-7B2D37136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568F04E7-8C47-46D1-8CBD-1219568992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67A0AE7-0FAF-4507-A2DC-922EA5A470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80F011-77DC-485D-B818-0B85FE07B7F3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FEB5782-E8E8-4E7A-93BE-B7F77C09E1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0752F76-73FF-4953-BFE7-3F8E20F43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ED8D43-28FC-4566-82FE-52BFFCC2A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9944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AA191BD-3D8A-4232-9BB2-E396E11AF9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C33EAE26-738C-47AC-98BD-DF4C3AA049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حرر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833DB44C-0DB5-4EE2-A0CD-F218460593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80F011-77DC-485D-B818-0B85FE07B7F3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5106E5F-8F88-41FC-BB42-160B9E8F2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EDEA422-ED66-46A4-B59D-E13B672C0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ED8D43-28FC-4566-82FE-52BFFCC2A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576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1B0005F-E0A2-40A1-BA7F-F1C9B2257B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989C93B3-7B01-42B6-9774-F0050D0CFB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BD7C9CAD-CB6D-49A8-937F-595FF08F7B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3B539238-5C04-4779-82F0-3EC47CB5E2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80F011-77DC-485D-B818-0B85FE07B7F3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81DA9E74-DB57-452B-BBB1-884B9E447A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A997255F-59C4-4DAD-98CE-1264C6DDF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ED8D43-28FC-4566-82FE-52BFFCC2A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2447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4D32585-6E28-4D41-B898-706D7BD15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2C6F641A-E6A3-491C-ADAA-E2C1853CFB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حرر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C2DB35BE-5E1D-40CA-ACD6-F78C74624B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EDBC5277-84C7-4F88-B85A-057C0776AD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حرر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873A9BD3-FBF5-4AC2-AC81-BF86D4AFDA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B2FD5EAF-B82F-42DC-B520-9FE91C4055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80F011-77DC-485D-B818-0B85FE07B7F3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4773B5F8-AC67-485B-87A5-873FE9169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E0E61E07-4510-4D7A-A28B-11C978262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ED8D43-28FC-4566-82FE-52BFFCC2A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8143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B494355-C0E2-4DF9-8AE5-6272C9591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1BA9773C-2977-4BB7-A7AD-E2FF698CB7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80F011-77DC-485D-B818-0B85FE07B7F3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324FFEFB-9E33-486F-AD84-A7709BFD0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4790A0F1-023A-41A4-80AE-81DFA1A76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ED8D43-28FC-4566-82FE-52BFFCC2A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5594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BE4DEC33-9265-46F8-81D4-A985881243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80F011-77DC-485D-B818-0B85FE07B7F3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3753BBBF-19C3-400C-ACF4-1359062E5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C8A6EFF0-02EA-48C4-B719-99F9F231A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ED8D43-28FC-4566-82FE-52BFFCC2A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6263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F61B204-31F8-4E1A-BA03-5757580CA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294F6B97-9ABC-4782-A5D6-33BA4AF724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4F1060D9-0DD1-4F69-AE5C-ED57556980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حرر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7F44DC62-3E4B-49F5-A292-B6B346A0EB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80F011-77DC-485D-B818-0B85FE07B7F3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DBCD4F0F-CE6A-473D-B874-6E700AA7A2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2462606D-98E4-42A4-8DD6-A91C6C254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ED8D43-28FC-4566-82FE-52BFFCC2A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7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FFBBB34-0A9C-41A3-A281-4486C393D3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8C0ABA84-F21B-406D-BDDD-67FABB7B4E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89A9713C-3C20-421B-8818-752B76BA51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حرر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FB537100-5593-4A18-B8E8-BFE8E3CD79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80F011-77DC-485D-B818-0B85FE07B7F3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9F84AB79-C1DD-474A-8A88-89D7EBC99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531E3039-63E5-4B52-A275-3D0F051E7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ED8D43-28FC-4566-82FE-52BFFCC2A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925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ربع نص 6">
            <a:extLst>
              <a:ext uri="{FF2B5EF4-FFF2-40B4-BE49-F238E27FC236}">
                <a16:creationId xmlns:a16="http://schemas.microsoft.com/office/drawing/2014/main" id="{36F8A11A-EF92-48DA-B451-3437D6C58E18}"/>
              </a:ext>
            </a:extLst>
          </p:cNvPr>
          <p:cNvSpPr txBox="1"/>
          <p:nvPr userDrawn="1"/>
        </p:nvSpPr>
        <p:spPr>
          <a:xfrm>
            <a:off x="0" y="6363093"/>
            <a:ext cx="2318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b="1" dirty="0"/>
              <a:t>المعلمة : غدير العتيق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277168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slide" Target="slide4.xml"/><Relationship Id="rId18" Type="http://schemas.openxmlformats.org/officeDocument/2006/relationships/slide" Target="slide2.xml"/><Relationship Id="rId26" Type="http://schemas.openxmlformats.org/officeDocument/2006/relationships/slide" Target="slide3.xml"/><Relationship Id="rId3" Type="http://schemas.microsoft.com/office/2007/relationships/hdphoto" Target="../media/hdphoto1.wdp"/><Relationship Id="rId21" Type="http://schemas.openxmlformats.org/officeDocument/2006/relationships/image" Target="../media/image14.jpeg"/><Relationship Id="rId34" Type="http://schemas.microsoft.com/office/2007/relationships/hdphoto" Target="../media/hdphoto2.wdp"/><Relationship Id="rId7" Type="http://schemas.openxmlformats.org/officeDocument/2006/relationships/image" Target="../media/image5.jpeg"/><Relationship Id="rId12" Type="http://schemas.openxmlformats.org/officeDocument/2006/relationships/slide" Target="slide35.xml"/><Relationship Id="rId17" Type="http://schemas.openxmlformats.org/officeDocument/2006/relationships/image" Target="../media/image11.jpeg"/><Relationship Id="rId25" Type="http://schemas.openxmlformats.org/officeDocument/2006/relationships/image" Target="../media/image18.gif"/><Relationship Id="rId33" Type="http://schemas.openxmlformats.org/officeDocument/2006/relationships/image" Target="../media/image24.png"/><Relationship Id="rId2" Type="http://schemas.openxmlformats.org/officeDocument/2006/relationships/image" Target="../media/image1.png"/><Relationship Id="rId16" Type="http://schemas.openxmlformats.org/officeDocument/2006/relationships/image" Target="../media/image10.png"/><Relationship Id="rId20" Type="http://schemas.openxmlformats.org/officeDocument/2006/relationships/image" Target="../media/image13.png"/><Relationship Id="rId29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11" Type="http://schemas.openxmlformats.org/officeDocument/2006/relationships/slide" Target="slide6.xml"/><Relationship Id="rId24" Type="http://schemas.openxmlformats.org/officeDocument/2006/relationships/image" Target="../media/image17.png"/><Relationship Id="rId32" Type="http://schemas.openxmlformats.org/officeDocument/2006/relationships/slide" Target="slide7.xml"/><Relationship Id="rId5" Type="http://schemas.openxmlformats.org/officeDocument/2006/relationships/image" Target="../media/image3.jpg"/><Relationship Id="rId15" Type="http://schemas.openxmlformats.org/officeDocument/2006/relationships/image" Target="../media/image9.jpeg"/><Relationship Id="rId23" Type="http://schemas.openxmlformats.org/officeDocument/2006/relationships/image" Target="../media/image16.png"/><Relationship Id="rId28" Type="http://schemas.openxmlformats.org/officeDocument/2006/relationships/image" Target="../media/image20.png"/><Relationship Id="rId10" Type="http://schemas.openxmlformats.org/officeDocument/2006/relationships/image" Target="../media/image8.png"/><Relationship Id="rId19" Type="http://schemas.openxmlformats.org/officeDocument/2006/relationships/image" Target="../media/image12.png"/><Relationship Id="rId31" Type="http://schemas.openxmlformats.org/officeDocument/2006/relationships/image" Target="../media/image23.png"/><Relationship Id="rId4" Type="http://schemas.openxmlformats.org/officeDocument/2006/relationships/image" Target="../media/image2.jpg"/><Relationship Id="rId9" Type="http://schemas.openxmlformats.org/officeDocument/2006/relationships/image" Target="../media/image7.jpeg"/><Relationship Id="rId14" Type="http://schemas.openxmlformats.org/officeDocument/2006/relationships/hyperlink" Target="&#1575;&#1604;&#1575;&#1582;&#1578;&#1610;&#1575;&#1585;%20&#1575;&#1604;&#1593;&#1588;&#1608;&#1575;&#1574;&#1610;-11111.ppsx" TargetMode="External"/><Relationship Id="rId22" Type="http://schemas.openxmlformats.org/officeDocument/2006/relationships/image" Target="../media/image15.png"/><Relationship Id="rId27" Type="http://schemas.openxmlformats.org/officeDocument/2006/relationships/image" Target="../media/image19.png"/><Relationship Id="rId30" Type="http://schemas.openxmlformats.org/officeDocument/2006/relationships/image" Target="../media/image22.png"/><Relationship Id="rId8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hyperlink" Target="&#1575;&#1604;&#1605;&#1572;&#1602;&#1578;%20&#1583;&#1602;&#1610;&#1602;&#1577;%20&#1608;&#1575;&#1581;&#1583;&#1577;.mp4" TargetMode="External"/><Relationship Id="rId3" Type="http://schemas.microsoft.com/office/2007/relationships/hdphoto" Target="../media/hdphoto1.wdp"/><Relationship Id="rId7" Type="http://schemas.openxmlformats.org/officeDocument/2006/relationships/image" Target="../media/image20.png"/><Relationship Id="rId12" Type="http://schemas.microsoft.com/office/2007/relationships/hdphoto" Target="../media/hdphoto4.wdp"/><Relationship Id="rId17" Type="http://schemas.microsoft.com/office/2007/relationships/hdphoto" Target="../media/hdphoto5.wdp"/><Relationship Id="rId2" Type="http://schemas.openxmlformats.org/officeDocument/2006/relationships/image" Target="../media/image25.png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9.png"/><Relationship Id="rId5" Type="http://schemas.openxmlformats.org/officeDocument/2006/relationships/image" Target="../media/image26.png"/><Relationship Id="rId15" Type="http://schemas.openxmlformats.org/officeDocument/2006/relationships/image" Target="../media/image21.jpeg"/><Relationship Id="rId10" Type="http://schemas.microsoft.com/office/2007/relationships/hdphoto" Target="../media/hdphoto3.wdp"/><Relationship Id="rId4" Type="http://schemas.openxmlformats.org/officeDocument/2006/relationships/image" Target="../media/image2.jpg"/><Relationship Id="rId9" Type="http://schemas.openxmlformats.org/officeDocument/2006/relationships/image" Target="../media/image28.png"/><Relationship Id="rId14" Type="http://schemas.openxmlformats.org/officeDocument/2006/relationships/image" Target="../media/image3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34.png"/><Relationship Id="rId3" Type="http://schemas.microsoft.com/office/2007/relationships/hdphoto" Target="../media/hdphoto1.wdp"/><Relationship Id="rId7" Type="http://schemas.openxmlformats.org/officeDocument/2006/relationships/image" Target="../media/image29.png"/><Relationship Id="rId12" Type="http://schemas.openxmlformats.org/officeDocument/2006/relationships/image" Target="../media/image33.png"/><Relationship Id="rId2" Type="http://schemas.openxmlformats.org/officeDocument/2006/relationships/image" Target="../media/image32.png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.jpg"/><Relationship Id="rId5" Type="http://schemas.openxmlformats.org/officeDocument/2006/relationships/image" Target="../media/image19.png"/><Relationship Id="rId15" Type="http://schemas.openxmlformats.org/officeDocument/2006/relationships/image" Target="../media/image21.jpeg"/><Relationship Id="rId10" Type="http://schemas.openxmlformats.org/officeDocument/2006/relationships/image" Target="../media/image30.png"/><Relationship Id="rId4" Type="http://schemas.openxmlformats.org/officeDocument/2006/relationships/image" Target="../media/image26.png"/><Relationship Id="rId9" Type="http://schemas.openxmlformats.org/officeDocument/2006/relationships/hyperlink" Target="&#1575;&#1604;&#1605;&#1572;&#1602;&#1578;%20&#1583;&#1602;&#1610;&#1602;&#1577;%20&#1608;&#1575;&#1581;&#1583;&#1577;.mp4" TargetMode="External"/><Relationship Id="rId14" Type="http://schemas.microsoft.com/office/2007/relationships/hdphoto" Target="../media/hdphoto6.wdp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21.jpeg"/><Relationship Id="rId3" Type="http://schemas.microsoft.com/office/2007/relationships/hdphoto" Target="../media/hdphoto1.wdp"/><Relationship Id="rId7" Type="http://schemas.openxmlformats.org/officeDocument/2006/relationships/image" Target="../media/image29.png"/><Relationship Id="rId12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.jpg"/><Relationship Id="rId5" Type="http://schemas.openxmlformats.org/officeDocument/2006/relationships/image" Target="../media/image19.png"/><Relationship Id="rId15" Type="http://schemas.openxmlformats.org/officeDocument/2006/relationships/image" Target="../media/image35.png"/><Relationship Id="rId10" Type="http://schemas.openxmlformats.org/officeDocument/2006/relationships/image" Target="../media/image30.png"/><Relationship Id="rId4" Type="http://schemas.openxmlformats.org/officeDocument/2006/relationships/image" Target="../media/image26.png"/><Relationship Id="rId9" Type="http://schemas.openxmlformats.org/officeDocument/2006/relationships/hyperlink" Target="&#1575;&#1604;&#1605;&#1572;&#1602;&#1578;%20&#1583;&#1602;&#1610;&#1602;&#1577;%20&#1608;&#1575;&#1581;&#1583;&#1577;.mp4" TargetMode="External"/><Relationship Id="rId14" Type="http://schemas.openxmlformats.org/officeDocument/2006/relationships/image" Target="../media/image36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slideLayout" Target="../slideLayouts/slideLayout1.xml"/><Relationship Id="rId7" Type="http://schemas.microsoft.com/office/2007/relationships/hdphoto" Target="../media/hdphoto7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8.png"/><Relationship Id="rId5" Type="http://schemas.openxmlformats.org/officeDocument/2006/relationships/image" Target="../media/image77.gif"/><Relationship Id="rId4" Type="http://schemas.openxmlformats.org/officeDocument/2006/relationships/image" Target="../media/image76.png"/><Relationship Id="rId9" Type="http://schemas.openxmlformats.org/officeDocument/2006/relationships/image" Target="../media/image8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>
            <a:extLst>
              <a:ext uri="{FF2B5EF4-FFF2-40B4-BE49-F238E27FC236}">
                <a16:creationId xmlns:a16="http://schemas.microsoft.com/office/drawing/2014/main" id="{5442E412-C42F-434C-A6C5-86727A40F2E8}"/>
              </a:ext>
            </a:extLst>
          </p:cNvPr>
          <p:cNvSpPr txBox="1"/>
          <p:nvPr/>
        </p:nvSpPr>
        <p:spPr>
          <a:xfrm>
            <a:off x="3048886" y="3244334"/>
            <a:ext cx="60977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b="1" dirty="0">
                <a:effectLst/>
              </a:rPr>
              <a:t>  </a:t>
            </a:r>
            <a:endParaRPr lang="ar-SA" b="1" dirty="0"/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B152DCF6-E768-4E19-B504-05465E857D96}"/>
              </a:ext>
            </a:extLst>
          </p:cNvPr>
          <p:cNvSpPr txBox="1"/>
          <p:nvPr/>
        </p:nvSpPr>
        <p:spPr>
          <a:xfrm>
            <a:off x="3048886" y="3244334"/>
            <a:ext cx="60977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b="1" dirty="0">
                <a:effectLst/>
              </a:rPr>
              <a:t> </a:t>
            </a:r>
            <a:endParaRPr lang="ar-SA" b="1" dirty="0"/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F4E9168C-7CBD-42EC-8C1D-263CF417BC5A}"/>
              </a:ext>
            </a:extLst>
          </p:cNvPr>
          <p:cNvSpPr txBox="1"/>
          <p:nvPr/>
        </p:nvSpPr>
        <p:spPr>
          <a:xfrm>
            <a:off x="3048886" y="3244334"/>
            <a:ext cx="60977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b="1" dirty="0">
                <a:effectLst/>
              </a:rPr>
              <a:t> </a:t>
            </a:r>
            <a:endParaRPr lang="ar-SA" b="1" dirty="0"/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6D196BDE-6D1B-43A0-8B97-CF34A6AC2027}"/>
              </a:ext>
            </a:extLst>
          </p:cNvPr>
          <p:cNvSpPr txBox="1"/>
          <p:nvPr/>
        </p:nvSpPr>
        <p:spPr>
          <a:xfrm>
            <a:off x="3048886" y="3244334"/>
            <a:ext cx="60977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b="1" dirty="0"/>
              <a:t> </a:t>
            </a:r>
          </a:p>
        </p:txBody>
      </p:sp>
      <p:pic>
        <p:nvPicPr>
          <p:cNvPr id="6" name="Google Shape;238;p17">
            <a:extLst>
              <a:ext uri="{FF2B5EF4-FFF2-40B4-BE49-F238E27FC236}">
                <a16:creationId xmlns:a16="http://schemas.microsoft.com/office/drawing/2014/main" id="{6D7E3661-0ADC-4CB0-8112-FF74F7073E97}"/>
              </a:ext>
            </a:extLst>
          </p:cNvPr>
          <p:cNvPicPr preferRelativeResize="0"/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1123" y="-60218"/>
            <a:ext cx="12191999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صورة 11" descr="صورة تحتوي على نص, سبورة بيضاء&#10;&#10;تم إنشاء الوصف تلقائياً">
            <a:extLst>
              <a:ext uri="{FF2B5EF4-FFF2-40B4-BE49-F238E27FC236}">
                <a16:creationId xmlns:a16="http://schemas.microsoft.com/office/drawing/2014/main" id="{863802EB-32D8-4FD1-A0A2-19AA9E0C80D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1" t="11203" r="7603" b="12088"/>
          <a:stretch/>
        </p:blipFill>
        <p:spPr>
          <a:xfrm>
            <a:off x="3712775" y="244896"/>
            <a:ext cx="6156134" cy="2922333"/>
          </a:xfrm>
          <a:prstGeom prst="rect">
            <a:avLst/>
          </a:prstGeom>
        </p:spPr>
      </p:pic>
      <p:pic>
        <p:nvPicPr>
          <p:cNvPr id="14" name="صورة 13" descr="صورة تحتوي على منضدة, بساط, طوب&#10;&#10;تم إنشاء الوصف تلقائياً">
            <a:extLst>
              <a:ext uri="{FF2B5EF4-FFF2-40B4-BE49-F238E27FC236}">
                <a16:creationId xmlns:a16="http://schemas.microsoft.com/office/drawing/2014/main" id="{41682B97-E8DD-4495-AA2E-28F109FC7D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16" y="454366"/>
            <a:ext cx="3106767" cy="2503392"/>
          </a:xfrm>
          <a:prstGeom prst="rect">
            <a:avLst/>
          </a:prstGeom>
        </p:spPr>
      </p:pic>
      <p:pic>
        <p:nvPicPr>
          <p:cNvPr id="17" name="Picture 14" descr="مايكروسوفت تيمز | فيديو 4 | شرح ميزة رفع اليد - YouTube">
            <a:extLst>
              <a:ext uri="{FF2B5EF4-FFF2-40B4-BE49-F238E27FC236}">
                <a16:creationId xmlns:a16="http://schemas.microsoft.com/office/drawing/2014/main" id="{05CF4076-7296-4438-95C4-DD5015B879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78" t="19748" r="74971" b="54263"/>
          <a:stretch/>
        </p:blipFill>
        <p:spPr bwMode="auto">
          <a:xfrm>
            <a:off x="1410808" y="1252260"/>
            <a:ext cx="593999" cy="736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قوانين التعليم عن بعد للاطفال">
            <a:extLst>
              <a:ext uri="{FF2B5EF4-FFF2-40B4-BE49-F238E27FC236}">
                <a16:creationId xmlns:a16="http://schemas.microsoft.com/office/drawing/2014/main" id="{90B452B8-4DEB-40C9-86BD-1B0568EDEB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97" t="27511" r="16331" b="58449"/>
          <a:stretch/>
        </p:blipFill>
        <p:spPr bwMode="auto">
          <a:xfrm flipH="1">
            <a:off x="396078" y="656280"/>
            <a:ext cx="807024" cy="856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سعاد الغامدي בטוויטר: &amp;quot;قوانين التعلم عن بعد👍🏻 #قوانين التعلم عن بعد  #رياض_الأطفال #التعليم_عن_بعد… &amp;quot;">
            <a:extLst>
              <a:ext uri="{FF2B5EF4-FFF2-40B4-BE49-F238E27FC236}">
                <a16:creationId xmlns:a16="http://schemas.microsoft.com/office/drawing/2014/main" id="{08786EA8-E207-4B7F-828E-60C5DF688C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76" t="42087" r="34548" b="32209"/>
          <a:stretch/>
        </p:blipFill>
        <p:spPr bwMode="auto">
          <a:xfrm>
            <a:off x="333213" y="1766370"/>
            <a:ext cx="1079703" cy="886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الحكومة تمنع الجمعيات من تصوير المنتفعين من الطرود :: وكالة نيروز الاخبارية">
            <a:extLst>
              <a:ext uri="{FF2B5EF4-FFF2-40B4-BE49-F238E27FC236}">
                <a16:creationId xmlns:a16="http://schemas.microsoft.com/office/drawing/2014/main" id="{7F7DD5C1-EFB0-46E4-A1D3-7E563D3BC6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DF6"/>
              </a:clrFrom>
              <a:clrTo>
                <a:srgbClr val="FFFD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47" t="6053" r="14815" b="6575"/>
          <a:stretch/>
        </p:blipFill>
        <p:spPr bwMode="auto">
          <a:xfrm>
            <a:off x="2156784" y="1879270"/>
            <a:ext cx="753592" cy="736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بطاقات قوانين التعلم عن بعد للاطفال .. رسومات كرتون ملونة ⋆ بالعربي نتعلم">
            <a:extLst>
              <a:ext uri="{FF2B5EF4-FFF2-40B4-BE49-F238E27FC236}">
                <a16:creationId xmlns:a16="http://schemas.microsoft.com/office/drawing/2014/main" id="{5D2F6188-0753-4224-A130-53B66D0B7E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22" t="35747" r="25236" b="5581"/>
          <a:stretch/>
        </p:blipFill>
        <p:spPr bwMode="auto">
          <a:xfrm>
            <a:off x="2181850" y="774897"/>
            <a:ext cx="753592" cy="885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مربع نص 33">
            <a:extLst>
              <a:ext uri="{FF2B5EF4-FFF2-40B4-BE49-F238E27FC236}">
                <a16:creationId xmlns:a16="http://schemas.microsoft.com/office/drawing/2014/main" id="{C6B6545C-AF87-4C25-B825-D212A437D4B0}"/>
              </a:ext>
            </a:extLst>
          </p:cNvPr>
          <p:cNvSpPr txBox="1"/>
          <p:nvPr/>
        </p:nvSpPr>
        <p:spPr>
          <a:xfrm>
            <a:off x="7041823" y="1349882"/>
            <a:ext cx="2310171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 dirty="0">
                <a:solidFill>
                  <a:srgbClr val="FF0000"/>
                </a:solidFill>
              </a:rPr>
              <a:t>الوحدة: </a:t>
            </a:r>
            <a:r>
              <a:rPr lang="ar-SA" b="1" dirty="0">
                <a:solidFill>
                  <a:schemeClr val="accent1"/>
                </a:solidFill>
              </a:rPr>
              <a:t>النباتات والحيوانات</a:t>
            </a:r>
          </a:p>
          <a:p>
            <a:r>
              <a:rPr lang="ar-SA" b="1" dirty="0">
                <a:solidFill>
                  <a:srgbClr val="FF0000"/>
                </a:solidFill>
              </a:rPr>
              <a:t>الفصل الثاني </a:t>
            </a:r>
            <a:r>
              <a:rPr lang="ar-SA" b="1" dirty="0">
                <a:solidFill>
                  <a:schemeClr val="accent1"/>
                </a:solidFill>
              </a:rPr>
              <a:t>: الحيوانات</a:t>
            </a:r>
          </a:p>
          <a:p>
            <a:endParaRPr lang="ar-SA" b="1" dirty="0">
              <a:solidFill>
                <a:schemeClr val="accent1"/>
              </a:solidFill>
            </a:endParaRPr>
          </a:p>
        </p:txBody>
      </p:sp>
      <p:sp>
        <p:nvSpPr>
          <p:cNvPr id="35" name="مربع نص 34">
            <a:extLst>
              <a:ext uri="{FF2B5EF4-FFF2-40B4-BE49-F238E27FC236}">
                <a16:creationId xmlns:a16="http://schemas.microsoft.com/office/drawing/2014/main" id="{0564EAD4-4627-43C6-821A-D503169E8CF1}"/>
              </a:ext>
            </a:extLst>
          </p:cNvPr>
          <p:cNvSpPr txBox="1"/>
          <p:nvPr/>
        </p:nvSpPr>
        <p:spPr>
          <a:xfrm>
            <a:off x="6707190" y="2022789"/>
            <a:ext cx="2654836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 dirty="0">
                <a:solidFill>
                  <a:srgbClr val="FF0000"/>
                </a:solidFill>
                <a:hlinkClick r:id="rId11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الموضوع :</a:t>
            </a:r>
            <a:endParaRPr lang="ar-SA" b="1" dirty="0">
              <a:solidFill>
                <a:schemeClr val="accent1"/>
              </a:solidFill>
            </a:endParaRPr>
          </a:p>
        </p:txBody>
      </p:sp>
      <p:sp>
        <p:nvSpPr>
          <p:cNvPr id="36" name="مربع نص 35">
            <a:extLst>
              <a:ext uri="{FF2B5EF4-FFF2-40B4-BE49-F238E27FC236}">
                <a16:creationId xmlns:a16="http://schemas.microsoft.com/office/drawing/2014/main" id="{3E5F9B73-3283-4480-883D-82969CE508B7}"/>
              </a:ext>
            </a:extLst>
          </p:cNvPr>
          <p:cNvSpPr txBox="1"/>
          <p:nvPr/>
        </p:nvSpPr>
        <p:spPr>
          <a:xfrm>
            <a:off x="4283789" y="917410"/>
            <a:ext cx="117791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 dirty="0">
                <a:solidFill>
                  <a:srgbClr val="FF0000"/>
                </a:solidFill>
                <a:hlinkClick r:id="rId1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الواجب</a:t>
            </a:r>
            <a:endParaRPr lang="ar-SA" b="1" dirty="0">
              <a:solidFill>
                <a:srgbClr val="FF0000"/>
              </a:solidFill>
            </a:endParaRPr>
          </a:p>
        </p:txBody>
      </p:sp>
      <p:sp>
        <p:nvSpPr>
          <p:cNvPr id="37" name="مربع نص 36">
            <a:extLst>
              <a:ext uri="{FF2B5EF4-FFF2-40B4-BE49-F238E27FC236}">
                <a16:creationId xmlns:a16="http://schemas.microsoft.com/office/drawing/2014/main" id="{C56BCD96-C41A-4B0E-82B5-FC1CF252EC83}"/>
              </a:ext>
            </a:extLst>
          </p:cNvPr>
          <p:cNvSpPr txBox="1"/>
          <p:nvPr/>
        </p:nvSpPr>
        <p:spPr>
          <a:xfrm>
            <a:off x="4546171" y="1841405"/>
            <a:ext cx="76483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 dirty="0">
                <a:solidFill>
                  <a:srgbClr val="FF0000"/>
                </a:solidFill>
                <a:hlinkClick r:id="rId13" action="ppaction://hlinksldjump"/>
              </a:rPr>
              <a:t>التقويم</a:t>
            </a:r>
            <a:endParaRPr lang="ar-SA" b="1" dirty="0">
              <a:solidFill>
                <a:srgbClr val="FF0000"/>
              </a:solidFill>
            </a:endParaRPr>
          </a:p>
        </p:txBody>
      </p:sp>
      <p:sp>
        <p:nvSpPr>
          <p:cNvPr id="38" name="مربع نص 37">
            <a:extLst>
              <a:ext uri="{FF2B5EF4-FFF2-40B4-BE49-F238E27FC236}">
                <a16:creationId xmlns:a16="http://schemas.microsoft.com/office/drawing/2014/main" id="{7D7C5C34-624B-4FE1-B8FF-C87FDA1A6142}"/>
              </a:ext>
            </a:extLst>
          </p:cNvPr>
          <p:cNvSpPr txBox="1"/>
          <p:nvPr/>
        </p:nvSpPr>
        <p:spPr>
          <a:xfrm>
            <a:off x="7173800" y="917410"/>
            <a:ext cx="2178194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 dirty="0">
                <a:solidFill>
                  <a:srgbClr val="FF0000"/>
                </a:solidFill>
              </a:rPr>
              <a:t>التاريخ</a:t>
            </a:r>
            <a:r>
              <a:rPr lang="ar-SA" b="1" dirty="0">
                <a:solidFill>
                  <a:schemeClr val="accent2">
                    <a:lumMod val="50000"/>
                  </a:schemeClr>
                </a:solidFill>
              </a:rPr>
              <a:t> :</a:t>
            </a:r>
            <a:r>
              <a:rPr lang="ar-SA" b="1" dirty="0">
                <a:solidFill>
                  <a:schemeClr val="accent1"/>
                </a:solidFill>
              </a:rPr>
              <a:t>4-3-1443</a:t>
            </a:r>
          </a:p>
        </p:txBody>
      </p:sp>
      <p:cxnSp>
        <p:nvCxnSpPr>
          <p:cNvPr id="39" name="رابط مستقيم 38">
            <a:extLst>
              <a:ext uri="{FF2B5EF4-FFF2-40B4-BE49-F238E27FC236}">
                <a16:creationId xmlns:a16="http://schemas.microsoft.com/office/drawing/2014/main" id="{3C7EC2F6-6B40-4B28-BB5D-578B5469D9DB}"/>
              </a:ext>
            </a:extLst>
          </p:cNvPr>
          <p:cNvCxnSpPr>
            <a:cxnSpLocks/>
          </p:cNvCxnSpPr>
          <p:nvPr/>
        </p:nvCxnSpPr>
        <p:spPr>
          <a:xfrm>
            <a:off x="6707190" y="1217559"/>
            <a:ext cx="0" cy="124529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7" name="Picture 10" descr="استراتيجية القرص الدوار للصف السادس 1 عام - عجلة عشوائية">
            <a:hlinkClick r:id="rId14" action="ppaction://hlinkpres?slideindex=1&amp;slidetitle="/>
            <a:extLst>
              <a:ext uri="{FF2B5EF4-FFF2-40B4-BE49-F238E27FC236}">
                <a16:creationId xmlns:a16="http://schemas.microsoft.com/office/drawing/2014/main" id="{0C274344-BD94-4F75-ADE8-950EBCF439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4877" y="3278830"/>
            <a:ext cx="1365457" cy="1024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صورة 54">
            <a:extLst>
              <a:ext uri="{FF2B5EF4-FFF2-40B4-BE49-F238E27FC236}">
                <a16:creationId xmlns:a16="http://schemas.microsoft.com/office/drawing/2014/main" id="{6627A778-4ADC-4BFA-8EFD-73B06253D9B3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5476" t="20172" r="3835" b="19085"/>
          <a:stretch/>
        </p:blipFill>
        <p:spPr>
          <a:xfrm>
            <a:off x="10085379" y="480820"/>
            <a:ext cx="1868818" cy="1271245"/>
          </a:xfrm>
          <a:prstGeom prst="rect">
            <a:avLst/>
          </a:prstGeom>
        </p:spPr>
      </p:pic>
      <p:pic>
        <p:nvPicPr>
          <p:cNvPr id="54" name="Picture 4" descr="أفضل 5 تطبيقات للعصف الذهني والأفكار الخلاقة..بالصور | مجلة الرجل">
            <a:extLst>
              <a:ext uri="{FF2B5EF4-FFF2-40B4-BE49-F238E27FC236}">
                <a16:creationId xmlns:a16="http://schemas.microsoft.com/office/drawing/2014/main" id="{B2A56249-204B-4A0A-A135-79E619FA64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1958" y="882866"/>
            <a:ext cx="1121862" cy="807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604D61B3-6579-4C00-89A3-BA8E62916A19}"/>
              </a:ext>
            </a:extLst>
          </p:cNvPr>
          <p:cNvSpPr txBox="1"/>
          <p:nvPr/>
        </p:nvSpPr>
        <p:spPr>
          <a:xfrm>
            <a:off x="10118834" y="533281"/>
            <a:ext cx="15403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2000" b="1" dirty="0">
                <a:solidFill>
                  <a:schemeClr val="bg1"/>
                </a:solidFill>
                <a:hlinkClick r:id="rId1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الاستراتيجيات</a:t>
            </a:r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63" name="Google Shape;143;p18">
            <a:extLst>
              <a:ext uri="{FF2B5EF4-FFF2-40B4-BE49-F238E27FC236}">
                <a16:creationId xmlns:a16="http://schemas.microsoft.com/office/drawing/2014/main" id="{F53FFDC1-6EF2-49CC-9CFB-03021F917975}"/>
              </a:ext>
            </a:extLst>
          </p:cNvPr>
          <p:cNvPicPr preferRelativeResize="0"/>
          <p:nvPr/>
        </p:nvPicPr>
        <p:blipFill rotWithShape="1">
          <a:blip r:embed="rId19">
            <a:alphaModFix/>
          </a:blip>
          <a:srcRect r="6994"/>
          <a:stretch/>
        </p:blipFill>
        <p:spPr>
          <a:xfrm>
            <a:off x="129336" y="3615581"/>
            <a:ext cx="2292113" cy="2522721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128;p14">
            <a:extLst>
              <a:ext uri="{FF2B5EF4-FFF2-40B4-BE49-F238E27FC236}">
                <a16:creationId xmlns:a16="http://schemas.microsoft.com/office/drawing/2014/main" id="{0ACBB9D3-725B-4CCC-9758-423E1D83E797}"/>
              </a:ext>
            </a:extLst>
          </p:cNvPr>
          <p:cNvPicPr preferRelativeResize="0"/>
          <p:nvPr/>
        </p:nvPicPr>
        <p:blipFill rotWithShape="1"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 flipH="1">
            <a:off x="-182272" y="4296289"/>
            <a:ext cx="3259388" cy="272054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Picture 40" descr="العلم السعودي بطباعة التوحيد بشكل نافر مع السارية مناسب لطاولة للمكتب:  اشتري اون لاين بأفضل الاسعار في السعودية - سوق.كوم الان اصبحت امازون  السعودية">
            <a:extLst>
              <a:ext uri="{FF2B5EF4-FFF2-40B4-BE49-F238E27FC236}">
                <a16:creationId xmlns:a16="http://schemas.microsoft.com/office/drawing/2014/main" id="{017ECBDD-7A5E-426F-BA66-3657B5D188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clrChange>
              <a:clrFrom>
                <a:srgbClr val="D8D8D8"/>
              </a:clrFrom>
              <a:clrTo>
                <a:srgbClr val="D8D8D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250" y="3061074"/>
            <a:ext cx="1418378" cy="1893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Google Shape;96;p15">
            <a:extLst>
              <a:ext uri="{FF2B5EF4-FFF2-40B4-BE49-F238E27FC236}">
                <a16:creationId xmlns:a16="http://schemas.microsoft.com/office/drawing/2014/main" id="{BC8827F2-5ABE-4CB3-9BA4-F99791839539}"/>
              </a:ext>
            </a:extLst>
          </p:cNvPr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215346" y="4383431"/>
            <a:ext cx="1267974" cy="89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Picture 4">
            <a:extLst>
              <a:ext uri="{FF2B5EF4-FFF2-40B4-BE49-F238E27FC236}">
                <a16:creationId xmlns:a16="http://schemas.microsoft.com/office/drawing/2014/main" id="{CE67576B-604F-4D83-9797-C2E7D1DF65BA}"/>
              </a:ext>
            </a:extLst>
          </p:cNvPr>
          <p:cNvPicPr>
            <a:picLocks noChangeAspect="1"/>
          </p:cNvPicPr>
          <p:nvPr/>
        </p:nvPicPr>
        <p:blipFill>
          <a:blip r:embed="rId2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376105" y="5421220"/>
            <a:ext cx="8763000" cy="1448846"/>
          </a:xfrm>
          <a:prstGeom prst="rect">
            <a:avLst/>
          </a:prstGeom>
        </p:spPr>
      </p:pic>
      <p:pic>
        <p:nvPicPr>
          <p:cNvPr id="66" name="Google Shape;113;p18">
            <a:extLst>
              <a:ext uri="{FF2B5EF4-FFF2-40B4-BE49-F238E27FC236}">
                <a16:creationId xmlns:a16="http://schemas.microsoft.com/office/drawing/2014/main" id="{5F5450E9-9FC3-47A5-88DD-7E1A0F047EC6}"/>
              </a:ext>
            </a:extLst>
          </p:cNvPr>
          <p:cNvPicPr preferRelativeResize="0"/>
          <p:nvPr/>
        </p:nvPicPr>
        <p:blipFill>
          <a:blip r:embed="rId24"/>
          <a:stretch>
            <a:fillRect/>
          </a:stretch>
        </p:blipFill>
        <p:spPr>
          <a:xfrm flipH="1">
            <a:off x="10972889" y="4520586"/>
            <a:ext cx="913200" cy="128169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Picture 6">
            <a:extLst>
              <a:ext uri="{FF2B5EF4-FFF2-40B4-BE49-F238E27FC236}">
                <a16:creationId xmlns:a16="http://schemas.microsoft.com/office/drawing/2014/main" id="{DDAB5F29-15EF-4815-BD00-B0FCB823474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1712" y="3410599"/>
            <a:ext cx="1052485" cy="117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7CC55008-927F-4DFA-931E-E8A9410D9647}"/>
              </a:ext>
            </a:extLst>
          </p:cNvPr>
          <p:cNvSpPr txBox="1"/>
          <p:nvPr/>
        </p:nvSpPr>
        <p:spPr>
          <a:xfrm>
            <a:off x="7590509" y="2418419"/>
            <a:ext cx="18529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b="1" dirty="0">
                <a:solidFill>
                  <a:srgbClr val="FF0000"/>
                </a:solidFill>
                <a:hlinkClick r:id="rId2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الأهداف</a:t>
            </a:r>
            <a:r>
              <a:rPr lang="ar-SA" b="1" dirty="0">
                <a:solidFill>
                  <a:schemeClr val="accent2">
                    <a:lumMod val="50000"/>
                  </a:schemeClr>
                </a:solidFill>
                <a:hlinkClick r:id="rId2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0" name="Google Shape;342;p22">
            <a:extLst>
              <a:ext uri="{FF2B5EF4-FFF2-40B4-BE49-F238E27FC236}">
                <a16:creationId xmlns:a16="http://schemas.microsoft.com/office/drawing/2014/main" id="{AD0E73CD-2909-4D72-A616-532FE24410FE}"/>
              </a:ext>
            </a:extLst>
          </p:cNvPr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 flipH="1">
            <a:off x="7880807" y="4537149"/>
            <a:ext cx="3092081" cy="1271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513;p26">
            <a:extLst>
              <a:ext uri="{FF2B5EF4-FFF2-40B4-BE49-F238E27FC236}">
                <a16:creationId xmlns:a16="http://schemas.microsoft.com/office/drawing/2014/main" id="{F5F5C1D6-4A61-49D8-8130-01C76C2BF18E}"/>
              </a:ext>
            </a:extLst>
          </p:cNvPr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>
            <a:off x="8242704" y="3670481"/>
            <a:ext cx="1158874" cy="1132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Picture 2" descr="حل اسئلة درس التغيرات في الأنظمة البيئية علوم الصف الرابع الإبتدائي الفصل  الاول 1438/1439 هـ - مؤسسة التحاضير الحديثة">
            <a:extLst>
              <a:ext uri="{FF2B5EF4-FFF2-40B4-BE49-F238E27FC236}">
                <a16:creationId xmlns:a16="http://schemas.microsoft.com/office/drawing/2014/main" id="{0C692958-2670-4334-AC82-3F372499FC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clrChange>
              <a:clrFrom>
                <a:srgbClr val="FFFEFA"/>
              </a:clrFrom>
              <a:clrTo>
                <a:srgbClr val="FFFE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2216" y="3746564"/>
            <a:ext cx="1249209" cy="1041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6" descr="hand pointer">
            <a:extLst>
              <a:ext uri="{FF2B5EF4-FFF2-40B4-BE49-F238E27FC236}">
                <a16:creationId xmlns:a16="http://schemas.microsoft.com/office/drawing/2014/main" id="{7878B6CE-038B-48FC-9B67-D0C23B8EB8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5315" y="2024744"/>
            <a:ext cx="3790950" cy="5004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B6670FA5-A536-470D-9184-4EC7341A38AC}"/>
              </a:ext>
            </a:extLst>
          </p:cNvPr>
          <p:cNvSpPr txBox="1"/>
          <p:nvPr/>
        </p:nvSpPr>
        <p:spPr>
          <a:xfrm>
            <a:off x="4060307" y="497106"/>
            <a:ext cx="17533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b="1" dirty="0">
                <a:solidFill>
                  <a:schemeClr val="accent1"/>
                </a:solidFill>
              </a:rPr>
              <a:t>الصف : الثاني</a:t>
            </a:r>
            <a:endParaRPr lang="en-US" b="1" dirty="0">
              <a:solidFill>
                <a:schemeClr val="accent1"/>
              </a:solidFill>
            </a:endParaRPr>
          </a:p>
        </p:txBody>
      </p:sp>
      <p:pic>
        <p:nvPicPr>
          <p:cNvPr id="44" name="Google Shape;122;p26">
            <a:extLst>
              <a:ext uri="{FF2B5EF4-FFF2-40B4-BE49-F238E27FC236}">
                <a16:creationId xmlns:a16="http://schemas.microsoft.com/office/drawing/2014/main" id="{BD895C8F-C9C1-4BAD-BEE1-B1A3CA5FEB1C}"/>
              </a:ext>
            </a:extLst>
          </p:cNvPr>
          <p:cNvPicPr preferRelativeResize="0"/>
          <p:nvPr/>
        </p:nvPicPr>
        <p:blipFill>
          <a:blip r:embed="rId31"/>
          <a:stretch>
            <a:fillRect/>
          </a:stretch>
        </p:blipFill>
        <p:spPr>
          <a:xfrm>
            <a:off x="10269375" y="2526748"/>
            <a:ext cx="1447086" cy="706954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مربع نص 44">
            <a:extLst>
              <a:ext uri="{FF2B5EF4-FFF2-40B4-BE49-F238E27FC236}">
                <a16:creationId xmlns:a16="http://schemas.microsoft.com/office/drawing/2014/main" id="{595B5092-C17D-4408-8959-E68949745C5E}"/>
              </a:ext>
            </a:extLst>
          </p:cNvPr>
          <p:cNvSpPr txBox="1"/>
          <p:nvPr/>
        </p:nvSpPr>
        <p:spPr>
          <a:xfrm>
            <a:off x="10092973" y="1725329"/>
            <a:ext cx="1625852" cy="4616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ar-SA" sz="2400" b="1" u="sng" dirty="0">
                <a:ln/>
                <a:solidFill>
                  <a:srgbClr val="FF0000"/>
                </a:solidFill>
                <a:hlinkClick r:id="" action="ppaction://noaction"/>
              </a:rPr>
              <a:t>نجم/ة الاسبوع</a:t>
            </a:r>
            <a:endParaRPr lang="ar-SA" sz="2400" b="1" u="sng" dirty="0">
              <a:ln/>
              <a:solidFill>
                <a:srgbClr val="FF0000"/>
              </a:solidFill>
            </a:endParaRPr>
          </a:p>
        </p:txBody>
      </p:sp>
      <p:pic>
        <p:nvPicPr>
          <p:cNvPr id="46" name="Picture 22" descr="lovepik- صورة الخلفية نجمة الذهب- صور نجمة الذهب 80000+">
            <a:hlinkClick r:id="rId32" action="ppaction://hlinksldjump"/>
            <a:extLst>
              <a:ext uri="{FF2B5EF4-FFF2-40B4-BE49-F238E27FC236}">
                <a16:creationId xmlns:a16="http://schemas.microsoft.com/office/drawing/2014/main" id="{7ECFBD5A-E784-48D2-B414-5AA9686F8D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8052" y="2246698"/>
            <a:ext cx="740351" cy="740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9082ABC5-3436-4762-BF5B-B4A6E18546CE}"/>
              </a:ext>
            </a:extLst>
          </p:cNvPr>
          <p:cNvSpPr/>
          <p:nvPr/>
        </p:nvSpPr>
        <p:spPr>
          <a:xfrm>
            <a:off x="5631911" y="297052"/>
            <a:ext cx="2489771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العــــلوم 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26887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0.0125 L -0.00013 0.0125 C 0.00248 0.01135 0.00521 0.01019 0.00781 0.00926 C 0.0099 0.00857 0.01198 0.00857 0.01406 0.00764 C 0.03516 -0.00138 0.01797 0.00255 0.03815 -0.00023 C 0.04154 -0.00138 0.04479 -0.00254 0.04805 -0.00347 C 0.05222 -0.00462 0.05638 -0.00532 0.06055 -0.00671 C 0.07826 -0.01203 0.06055 -0.00833 0.07839 -0.01134 C 0.08112 -0.0125 0.08373 -0.01388 0.08646 -0.01458 C 0.09401 -0.01643 0.11537 -0.01759 0.1194 -0.01782 C 0.1306 -0.01967 0.13737 -0.02083 0.14987 -0.02083 C 0.17422 -0.02083 0.19857 -0.0199 0.22305 -0.01944 L 0.23998 -0.01782 C 0.24362 -0.01736 0.24714 -0.01666 0.25065 -0.0162 C 0.2569 -0.0155 0.26315 -0.01504 0.2694 -0.01458 C 0.27031 -0.01412 0.27123 -0.01342 0.27214 -0.01296 C 0.28307 -0.00856 0.30013 -0.01041 0.30781 -0.00972 C 0.3138 -0.00949 0.31979 -0.00879 0.32565 -0.00833 C 0.32656 -0.00763 0.32748 -0.00694 0.32839 -0.00671 C 0.33281 -0.00486 0.33737 -0.00347 0.3418 -0.00185 C 0.34362 -0.00138 0.34531 -0.00092 0.34714 -0.00023 C 0.35768 0.00348 0.34102 -0.00115 0.3569 0.00278 C 0.3586 0.00371 0.36172 0.00579 0.36315 0.00602 C 0.36862 0.00695 0.37396 0.00741 0.3793 0.00764 C 0.38438 0.00788 0.38945 0.00764 0.39453 0.00764 L 0.39453 0.00764 " pathEditMode="relative" ptsTypes="AAAAAAAAAAAAAAAAAAAAAAAAAA">
                                      <p:cBhvr>
                                        <p:cTn id="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B2E8A62E-F6E0-43B0-B532-96FBFFAF13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835" t="33265" r="37526" b="17526"/>
          <a:stretch/>
        </p:blipFill>
        <p:spPr>
          <a:xfrm>
            <a:off x="-1" y="-1"/>
            <a:ext cx="12120925" cy="6759019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50406ADB-9B80-42AE-AA8A-D1BBBB745A02}"/>
              </a:ext>
            </a:extLst>
          </p:cNvPr>
          <p:cNvSpPr/>
          <p:nvPr/>
        </p:nvSpPr>
        <p:spPr>
          <a:xfrm>
            <a:off x="386499" y="1536569"/>
            <a:ext cx="11255604" cy="35539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D1D5D5BB-15AE-42C5-8671-7D022713C8D3}"/>
              </a:ext>
            </a:extLst>
          </p:cNvPr>
          <p:cNvSpPr/>
          <p:nvPr/>
        </p:nvSpPr>
        <p:spPr>
          <a:xfrm>
            <a:off x="386499" y="6389686"/>
            <a:ext cx="17395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b="1" dirty="0"/>
              <a:t>المعلمة: غدير العتيق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85470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E8230FD9-405D-451A-B2C6-CF1229DE21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758" t="33814" r="37989" b="17251"/>
          <a:stretch/>
        </p:blipFill>
        <p:spPr>
          <a:xfrm>
            <a:off x="-79199" y="0"/>
            <a:ext cx="12271199" cy="6858000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14B6E37E-B09B-4044-BA89-268341518726}"/>
              </a:ext>
            </a:extLst>
          </p:cNvPr>
          <p:cNvSpPr txBox="1"/>
          <p:nvPr/>
        </p:nvSpPr>
        <p:spPr>
          <a:xfrm>
            <a:off x="4822755" y="4355184"/>
            <a:ext cx="6447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SA" dirty="0"/>
              <a:t>العمل </a:t>
            </a:r>
          </a:p>
          <a:p>
            <a:r>
              <a:rPr lang="ar-SA" dirty="0"/>
              <a:t>القيادة</a:t>
            </a:r>
            <a:endParaRPr lang="en-US" dirty="0"/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AE2AD0CC-8435-4F69-8421-11E8C050EE63}"/>
              </a:ext>
            </a:extLst>
          </p:cNvPr>
          <p:cNvSpPr/>
          <p:nvPr/>
        </p:nvSpPr>
        <p:spPr>
          <a:xfrm>
            <a:off x="1046376" y="4227625"/>
            <a:ext cx="9898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dirty="0"/>
              <a:t>اللعب</a:t>
            </a:r>
          </a:p>
          <a:p>
            <a:r>
              <a:rPr lang="ar-SA" dirty="0"/>
              <a:t>الدراسة </a:t>
            </a:r>
            <a:endParaRPr lang="en-US" dirty="0"/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8E762162-7870-456A-84A3-C4CC8A308E71}"/>
              </a:ext>
            </a:extLst>
          </p:cNvPr>
          <p:cNvSpPr/>
          <p:nvPr/>
        </p:nvSpPr>
        <p:spPr>
          <a:xfrm>
            <a:off x="2733773" y="4355184"/>
            <a:ext cx="80127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dirty="0"/>
              <a:t>النوم </a:t>
            </a:r>
          </a:p>
          <a:p>
            <a:r>
              <a:rPr lang="ar-SA" dirty="0"/>
              <a:t>الاكل 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AAB26D3E-332D-47E5-83B3-D0F15BE247D2}"/>
              </a:ext>
            </a:extLst>
          </p:cNvPr>
          <p:cNvSpPr/>
          <p:nvPr/>
        </p:nvSpPr>
        <p:spPr>
          <a:xfrm>
            <a:off x="424206" y="1348329"/>
            <a:ext cx="7579150" cy="1282046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591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F3127D40-5BE6-42C2-B8BD-01C15329BA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758" t="17870" r="37371" b="32233"/>
          <a:stretch/>
        </p:blipFill>
        <p:spPr>
          <a:xfrm>
            <a:off x="15711" y="7070"/>
            <a:ext cx="12173140" cy="6850930"/>
          </a:xfrm>
          <a:prstGeom prst="rect">
            <a:avLst/>
          </a:prstGeom>
        </p:spPr>
      </p:pic>
      <p:sp>
        <p:nvSpPr>
          <p:cNvPr id="3" name="مخطط انسيابي: رابط 2">
            <a:extLst>
              <a:ext uri="{FF2B5EF4-FFF2-40B4-BE49-F238E27FC236}">
                <a16:creationId xmlns:a16="http://schemas.microsoft.com/office/drawing/2014/main" id="{0FD31789-5E4E-48E3-8355-9D6696AD2CCC}"/>
              </a:ext>
            </a:extLst>
          </p:cNvPr>
          <p:cNvSpPr/>
          <p:nvPr/>
        </p:nvSpPr>
        <p:spPr>
          <a:xfrm>
            <a:off x="4817097" y="2318994"/>
            <a:ext cx="4194928" cy="386499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مخطط انسيابي: رابط 3">
            <a:extLst>
              <a:ext uri="{FF2B5EF4-FFF2-40B4-BE49-F238E27FC236}">
                <a16:creationId xmlns:a16="http://schemas.microsoft.com/office/drawing/2014/main" id="{B0E56AE4-5A30-44A6-905D-08E01C6624A0}"/>
              </a:ext>
            </a:extLst>
          </p:cNvPr>
          <p:cNvSpPr/>
          <p:nvPr/>
        </p:nvSpPr>
        <p:spPr>
          <a:xfrm>
            <a:off x="2311138" y="2245150"/>
            <a:ext cx="4194928" cy="386499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F248A8A8-BC47-4BB9-942B-586D26D04909}"/>
              </a:ext>
            </a:extLst>
          </p:cNvPr>
          <p:cNvSpPr/>
          <p:nvPr/>
        </p:nvSpPr>
        <p:spPr>
          <a:xfrm>
            <a:off x="220578" y="6488668"/>
            <a:ext cx="17395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b="1" dirty="0"/>
              <a:t>المعلمة: غدير العتيق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158784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2BA6A5A5-EC2F-42A6-A56F-DAB74DC67F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067" t="19107" r="37757" b="32921"/>
          <a:stretch/>
        </p:blipFill>
        <p:spPr>
          <a:xfrm>
            <a:off x="7840" y="-2358"/>
            <a:ext cx="12184160" cy="6860358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4264521A-A1E3-4242-B19C-4FB6E49783C7}"/>
              </a:ext>
            </a:extLst>
          </p:cNvPr>
          <p:cNvSpPr/>
          <p:nvPr/>
        </p:nvSpPr>
        <p:spPr>
          <a:xfrm>
            <a:off x="173444" y="6488668"/>
            <a:ext cx="17395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b="1" dirty="0"/>
              <a:t>المعلمة: غدير العتيق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2791157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6802A9FC-4B76-4E16-ACF3-3CBE7A5342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912" t="24880" r="37836" b="26598"/>
          <a:stretch/>
        </p:blipFill>
        <p:spPr>
          <a:xfrm>
            <a:off x="0" y="0"/>
            <a:ext cx="12196875" cy="6759019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B6EF660A-1C08-468A-83DE-CD3EE59FA3C6}"/>
              </a:ext>
            </a:extLst>
          </p:cNvPr>
          <p:cNvSpPr/>
          <p:nvPr/>
        </p:nvSpPr>
        <p:spPr>
          <a:xfrm>
            <a:off x="6287678" y="2752627"/>
            <a:ext cx="5778631" cy="40063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12D74647-B07F-4ECE-B7A3-17BDF8128B84}"/>
              </a:ext>
            </a:extLst>
          </p:cNvPr>
          <p:cNvSpPr/>
          <p:nvPr/>
        </p:nvSpPr>
        <p:spPr>
          <a:xfrm>
            <a:off x="534471" y="6389687"/>
            <a:ext cx="17395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b="1" dirty="0"/>
              <a:t>المعلمة: غدير العتيق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9183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2DB8BC5A-8FBC-4E86-9516-7DF68A8179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067" t="36701" r="37603" b="14914"/>
          <a:stretch/>
        </p:blipFill>
        <p:spPr>
          <a:xfrm>
            <a:off x="0" y="-1"/>
            <a:ext cx="12216546" cy="6858001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23CB4440-D606-4316-B797-E14B83FE263C}"/>
              </a:ext>
            </a:extLst>
          </p:cNvPr>
          <p:cNvSpPr/>
          <p:nvPr/>
        </p:nvSpPr>
        <p:spPr>
          <a:xfrm>
            <a:off x="446821" y="6488668"/>
            <a:ext cx="17395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b="1" dirty="0"/>
              <a:t>المعلمة: غدير العتيق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9818334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8D512F06-D49C-497D-8C13-BCE9A0AC75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686" t="27629" r="37835" b="24261"/>
          <a:stretch/>
        </p:blipFill>
        <p:spPr>
          <a:xfrm>
            <a:off x="0" y="0"/>
            <a:ext cx="12108303" cy="6759019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B34867FB-B841-45BB-B30D-A1D16E37F7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347" b="9279"/>
          <a:stretch/>
        </p:blipFill>
        <p:spPr>
          <a:xfrm>
            <a:off x="2957344" y="1586598"/>
            <a:ext cx="5253401" cy="4550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084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59C2F59F-DCF1-4CAF-8548-E11DF1E20E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376" t="31615" r="37912" b="20138"/>
          <a:stretch/>
        </p:blipFill>
        <p:spPr>
          <a:xfrm>
            <a:off x="-1" y="0"/>
            <a:ext cx="12309231" cy="6858000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C6EB50B4-D16E-4CE7-BD71-F87C443DA915}"/>
              </a:ext>
            </a:extLst>
          </p:cNvPr>
          <p:cNvSpPr/>
          <p:nvPr/>
        </p:nvSpPr>
        <p:spPr>
          <a:xfrm>
            <a:off x="173444" y="6488668"/>
            <a:ext cx="17395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b="1" dirty="0"/>
              <a:t>المعلمة: غدير العتيق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3846972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05927176-5AB5-40D2-B4F7-44535F81A3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758" t="26804" r="37371" b="23711"/>
          <a:stretch/>
        </p:blipFill>
        <p:spPr>
          <a:xfrm>
            <a:off x="41046" y="0"/>
            <a:ext cx="12109908" cy="6858001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4B13E84E-1014-482A-BF64-1A9ECB18E84A}"/>
              </a:ext>
            </a:extLst>
          </p:cNvPr>
          <p:cNvSpPr/>
          <p:nvPr/>
        </p:nvSpPr>
        <p:spPr>
          <a:xfrm>
            <a:off x="5077007" y="1355351"/>
            <a:ext cx="5485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</a:t>
            </a: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C70FD6F6-19F6-42E9-9EB2-E5F2DA409C39}"/>
              </a:ext>
            </a:extLst>
          </p:cNvPr>
          <p:cNvSpPr/>
          <p:nvPr/>
        </p:nvSpPr>
        <p:spPr>
          <a:xfrm>
            <a:off x="910361" y="1355351"/>
            <a:ext cx="5485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</a:t>
            </a: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05586631-F0DD-493D-8737-C62BAC97D9D9}"/>
              </a:ext>
            </a:extLst>
          </p:cNvPr>
          <p:cNvSpPr/>
          <p:nvPr/>
        </p:nvSpPr>
        <p:spPr>
          <a:xfrm>
            <a:off x="10525701" y="1044515"/>
            <a:ext cx="5485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3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BD74566F-7385-426C-B726-6900D9DC7194}"/>
              </a:ext>
            </a:extLst>
          </p:cNvPr>
          <p:cNvSpPr/>
          <p:nvPr/>
        </p:nvSpPr>
        <p:spPr>
          <a:xfrm>
            <a:off x="211151" y="6411741"/>
            <a:ext cx="17395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b="1" dirty="0"/>
              <a:t>المعلمة: غدير العتيق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06463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E61FCEF1-731C-4BDD-94C6-828DD96309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067" t="32303" r="37989" b="19450"/>
          <a:stretch/>
        </p:blipFill>
        <p:spPr>
          <a:xfrm>
            <a:off x="0" y="0"/>
            <a:ext cx="12172338" cy="6858000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C29CEA47-0DDC-41B9-9277-FACEDA3A38C7}"/>
              </a:ext>
            </a:extLst>
          </p:cNvPr>
          <p:cNvSpPr/>
          <p:nvPr/>
        </p:nvSpPr>
        <p:spPr>
          <a:xfrm>
            <a:off x="98029" y="6488668"/>
            <a:ext cx="17395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b="1" dirty="0"/>
              <a:t>المعلمة: غدير العتيق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5479080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>
            <a:extLst>
              <a:ext uri="{FF2B5EF4-FFF2-40B4-BE49-F238E27FC236}">
                <a16:creationId xmlns:a16="http://schemas.microsoft.com/office/drawing/2014/main" id="{5442E412-C42F-434C-A6C5-86727A40F2E8}"/>
              </a:ext>
            </a:extLst>
          </p:cNvPr>
          <p:cNvSpPr txBox="1"/>
          <p:nvPr/>
        </p:nvSpPr>
        <p:spPr>
          <a:xfrm>
            <a:off x="3048886" y="3244334"/>
            <a:ext cx="60977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b="0" dirty="0">
                <a:effectLst/>
              </a:rPr>
              <a:t>  </a:t>
            </a:r>
            <a:endParaRPr lang="ar-SA" dirty="0"/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B152DCF6-E768-4E19-B504-05465E857D96}"/>
              </a:ext>
            </a:extLst>
          </p:cNvPr>
          <p:cNvSpPr txBox="1"/>
          <p:nvPr/>
        </p:nvSpPr>
        <p:spPr>
          <a:xfrm>
            <a:off x="3048886" y="3244334"/>
            <a:ext cx="60977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b="0" dirty="0">
                <a:effectLst/>
              </a:rPr>
              <a:t> </a:t>
            </a:r>
            <a:endParaRPr lang="ar-SA" dirty="0"/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F4E9168C-7CBD-42EC-8C1D-263CF417BC5A}"/>
              </a:ext>
            </a:extLst>
          </p:cNvPr>
          <p:cNvSpPr txBox="1"/>
          <p:nvPr/>
        </p:nvSpPr>
        <p:spPr>
          <a:xfrm>
            <a:off x="3048886" y="3244334"/>
            <a:ext cx="60977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b="0" dirty="0">
                <a:effectLst/>
              </a:rPr>
              <a:t> </a:t>
            </a:r>
            <a:endParaRPr lang="ar-SA" dirty="0"/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6D196BDE-6D1B-43A0-8B97-CF34A6AC2027}"/>
              </a:ext>
            </a:extLst>
          </p:cNvPr>
          <p:cNvSpPr txBox="1"/>
          <p:nvPr/>
        </p:nvSpPr>
        <p:spPr>
          <a:xfrm>
            <a:off x="3048886" y="3244334"/>
            <a:ext cx="60977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dirty="0"/>
              <a:t> </a:t>
            </a:r>
          </a:p>
        </p:txBody>
      </p:sp>
      <p:pic>
        <p:nvPicPr>
          <p:cNvPr id="6" name="Google Shape;238;p17">
            <a:extLst>
              <a:ext uri="{FF2B5EF4-FFF2-40B4-BE49-F238E27FC236}">
                <a16:creationId xmlns:a16="http://schemas.microsoft.com/office/drawing/2014/main" id="{6D7E3661-0ADC-4CB0-8112-FF74F7073E97}"/>
              </a:ext>
            </a:extLst>
          </p:cNvPr>
          <p:cNvPicPr preferRelativeResize="0"/>
          <p:nvPr/>
        </p:nvPicPr>
        <p:blipFill>
          <a:blip r:embed="rId2">
            <a:clrChange>
              <a:clrFrom>
                <a:srgbClr val="AE81BA"/>
              </a:clrFrom>
              <a:clrTo>
                <a:srgbClr val="AE81BA">
                  <a:alpha val="0"/>
                </a:srgbClr>
              </a:clrTo>
            </a:clrChange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" y="1"/>
            <a:ext cx="12191999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صورة 11" descr="صورة تحتوي على نص, سبورة بيضاء&#10;&#10;تم إنشاء الوصف تلقائياً">
            <a:extLst>
              <a:ext uri="{FF2B5EF4-FFF2-40B4-BE49-F238E27FC236}">
                <a16:creationId xmlns:a16="http://schemas.microsoft.com/office/drawing/2014/main" id="{863802EB-32D8-4FD1-A0A2-19AA9E0C80D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1" t="11203" r="7603" b="12088"/>
          <a:stretch/>
        </p:blipFill>
        <p:spPr>
          <a:xfrm>
            <a:off x="3516198" y="161001"/>
            <a:ext cx="6156134" cy="2922333"/>
          </a:xfrm>
          <a:prstGeom prst="rect">
            <a:avLst/>
          </a:prstGeom>
        </p:spPr>
      </p:pic>
      <p:sp>
        <p:nvSpPr>
          <p:cNvPr id="19" name="مربع نص 18">
            <a:extLst>
              <a:ext uri="{FF2B5EF4-FFF2-40B4-BE49-F238E27FC236}">
                <a16:creationId xmlns:a16="http://schemas.microsoft.com/office/drawing/2014/main" id="{06B683E4-D5A4-4F64-90D1-02E0B746DC8D}"/>
              </a:ext>
            </a:extLst>
          </p:cNvPr>
          <p:cNvSpPr txBox="1"/>
          <p:nvPr/>
        </p:nvSpPr>
        <p:spPr>
          <a:xfrm>
            <a:off x="4665921" y="471202"/>
            <a:ext cx="2860158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>
                <a:solidFill>
                  <a:srgbClr val="FF0000"/>
                </a:solidFill>
              </a:rPr>
              <a:t>الاستراتيجيات</a:t>
            </a:r>
          </a:p>
        </p:txBody>
      </p:sp>
      <p:pic>
        <p:nvPicPr>
          <p:cNvPr id="20" name="Google Shape;130;p17">
            <a:extLst>
              <a:ext uri="{FF2B5EF4-FFF2-40B4-BE49-F238E27FC236}">
                <a16:creationId xmlns:a16="http://schemas.microsoft.com/office/drawing/2014/main" id="{7AD0B210-FD47-41E4-A937-FA534800738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25795" t="21646" r="23909" b="15282"/>
          <a:stretch/>
        </p:blipFill>
        <p:spPr>
          <a:xfrm>
            <a:off x="9867390" y="3429000"/>
            <a:ext cx="2224891" cy="2502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342;p22">
            <a:extLst>
              <a:ext uri="{FF2B5EF4-FFF2-40B4-BE49-F238E27FC236}">
                <a16:creationId xmlns:a16="http://schemas.microsoft.com/office/drawing/2014/main" id="{7BB0B5DC-63C3-47B8-9F9A-DAA1EE6FA66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790420" y="4599014"/>
            <a:ext cx="2258466" cy="1271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513;p26">
            <a:extLst>
              <a:ext uri="{FF2B5EF4-FFF2-40B4-BE49-F238E27FC236}">
                <a16:creationId xmlns:a16="http://schemas.microsoft.com/office/drawing/2014/main" id="{41469248-BA7A-4F83-9D9B-B180C7E30185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92926" y="3808429"/>
            <a:ext cx="926727" cy="1056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طريقة العصف الذهني في التعليم">
            <a:extLst>
              <a:ext uri="{FF2B5EF4-FFF2-40B4-BE49-F238E27FC236}">
                <a16:creationId xmlns:a16="http://schemas.microsoft.com/office/drawing/2014/main" id="{D46F86FB-17CD-4BDD-AB78-99BC4ECD98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8420" y="674005"/>
            <a:ext cx="1782964" cy="1791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إدراك | دورة التفكير الناقد">
            <a:extLst>
              <a:ext uri="{FF2B5EF4-FFF2-40B4-BE49-F238E27FC236}">
                <a16:creationId xmlns:a16="http://schemas.microsoft.com/office/drawing/2014/main" id="{774F1DE6-C433-41C8-A88A-EAD2CF437E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868" y="674005"/>
            <a:ext cx="3004714" cy="15731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0">
            <a:extLst>
              <a:ext uri="{FF2B5EF4-FFF2-40B4-BE49-F238E27FC236}">
                <a16:creationId xmlns:a16="http://schemas.microsoft.com/office/drawing/2014/main" id="{93755B13-124E-415B-B2EE-81141EE92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0439" y="4756263"/>
            <a:ext cx="1054283" cy="1054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>
            <a:hlinkClick r:id="rId13" action="ppaction://hlinkfile"/>
            <a:extLst>
              <a:ext uri="{FF2B5EF4-FFF2-40B4-BE49-F238E27FC236}">
                <a16:creationId xmlns:a16="http://schemas.microsoft.com/office/drawing/2014/main" id="{86B04975-F638-4F2C-9288-D11EE9F3C4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3879" y="3974363"/>
            <a:ext cx="787401" cy="996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F5C0F81A-B714-4811-A106-6CE5DFD244F2}"/>
              </a:ext>
            </a:extLst>
          </p:cNvPr>
          <p:cNvSpPr txBox="1"/>
          <p:nvPr/>
        </p:nvSpPr>
        <p:spPr>
          <a:xfrm>
            <a:off x="5332485" y="1093509"/>
            <a:ext cx="248233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800" b="1" dirty="0"/>
              <a:t>قراءة الصورة </a:t>
            </a:r>
          </a:p>
          <a:p>
            <a:pPr algn="ctr"/>
            <a:r>
              <a:rPr lang="ar-SA" sz="2800" b="1" dirty="0"/>
              <a:t>مخطط فن </a:t>
            </a:r>
          </a:p>
          <a:p>
            <a:pPr algn="ctr"/>
            <a:r>
              <a:rPr lang="ar-SA" sz="2800" b="1" dirty="0"/>
              <a:t>الحوار والمناقشة </a:t>
            </a:r>
          </a:p>
          <a:p>
            <a:pPr algn="ctr"/>
            <a:r>
              <a:rPr lang="ar-SA" sz="2800" b="1" dirty="0"/>
              <a:t>مهام الويب</a:t>
            </a:r>
          </a:p>
          <a:p>
            <a:pPr algn="ctr"/>
            <a:endParaRPr lang="en-US" sz="2800" b="1" dirty="0"/>
          </a:p>
        </p:txBody>
      </p:sp>
      <p:pic>
        <p:nvPicPr>
          <p:cNvPr id="18" name="Picture 2" descr="حل اسئلة درس التغيرات في الأنظمة البيئية علوم الصف الرابع الإبتدائي الفصل  الاول 1438/1439 هـ - مؤسسة التحاضير الحديثة">
            <a:extLst>
              <a:ext uri="{FF2B5EF4-FFF2-40B4-BE49-F238E27FC236}">
                <a16:creationId xmlns:a16="http://schemas.microsoft.com/office/drawing/2014/main" id="{52F79D8A-273B-43DB-AA5D-D91CE1C367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EFA"/>
              </a:clrFrom>
              <a:clrTo>
                <a:srgbClr val="FFFE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293" y="4073653"/>
            <a:ext cx="930940" cy="775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صور دماغ للاطفال, HD Png Download (#6469031), PNG Images on PngArea">
            <a:extLst>
              <a:ext uri="{FF2B5EF4-FFF2-40B4-BE49-F238E27FC236}">
                <a16:creationId xmlns:a16="http://schemas.microsoft.com/office/drawing/2014/main" id="{C29C3879-2741-4409-B69A-761E53C6C6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667" b="92889" l="8889" r="95111">
                        <a14:foregroundMark x1="64889" y1="9778" x2="29778" y2="9333"/>
                        <a14:foregroundMark x1="29778" y1="9333" x2="52000" y2="6667"/>
                        <a14:foregroundMark x1="52000" y1="6667" x2="59111" y2="8444"/>
                        <a14:foregroundMark x1="50222" y1="81333" x2="62667" y2="92889"/>
                        <a14:foregroundMark x1="9333" y1="69778" x2="11556" y2="82222"/>
                        <a14:foregroundMark x1="95111" y1="25778" x2="89778" y2="3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6198" y="439376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زر الإجراء: الانتقال للصفحة الرئيسية 25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37758155-5ED1-4517-A3E6-99B472B94A78}"/>
              </a:ext>
            </a:extLst>
          </p:cNvPr>
          <p:cNvSpPr/>
          <p:nvPr/>
        </p:nvSpPr>
        <p:spPr>
          <a:xfrm>
            <a:off x="11400149" y="6195096"/>
            <a:ext cx="791851" cy="584462"/>
          </a:xfrm>
          <a:prstGeom prst="actionButtonHom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8651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8D512F06-D49C-497D-8C13-BCE9A0AC75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686" t="27629" r="37835" b="24261"/>
          <a:stretch/>
        </p:blipFill>
        <p:spPr>
          <a:xfrm>
            <a:off x="0" y="0"/>
            <a:ext cx="12108303" cy="6759019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EEF3D7EF-CDAE-4E04-8E85-BB2C4AC69D6C}"/>
              </a:ext>
            </a:extLst>
          </p:cNvPr>
          <p:cNvSpPr/>
          <p:nvPr/>
        </p:nvSpPr>
        <p:spPr>
          <a:xfrm>
            <a:off x="83697" y="6389687"/>
            <a:ext cx="17395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b="1" dirty="0"/>
              <a:t>المعلمة: غدير العتيق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5200910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6668CF4F-B583-4E8D-9202-DD1A55D8F9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989" t="28178" r="37217" b="22337"/>
          <a:stretch/>
        </p:blipFill>
        <p:spPr>
          <a:xfrm>
            <a:off x="25137" y="0"/>
            <a:ext cx="12124860" cy="6777872"/>
          </a:xfrm>
          <a:prstGeom prst="rect">
            <a:avLst/>
          </a:prstGeom>
        </p:spPr>
      </p:pic>
      <p:sp>
        <p:nvSpPr>
          <p:cNvPr id="3" name="مخطط انسيابي: رابط 2">
            <a:extLst>
              <a:ext uri="{FF2B5EF4-FFF2-40B4-BE49-F238E27FC236}">
                <a16:creationId xmlns:a16="http://schemas.microsoft.com/office/drawing/2014/main" id="{AF18DAA7-1854-4A2F-8CD4-36E48572BE0F}"/>
              </a:ext>
            </a:extLst>
          </p:cNvPr>
          <p:cNvSpPr/>
          <p:nvPr/>
        </p:nvSpPr>
        <p:spPr>
          <a:xfrm>
            <a:off x="4741683" y="1197204"/>
            <a:ext cx="4524866" cy="3968685"/>
          </a:xfrm>
          <a:prstGeom prst="flowChartConnector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مخطط انسيابي: رابط 3">
            <a:extLst>
              <a:ext uri="{FF2B5EF4-FFF2-40B4-BE49-F238E27FC236}">
                <a16:creationId xmlns:a16="http://schemas.microsoft.com/office/drawing/2014/main" id="{7DDDCCF4-31C0-4742-A1CB-7F5492715F2E}"/>
              </a:ext>
            </a:extLst>
          </p:cNvPr>
          <p:cNvSpPr/>
          <p:nvPr/>
        </p:nvSpPr>
        <p:spPr>
          <a:xfrm>
            <a:off x="1443872" y="1197203"/>
            <a:ext cx="4524866" cy="3968685"/>
          </a:xfrm>
          <a:prstGeom prst="flowChartConnector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7AE9EA6E-A4A8-490B-8D51-9CF29A28CDC7}"/>
              </a:ext>
            </a:extLst>
          </p:cNvPr>
          <p:cNvSpPr/>
          <p:nvPr/>
        </p:nvSpPr>
        <p:spPr>
          <a:xfrm>
            <a:off x="4999967" y="6408541"/>
            <a:ext cx="17395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b="1" dirty="0"/>
              <a:t>المعلمة: غدير العتيق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938456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9738C573-3AFF-449C-980E-83E61DEB41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222" t="23643" r="37449" b="29347"/>
          <a:stretch/>
        </p:blipFill>
        <p:spPr>
          <a:xfrm>
            <a:off x="0" y="0"/>
            <a:ext cx="12151702" cy="6858000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214E1A2A-329A-422C-A6A7-521855AC4EE6}"/>
              </a:ext>
            </a:extLst>
          </p:cNvPr>
          <p:cNvSpPr/>
          <p:nvPr/>
        </p:nvSpPr>
        <p:spPr>
          <a:xfrm>
            <a:off x="795613" y="6488668"/>
            <a:ext cx="17395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b="1" dirty="0"/>
              <a:t>المعلمة: غدير العتيق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3928104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0605DBFF-4A60-40FE-B086-500DE46B92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912" t="30103" r="37681" b="21925"/>
          <a:stretch/>
        </p:blipFill>
        <p:spPr>
          <a:xfrm>
            <a:off x="-1" y="0"/>
            <a:ext cx="118230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6959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2FF1EAA3-3A00-400B-853C-569C11AFEF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376" t="24742" r="37680" b="26323"/>
          <a:stretch/>
        </p:blipFill>
        <p:spPr>
          <a:xfrm>
            <a:off x="0" y="0"/>
            <a:ext cx="12194140" cy="6858000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43D8B1E4-727A-4447-BBA0-A4A756D67DF7}"/>
              </a:ext>
            </a:extLst>
          </p:cNvPr>
          <p:cNvSpPr/>
          <p:nvPr/>
        </p:nvSpPr>
        <p:spPr>
          <a:xfrm>
            <a:off x="277139" y="6488668"/>
            <a:ext cx="17395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b="1" dirty="0"/>
              <a:t>المعلمة: غدير العتيق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2466492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0369CC78-DBBA-4DF9-8278-14FBC708AF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912" t="26391" r="37604" b="25224"/>
          <a:stretch/>
        </p:blipFill>
        <p:spPr>
          <a:xfrm>
            <a:off x="0" y="0"/>
            <a:ext cx="12169148" cy="6858000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55872582-AAF6-443E-B4EC-887A0EB3D084}"/>
              </a:ext>
            </a:extLst>
          </p:cNvPr>
          <p:cNvSpPr/>
          <p:nvPr/>
        </p:nvSpPr>
        <p:spPr>
          <a:xfrm>
            <a:off x="390261" y="6323699"/>
            <a:ext cx="17395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b="1" dirty="0"/>
              <a:t>المعلمة: غدير العتيق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65964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5E921207-5815-4A75-9C1C-066EEAD4D9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45" t="20481" r="37680" b="29897"/>
          <a:stretch/>
        </p:blipFill>
        <p:spPr>
          <a:xfrm>
            <a:off x="0" y="0"/>
            <a:ext cx="12082240" cy="6858000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EE36FE98-721E-4873-B3B6-D07E5B8C5209}"/>
              </a:ext>
            </a:extLst>
          </p:cNvPr>
          <p:cNvSpPr/>
          <p:nvPr/>
        </p:nvSpPr>
        <p:spPr>
          <a:xfrm>
            <a:off x="239431" y="6488668"/>
            <a:ext cx="17395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b="1" dirty="0"/>
              <a:t>المعلمة: غدير العتيق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2613101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1BB9FF3A-59B8-4120-A7B6-7CA58EB1DE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603" t="21168" r="37603" b="29485"/>
          <a:stretch/>
        </p:blipFill>
        <p:spPr>
          <a:xfrm>
            <a:off x="0" y="0"/>
            <a:ext cx="123023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3943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75E9D50C-940A-45B1-91DE-27D49F5535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64" t="27217" r="37835" b="22887"/>
          <a:stretch/>
        </p:blipFill>
        <p:spPr>
          <a:xfrm>
            <a:off x="0" y="7069"/>
            <a:ext cx="12192000" cy="6850931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6C8D9083-07E3-4428-9D96-8E46569ABD64}"/>
              </a:ext>
            </a:extLst>
          </p:cNvPr>
          <p:cNvSpPr/>
          <p:nvPr/>
        </p:nvSpPr>
        <p:spPr>
          <a:xfrm>
            <a:off x="4656841" y="5429839"/>
            <a:ext cx="3384223" cy="989815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23F21FFC-E1D8-42D9-8FEF-4875CEF8C7EA}"/>
              </a:ext>
            </a:extLst>
          </p:cNvPr>
          <p:cNvSpPr/>
          <p:nvPr/>
        </p:nvSpPr>
        <p:spPr>
          <a:xfrm>
            <a:off x="230005" y="6488668"/>
            <a:ext cx="17395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b="1" dirty="0"/>
              <a:t>المعلمة: غدير العتيق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047073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F055F568-C417-434A-A6D4-CBBA2A5EA7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912" t="33677" r="37604" b="18075"/>
          <a:stretch/>
        </p:blipFill>
        <p:spPr>
          <a:xfrm>
            <a:off x="0" y="0"/>
            <a:ext cx="12221004" cy="6730738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63CC1CDD-1858-4461-ADDD-019FC08A13B8}"/>
              </a:ext>
            </a:extLst>
          </p:cNvPr>
          <p:cNvSpPr/>
          <p:nvPr/>
        </p:nvSpPr>
        <p:spPr>
          <a:xfrm>
            <a:off x="7286920" y="5147034"/>
            <a:ext cx="3384223" cy="989815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C8E64C00-7FA0-49A3-AE8D-D14AC2217076}"/>
              </a:ext>
            </a:extLst>
          </p:cNvPr>
          <p:cNvSpPr/>
          <p:nvPr/>
        </p:nvSpPr>
        <p:spPr>
          <a:xfrm>
            <a:off x="1830370" y="5147034"/>
            <a:ext cx="3384223" cy="989815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E7239648-7813-40DA-95AA-8222FEE5C6CA}"/>
              </a:ext>
            </a:extLst>
          </p:cNvPr>
          <p:cNvSpPr/>
          <p:nvPr/>
        </p:nvSpPr>
        <p:spPr>
          <a:xfrm>
            <a:off x="90791" y="6473684"/>
            <a:ext cx="17395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b="1" dirty="0"/>
              <a:t>المعلمة: غدير العتيق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94854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>
            <a:extLst>
              <a:ext uri="{FF2B5EF4-FFF2-40B4-BE49-F238E27FC236}">
                <a16:creationId xmlns:a16="http://schemas.microsoft.com/office/drawing/2014/main" id="{5442E412-C42F-434C-A6C5-86727A40F2E8}"/>
              </a:ext>
            </a:extLst>
          </p:cNvPr>
          <p:cNvSpPr txBox="1"/>
          <p:nvPr/>
        </p:nvSpPr>
        <p:spPr>
          <a:xfrm>
            <a:off x="3048886" y="3244334"/>
            <a:ext cx="60977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b="0" dirty="0">
                <a:effectLst/>
              </a:rPr>
              <a:t>  </a:t>
            </a:r>
            <a:endParaRPr lang="ar-SA" dirty="0"/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B152DCF6-E768-4E19-B504-05465E857D96}"/>
              </a:ext>
            </a:extLst>
          </p:cNvPr>
          <p:cNvSpPr txBox="1"/>
          <p:nvPr/>
        </p:nvSpPr>
        <p:spPr>
          <a:xfrm>
            <a:off x="3048886" y="3244334"/>
            <a:ext cx="60977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b="0" dirty="0">
                <a:effectLst/>
              </a:rPr>
              <a:t> </a:t>
            </a:r>
            <a:endParaRPr lang="ar-SA" dirty="0"/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F4E9168C-7CBD-42EC-8C1D-263CF417BC5A}"/>
              </a:ext>
            </a:extLst>
          </p:cNvPr>
          <p:cNvSpPr txBox="1"/>
          <p:nvPr/>
        </p:nvSpPr>
        <p:spPr>
          <a:xfrm>
            <a:off x="3048886" y="3244334"/>
            <a:ext cx="60977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b="0" dirty="0">
                <a:effectLst/>
              </a:rPr>
              <a:t> </a:t>
            </a:r>
            <a:endParaRPr lang="ar-SA" dirty="0"/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6D196BDE-6D1B-43A0-8B97-CF34A6AC2027}"/>
              </a:ext>
            </a:extLst>
          </p:cNvPr>
          <p:cNvSpPr txBox="1"/>
          <p:nvPr/>
        </p:nvSpPr>
        <p:spPr>
          <a:xfrm>
            <a:off x="3048886" y="3244334"/>
            <a:ext cx="60977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dirty="0"/>
              <a:t> </a:t>
            </a:r>
          </a:p>
        </p:txBody>
      </p:sp>
      <p:pic>
        <p:nvPicPr>
          <p:cNvPr id="6" name="Google Shape;238;p17">
            <a:extLst>
              <a:ext uri="{FF2B5EF4-FFF2-40B4-BE49-F238E27FC236}">
                <a16:creationId xmlns:a16="http://schemas.microsoft.com/office/drawing/2014/main" id="{6D7E3661-0ADC-4CB0-8112-FF74F7073E97}"/>
              </a:ext>
            </a:extLst>
          </p:cNvPr>
          <p:cNvPicPr preferRelativeResize="0"/>
          <p:nvPr/>
        </p:nvPicPr>
        <p:blipFill>
          <a:blip r:embed="rId2">
            <a:clrChange>
              <a:clrFrom>
                <a:srgbClr val="AE81BA"/>
              </a:clrFrom>
              <a:clrTo>
                <a:srgbClr val="AE81BA">
                  <a:alpha val="0"/>
                </a:srgbClr>
              </a:clrTo>
            </a:clrChange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" y="9428"/>
            <a:ext cx="12191999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130;p17">
            <a:extLst>
              <a:ext uri="{FF2B5EF4-FFF2-40B4-BE49-F238E27FC236}">
                <a16:creationId xmlns:a16="http://schemas.microsoft.com/office/drawing/2014/main" id="{7AD0B210-FD47-41E4-A937-FA534800738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25795" t="21646" r="23909" b="15282"/>
          <a:stretch/>
        </p:blipFill>
        <p:spPr>
          <a:xfrm>
            <a:off x="9524720" y="3267012"/>
            <a:ext cx="2567561" cy="2664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342;p22">
            <a:extLst>
              <a:ext uri="{FF2B5EF4-FFF2-40B4-BE49-F238E27FC236}">
                <a16:creationId xmlns:a16="http://schemas.microsoft.com/office/drawing/2014/main" id="{7BB0B5DC-63C3-47B8-9F9A-DAA1EE6FA669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263951" y="4558484"/>
            <a:ext cx="3457611" cy="1312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513;p26">
            <a:extLst>
              <a:ext uri="{FF2B5EF4-FFF2-40B4-BE49-F238E27FC236}">
                <a16:creationId xmlns:a16="http://schemas.microsoft.com/office/drawing/2014/main" id="{41469248-BA7A-4F83-9D9B-B180C7E30185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2488" y="3561631"/>
            <a:ext cx="1080840" cy="1238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Picture 10">
            <a:extLst>
              <a:ext uri="{FF2B5EF4-FFF2-40B4-BE49-F238E27FC236}">
                <a16:creationId xmlns:a16="http://schemas.microsoft.com/office/drawing/2014/main" id="{93755B13-124E-415B-B2EE-81141EE92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0439" y="4756263"/>
            <a:ext cx="1054283" cy="1054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>
            <a:hlinkClick r:id="rId9" action="ppaction://hlinkfile"/>
            <a:extLst>
              <a:ext uri="{FF2B5EF4-FFF2-40B4-BE49-F238E27FC236}">
                <a16:creationId xmlns:a16="http://schemas.microsoft.com/office/drawing/2014/main" id="{86B04975-F638-4F2C-9288-D11EE9F3C4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3879" y="3974363"/>
            <a:ext cx="787401" cy="996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صورة 17" descr="صورة تحتوي على نص, سبورة بيضاء&#10;&#10;تم إنشاء الوصف تلقائياً">
            <a:extLst>
              <a:ext uri="{FF2B5EF4-FFF2-40B4-BE49-F238E27FC236}">
                <a16:creationId xmlns:a16="http://schemas.microsoft.com/office/drawing/2014/main" id="{FB7CD5E4-3671-4E02-B316-EF7D0603A11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1" t="11203" r="7603" b="12088"/>
          <a:stretch/>
        </p:blipFill>
        <p:spPr>
          <a:xfrm>
            <a:off x="3350890" y="344679"/>
            <a:ext cx="6156134" cy="2922333"/>
          </a:xfrm>
          <a:prstGeom prst="rect">
            <a:avLst/>
          </a:prstGeom>
        </p:spPr>
      </p:pic>
      <p:sp>
        <p:nvSpPr>
          <p:cNvPr id="23" name="مربع نص 22">
            <a:extLst>
              <a:ext uri="{FF2B5EF4-FFF2-40B4-BE49-F238E27FC236}">
                <a16:creationId xmlns:a16="http://schemas.microsoft.com/office/drawing/2014/main" id="{731A65B0-FD2D-427F-B6AE-2B8EC51209CF}"/>
              </a:ext>
            </a:extLst>
          </p:cNvPr>
          <p:cNvSpPr txBox="1"/>
          <p:nvPr/>
        </p:nvSpPr>
        <p:spPr>
          <a:xfrm>
            <a:off x="3996965" y="1366964"/>
            <a:ext cx="499768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000" b="1" dirty="0"/>
              <a:t>1- ان يصنف الحيوانات الى مجموعاتها </a:t>
            </a:r>
          </a:p>
          <a:p>
            <a:pPr algn="ctr"/>
            <a:r>
              <a:rPr lang="ar-SA" sz="2000" b="1" dirty="0"/>
              <a:t>2-ان يقارن بين الحيوانات </a:t>
            </a:r>
          </a:p>
          <a:p>
            <a:pPr algn="ctr"/>
            <a:r>
              <a:rPr lang="ar-SA" sz="2000" b="1" dirty="0"/>
              <a:t>3-ان يوضح كيف تساعد أجزاء الجسم الحيوانات على توفير حاجاتها</a:t>
            </a:r>
            <a:endParaRPr lang="en-US" sz="2000" b="1" dirty="0"/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2F27FCC4-9F6C-4CA0-A577-2E49876E57C0}"/>
              </a:ext>
            </a:extLst>
          </p:cNvPr>
          <p:cNvSpPr txBox="1"/>
          <p:nvPr/>
        </p:nvSpPr>
        <p:spPr>
          <a:xfrm>
            <a:off x="5344998" y="622169"/>
            <a:ext cx="20079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4400" dirty="0">
                <a:solidFill>
                  <a:srgbClr val="C00000"/>
                </a:solidFill>
              </a:rPr>
              <a:t>الأهداف </a:t>
            </a:r>
            <a:endParaRPr lang="en-US" sz="4400" dirty="0">
              <a:solidFill>
                <a:srgbClr val="C00000"/>
              </a:solidFill>
            </a:endParaRPr>
          </a:p>
        </p:txBody>
      </p:sp>
      <p:pic>
        <p:nvPicPr>
          <p:cNvPr id="26" name="Google Shape;125;p18">
            <a:extLst>
              <a:ext uri="{FF2B5EF4-FFF2-40B4-BE49-F238E27FC236}">
                <a16:creationId xmlns:a16="http://schemas.microsoft.com/office/drawing/2014/main" id="{13000BE0-0445-4E6C-AC3C-0FA46B089AD9}"/>
              </a:ext>
            </a:extLst>
          </p:cNvPr>
          <p:cNvPicPr preferRelativeResize="0"/>
          <p:nvPr/>
        </p:nvPicPr>
        <p:blipFill>
          <a:blip r:embed="rId12"/>
          <a:stretch>
            <a:fillRect/>
          </a:stretch>
        </p:blipFill>
        <p:spPr>
          <a:xfrm>
            <a:off x="9809028" y="471497"/>
            <a:ext cx="1568591" cy="17909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7" name="Picture 2" descr="المعنى كيف ضوء الشمس لوحة لمختبر العلوم - izzyafrozenicecreamcustard.com">
            <a:extLst>
              <a:ext uri="{FF2B5EF4-FFF2-40B4-BE49-F238E27FC236}">
                <a16:creationId xmlns:a16="http://schemas.microsoft.com/office/drawing/2014/main" id="{323B58D8-902E-4140-BDC0-42985E8BC3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581" b="93413" l="9967" r="89701">
                        <a14:foregroundMark x1="67442" y1="73653" x2="61462" y2="73054"/>
                        <a14:foregroundMark x1="47841" y1="72455" x2="50166" y2="67066"/>
                        <a14:foregroundMark x1="41528" y1="77844" x2="45183" y2="76647"/>
                        <a14:foregroundMark x1="34219" y1="54491" x2="28571" y2="83234"/>
                        <a14:foregroundMark x1="28571" y1="83234" x2="28571" y2="83234"/>
                        <a14:foregroundMark x1="34884" y1="19760" x2="28904" y2="35928"/>
                        <a14:foregroundMark x1="68439" y1="32934" x2="67110" y2="22754"/>
                        <a14:foregroundMark x1="68439" y1="73653" x2="67442" y2="76048"/>
                        <a14:foregroundMark x1="45515" y1="81437" x2="45515" y2="93413"/>
                        <a14:foregroundMark x1="50498" y1="38323" x2="53821" y2="32934"/>
                        <a14:foregroundMark x1="51495" y1="33533" x2="44518" y2="35329"/>
                        <a14:foregroundMark x1="53156" y1="34132" x2="57475" y2="30539"/>
                        <a14:foregroundMark x1="61794" y1="71257" x2="71429" y2="53293"/>
                        <a14:foregroundMark x1="71429" y1="53293" x2="62126" y2="688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36" y="235791"/>
            <a:ext cx="3011771" cy="2281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حل اسئلة درس التغيرات في الأنظمة البيئية علوم الصف الرابع الإبتدائي الفصل  الاول 1438/1439 هـ - مؤسسة التحاضير الحديثة">
            <a:extLst>
              <a:ext uri="{FF2B5EF4-FFF2-40B4-BE49-F238E27FC236}">
                <a16:creationId xmlns:a16="http://schemas.microsoft.com/office/drawing/2014/main" id="{94CFB774-732B-4B9B-8B4E-E076A36D59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EFA"/>
              </a:clrFrom>
              <a:clrTo>
                <a:srgbClr val="FFFE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4151" y="3751869"/>
            <a:ext cx="1317082" cy="1097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زر الإجراء: الانتقال للصفحة الرئيسية 18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E14BD2C1-5647-4CF9-BFC7-6DC26B6AD711}"/>
              </a:ext>
            </a:extLst>
          </p:cNvPr>
          <p:cNvSpPr/>
          <p:nvPr/>
        </p:nvSpPr>
        <p:spPr>
          <a:xfrm>
            <a:off x="10303497" y="6174557"/>
            <a:ext cx="791851" cy="584462"/>
          </a:xfrm>
          <a:prstGeom prst="actionButtonHom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" descr="شعار اليوم الوطني السعودي 2021 - موقع المرجع">
            <a:extLst>
              <a:ext uri="{FF2B5EF4-FFF2-40B4-BE49-F238E27FC236}">
                <a16:creationId xmlns:a16="http://schemas.microsoft.com/office/drawing/2014/main" id="{0A6B1F89-A2F2-4F47-B723-0A1E5A667E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0913" y="471497"/>
            <a:ext cx="1019704" cy="1150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02854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8D7FA7EA-D1BC-435D-A060-9DAF7CBD9F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067" t="29004" r="38144" b="21924"/>
          <a:stretch/>
        </p:blipFill>
        <p:spPr>
          <a:xfrm>
            <a:off x="0" y="0"/>
            <a:ext cx="12121562" cy="6858000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B98BC260-5682-43EB-BF39-0DC5A427D2A0}"/>
              </a:ext>
            </a:extLst>
          </p:cNvPr>
          <p:cNvSpPr/>
          <p:nvPr/>
        </p:nvSpPr>
        <p:spPr>
          <a:xfrm>
            <a:off x="0" y="6488668"/>
            <a:ext cx="17395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b="1" dirty="0"/>
              <a:t>المعلمة: غدير العتيق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9083633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CA70E1A8-FBD1-46E8-8662-55C1DEBB4A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376" t="23643" r="37603" b="27148"/>
          <a:stretch/>
        </p:blipFill>
        <p:spPr>
          <a:xfrm>
            <a:off x="-1" y="54204"/>
            <a:ext cx="12049181" cy="6803796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A560E563-F42A-4A57-B322-AEF567A1261A}"/>
              </a:ext>
            </a:extLst>
          </p:cNvPr>
          <p:cNvSpPr/>
          <p:nvPr/>
        </p:nvSpPr>
        <p:spPr>
          <a:xfrm>
            <a:off x="142820" y="6488668"/>
            <a:ext cx="17395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b="1" dirty="0"/>
              <a:t>المعلمة: غدير العتيق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6850326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56E7B57E-6278-43A3-BA2C-D5C984708B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758" t="30241" r="37758" b="20962"/>
          <a:stretch/>
        </p:blipFill>
        <p:spPr>
          <a:xfrm>
            <a:off x="0" y="-1"/>
            <a:ext cx="12185272" cy="6858001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D3DE0DCB-7326-48B6-9679-A9106B5BFEBB}"/>
              </a:ext>
            </a:extLst>
          </p:cNvPr>
          <p:cNvSpPr/>
          <p:nvPr/>
        </p:nvSpPr>
        <p:spPr>
          <a:xfrm>
            <a:off x="145164" y="6389686"/>
            <a:ext cx="17395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b="1" dirty="0"/>
              <a:t>المعلمة: غدير العتيق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902582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FB0D3127-FD51-4D61-A3E7-ABFA9520AC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989" t="30516" r="37912" b="20962"/>
          <a:stretch/>
        </p:blipFill>
        <p:spPr>
          <a:xfrm>
            <a:off x="0" y="0"/>
            <a:ext cx="12192492" cy="6777872"/>
          </a:xfrm>
          <a:prstGeom prst="rect">
            <a:avLst/>
          </a:prstGeom>
        </p:spPr>
      </p:pic>
      <p:sp>
        <p:nvSpPr>
          <p:cNvPr id="3" name="مستطيل: زوايا مستديرة 2">
            <a:extLst>
              <a:ext uri="{FF2B5EF4-FFF2-40B4-BE49-F238E27FC236}">
                <a16:creationId xmlns:a16="http://schemas.microsoft.com/office/drawing/2014/main" id="{FBC7EF90-3EA5-4166-81DE-9842FC213D43}"/>
              </a:ext>
            </a:extLst>
          </p:cNvPr>
          <p:cNvSpPr/>
          <p:nvPr/>
        </p:nvSpPr>
        <p:spPr>
          <a:xfrm>
            <a:off x="7560297" y="593889"/>
            <a:ext cx="3893270" cy="9238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62713CF9-D58C-4EC2-AAEE-C4922CED8B08}"/>
              </a:ext>
            </a:extLst>
          </p:cNvPr>
          <p:cNvSpPr/>
          <p:nvPr/>
        </p:nvSpPr>
        <p:spPr>
          <a:xfrm>
            <a:off x="7627856" y="2512244"/>
            <a:ext cx="3893270" cy="9238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651500A1-CFDC-4FB5-B8CC-B8CE22785A55}"/>
              </a:ext>
            </a:extLst>
          </p:cNvPr>
          <p:cNvSpPr/>
          <p:nvPr/>
        </p:nvSpPr>
        <p:spPr>
          <a:xfrm>
            <a:off x="7560297" y="4573573"/>
            <a:ext cx="3893270" cy="12804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F219BB81-5B99-4F59-9B85-26EA9FC4DC5A}"/>
              </a:ext>
            </a:extLst>
          </p:cNvPr>
          <p:cNvSpPr/>
          <p:nvPr/>
        </p:nvSpPr>
        <p:spPr>
          <a:xfrm>
            <a:off x="0" y="6488668"/>
            <a:ext cx="17395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b="1" dirty="0"/>
              <a:t>المعلمة: غدير العتيق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195647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2DB96279-C241-4788-A22C-EEC4ED53FD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448" t="26392" r="37680" b="26324"/>
          <a:stretch/>
        </p:blipFill>
        <p:spPr>
          <a:xfrm>
            <a:off x="0" y="0"/>
            <a:ext cx="12178254" cy="6858000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059DFFD8-4B09-49EA-B4F8-832FFD46567B}"/>
              </a:ext>
            </a:extLst>
          </p:cNvPr>
          <p:cNvSpPr/>
          <p:nvPr/>
        </p:nvSpPr>
        <p:spPr>
          <a:xfrm>
            <a:off x="145163" y="6488668"/>
            <a:ext cx="17395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b="1" dirty="0"/>
              <a:t>المعلمة: غدير العتيق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3293293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170C3EAE-27DC-48B6-9D03-141F613DE9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989" t="31477" r="37681" b="19451"/>
          <a:stretch/>
        </p:blipFill>
        <p:spPr>
          <a:xfrm>
            <a:off x="0" y="0"/>
            <a:ext cx="12256036" cy="6858000"/>
          </a:xfrm>
          <a:prstGeom prst="rect">
            <a:avLst/>
          </a:prstGeom>
        </p:spPr>
      </p:pic>
      <p:sp>
        <p:nvSpPr>
          <p:cNvPr id="3" name="مستطيل: زوايا مستديرة 2">
            <a:extLst>
              <a:ext uri="{FF2B5EF4-FFF2-40B4-BE49-F238E27FC236}">
                <a16:creationId xmlns:a16="http://schemas.microsoft.com/office/drawing/2014/main" id="{AA259BA2-8526-4497-9E26-B973AB5C6F51}"/>
              </a:ext>
            </a:extLst>
          </p:cNvPr>
          <p:cNvSpPr/>
          <p:nvPr/>
        </p:nvSpPr>
        <p:spPr>
          <a:xfrm>
            <a:off x="7607431" y="848412"/>
            <a:ext cx="3893270" cy="111000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8C2125B0-D4CD-43BC-87D7-6DAA0A90D7C5}"/>
              </a:ext>
            </a:extLst>
          </p:cNvPr>
          <p:cNvSpPr/>
          <p:nvPr/>
        </p:nvSpPr>
        <p:spPr>
          <a:xfrm>
            <a:off x="7731551" y="2802118"/>
            <a:ext cx="3893270" cy="111000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1FA18B15-2A6D-4342-847B-36794B86BDA2}"/>
              </a:ext>
            </a:extLst>
          </p:cNvPr>
          <p:cNvSpPr/>
          <p:nvPr/>
        </p:nvSpPr>
        <p:spPr>
          <a:xfrm>
            <a:off x="7412610" y="4688264"/>
            <a:ext cx="3893270" cy="182565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DC28FD6B-2436-4385-9BA8-7BE09BC88E9F}"/>
              </a:ext>
            </a:extLst>
          </p:cNvPr>
          <p:cNvSpPr/>
          <p:nvPr/>
        </p:nvSpPr>
        <p:spPr>
          <a:xfrm>
            <a:off x="16330" y="6513922"/>
            <a:ext cx="17395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b="1" dirty="0"/>
              <a:t>المعلمة: غدير العتيق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165902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DF9BAB7F-B8AD-4E3E-916E-F6A382FD2D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681" t="21993" r="37294" b="29209"/>
          <a:stretch/>
        </p:blipFill>
        <p:spPr>
          <a:xfrm>
            <a:off x="-1" y="-1"/>
            <a:ext cx="12249823" cy="6858001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56FEF6C5-05DE-4486-BDE2-132F48D3CB1B}"/>
              </a:ext>
            </a:extLst>
          </p:cNvPr>
          <p:cNvSpPr/>
          <p:nvPr/>
        </p:nvSpPr>
        <p:spPr>
          <a:xfrm>
            <a:off x="456248" y="6562569"/>
            <a:ext cx="17395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b="1" dirty="0"/>
              <a:t>المعلمة: غدير العتيق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7131081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D387F560-1346-4506-83B6-213A75597A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376" t="27904" r="37758" b="23024"/>
          <a:stretch/>
        </p:blipFill>
        <p:spPr>
          <a:xfrm>
            <a:off x="0" y="0"/>
            <a:ext cx="121407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79955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1F0C57AF-E1D6-428E-B5F1-FA36570E12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298" t="27628" r="37758" b="2275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95624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0E7A1383-F63A-4928-AECD-8A64C950AB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912" t="36838" r="38222" b="14226"/>
          <a:stretch/>
        </p:blipFill>
        <p:spPr>
          <a:xfrm>
            <a:off x="-1" y="0"/>
            <a:ext cx="12174877" cy="6858000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6E8F278F-86BF-4587-A349-C673F4022F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917" t="24330" r="15180" b="26736"/>
          <a:stretch/>
        </p:blipFill>
        <p:spPr>
          <a:xfrm>
            <a:off x="6862714" y="1593130"/>
            <a:ext cx="4986780" cy="3355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4143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>
            <a:extLst>
              <a:ext uri="{FF2B5EF4-FFF2-40B4-BE49-F238E27FC236}">
                <a16:creationId xmlns:a16="http://schemas.microsoft.com/office/drawing/2014/main" id="{5442E412-C42F-434C-A6C5-86727A40F2E8}"/>
              </a:ext>
            </a:extLst>
          </p:cNvPr>
          <p:cNvSpPr txBox="1"/>
          <p:nvPr/>
        </p:nvSpPr>
        <p:spPr>
          <a:xfrm>
            <a:off x="3048886" y="3244334"/>
            <a:ext cx="60977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b="0" dirty="0">
                <a:effectLst/>
              </a:rPr>
              <a:t>  </a:t>
            </a:r>
            <a:endParaRPr lang="ar-SA" dirty="0"/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B152DCF6-E768-4E19-B504-05465E857D96}"/>
              </a:ext>
            </a:extLst>
          </p:cNvPr>
          <p:cNvSpPr txBox="1"/>
          <p:nvPr/>
        </p:nvSpPr>
        <p:spPr>
          <a:xfrm>
            <a:off x="3048886" y="3244334"/>
            <a:ext cx="60977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b="0" dirty="0">
                <a:effectLst/>
              </a:rPr>
              <a:t> </a:t>
            </a:r>
            <a:endParaRPr lang="ar-SA" dirty="0"/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F4E9168C-7CBD-42EC-8C1D-263CF417BC5A}"/>
              </a:ext>
            </a:extLst>
          </p:cNvPr>
          <p:cNvSpPr txBox="1"/>
          <p:nvPr/>
        </p:nvSpPr>
        <p:spPr>
          <a:xfrm>
            <a:off x="3048886" y="3244334"/>
            <a:ext cx="60977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b="0" dirty="0">
                <a:effectLst/>
              </a:rPr>
              <a:t> </a:t>
            </a:r>
            <a:endParaRPr lang="ar-SA" dirty="0"/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6D196BDE-6D1B-43A0-8B97-CF34A6AC2027}"/>
              </a:ext>
            </a:extLst>
          </p:cNvPr>
          <p:cNvSpPr txBox="1"/>
          <p:nvPr/>
        </p:nvSpPr>
        <p:spPr>
          <a:xfrm>
            <a:off x="3048886" y="3244334"/>
            <a:ext cx="60977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dirty="0"/>
              <a:t> </a:t>
            </a:r>
          </a:p>
        </p:txBody>
      </p:sp>
      <p:pic>
        <p:nvPicPr>
          <p:cNvPr id="6" name="Google Shape;238;p17">
            <a:extLst>
              <a:ext uri="{FF2B5EF4-FFF2-40B4-BE49-F238E27FC236}">
                <a16:creationId xmlns:a16="http://schemas.microsoft.com/office/drawing/2014/main" id="{6D7E3661-0ADC-4CB0-8112-FF74F7073E97}"/>
              </a:ext>
            </a:extLst>
          </p:cNvPr>
          <p:cNvPicPr preferRelativeResize="0"/>
          <p:nvPr/>
        </p:nvPicPr>
        <p:blipFill>
          <a:blip r:embed="rId2">
            <a:clrChange>
              <a:clrFrom>
                <a:srgbClr val="AE81BA"/>
              </a:clrFrom>
              <a:clrTo>
                <a:srgbClr val="AE81BA">
                  <a:alpha val="0"/>
                </a:srgbClr>
              </a:clrTo>
            </a:clrChange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" y="9428"/>
            <a:ext cx="12191999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130;p17">
            <a:extLst>
              <a:ext uri="{FF2B5EF4-FFF2-40B4-BE49-F238E27FC236}">
                <a16:creationId xmlns:a16="http://schemas.microsoft.com/office/drawing/2014/main" id="{7AD0B210-FD47-41E4-A937-FA534800738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25795" t="21646" r="23909" b="15282"/>
          <a:stretch/>
        </p:blipFill>
        <p:spPr>
          <a:xfrm>
            <a:off x="9867390" y="3429000"/>
            <a:ext cx="2224891" cy="2502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342;p22">
            <a:extLst>
              <a:ext uri="{FF2B5EF4-FFF2-40B4-BE49-F238E27FC236}">
                <a16:creationId xmlns:a16="http://schemas.microsoft.com/office/drawing/2014/main" id="{7BB0B5DC-63C3-47B8-9F9A-DAA1EE6FA669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790420" y="4599014"/>
            <a:ext cx="2835992" cy="1271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513;p26">
            <a:extLst>
              <a:ext uri="{FF2B5EF4-FFF2-40B4-BE49-F238E27FC236}">
                <a16:creationId xmlns:a16="http://schemas.microsoft.com/office/drawing/2014/main" id="{41469248-BA7A-4F83-9D9B-B180C7E30185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90420" y="3613666"/>
            <a:ext cx="1129233" cy="12510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Picture 10">
            <a:extLst>
              <a:ext uri="{FF2B5EF4-FFF2-40B4-BE49-F238E27FC236}">
                <a16:creationId xmlns:a16="http://schemas.microsoft.com/office/drawing/2014/main" id="{93755B13-124E-415B-B2EE-81141EE92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0439" y="4756263"/>
            <a:ext cx="1054283" cy="1054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>
            <a:hlinkClick r:id="rId9" action="ppaction://hlinkfile"/>
            <a:extLst>
              <a:ext uri="{FF2B5EF4-FFF2-40B4-BE49-F238E27FC236}">
                <a16:creationId xmlns:a16="http://schemas.microsoft.com/office/drawing/2014/main" id="{86B04975-F638-4F2C-9288-D11EE9F3C4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3879" y="3974363"/>
            <a:ext cx="787401" cy="996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صورة 17" descr="صورة تحتوي على نص, سبورة بيضاء&#10;&#10;تم إنشاء الوصف تلقائياً">
            <a:extLst>
              <a:ext uri="{FF2B5EF4-FFF2-40B4-BE49-F238E27FC236}">
                <a16:creationId xmlns:a16="http://schemas.microsoft.com/office/drawing/2014/main" id="{FB7CD5E4-3671-4E02-B316-EF7D0603A11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1" t="11203" r="7603" b="12088"/>
          <a:stretch/>
        </p:blipFill>
        <p:spPr>
          <a:xfrm>
            <a:off x="3350890" y="344679"/>
            <a:ext cx="6156134" cy="2922333"/>
          </a:xfrm>
          <a:prstGeom prst="rect">
            <a:avLst/>
          </a:prstGeom>
        </p:spPr>
      </p:pic>
      <p:sp>
        <p:nvSpPr>
          <p:cNvPr id="23" name="مربع نص 22">
            <a:extLst>
              <a:ext uri="{FF2B5EF4-FFF2-40B4-BE49-F238E27FC236}">
                <a16:creationId xmlns:a16="http://schemas.microsoft.com/office/drawing/2014/main" id="{731A65B0-FD2D-427F-B6AE-2B8EC51209CF}"/>
              </a:ext>
            </a:extLst>
          </p:cNvPr>
          <p:cNvSpPr txBox="1"/>
          <p:nvPr/>
        </p:nvSpPr>
        <p:spPr>
          <a:xfrm>
            <a:off x="3455225" y="1259661"/>
            <a:ext cx="54769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3200" b="1" dirty="0"/>
              <a:t>اسأل سؤالاً عن الدرس الماضي</a:t>
            </a:r>
            <a:endParaRPr lang="en-US" sz="3200" b="1" dirty="0"/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2F27FCC4-9F6C-4CA0-A577-2E49876E57C0}"/>
              </a:ext>
            </a:extLst>
          </p:cNvPr>
          <p:cNvSpPr txBox="1"/>
          <p:nvPr/>
        </p:nvSpPr>
        <p:spPr>
          <a:xfrm>
            <a:off x="5092045" y="459710"/>
            <a:ext cx="20079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4400" dirty="0">
                <a:solidFill>
                  <a:srgbClr val="C00000"/>
                </a:solidFill>
              </a:rPr>
              <a:t>التقويم </a:t>
            </a:r>
            <a:endParaRPr lang="en-US" sz="4400" dirty="0">
              <a:solidFill>
                <a:srgbClr val="C00000"/>
              </a:solidFill>
            </a:endParaRPr>
          </a:p>
        </p:txBody>
      </p:sp>
      <p:pic>
        <p:nvPicPr>
          <p:cNvPr id="26" name="Google Shape;125;p18">
            <a:extLst>
              <a:ext uri="{FF2B5EF4-FFF2-40B4-BE49-F238E27FC236}">
                <a16:creationId xmlns:a16="http://schemas.microsoft.com/office/drawing/2014/main" id="{13000BE0-0445-4E6C-AC3C-0FA46B089AD9}"/>
              </a:ext>
            </a:extLst>
          </p:cNvPr>
          <p:cNvPicPr preferRelativeResize="0"/>
          <p:nvPr/>
        </p:nvPicPr>
        <p:blipFill>
          <a:blip r:embed="rId12"/>
          <a:stretch>
            <a:fillRect/>
          </a:stretch>
        </p:blipFill>
        <p:spPr>
          <a:xfrm>
            <a:off x="9923542" y="471497"/>
            <a:ext cx="1454077" cy="22049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074" name="Picture 2" descr="حل اسئلة درس التغيرات في الأنظمة البيئية علوم الصف الرابع الإبتدائي الفصل  الاول 1438/1439 هـ - مؤسسة التحاضير الحديثة">
            <a:extLst>
              <a:ext uri="{FF2B5EF4-FFF2-40B4-BE49-F238E27FC236}">
                <a16:creationId xmlns:a16="http://schemas.microsoft.com/office/drawing/2014/main" id="{94CFB774-732B-4B9B-8B4E-E076A36D59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EFA"/>
              </a:clrFrom>
              <a:clrTo>
                <a:srgbClr val="FFFE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292" y="3908409"/>
            <a:ext cx="1129233" cy="941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38A67788-340A-4FA1-85EE-F4AA577D4A2C}"/>
              </a:ext>
            </a:extLst>
          </p:cNvPr>
          <p:cNvSpPr txBox="1"/>
          <p:nvPr/>
        </p:nvSpPr>
        <p:spPr>
          <a:xfrm>
            <a:off x="8211760" y="2336928"/>
            <a:ext cx="1847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9" name="فقاعة الكلام: بيضاوية 18">
            <a:extLst>
              <a:ext uri="{FF2B5EF4-FFF2-40B4-BE49-F238E27FC236}">
                <a16:creationId xmlns:a16="http://schemas.microsoft.com/office/drawing/2014/main" id="{F04CCD77-594A-4173-8DC0-0C96AC810DE7}"/>
              </a:ext>
            </a:extLst>
          </p:cNvPr>
          <p:cNvSpPr/>
          <p:nvPr/>
        </p:nvSpPr>
        <p:spPr>
          <a:xfrm>
            <a:off x="3682645" y="637557"/>
            <a:ext cx="847972" cy="341991"/>
          </a:xfrm>
          <a:prstGeom prst="wedgeEllipse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dirty="0"/>
              <a:t>كيف </a:t>
            </a:r>
            <a:endParaRPr lang="en-US" dirty="0"/>
          </a:p>
        </p:txBody>
      </p:sp>
      <p:sp>
        <p:nvSpPr>
          <p:cNvPr id="28" name="فقاعة الكلام: بيضاوية 27">
            <a:extLst>
              <a:ext uri="{FF2B5EF4-FFF2-40B4-BE49-F238E27FC236}">
                <a16:creationId xmlns:a16="http://schemas.microsoft.com/office/drawing/2014/main" id="{CE936B5E-9462-4F5E-B35C-9181EA048841}"/>
              </a:ext>
            </a:extLst>
          </p:cNvPr>
          <p:cNvSpPr/>
          <p:nvPr/>
        </p:nvSpPr>
        <p:spPr>
          <a:xfrm>
            <a:off x="3626412" y="1208855"/>
            <a:ext cx="847972" cy="341991"/>
          </a:xfrm>
          <a:prstGeom prst="wedgeEllipse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dirty="0"/>
              <a:t>متى</a:t>
            </a:r>
            <a:endParaRPr lang="en-US" dirty="0"/>
          </a:p>
        </p:txBody>
      </p:sp>
      <p:sp>
        <p:nvSpPr>
          <p:cNvPr id="29" name="فقاعة الكلام: بيضاوية 28">
            <a:extLst>
              <a:ext uri="{FF2B5EF4-FFF2-40B4-BE49-F238E27FC236}">
                <a16:creationId xmlns:a16="http://schemas.microsoft.com/office/drawing/2014/main" id="{48D318C7-1C85-4392-B685-39DD47AFBAF3}"/>
              </a:ext>
            </a:extLst>
          </p:cNvPr>
          <p:cNvSpPr/>
          <p:nvPr/>
        </p:nvSpPr>
        <p:spPr>
          <a:xfrm>
            <a:off x="3682645" y="1714593"/>
            <a:ext cx="847972" cy="341991"/>
          </a:xfrm>
          <a:prstGeom prst="wedgeEllipse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dirty="0"/>
              <a:t>لماذا </a:t>
            </a:r>
            <a:endParaRPr lang="en-US" dirty="0"/>
          </a:p>
        </p:txBody>
      </p:sp>
      <p:sp>
        <p:nvSpPr>
          <p:cNvPr id="30" name="فقاعة الكلام: بيضاوية 29">
            <a:extLst>
              <a:ext uri="{FF2B5EF4-FFF2-40B4-BE49-F238E27FC236}">
                <a16:creationId xmlns:a16="http://schemas.microsoft.com/office/drawing/2014/main" id="{F203A227-5EAE-4B61-928C-5ED76F9C1C00}"/>
              </a:ext>
            </a:extLst>
          </p:cNvPr>
          <p:cNvSpPr/>
          <p:nvPr/>
        </p:nvSpPr>
        <p:spPr>
          <a:xfrm>
            <a:off x="3626412" y="2244026"/>
            <a:ext cx="847972" cy="341991"/>
          </a:xfrm>
          <a:prstGeom prst="wedgeEllipse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dirty="0"/>
              <a:t>اين </a:t>
            </a:r>
            <a:endParaRPr lang="en-US" dirty="0"/>
          </a:p>
        </p:txBody>
      </p:sp>
      <p:sp>
        <p:nvSpPr>
          <p:cNvPr id="31" name="فقاعة الكلام: بيضاوية 30">
            <a:extLst>
              <a:ext uri="{FF2B5EF4-FFF2-40B4-BE49-F238E27FC236}">
                <a16:creationId xmlns:a16="http://schemas.microsoft.com/office/drawing/2014/main" id="{C210FBFE-05B6-446C-A794-401F2AB7CB19}"/>
              </a:ext>
            </a:extLst>
          </p:cNvPr>
          <p:cNvSpPr/>
          <p:nvPr/>
        </p:nvSpPr>
        <p:spPr>
          <a:xfrm>
            <a:off x="3626412" y="2676463"/>
            <a:ext cx="847972" cy="341991"/>
          </a:xfrm>
          <a:prstGeom prst="wedgeEllipse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dirty="0"/>
              <a:t>من</a:t>
            </a:r>
            <a:endParaRPr lang="en-US" dirty="0"/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88268316-685A-44E6-A26B-9D43D2DABD9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2934" y="484276"/>
            <a:ext cx="3011685" cy="2280102"/>
          </a:xfrm>
          <a:prstGeom prst="rect">
            <a:avLst/>
          </a:prstGeom>
        </p:spPr>
      </p:pic>
      <p:sp>
        <p:nvSpPr>
          <p:cNvPr id="9" name="زر الإجراء: الانتقال للصفحة الرئيسية 8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494858F3-F042-42AA-AD1B-976EF5E43D26}"/>
              </a:ext>
            </a:extLst>
          </p:cNvPr>
          <p:cNvSpPr/>
          <p:nvPr/>
        </p:nvSpPr>
        <p:spPr>
          <a:xfrm>
            <a:off x="10303497" y="6174557"/>
            <a:ext cx="791851" cy="584462"/>
          </a:xfrm>
          <a:prstGeom prst="actionButtonHom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2" descr="شعار اليوم الوطني السعودي 2021 - موقع المرجع">
            <a:extLst>
              <a:ext uri="{FF2B5EF4-FFF2-40B4-BE49-F238E27FC236}">
                <a16:creationId xmlns:a16="http://schemas.microsoft.com/office/drawing/2014/main" id="{80562377-330C-4D54-8694-74BF51999B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7148" y="468457"/>
            <a:ext cx="687921" cy="775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538806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C94BFF6A-39ED-4C26-8E63-D333D60514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938" t="34777" r="19356" b="25635"/>
          <a:stretch/>
        </p:blipFill>
        <p:spPr>
          <a:xfrm>
            <a:off x="2007909" y="292229"/>
            <a:ext cx="8625526" cy="5872700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4236EAF0-E6D9-4CEB-A81C-A05608F7886A}"/>
              </a:ext>
            </a:extLst>
          </p:cNvPr>
          <p:cNvSpPr/>
          <p:nvPr/>
        </p:nvSpPr>
        <p:spPr>
          <a:xfrm>
            <a:off x="4647414" y="1640264"/>
            <a:ext cx="1168924" cy="42420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F2E92C4B-4438-42ED-9513-11E1BB2BA7E0}"/>
              </a:ext>
            </a:extLst>
          </p:cNvPr>
          <p:cNvSpPr/>
          <p:nvPr/>
        </p:nvSpPr>
        <p:spPr>
          <a:xfrm>
            <a:off x="7137660" y="3338661"/>
            <a:ext cx="1469011" cy="42420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084C16C0-1C91-45B5-B825-5D1996D7AAFE}"/>
              </a:ext>
            </a:extLst>
          </p:cNvPr>
          <p:cNvSpPr/>
          <p:nvPr/>
        </p:nvSpPr>
        <p:spPr>
          <a:xfrm>
            <a:off x="7978218" y="2670928"/>
            <a:ext cx="1168924" cy="42420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30849947-B35A-4500-8DD5-A62229980C76}"/>
              </a:ext>
            </a:extLst>
          </p:cNvPr>
          <p:cNvSpPr/>
          <p:nvPr/>
        </p:nvSpPr>
        <p:spPr>
          <a:xfrm>
            <a:off x="3329232" y="5016631"/>
            <a:ext cx="1168924" cy="42420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90239FEC-7DF3-47AB-A7CA-8F0476EA6377}"/>
              </a:ext>
            </a:extLst>
          </p:cNvPr>
          <p:cNvSpPr/>
          <p:nvPr/>
        </p:nvSpPr>
        <p:spPr>
          <a:xfrm>
            <a:off x="5649798" y="4429028"/>
            <a:ext cx="1168924" cy="42420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3F108C18-07AC-462D-BCB5-55733927F487}"/>
              </a:ext>
            </a:extLst>
          </p:cNvPr>
          <p:cNvSpPr/>
          <p:nvPr/>
        </p:nvSpPr>
        <p:spPr>
          <a:xfrm>
            <a:off x="5816338" y="5572813"/>
            <a:ext cx="1168924" cy="42420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602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F00F58BE-2F16-4776-9D75-41343C087F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151" t="30790" r="12937" b="26598"/>
          <a:stretch/>
        </p:blipFill>
        <p:spPr>
          <a:xfrm>
            <a:off x="1366884" y="414779"/>
            <a:ext cx="9822428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86795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84DB7F4A-346B-4F55-A234-DE21EFCD5A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830" t="23643" r="11546" b="29209"/>
          <a:stretch/>
        </p:blipFill>
        <p:spPr>
          <a:xfrm>
            <a:off x="1173118" y="628754"/>
            <a:ext cx="9845763" cy="5600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22159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53E76CAE-4881-4FC6-AE00-7664FCAE467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6" t="8380" r="5431"/>
          <a:stretch/>
        </p:blipFill>
        <p:spPr>
          <a:xfrm>
            <a:off x="0" y="-54769"/>
            <a:ext cx="12192000" cy="5414962"/>
          </a:xfrm>
          <a:prstGeom prst="rect">
            <a:avLst/>
          </a:prstGeom>
        </p:spPr>
      </p:pic>
      <p:pic>
        <p:nvPicPr>
          <p:cNvPr id="1026" name="Picture 2" descr="علم المملكة العربية السعودية متحرك أحبك يالسعودية - صور متحركة Gif Images">
            <a:extLst>
              <a:ext uri="{FF2B5EF4-FFF2-40B4-BE49-F238E27FC236}">
                <a16:creationId xmlns:a16="http://schemas.microsoft.com/office/drawing/2014/main" id="{FB333038-778C-498E-BD71-C66411C08F0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648" y="4085430"/>
            <a:ext cx="3105150" cy="207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شكل بيضاوي 8">
            <a:extLst>
              <a:ext uri="{FF2B5EF4-FFF2-40B4-BE49-F238E27FC236}">
                <a16:creationId xmlns:a16="http://schemas.microsoft.com/office/drawing/2014/main" id="{43BA03C8-284B-4BA4-B3E4-7977C11AF366}"/>
              </a:ext>
            </a:extLst>
          </p:cNvPr>
          <p:cNvSpPr/>
          <p:nvPr/>
        </p:nvSpPr>
        <p:spPr>
          <a:xfrm>
            <a:off x="202407" y="6303167"/>
            <a:ext cx="1800225" cy="442913"/>
          </a:xfrm>
          <a:prstGeom prst="ellipse">
            <a:avLst/>
          </a:prstGeom>
          <a:solidFill>
            <a:schemeClr val="bg1">
              <a:lumMod val="50000"/>
            </a:schemeClr>
          </a:solidFill>
          <a:ln w="76200">
            <a:solidFill>
              <a:schemeClr val="bg1">
                <a:lumMod val="50000"/>
              </a:schemeClr>
            </a:solidFill>
          </a:ln>
          <a:scene3d>
            <a:camera prst="perspectiveRelaxed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شكل بيضاوي 6">
            <a:extLst>
              <a:ext uri="{FF2B5EF4-FFF2-40B4-BE49-F238E27FC236}">
                <a16:creationId xmlns:a16="http://schemas.microsoft.com/office/drawing/2014/main" id="{EE46B9AD-5670-42A6-A08E-F3641BEFFDBA}"/>
              </a:ext>
            </a:extLst>
          </p:cNvPr>
          <p:cNvSpPr/>
          <p:nvPr/>
        </p:nvSpPr>
        <p:spPr>
          <a:xfrm>
            <a:off x="435770" y="6086474"/>
            <a:ext cx="1333500" cy="442913"/>
          </a:xfrm>
          <a:prstGeom prst="ellipse">
            <a:avLst/>
          </a:prstGeom>
          <a:solidFill>
            <a:schemeClr val="bg1">
              <a:lumMod val="50000"/>
            </a:schemeClr>
          </a:solidFill>
          <a:ln w="76200">
            <a:solidFill>
              <a:schemeClr val="bg1">
                <a:lumMod val="50000"/>
              </a:schemeClr>
            </a:solidFill>
          </a:ln>
          <a:scene3d>
            <a:camera prst="perspectiveRelaxed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77813FAE-54C3-4F16-9BB3-0962D246E75E}"/>
              </a:ext>
            </a:extLst>
          </p:cNvPr>
          <p:cNvSpPr/>
          <p:nvPr/>
        </p:nvSpPr>
        <p:spPr>
          <a:xfrm>
            <a:off x="1020367" y="1238250"/>
            <a:ext cx="171450" cy="5143500"/>
          </a:xfrm>
          <a:prstGeom prst="rect">
            <a:avLst/>
          </a:prstGeom>
          <a:solidFill>
            <a:schemeClr val="bg1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" name="شكل بيضاوي 4">
            <a:extLst>
              <a:ext uri="{FF2B5EF4-FFF2-40B4-BE49-F238E27FC236}">
                <a16:creationId xmlns:a16="http://schemas.microsoft.com/office/drawing/2014/main" id="{9D1B73A9-F534-4069-9469-996F88E48682}"/>
              </a:ext>
            </a:extLst>
          </p:cNvPr>
          <p:cNvSpPr/>
          <p:nvPr/>
        </p:nvSpPr>
        <p:spPr>
          <a:xfrm>
            <a:off x="1013223" y="1090613"/>
            <a:ext cx="178594" cy="204787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F4AFF457-3FE7-43F2-BD29-AF95997E677C}"/>
              </a:ext>
            </a:extLst>
          </p:cNvPr>
          <p:cNvGrpSpPr/>
          <p:nvPr/>
        </p:nvGrpSpPr>
        <p:grpSpPr>
          <a:xfrm>
            <a:off x="3540644" y="3105259"/>
            <a:ext cx="1543604" cy="2652601"/>
            <a:chOff x="4816078" y="3070215"/>
            <a:chExt cx="1543604" cy="2652601"/>
          </a:xfrm>
        </p:grpSpPr>
        <p:pic>
          <p:nvPicPr>
            <p:cNvPr id="11" name="طالبة 1">
              <a:extLst>
                <a:ext uri="{FF2B5EF4-FFF2-40B4-BE49-F238E27FC236}">
                  <a16:creationId xmlns:a16="http://schemas.microsoft.com/office/drawing/2014/main" id="{017CA81A-949B-4A3C-A7F0-85E32FE192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4EFEC"/>
                </a:clrFrom>
                <a:clrTo>
                  <a:srgbClr val="F4EFEC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6125" b="65938" l="37222" r="68889">
                          <a14:foregroundMark x1="50556" y1="63875" x2="53111" y2="65938"/>
                          <a14:backgroundMark x1="64556" y1="35875" x2="67222" y2="36625"/>
                          <a14:backgroundMark x1="61444" y1="36125" x2="70667" y2="36875"/>
                          <a14:backgroundMark x1="65889" y1="34625" x2="66333" y2="38813"/>
                        </a14:backgroundRemoval>
                      </a14:imgEffect>
                    </a14:imgLayer>
                  </a14:imgProps>
                </a:ext>
              </a:extLst>
            </a:blip>
            <a:srcRect l="33381" t="32652" r="27112" b="32286"/>
            <a:stretch/>
          </p:blipFill>
          <p:spPr>
            <a:xfrm>
              <a:off x="4816078" y="3070215"/>
              <a:ext cx="1543604" cy="2652601"/>
            </a:xfrm>
            <a:prstGeom prst="rect">
              <a:avLst/>
            </a:prstGeom>
          </p:spPr>
        </p:pic>
        <p:pic>
          <p:nvPicPr>
            <p:cNvPr id="12" name="صورة 11">
              <a:extLst>
                <a:ext uri="{FF2B5EF4-FFF2-40B4-BE49-F238E27FC236}">
                  <a16:creationId xmlns:a16="http://schemas.microsoft.com/office/drawing/2014/main" id="{AA3B7589-21BC-4C9E-BEC0-A5CBA5D4DB1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2797" y="4606061"/>
              <a:ext cx="463153" cy="623629"/>
            </a:xfrm>
            <a:prstGeom prst="rect">
              <a:avLst/>
            </a:prstGeom>
          </p:spPr>
        </p:pic>
      </p:grpSp>
      <p:grpSp>
        <p:nvGrpSpPr>
          <p:cNvPr id="15" name="مجموعة 14">
            <a:extLst>
              <a:ext uri="{FF2B5EF4-FFF2-40B4-BE49-F238E27FC236}">
                <a16:creationId xmlns:a16="http://schemas.microsoft.com/office/drawing/2014/main" id="{D512A80A-10BA-4181-A34E-D7C4A44A7744}"/>
              </a:ext>
            </a:extLst>
          </p:cNvPr>
          <p:cNvGrpSpPr/>
          <p:nvPr/>
        </p:nvGrpSpPr>
        <p:grpSpPr>
          <a:xfrm>
            <a:off x="4631554" y="3105258"/>
            <a:ext cx="1543604" cy="2652601"/>
            <a:chOff x="4816078" y="3070215"/>
            <a:chExt cx="1543604" cy="2652601"/>
          </a:xfrm>
        </p:grpSpPr>
        <p:pic>
          <p:nvPicPr>
            <p:cNvPr id="16" name="طالبة 1">
              <a:extLst>
                <a:ext uri="{FF2B5EF4-FFF2-40B4-BE49-F238E27FC236}">
                  <a16:creationId xmlns:a16="http://schemas.microsoft.com/office/drawing/2014/main" id="{90060221-1313-4F90-96EC-B65DB7A658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4EFEC"/>
                </a:clrFrom>
                <a:clrTo>
                  <a:srgbClr val="F4EFEC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6125" b="65938" l="37222" r="68889">
                          <a14:foregroundMark x1="50556" y1="63875" x2="53111" y2="65938"/>
                          <a14:backgroundMark x1="64556" y1="35875" x2="67222" y2="36625"/>
                          <a14:backgroundMark x1="61444" y1="36125" x2="70667" y2="36875"/>
                          <a14:backgroundMark x1="65889" y1="34625" x2="66333" y2="38813"/>
                        </a14:backgroundRemoval>
                      </a14:imgEffect>
                    </a14:imgLayer>
                  </a14:imgProps>
                </a:ext>
              </a:extLst>
            </a:blip>
            <a:srcRect l="33381" t="32652" r="27112" b="32286"/>
            <a:stretch/>
          </p:blipFill>
          <p:spPr>
            <a:xfrm>
              <a:off x="4816078" y="3070215"/>
              <a:ext cx="1543604" cy="2652601"/>
            </a:xfrm>
            <a:prstGeom prst="rect">
              <a:avLst/>
            </a:prstGeom>
          </p:spPr>
        </p:pic>
        <p:pic>
          <p:nvPicPr>
            <p:cNvPr id="17" name="صورة 16">
              <a:extLst>
                <a:ext uri="{FF2B5EF4-FFF2-40B4-BE49-F238E27FC236}">
                  <a16:creationId xmlns:a16="http://schemas.microsoft.com/office/drawing/2014/main" id="{1282CF1C-1FDD-4BAF-87D0-54C6D945C53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2797" y="4606061"/>
              <a:ext cx="463153" cy="623629"/>
            </a:xfrm>
            <a:prstGeom prst="rect">
              <a:avLst/>
            </a:prstGeom>
          </p:spPr>
        </p:pic>
      </p:grpSp>
      <p:grpSp>
        <p:nvGrpSpPr>
          <p:cNvPr id="18" name="مجموعة 17">
            <a:extLst>
              <a:ext uri="{FF2B5EF4-FFF2-40B4-BE49-F238E27FC236}">
                <a16:creationId xmlns:a16="http://schemas.microsoft.com/office/drawing/2014/main" id="{0B277F62-9CF2-49C6-BEC2-51F038E95013}"/>
              </a:ext>
            </a:extLst>
          </p:cNvPr>
          <p:cNvGrpSpPr/>
          <p:nvPr/>
        </p:nvGrpSpPr>
        <p:grpSpPr>
          <a:xfrm>
            <a:off x="5722464" y="3105258"/>
            <a:ext cx="1543604" cy="2652601"/>
            <a:chOff x="4816078" y="3070215"/>
            <a:chExt cx="1543604" cy="2652601"/>
          </a:xfrm>
        </p:grpSpPr>
        <p:pic>
          <p:nvPicPr>
            <p:cNvPr id="19" name="طالبة 1">
              <a:extLst>
                <a:ext uri="{FF2B5EF4-FFF2-40B4-BE49-F238E27FC236}">
                  <a16:creationId xmlns:a16="http://schemas.microsoft.com/office/drawing/2014/main" id="{1CD29662-602B-490F-8D93-FEF319565B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4EFEC"/>
                </a:clrFrom>
                <a:clrTo>
                  <a:srgbClr val="F4EFEC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6125" b="65938" l="37222" r="68889">
                          <a14:foregroundMark x1="50556" y1="63875" x2="53111" y2="65938"/>
                          <a14:backgroundMark x1="64556" y1="35875" x2="67222" y2="36625"/>
                          <a14:backgroundMark x1="61444" y1="36125" x2="70667" y2="36875"/>
                          <a14:backgroundMark x1="65889" y1="34625" x2="66333" y2="38813"/>
                        </a14:backgroundRemoval>
                      </a14:imgEffect>
                    </a14:imgLayer>
                  </a14:imgProps>
                </a:ext>
              </a:extLst>
            </a:blip>
            <a:srcRect l="33381" t="32652" r="27112" b="32286"/>
            <a:stretch/>
          </p:blipFill>
          <p:spPr>
            <a:xfrm>
              <a:off x="4816078" y="3070215"/>
              <a:ext cx="1543604" cy="2652601"/>
            </a:xfrm>
            <a:prstGeom prst="rect">
              <a:avLst/>
            </a:prstGeom>
          </p:spPr>
        </p:pic>
        <p:pic>
          <p:nvPicPr>
            <p:cNvPr id="20" name="صورة 19">
              <a:extLst>
                <a:ext uri="{FF2B5EF4-FFF2-40B4-BE49-F238E27FC236}">
                  <a16:creationId xmlns:a16="http://schemas.microsoft.com/office/drawing/2014/main" id="{A27517B5-D9B0-4D56-A5EF-E81A44073FC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2797" y="4606061"/>
              <a:ext cx="463153" cy="623629"/>
            </a:xfrm>
            <a:prstGeom prst="rect">
              <a:avLst/>
            </a:prstGeom>
          </p:spPr>
        </p:pic>
      </p:grpSp>
      <p:grpSp>
        <p:nvGrpSpPr>
          <p:cNvPr id="21" name="مجموعة 20">
            <a:extLst>
              <a:ext uri="{FF2B5EF4-FFF2-40B4-BE49-F238E27FC236}">
                <a16:creationId xmlns:a16="http://schemas.microsoft.com/office/drawing/2014/main" id="{3A0CA6BB-EB0C-4940-B893-4115EFBE7DFB}"/>
              </a:ext>
            </a:extLst>
          </p:cNvPr>
          <p:cNvGrpSpPr/>
          <p:nvPr/>
        </p:nvGrpSpPr>
        <p:grpSpPr>
          <a:xfrm>
            <a:off x="6851156" y="3105257"/>
            <a:ext cx="1543604" cy="2652601"/>
            <a:chOff x="4816078" y="3070215"/>
            <a:chExt cx="1543604" cy="2652601"/>
          </a:xfrm>
        </p:grpSpPr>
        <p:pic>
          <p:nvPicPr>
            <p:cNvPr id="22" name="طالبة 1">
              <a:extLst>
                <a:ext uri="{FF2B5EF4-FFF2-40B4-BE49-F238E27FC236}">
                  <a16:creationId xmlns:a16="http://schemas.microsoft.com/office/drawing/2014/main" id="{1B82B6E7-233E-4880-B3CB-183C2CEC23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4EFEC"/>
                </a:clrFrom>
                <a:clrTo>
                  <a:srgbClr val="F4EFEC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6125" b="65938" l="37222" r="68889">
                          <a14:foregroundMark x1="50556" y1="63875" x2="53111" y2="65938"/>
                          <a14:backgroundMark x1="64556" y1="35875" x2="67222" y2="36625"/>
                          <a14:backgroundMark x1="61444" y1="36125" x2="70667" y2="36875"/>
                          <a14:backgroundMark x1="65889" y1="34625" x2="66333" y2="38813"/>
                        </a14:backgroundRemoval>
                      </a14:imgEffect>
                    </a14:imgLayer>
                  </a14:imgProps>
                </a:ext>
              </a:extLst>
            </a:blip>
            <a:srcRect l="33381" t="32652" r="27112" b="32286"/>
            <a:stretch/>
          </p:blipFill>
          <p:spPr>
            <a:xfrm>
              <a:off x="4816078" y="3070215"/>
              <a:ext cx="1543604" cy="2652601"/>
            </a:xfrm>
            <a:prstGeom prst="rect">
              <a:avLst/>
            </a:prstGeom>
          </p:spPr>
        </p:pic>
        <p:pic>
          <p:nvPicPr>
            <p:cNvPr id="23" name="صورة 22">
              <a:extLst>
                <a:ext uri="{FF2B5EF4-FFF2-40B4-BE49-F238E27FC236}">
                  <a16:creationId xmlns:a16="http://schemas.microsoft.com/office/drawing/2014/main" id="{978F8575-D3C4-4688-B372-4775B5765E4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2797" y="4606061"/>
              <a:ext cx="463153" cy="623629"/>
            </a:xfrm>
            <a:prstGeom prst="rect">
              <a:avLst/>
            </a:prstGeom>
          </p:spPr>
        </p:pic>
      </p:grpSp>
      <p:grpSp>
        <p:nvGrpSpPr>
          <p:cNvPr id="24" name="مجموعة 23">
            <a:extLst>
              <a:ext uri="{FF2B5EF4-FFF2-40B4-BE49-F238E27FC236}">
                <a16:creationId xmlns:a16="http://schemas.microsoft.com/office/drawing/2014/main" id="{511DC053-2CCE-468B-A848-7F3DD4A557C1}"/>
              </a:ext>
            </a:extLst>
          </p:cNvPr>
          <p:cNvGrpSpPr/>
          <p:nvPr/>
        </p:nvGrpSpPr>
        <p:grpSpPr>
          <a:xfrm>
            <a:off x="7997254" y="3070731"/>
            <a:ext cx="1543604" cy="2652601"/>
            <a:chOff x="4816078" y="3070215"/>
            <a:chExt cx="1543604" cy="2652601"/>
          </a:xfrm>
        </p:grpSpPr>
        <p:pic>
          <p:nvPicPr>
            <p:cNvPr id="25" name="طالبة 1">
              <a:extLst>
                <a:ext uri="{FF2B5EF4-FFF2-40B4-BE49-F238E27FC236}">
                  <a16:creationId xmlns:a16="http://schemas.microsoft.com/office/drawing/2014/main" id="{AC015A13-8ED6-4277-8455-ED9F1539B0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4EFEC"/>
                </a:clrFrom>
                <a:clrTo>
                  <a:srgbClr val="F4EFEC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6125" b="65938" l="37222" r="68889">
                          <a14:foregroundMark x1="50556" y1="63875" x2="53111" y2="65938"/>
                          <a14:backgroundMark x1="64556" y1="35875" x2="67222" y2="36625"/>
                          <a14:backgroundMark x1="61444" y1="36125" x2="70667" y2="36875"/>
                          <a14:backgroundMark x1="65889" y1="34625" x2="66333" y2="38813"/>
                        </a14:backgroundRemoval>
                      </a14:imgEffect>
                    </a14:imgLayer>
                  </a14:imgProps>
                </a:ext>
              </a:extLst>
            </a:blip>
            <a:srcRect l="33381" t="32652" r="27112" b="32286"/>
            <a:stretch/>
          </p:blipFill>
          <p:spPr>
            <a:xfrm>
              <a:off x="4816078" y="3070215"/>
              <a:ext cx="1543604" cy="2652601"/>
            </a:xfrm>
            <a:prstGeom prst="rect">
              <a:avLst/>
            </a:prstGeom>
          </p:spPr>
        </p:pic>
        <p:pic>
          <p:nvPicPr>
            <p:cNvPr id="26" name="صورة 25">
              <a:extLst>
                <a:ext uri="{FF2B5EF4-FFF2-40B4-BE49-F238E27FC236}">
                  <a16:creationId xmlns:a16="http://schemas.microsoft.com/office/drawing/2014/main" id="{078178E5-EC3A-4010-840B-DA1F855D198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2797" y="4606061"/>
              <a:ext cx="463153" cy="623629"/>
            </a:xfrm>
            <a:prstGeom prst="rect">
              <a:avLst/>
            </a:prstGeom>
          </p:spPr>
        </p:pic>
      </p:grpSp>
      <p:grpSp>
        <p:nvGrpSpPr>
          <p:cNvPr id="27" name="مجموعة 26">
            <a:extLst>
              <a:ext uri="{FF2B5EF4-FFF2-40B4-BE49-F238E27FC236}">
                <a16:creationId xmlns:a16="http://schemas.microsoft.com/office/drawing/2014/main" id="{357BCAA5-9202-4CEC-98FF-4969BC6CC8A8}"/>
              </a:ext>
            </a:extLst>
          </p:cNvPr>
          <p:cNvGrpSpPr/>
          <p:nvPr/>
        </p:nvGrpSpPr>
        <p:grpSpPr>
          <a:xfrm>
            <a:off x="9088164" y="3070730"/>
            <a:ext cx="1543604" cy="2652601"/>
            <a:chOff x="4816078" y="3070215"/>
            <a:chExt cx="1543604" cy="2652601"/>
          </a:xfrm>
        </p:grpSpPr>
        <p:pic>
          <p:nvPicPr>
            <p:cNvPr id="28" name="طالبة 1">
              <a:extLst>
                <a:ext uri="{FF2B5EF4-FFF2-40B4-BE49-F238E27FC236}">
                  <a16:creationId xmlns:a16="http://schemas.microsoft.com/office/drawing/2014/main" id="{86200739-C366-427F-BDC5-EB468C4ACC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4EFEC"/>
                </a:clrFrom>
                <a:clrTo>
                  <a:srgbClr val="F4EFEC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6125" b="65938" l="37222" r="68889">
                          <a14:foregroundMark x1="50556" y1="63875" x2="53111" y2="65938"/>
                          <a14:backgroundMark x1="64556" y1="35875" x2="67222" y2="36625"/>
                          <a14:backgroundMark x1="61444" y1="36125" x2="70667" y2="36875"/>
                          <a14:backgroundMark x1="65889" y1="34625" x2="66333" y2="38813"/>
                        </a14:backgroundRemoval>
                      </a14:imgEffect>
                    </a14:imgLayer>
                  </a14:imgProps>
                </a:ext>
              </a:extLst>
            </a:blip>
            <a:srcRect l="33381" t="32652" r="27112" b="32286"/>
            <a:stretch/>
          </p:blipFill>
          <p:spPr>
            <a:xfrm>
              <a:off x="4816078" y="3070215"/>
              <a:ext cx="1543604" cy="2652601"/>
            </a:xfrm>
            <a:prstGeom prst="rect">
              <a:avLst/>
            </a:prstGeom>
          </p:spPr>
        </p:pic>
        <p:pic>
          <p:nvPicPr>
            <p:cNvPr id="29" name="صورة 28">
              <a:extLst>
                <a:ext uri="{FF2B5EF4-FFF2-40B4-BE49-F238E27FC236}">
                  <a16:creationId xmlns:a16="http://schemas.microsoft.com/office/drawing/2014/main" id="{FBC79BA7-0BF7-4563-8EB4-A1B1AA16E60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2797" y="4606061"/>
              <a:ext cx="463153" cy="623629"/>
            </a:xfrm>
            <a:prstGeom prst="rect">
              <a:avLst/>
            </a:prstGeom>
          </p:spPr>
        </p:pic>
      </p:grpSp>
      <p:grpSp>
        <p:nvGrpSpPr>
          <p:cNvPr id="30" name="مجموعة 29">
            <a:extLst>
              <a:ext uri="{FF2B5EF4-FFF2-40B4-BE49-F238E27FC236}">
                <a16:creationId xmlns:a16="http://schemas.microsoft.com/office/drawing/2014/main" id="{1EF7A8F9-1AB5-4169-A18D-6E13B8B1688B}"/>
              </a:ext>
            </a:extLst>
          </p:cNvPr>
          <p:cNvGrpSpPr/>
          <p:nvPr/>
        </p:nvGrpSpPr>
        <p:grpSpPr>
          <a:xfrm>
            <a:off x="10179074" y="3070730"/>
            <a:ext cx="1543604" cy="2652601"/>
            <a:chOff x="4816078" y="3070215"/>
            <a:chExt cx="1543604" cy="2652601"/>
          </a:xfrm>
        </p:grpSpPr>
        <p:pic>
          <p:nvPicPr>
            <p:cNvPr id="31" name="طالبة 1">
              <a:extLst>
                <a:ext uri="{FF2B5EF4-FFF2-40B4-BE49-F238E27FC236}">
                  <a16:creationId xmlns:a16="http://schemas.microsoft.com/office/drawing/2014/main" id="{15F35601-E66E-4028-AB0D-DAB4BEA788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4EFEC"/>
                </a:clrFrom>
                <a:clrTo>
                  <a:srgbClr val="F4EFEC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6125" b="65938" l="37222" r="68889">
                          <a14:foregroundMark x1="50556" y1="63875" x2="53111" y2="65938"/>
                          <a14:backgroundMark x1="64556" y1="35875" x2="67222" y2="36625"/>
                          <a14:backgroundMark x1="61444" y1="36125" x2="70667" y2="36875"/>
                          <a14:backgroundMark x1="65889" y1="34625" x2="66333" y2="38813"/>
                        </a14:backgroundRemoval>
                      </a14:imgEffect>
                    </a14:imgLayer>
                  </a14:imgProps>
                </a:ext>
              </a:extLst>
            </a:blip>
            <a:srcRect l="33381" t="32652" r="27112" b="32286"/>
            <a:stretch/>
          </p:blipFill>
          <p:spPr>
            <a:xfrm>
              <a:off x="4816078" y="3070215"/>
              <a:ext cx="1543604" cy="2652601"/>
            </a:xfrm>
            <a:prstGeom prst="rect">
              <a:avLst/>
            </a:prstGeom>
          </p:spPr>
        </p:pic>
        <p:pic>
          <p:nvPicPr>
            <p:cNvPr id="32" name="صورة 31">
              <a:extLst>
                <a:ext uri="{FF2B5EF4-FFF2-40B4-BE49-F238E27FC236}">
                  <a16:creationId xmlns:a16="http://schemas.microsoft.com/office/drawing/2014/main" id="{425A1F3A-CACB-4334-BD0C-9C38764DDAC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2797" y="4606061"/>
              <a:ext cx="463153" cy="623629"/>
            </a:xfrm>
            <a:prstGeom prst="rect">
              <a:avLst/>
            </a:prstGeom>
          </p:spPr>
        </p:pic>
      </p:grpSp>
      <p:pic>
        <p:nvPicPr>
          <p:cNvPr id="37" name="طالبة 1">
            <a:extLst>
              <a:ext uri="{FF2B5EF4-FFF2-40B4-BE49-F238E27FC236}">
                <a16:creationId xmlns:a16="http://schemas.microsoft.com/office/drawing/2014/main" id="{A64F645A-86A2-4DE0-BBBB-9AB120E30BC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4EFEC"/>
              </a:clrFrom>
              <a:clrTo>
                <a:srgbClr val="F4EFEC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6125" b="65938" l="37222" r="68889">
                        <a14:foregroundMark x1="50556" y1="63875" x2="53111" y2="65938"/>
                        <a14:backgroundMark x1="64556" y1="35875" x2="67222" y2="36625"/>
                        <a14:backgroundMark x1="61444" y1="36125" x2="70667" y2="36875"/>
                        <a14:backgroundMark x1="65889" y1="34625" x2="66333" y2="38813"/>
                      </a14:backgroundRemoval>
                    </a14:imgEffect>
                  </a14:imgLayer>
                </a14:imgProps>
              </a:ext>
            </a:extLst>
          </a:blip>
          <a:srcRect l="33381" t="32652" r="27112" b="32286"/>
          <a:stretch/>
        </p:blipFill>
        <p:spPr>
          <a:xfrm>
            <a:off x="3844441" y="4033892"/>
            <a:ext cx="1543604" cy="2652601"/>
          </a:xfrm>
          <a:prstGeom prst="rect">
            <a:avLst/>
          </a:prstGeom>
        </p:spPr>
      </p:pic>
      <p:pic>
        <p:nvPicPr>
          <p:cNvPr id="40" name="طالبة 1">
            <a:extLst>
              <a:ext uri="{FF2B5EF4-FFF2-40B4-BE49-F238E27FC236}">
                <a16:creationId xmlns:a16="http://schemas.microsoft.com/office/drawing/2014/main" id="{2CECF28E-50B5-47F7-AE7F-809F93598A5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4EFEC"/>
              </a:clrFrom>
              <a:clrTo>
                <a:srgbClr val="F4EFEC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6125" b="65938" l="37222" r="68889">
                        <a14:foregroundMark x1="50556" y1="63875" x2="53111" y2="65938"/>
                        <a14:backgroundMark x1="64556" y1="35875" x2="67222" y2="36625"/>
                        <a14:backgroundMark x1="61444" y1="36125" x2="70667" y2="36875"/>
                        <a14:backgroundMark x1="65889" y1="34625" x2="66333" y2="38813"/>
                      </a14:backgroundRemoval>
                    </a14:imgEffect>
                  </a14:imgLayer>
                </a14:imgProps>
              </a:ext>
            </a:extLst>
          </a:blip>
          <a:srcRect l="33381" t="32652" r="27112" b="32286"/>
          <a:stretch/>
        </p:blipFill>
        <p:spPr>
          <a:xfrm>
            <a:off x="4935351" y="4033891"/>
            <a:ext cx="1543604" cy="2652601"/>
          </a:xfrm>
          <a:prstGeom prst="rect">
            <a:avLst/>
          </a:prstGeom>
        </p:spPr>
      </p:pic>
      <p:pic>
        <p:nvPicPr>
          <p:cNvPr id="43" name="طالبة 1">
            <a:extLst>
              <a:ext uri="{FF2B5EF4-FFF2-40B4-BE49-F238E27FC236}">
                <a16:creationId xmlns:a16="http://schemas.microsoft.com/office/drawing/2014/main" id="{83C90867-0C04-49A1-B7CE-06C1EE3FD3A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4EFEC"/>
              </a:clrFrom>
              <a:clrTo>
                <a:srgbClr val="F4EFEC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6125" b="65938" l="37222" r="68889">
                        <a14:foregroundMark x1="50556" y1="63875" x2="53111" y2="65938"/>
                        <a14:backgroundMark x1="64556" y1="35875" x2="67222" y2="36625"/>
                        <a14:backgroundMark x1="61444" y1="36125" x2="70667" y2="36875"/>
                        <a14:backgroundMark x1="65889" y1="34625" x2="66333" y2="38813"/>
                      </a14:backgroundRemoval>
                    </a14:imgEffect>
                  </a14:imgLayer>
                </a14:imgProps>
              </a:ext>
            </a:extLst>
          </a:blip>
          <a:srcRect l="33381" t="32652" r="27112" b="32286"/>
          <a:stretch/>
        </p:blipFill>
        <p:spPr>
          <a:xfrm>
            <a:off x="6026261" y="4033891"/>
            <a:ext cx="1543604" cy="2652601"/>
          </a:xfrm>
          <a:prstGeom prst="rect">
            <a:avLst/>
          </a:prstGeom>
        </p:spPr>
      </p:pic>
      <p:pic>
        <p:nvPicPr>
          <p:cNvPr id="46" name="طالبة 1">
            <a:extLst>
              <a:ext uri="{FF2B5EF4-FFF2-40B4-BE49-F238E27FC236}">
                <a16:creationId xmlns:a16="http://schemas.microsoft.com/office/drawing/2014/main" id="{7E7E65CC-0ED6-49DE-8E24-09B8FFE955D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4EFEC"/>
              </a:clrFrom>
              <a:clrTo>
                <a:srgbClr val="F4EFEC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6125" b="65938" l="37222" r="68889">
                        <a14:foregroundMark x1="50556" y1="63875" x2="53111" y2="65938"/>
                        <a14:backgroundMark x1="64556" y1="35875" x2="67222" y2="36625"/>
                        <a14:backgroundMark x1="61444" y1="36125" x2="70667" y2="36875"/>
                        <a14:backgroundMark x1="65889" y1="34625" x2="66333" y2="38813"/>
                      </a14:backgroundRemoval>
                    </a14:imgEffect>
                  </a14:imgLayer>
                </a14:imgProps>
              </a:ext>
            </a:extLst>
          </a:blip>
          <a:srcRect l="33381" t="32652" r="27112" b="32286"/>
          <a:stretch/>
        </p:blipFill>
        <p:spPr>
          <a:xfrm>
            <a:off x="7154953" y="4033890"/>
            <a:ext cx="1543604" cy="2652601"/>
          </a:xfrm>
          <a:prstGeom prst="rect">
            <a:avLst/>
          </a:prstGeom>
        </p:spPr>
      </p:pic>
      <p:pic>
        <p:nvPicPr>
          <p:cNvPr id="49" name="طالبة 1">
            <a:extLst>
              <a:ext uri="{FF2B5EF4-FFF2-40B4-BE49-F238E27FC236}">
                <a16:creationId xmlns:a16="http://schemas.microsoft.com/office/drawing/2014/main" id="{72453086-9A53-40E5-98F5-63141480658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4EFEC"/>
              </a:clrFrom>
              <a:clrTo>
                <a:srgbClr val="F4EFEC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6125" b="65938" l="37222" r="68889">
                        <a14:foregroundMark x1="50556" y1="63875" x2="53111" y2="65938"/>
                        <a14:backgroundMark x1="64556" y1="35875" x2="67222" y2="36625"/>
                        <a14:backgroundMark x1="61444" y1="36125" x2="70667" y2="36875"/>
                        <a14:backgroundMark x1="65889" y1="34625" x2="66333" y2="38813"/>
                      </a14:backgroundRemoval>
                    </a14:imgEffect>
                  </a14:imgLayer>
                </a14:imgProps>
              </a:ext>
            </a:extLst>
          </a:blip>
          <a:srcRect l="33381" t="32652" r="27112" b="32286"/>
          <a:stretch/>
        </p:blipFill>
        <p:spPr>
          <a:xfrm>
            <a:off x="8301051" y="3999364"/>
            <a:ext cx="1543604" cy="2652601"/>
          </a:xfrm>
          <a:prstGeom prst="rect">
            <a:avLst/>
          </a:prstGeom>
        </p:spPr>
      </p:pic>
      <p:pic>
        <p:nvPicPr>
          <p:cNvPr id="52" name="طالبة 1">
            <a:extLst>
              <a:ext uri="{FF2B5EF4-FFF2-40B4-BE49-F238E27FC236}">
                <a16:creationId xmlns:a16="http://schemas.microsoft.com/office/drawing/2014/main" id="{764DF1BB-3099-4AAE-A588-6F39325DBBD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4EFEC"/>
              </a:clrFrom>
              <a:clrTo>
                <a:srgbClr val="F4EFEC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6125" b="65938" l="37222" r="68889">
                        <a14:foregroundMark x1="50556" y1="63875" x2="53111" y2="65938"/>
                        <a14:backgroundMark x1="64556" y1="35875" x2="67222" y2="36625"/>
                        <a14:backgroundMark x1="61444" y1="36125" x2="70667" y2="36875"/>
                        <a14:backgroundMark x1="65889" y1="34625" x2="66333" y2="38813"/>
                      </a14:backgroundRemoval>
                    </a14:imgEffect>
                  </a14:imgLayer>
                </a14:imgProps>
              </a:ext>
            </a:extLst>
          </a:blip>
          <a:srcRect l="33381" t="32652" r="27112" b="32286"/>
          <a:stretch/>
        </p:blipFill>
        <p:spPr>
          <a:xfrm>
            <a:off x="9391961" y="3999363"/>
            <a:ext cx="1543604" cy="2652601"/>
          </a:xfrm>
          <a:prstGeom prst="rect">
            <a:avLst/>
          </a:prstGeom>
        </p:spPr>
      </p:pic>
      <p:pic>
        <p:nvPicPr>
          <p:cNvPr id="55" name="طالبة 1">
            <a:extLst>
              <a:ext uri="{FF2B5EF4-FFF2-40B4-BE49-F238E27FC236}">
                <a16:creationId xmlns:a16="http://schemas.microsoft.com/office/drawing/2014/main" id="{5F20CE87-ECC8-4C2D-BC7F-803B69B5471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4EFEC"/>
              </a:clrFrom>
              <a:clrTo>
                <a:srgbClr val="F4EFEC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6125" b="65938" l="37222" r="68889">
                        <a14:foregroundMark x1="50556" y1="63875" x2="53111" y2="65938"/>
                        <a14:backgroundMark x1="64556" y1="35875" x2="67222" y2="36625"/>
                        <a14:backgroundMark x1="61444" y1="36125" x2="70667" y2="36875"/>
                        <a14:backgroundMark x1="65889" y1="34625" x2="66333" y2="38813"/>
                      </a14:backgroundRemoval>
                    </a14:imgEffect>
                  </a14:imgLayer>
                </a14:imgProps>
              </a:ext>
            </a:extLst>
          </a:blip>
          <a:srcRect l="33381" t="32652" r="27112" b="32286"/>
          <a:stretch/>
        </p:blipFill>
        <p:spPr>
          <a:xfrm>
            <a:off x="10482871" y="3999363"/>
            <a:ext cx="1543604" cy="2652601"/>
          </a:xfrm>
          <a:prstGeom prst="rect">
            <a:avLst/>
          </a:prstGeom>
        </p:spPr>
      </p:pic>
      <p:sp>
        <p:nvSpPr>
          <p:cNvPr id="57" name="مربع نص 56">
            <a:extLst>
              <a:ext uri="{FF2B5EF4-FFF2-40B4-BE49-F238E27FC236}">
                <a16:creationId xmlns:a16="http://schemas.microsoft.com/office/drawing/2014/main" id="{0B40490D-6E06-4EA7-BD70-104029841316}"/>
              </a:ext>
            </a:extLst>
          </p:cNvPr>
          <p:cNvSpPr txBox="1"/>
          <p:nvPr/>
        </p:nvSpPr>
        <p:spPr>
          <a:xfrm>
            <a:off x="9504648" y="6467298"/>
            <a:ext cx="2540698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endParaRPr lang="ar-SA" dirty="0">
              <a:solidFill>
                <a:schemeClr val="bg1">
                  <a:lumMod val="75000"/>
                </a:schemeClr>
              </a:solidFill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pic>
        <p:nvPicPr>
          <p:cNvPr id="58" name="النشيد-الوطني-السعودي-بدون-موسيقى-1437هــــ">
            <a:hlinkClick r:id="" action="ppaction://media"/>
            <a:extLst>
              <a:ext uri="{FF2B5EF4-FFF2-40B4-BE49-F238E27FC236}">
                <a16:creationId xmlns:a16="http://schemas.microsoft.com/office/drawing/2014/main" id="{F8567CE6-7AD6-4411-9CE1-5BC5BD4B4C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350148" y="27549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2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27685">
        <p14:vortex/>
      </p:transition>
    </mc:Choice>
    <mc:Fallback xmlns="">
      <p:transition spd="slow" advTm="2768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0"/>
                            </p:stCondLst>
                            <p:childTnLst>
                              <p:par>
                                <p:cTn id="2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0.00555 L -0.0039 -0.42709 " pathEditMode="relative" rAng="0" ptsTypes="AA">
                                      <p:cBhvr>
                                        <p:cTn id="28" dur="8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" y="-2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</p:childTnLst>
        </p:cTn>
      </p:par>
    </p:tnLst>
    <p:bldLst>
      <p:bldP spid="9" grpId="0" animBg="1"/>
      <p:bldP spid="7" grpId="0" animBg="1"/>
      <p:bldP spid="6" grpId="0" animBg="1"/>
      <p:bldP spid="5" grpId="0" animBg="1"/>
    </p:bldLst>
  </p:timing>
  <p:extLst>
    <p:ext uri="{E180D4A7-C9FB-4DFB-919C-405C955672EB}">
      <p14:showEvtLst xmlns:p14="http://schemas.microsoft.com/office/powerpoint/2010/main">
        <p14:playEvt time="3" objId="58"/>
        <p14:stopEvt time="27409" objId="58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0158C7AE-2A0B-4B2F-8618-915E41FCD2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918" t="32027" r="37680" b="19725"/>
          <a:stretch/>
        </p:blipFill>
        <p:spPr>
          <a:xfrm>
            <a:off x="0" y="0"/>
            <a:ext cx="12231072" cy="6858000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6090459F-E3DC-47BF-9871-D329EA228B79}"/>
              </a:ext>
            </a:extLst>
          </p:cNvPr>
          <p:cNvSpPr txBox="1"/>
          <p:nvPr/>
        </p:nvSpPr>
        <p:spPr>
          <a:xfrm>
            <a:off x="1319753" y="3657600"/>
            <a:ext cx="23567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5400" dirty="0">
                <a:solidFill>
                  <a:srgbClr val="7030A0"/>
                </a:solidFill>
              </a:rPr>
              <a:t>الحشرات</a:t>
            </a:r>
            <a:endParaRPr lang="en-US" sz="5400" dirty="0">
              <a:solidFill>
                <a:srgbClr val="7030A0"/>
              </a:solidFill>
            </a:endParaRPr>
          </a:p>
        </p:txBody>
      </p:sp>
      <p:cxnSp>
        <p:nvCxnSpPr>
          <p:cNvPr id="6" name="رابط كسهم مستقيم 5">
            <a:extLst>
              <a:ext uri="{FF2B5EF4-FFF2-40B4-BE49-F238E27FC236}">
                <a16:creationId xmlns:a16="http://schemas.microsoft.com/office/drawing/2014/main" id="{62483884-B790-48D0-A000-A1DFA773B3EB}"/>
              </a:ext>
            </a:extLst>
          </p:cNvPr>
          <p:cNvCxnSpPr/>
          <p:nvPr/>
        </p:nvCxnSpPr>
        <p:spPr>
          <a:xfrm>
            <a:off x="2630078" y="3242821"/>
            <a:ext cx="0" cy="54675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5760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89D9186C-D477-4D87-A9FF-B60C6857DB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007" r="25077" b="13265"/>
          <a:stretch/>
        </p:blipFill>
        <p:spPr>
          <a:xfrm>
            <a:off x="6483" y="0"/>
            <a:ext cx="12185517" cy="6858000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51C99193-6A94-4225-9A9C-F1D0AC838B7D}"/>
              </a:ext>
            </a:extLst>
          </p:cNvPr>
          <p:cNvSpPr txBox="1"/>
          <p:nvPr/>
        </p:nvSpPr>
        <p:spPr>
          <a:xfrm>
            <a:off x="2356701" y="6402215"/>
            <a:ext cx="2243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b="1" dirty="0"/>
              <a:t>المعلمة: غدير العتيق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5770361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10BE8C29-BB08-4449-9424-68E4D693D1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758" t="31340" r="38221" b="19587"/>
          <a:stretch/>
        </p:blipFill>
        <p:spPr>
          <a:xfrm>
            <a:off x="0" y="0"/>
            <a:ext cx="12179190" cy="6858000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77543476-9C20-42A0-89FD-7AB015639A2C}"/>
              </a:ext>
            </a:extLst>
          </p:cNvPr>
          <p:cNvSpPr/>
          <p:nvPr/>
        </p:nvSpPr>
        <p:spPr>
          <a:xfrm>
            <a:off x="9502219" y="1875934"/>
            <a:ext cx="1772239" cy="40535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03A14135-2CC0-4FE1-8809-8F92650D88F1}"/>
              </a:ext>
            </a:extLst>
          </p:cNvPr>
          <p:cNvSpPr/>
          <p:nvPr/>
        </p:nvSpPr>
        <p:spPr>
          <a:xfrm>
            <a:off x="9502218" y="3786433"/>
            <a:ext cx="1772239" cy="40535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B5E95466-99AF-4864-BE52-00FDF3491556}"/>
              </a:ext>
            </a:extLst>
          </p:cNvPr>
          <p:cNvSpPr/>
          <p:nvPr/>
        </p:nvSpPr>
        <p:spPr>
          <a:xfrm>
            <a:off x="7833674" y="5865043"/>
            <a:ext cx="3820999" cy="75257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7958C979-4BFC-4A53-BE21-299E94C05256}"/>
              </a:ext>
            </a:extLst>
          </p:cNvPr>
          <p:cNvSpPr/>
          <p:nvPr/>
        </p:nvSpPr>
        <p:spPr>
          <a:xfrm>
            <a:off x="5150797" y="6488668"/>
            <a:ext cx="17395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b="1" dirty="0"/>
              <a:t>المعلمة: غدير العتيق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101295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2B939C2B-781D-4B83-99C0-03664884A9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531" t="26528" r="38299" b="25361"/>
          <a:stretch/>
        </p:blipFill>
        <p:spPr>
          <a:xfrm>
            <a:off x="0" y="0"/>
            <a:ext cx="12207236" cy="6858000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0C5AA13B-B0B1-471F-82A2-2CF3C1CBF22F}"/>
              </a:ext>
            </a:extLst>
          </p:cNvPr>
          <p:cNvSpPr/>
          <p:nvPr/>
        </p:nvSpPr>
        <p:spPr>
          <a:xfrm>
            <a:off x="9879291" y="3629320"/>
            <a:ext cx="1743958" cy="19890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CE77EBA8-427A-42BE-AEFD-8F86017731A3}"/>
              </a:ext>
            </a:extLst>
          </p:cNvPr>
          <p:cNvSpPr/>
          <p:nvPr/>
        </p:nvSpPr>
        <p:spPr>
          <a:xfrm>
            <a:off x="1559184" y="6242057"/>
            <a:ext cx="17395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b="1" dirty="0"/>
              <a:t>المعلمة: غدير العتيق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545791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82FC1B76-72E0-44BC-A650-ABE57D87F2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067" t="32715" r="37603" b="18763"/>
          <a:stretch/>
        </p:blipFill>
        <p:spPr>
          <a:xfrm>
            <a:off x="0" y="0"/>
            <a:ext cx="12164899" cy="6730738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F05C974C-0B1A-497A-8A59-62D6772C501C}"/>
              </a:ext>
            </a:extLst>
          </p:cNvPr>
          <p:cNvSpPr/>
          <p:nvPr/>
        </p:nvSpPr>
        <p:spPr>
          <a:xfrm>
            <a:off x="333700" y="6361406"/>
            <a:ext cx="17395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b="1" dirty="0"/>
              <a:t>المعلمة: غدير العتيق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921481446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</TotalTime>
  <Words>204</Words>
  <Application>Microsoft Office PowerPoint</Application>
  <PresentationFormat>شاشة عريضة</PresentationFormat>
  <Paragraphs>80</Paragraphs>
  <Slides>43</Slides>
  <Notes>0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5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43</vt:i4>
      </vt:variant>
    </vt:vector>
  </HeadingPairs>
  <TitlesOfParts>
    <vt:vector size="49" baseType="lpstr">
      <vt:lpstr>Aldhabi</vt:lpstr>
      <vt:lpstr>Arial</vt:lpstr>
      <vt:lpstr>Calibri</vt:lpstr>
      <vt:lpstr>Calibri Light</vt:lpstr>
      <vt:lpstr>Times New Roman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غدير بن عتيق</dc:creator>
  <cp:lastModifiedBy>غدير بن عتيق</cp:lastModifiedBy>
  <cp:revision>7</cp:revision>
  <dcterms:created xsi:type="dcterms:W3CDTF">2021-10-02T17:54:03Z</dcterms:created>
  <dcterms:modified xsi:type="dcterms:W3CDTF">2021-10-13T23:18:10Z</dcterms:modified>
</cp:coreProperties>
</file>