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7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FA82A5-9AD7-4E34-A52D-A02C79FFB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85475D4-B3E1-4237-A046-FDCDA90F7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C46C6A-A0A6-4956-9B4E-2010B690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D6C3A7-6712-4AC9-B0FF-539378AA1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84C724-37C4-4DA1-AEB7-DE7C4F54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29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B4033D-53BF-405E-B220-1D8358CE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36D192C-DC71-474F-B3FA-60025D07B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F81FB3-9F04-4942-BD42-4EED41D0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A876B3-259D-494A-B63F-F52A867B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86BD73-076A-4AE3-A05D-14268DCA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5315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38A3100-0D82-4F09-938A-44A5AA8B2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73FA96C-5502-49FD-9D31-167793406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FE9F86-E654-464E-877C-D064A582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BE86592-1D4B-4465-B665-C9AD96FDE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88A2DD8-90C3-497F-886B-EF324F31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130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7E4C17-6BE0-4C5A-A5F9-58FA7132E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37A174F-2FD7-4948-9E96-6F2318144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E554D7-505C-45C4-B21E-CE053831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0707B9-C64D-46BC-8F74-750894C70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916E9-AED2-4564-A212-7D661E81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17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7F53AE-324C-4F02-8C85-D0F5C3893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DBAC4-D42D-4E50-B382-9DC96E25A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35C40E-809E-4D6B-963C-F11FAA64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79A0CA-6802-4815-99DA-6324978B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9CCFC9-E5CA-4F5E-BA15-C9446DDF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746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019B6C-5158-4D11-9D47-432152EC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523C93E-8C48-4848-9D72-23131785F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F5C683-525F-4BCA-9047-E4B4668F7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C34DC92-0231-4BC6-9596-F6F1D5CD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2A4CCE0-36EC-4C96-956F-37A9F27F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A2C15B2-4077-49D1-9454-3E13ADF8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301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56BB48-2E84-45ED-BA29-59F0E6E3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ACD38C-7FA7-4806-91E5-457D31F5D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C1A0450-845A-406C-A61D-0465154EF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24E6E5E-0046-44F7-B266-56099B2CCE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7943B81-37B1-4596-B58E-268877540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4CB11F1-8D24-4F5F-9C74-7861AD7D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2888850-F0A8-407A-A5F6-10582E43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010D7A9-366B-41EE-8822-77F269BE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0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34B562-D13E-4AE6-B1F8-0CECB8A6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86AF6E4-4448-4F16-B1DE-5A90243F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E7D94F2-1633-4297-8146-6B5CECEB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850BAF9-F35F-42CC-B391-3BE41CB5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325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DDE4C0-73AB-43A5-BA7D-FB8022FF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1913C0A-9CB3-44CF-BB98-0641335D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D2D3CAE-173A-4004-922D-0DFA3979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580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BBD1AF-8E46-4D22-9813-32AF49100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0B4CA3-855D-439A-85F7-393CB84C6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1DD2D3-A547-4EF5-B5F6-AE215EA6C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529ACCF-64EE-4883-B6F2-9A7898F8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D81B4ED-E299-479E-A4E1-D7C7FDB50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2872346-6090-485E-B206-500150A6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58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4B0506-6210-4635-A8BB-9155E701E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C7B2241-3F72-491D-B50E-AC3BE2D147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D6339FC-7F06-43F8-90A7-4E4B21924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C0E11D-D9A9-4612-BF73-B95E08D22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933B7BC-6419-41C3-9EC7-56B9033E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FC9528-1332-44A9-9F75-52843FA2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020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225010F-A527-4D3A-B402-D69AF11CC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DAB36EF-70C7-4355-B8CA-0C5808B37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97DFBA5-F0F2-4273-BCFA-332ECA5E2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6DD89-EBE2-4E53-8DC7-CF93D20BAD33}" type="datetimeFigureOut">
              <a:rPr lang="ar-SA" smtClean="0"/>
              <a:t>26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DC74E84-2F42-454E-932F-206C71D790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6B2E20-DE1B-4ECA-8092-CBED77EB5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E522-9EC3-4111-B86A-DC3221AEC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748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1443/2/26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70347"/>
            <a:ext cx="3772679" cy="105388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تابع الوراثة والصفات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6906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0F50E26-9DA1-4073-8A2D-300AFA2FA4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5801" r="44500" b="26007"/>
          <a:stretch/>
        </p:blipFill>
        <p:spPr>
          <a:xfrm>
            <a:off x="1895031" y="1206501"/>
            <a:ext cx="8401935" cy="433508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9F21AC6-9359-4D1D-AC7B-0205B16E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7065" y="3334269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2FA9BC1-F91A-4904-AF97-2D0A4C4B27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25225" r="40536" b="26007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8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37D3F10-AF8B-460A-AB43-48158224C94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7065" r="40964" b="26007"/>
          <a:stretch/>
        </p:blipFill>
        <p:spPr>
          <a:xfrm>
            <a:off x="1920145" y="1206502"/>
            <a:ext cx="8376821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74B4AB0-2D83-4AF7-9DAF-E05AD0B5C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7065" y="3334269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512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1CF6127-D9B0-4C60-B86B-D73C20FE0BD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7065" r="41072" b="26007"/>
          <a:stretch/>
        </p:blipFill>
        <p:spPr>
          <a:xfrm>
            <a:off x="1882117" y="1216220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9EF63A1-53B3-4719-8922-E2C420309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615" y="3229981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5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36E1924-EB0F-4E99-AFA7-B1EC1DACA46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27065" r="40964" b="26007"/>
          <a:stretch/>
        </p:blipFill>
        <p:spPr>
          <a:xfrm>
            <a:off x="1882117" y="1216220"/>
            <a:ext cx="841484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5BD9284-EE91-446D-A9BE-2AF85C18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7065" y="3334269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545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4CA63F-9107-4BFF-B9B3-F7C60202226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5801" r="40643" b="26007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A2045BB-5369-41A1-B654-4166B6580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1462" y="3229981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926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80F63D1-DBE7-48ED-B611-81F79CAD153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27065" r="41071" b="26007"/>
          <a:stretch/>
        </p:blipFill>
        <p:spPr>
          <a:xfrm>
            <a:off x="1895181" y="1217741"/>
            <a:ext cx="8401786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CCE799B-BA33-4670-8C78-637B2D0D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8565" y="3111482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080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9EFA16B-E58F-4BB4-9227-B05EEB38C5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667" t="27065" r="40107" b="38269"/>
          <a:stretch/>
        </p:blipFill>
        <p:spPr>
          <a:xfrm>
            <a:off x="1895031" y="1216219"/>
            <a:ext cx="8401935" cy="432098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30C4791-10B4-43D8-9048-C5B3FD277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37" y="3292834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94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817ECC9-04A3-4967-9159-3CD05E3BB8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27065" r="40214" b="26007"/>
          <a:stretch/>
        </p:blipFill>
        <p:spPr>
          <a:xfrm>
            <a:off x="1905001" y="1206502"/>
            <a:ext cx="839196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F7058DF-24DE-4B86-A3B3-C3983128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18" y="3147639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9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FC7AE4-0AA4-4019-8BA7-F68D6946EE0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25801" r="40214" b="26007"/>
          <a:stretch/>
        </p:blipFill>
        <p:spPr>
          <a:xfrm>
            <a:off x="1905001" y="1206501"/>
            <a:ext cx="839196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79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80C854B-A98C-48C4-8E14-F97704F0B68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9246" t="36093" r="50929" b="38661"/>
          <a:stretch/>
        </p:blipFill>
        <p:spPr>
          <a:xfrm>
            <a:off x="3032302" y="1766725"/>
            <a:ext cx="6151376" cy="313508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DE3C8A7-288A-44D3-9118-7EC5E078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7065" y="3334269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599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A79408B-6286-4C02-BF77-58832688ED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7065" r="40643" b="26007"/>
          <a:stretch/>
        </p:blipFill>
        <p:spPr>
          <a:xfrm>
            <a:off x="1937238" y="1216220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29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8A05BA6-7020-43B7-AA19-7F46C3F3C79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27342" r="39893" b="26007"/>
          <a:stretch/>
        </p:blipFill>
        <p:spPr>
          <a:xfrm>
            <a:off x="1895032" y="1169370"/>
            <a:ext cx="8401935" cy="43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25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6F1F686-6433-4325-8918-A7C5DE8A8F3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35" t="26023" r="40144" b="24855"/>
          <a:stretch/>
        </p:blipFill>
        <p:spPr>
          <a:xfrm>
            <a:off x="1894055" y="1206501"/>
            <a:ext cx="8493758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09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907A4F5-7549-459A-962B-6D798A1B4DD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25801" r="40643" b="26007"/>
          <a:stretch/>
        </p:blipFill>
        <p:spPr>
          <a:xfrm>
            <a:off x="1913614" y="1206501"/>
            <a:ext cx="838335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88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B74C133-F2D5-4DE4-B097-20ACAA25EEF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27342" r="40107" b="26007"/>
          <a:stretch/>
        </p:blipFill>
        <p:spPr>
          <a:xfrm>
            <a:off x="1871868" y="123152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34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8759571-A645-469C-8C67-C7839DFABD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7342" r="40107" b="26007"/>
          <a:stretch/>
        </p:blipFill>
        <p:spPr>
          <a:xfrm>
            <a:off x="1900956" y="1206501"/>
            <a:ext cx="839601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21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F6184D5-51CF-46A7-A13E-FE8A3D1960C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7" t="25801" r="40000" b="26007"/>
          <a:stretch/>
        </p:blipFill>
        <p:spPr>
          <a:xfrm>
            <a:off x="1900957" y="1206501"/>
            <a:ext cx="8396010" cy="433508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11A0CF1F-466D-436C-9809-FFF18E0B3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7065" y="3334269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79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4939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B30FB71-1B70-46DF-9525-712B6D7F0F1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25801" r="40535" b="26007"/>
          <a:stretch/>
        </p:blipFill>
        <p:spPr>
          <a:xfrm>
            <a:off x="1905001" y="1206501"/>
            <a:ext cx="8391965" cy="433508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9FA2965-24AE-4532-A40B-E88E95534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77618" y="3374482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201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91871D-3BF0-4A62-9D46-D770A67B1B5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5801" r="40643" b="26007"/>
          <a:stretch/>
        </p:blipFill>
        <p:spPr>
          <a:xfrm>
            <a:off x="1908014" y="1206501"/>
            <a:ext cx="8401935" cy="433508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7147FB3-B9D6-4A06-98F7-196026D1A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087" y="3460367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8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6612316-733D-4517-8417-5656DE9A6E8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00" t="29410" r="56447" b="26007"/>
          <a:stretch/>
        </p:blipFill>
        <p:spPr>
          <a:xfrm>
            <a:off x="1903369" y="1206188"/>
            <a:ext cx="8393598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393D65F-196D-4152-992C-9AC9F64A8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1462" y="3335460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50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62A24C-55D1-4874-9F6E-7467111A9DA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2" t="30974" r="45037" b="26007"/>
          <a:stretch/>
        </p:blipFill>
        <p:spPr>
          <a:xfrm>
            <a:off x="1895032" y="1206501"/>
            <a:ext cx="8401935" cy="435944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34B6BF2-3FD5-434A-B45D-87807FA42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7065" y="3334269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6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44FFEF1-25A3-4840-BF68-6C66BB20A69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25801" r="40857" b="26007"/>
          <a:stretch/>
        </p:blipFill>
        <p:spPr>
          <a:xfrm>
            <a:off x="1908017" y="1206501"/>
            <a:ext cx="8388950" cy="433508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F8D909F-0296-431C-B85B-C7EA0112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7065" y="3334269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99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FFC035E-70C6-4317-A75F-F48006C8B3C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27065" r="41500" b="26007"/>
          <a:stretch/>
        </p:blipFill>
        <p:spPr>
          <a:xfrm>
            <a:off x="1895032" y="1216220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0060769-50F1-42A8-BA55-0160E46C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7065" y="3334269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7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3D901E-4106-494F-8FFD-43B33704DE7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25225" r="40321" b="26007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CE1857E-C061-4A0F-B70C-8DB482547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7065" y="3334269"/>
            <a:ext cx="2213595" cy="33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1704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464</Words>
  <Application>Microsoft Office PowerPoint</Application>
  <PresentationFormat>شاشة عريضة</PresentationFormat>
  <Paragraphs>335</Paragraphs>
  <Slides>27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28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ahlam ahmed</cp:lastModifiedBy>
  <cp:revision>3</cp:revision>
  <dcterms:created xsi:type="dcterms:W3CDTF">2021-10-03T07:13:39Z</dcterms:created>
  <dcterms:modified xsi:type="dcterms:W3CDTF">2021-10-03T08:21:41Z</dcterms:modified>
</cp:coreProperties>
</file>