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  <p:sldId id="289" r:id="rId33"/>
    <p:sldId id="288" r:id="rId34"/>
    <p:sldId id="291" r:id="rId35"/>
    <p:sldId id="297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66" d="100"/>
          <a:sy n="66" d="100"/>
        </p:scale>
        <p:origin x="9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2B3A11-25A0-4EFD-9F4B-536D29A19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C0927A4-6A8B-4ED2-B796-C509BDA0C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B6E5DC-C5FB-4AB3-932F-F45F9B0D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9DAF29-8C7A-46AD-8730-00DD7267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7DCF7E-D84A-43E3-879E-A47F436C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218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0FCC52-5F22-4428-966D-7B299887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698545-BEA3-404F-BD71-29C18EBAD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E1DBD9-0D6F-4FA9-88AB-71481C65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BF7F74-82E7-4567-8384-04A47BC2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6B5A3A0-B514-47EF-9D0B-88A87A4B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549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19B6377-0102-4C8A-AE14-DED8DED25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84023E6-BB88-4CD3-A5F5-A034F311A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0C6E71-9699-4106-8B89-BCC1DEAF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D33F3B-0DE4-49FE-AFFE-1DA77ED2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0DA3DE-64C0-4995-A622-9E3EEE99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31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55E9C6-77B6-4AE8-A6CE-25B98C2B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A7BEF1-31C4-4916-939C-F0616A24A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48657A-EA1B-4B6C-836D-0A5861C0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A39C6A-5A26-4D7E-8A46-75072A4A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3E685B-267B-4CDE-963F-50DD9C22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646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D6055D-FEE8-42F6-823B-9E6B3D96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373D1D6-7D6C-42EC-8556-DA4373DD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458E80-08F1-4628-81AE-07D6507B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9FC38-DBD2-4D99-A9A2-1165E65FF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0454C4-EBB5-466E-BB47-EB09096F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021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F08BE-94B3-49AD-BA81-6B0B5048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AEFC4E-DB80-4549-BD5E-9683794B3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38F5F66-2265-41FB-981D-3CE620F1D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4A358F6-2488-4771-AA9F-5E7429EB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CE10E0-2C3F-461E-8C50-8165B413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1B5B001-660C-4581-B08E-67AD9C9D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121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FECE51-9DCD-4C69-A5E9-C8E1F304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A09C44-14DB-4D7D-A256-C3CDB52E8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E27E75-431F-486D-85E4-3FFBF77AD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30468A2-660B-41F1-B08A-8CC04DE7A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3CE7DA6-9E43-4FE6-A26C-8D191DAB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56D804D-C2A7-4DC4-A521-ECE55AA9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5F75062-3733-45C8-8102-CB98C600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0282135-5A8C-417C-A3F3-EA82DF1F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124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B1B501-081B-4ACE-8C2D-2BA0A61F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013AB81-EDBC-4427-8447-D6950DDB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7AD4EE5-5902-43B7-B9C8-3F483E05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A9DA1EE-6497-4D16-8FFF-68AC557B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77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103253B-6260-4543-814E-BD0AFB3C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D17C4A3-C32C-41BC-9174-C0D97001D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D1740F-D856-41FD-88FF-2DF19356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00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6F2964-AD49-4E98-B785-B1DD74BC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2FF0E1-10E3-44FC-ACD8-F827EF559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E4908CB-B5AA-42E4-9225-3D1C653C0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3168FD-0E15-4005-AC16-47BF4FA8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0B07279-9D3F-4D8C-868E-B3CB213D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718621-66B1-4798-96A8-AF1A28EA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75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C8DA68-DD5A-4DB9-A7A6-A3E0FC9C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186D767-B06E-45CE-B9D8-36358139C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CDEDCE-C140-4198-94C2-EDD004B36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5E899E7-54CF-486A-B714-4802E8EC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D450122-B8C8-4803-ACE2-2A8FD0BC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9327B37-6B15-409B-AF03-EFB9A17A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733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51082C-3FBC-4DAB-B4E3-0FBD1CD9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59D615-2132-41A5-BA41-BED078E66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2FD1D9-F851-46F0-84D5-AF462E7A7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09411-DFBB-44FE-BA8C-539DD038762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87A9CC-D6E8-40C6-9DF1-832A51EFD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9D8D0C-B338-4D80-9145-2882C877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653F-E706-40CD-8802-77CA0F21C1F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845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1443/3/7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830172" y="2370347"/>
            <a:ext cx="3994323" cy="105388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تابع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عمليات الحياة في النباتات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186971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2C6AE6-AA20-4990-945C-F6FB545785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036" t="39528" r="12272" b="31750"/>
          <a:stretch/>
        </p:blipFill>
        <p:spPr>
          <a:xfrm>
            <a:off x="1869187" y="1215517"/>
            <a:ext cx="8401935" cy="432168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39451EA-8972-43C3-B81F-D990915C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8EFC159-A10E-4357-BFEB-EF0149C243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00" t="39810" r="12468" b="31751"/>
          <a:stretch/>
        </p:blipFill>
        <p:spPr>
          <a:xfrm>
            <a:off x="1895032" y="1206501"/>
            <a:ext cx="8373858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249F989-66D8-4BC4-A556-E7CD4858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6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85C45A-23CE-460A-9434-DD5C36CA02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214" t="39810" r="12468" b="34850"/>
          <a:stretch/>
        </p:blipFill>
        <p:spPr>
          <a:xfrm>
            <a:off x="1895032" y="1233718"/>
            <a:ext cx="8401935" cy="430348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8394813-ED1A-413B-84CC-12BBB444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20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0ADAA6-28D4-4A04-97A3-65E54870632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463" t="39810" r="12470" b="34088"/>
          <a:stretch/>
        </p:blipFill>
        <p:spPr>
          <a:xfrm>
            <a:off x="1895032" y="1242841"/>
            <a:ext cx="8401935" cy="429436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EA34CAA-2832-4E4B-B281-0E9B004F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6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01A7EF9-A320-4192-9172-B604EFF111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3982" b="35612"/>
          <a:stretch/>
        </p:blipFill>
        <p:spPr>
          <a:xfrm>
            <a:off x="1895032" y="120185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79261B2-6E0C-4859-A2D5-AB5A182F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3" y="3837488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73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3364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718879-69BD-41A0-AC0C-CF9755EDAB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72" t="39810" r="13315" b="33135"/>
          <a:stretch/>
        </p:blipFill>
        <p:spPr>
          <a:xfrm>
            <a:off x="1873363" y="1275537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834F371-6AF1-4DCA-BDB3-E8707FFD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74" y="3837488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9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89FFE72-AA0A-4802-9A76-598E7ADE623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036" t="39810" r="12272" b="31751"/>
          <a:stretch/>
        </p:blipFill>
        <p:spPr>
          <a:xfrm>
            <a:off x="1894886" y="1206502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9577630-FED0-4702-8149-D2CA0A73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3725" y="3718168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8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A7F44C-100B-4287-B88C-C9CBDA49E5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810" r="11892" b="31434"/>
          <a:stretch/>
        </p:blipFill>
        <p:spPr>
          <a:xfrm>
            <a:off x="1895032" y="1245193"/>
            <a:ext cx="8401935" cy="42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3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C6A00B-8557-4398-B711-12FCC41B71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9810" r="11892" b="31751"/>
          <a:stretch/>
        </p:blipFill>
        <p:spPr>
          <a:xfrm>
            <a:off x="2011680" y="1206501"/>
            <a:ext cx="828528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34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1666723-BF07-4DD4-920F-02EADE4341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9810" r="11892" b="33326"/>
          <a:stretch/>
        </p:blipFill>
        <p:spPr>
          <a:xfrm>
            <a:off x="3683726" y="1532529"/>
            <a:ext cx="6613241" cy="360347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2B662E4-F6A2-4B2E-AEE5-54B6522B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6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7C0C33-0D24-4C75-B5BB-451F69B47A2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9810" r="15826" b="34278"/>
          <a:stretch/>
        </p:blipFill>
        <p:spPr>
          <a:xfrm>
            <a:off x="1937238" y="1550353"/>
            <a:ext cx="7872967" cy="345078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B37C669-4204-4421-8306-ABF58108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0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1FC19B-83A4-46D7-80B8-9ADAEBE76E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107" t="39810" r="11893" b="34469"/>
          <a:stretch/>
        </p:blipFill>
        <p:spPr>
          <a:xfrm>
            <a:off x="1937237" y="1206502"/>
            <a:ext cx="8401777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E890469-F06A-4A65-9708-75B49FA4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8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5570C5-EBAE-45CF-B031-9158F8EE779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376" r="11892" b="3523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05766B5-257F-433E-9622-275C4D1A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00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A5A569-3C03-4D46-B17E-0A0B18794CF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321" t="39528" r="11892" b="34850"/>
          <a:stretch/>
        </p:blipFill>
        <p:spPr>
          <a:xfrm>
            <a:off x="1919933" y="1206501"/>
            <a:ext cx="837703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3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B1E531-9A7A-49EE-B12A-6FD6AEB0AAD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528" r="11892" b="31750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5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FF4C5E5-9D69-4713-94D9-D5DB91A0E7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9810" r="23607" b="34278"/>
          <a:stretch/>
        </p:blipFill>
        <p:spPr>
          <a:xfrm>
            <a:off x="3319070" y="1511774"/>
            <a:ext cx="5577840" cy="38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175095F-BAB1-4C60-9310-24383B404BB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91" t="39097" r="11893" b="34088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E3B8CC-A785-455D-8358-DC9D870257F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75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4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40F2986-5E8E-4B52-B0CF-745E008F95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000" t="39810" r="11893" b="31751"/>
          <a:stretch/>
        </p:blipFill>
        <p:spPr>
          <a:xfrm>
            <a:off x="1998617" y="1206501"/>
            <a:ext cx="828071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35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FB3F34F-CEA7-4328-A1E5-C58DB10079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81" t="39810" r="11892" b="31434"/>
          <a:stretch/>
        </p:blipFill>
        <p:spPr>
          <a:xfrm>
            <a:off x="2182758" y="1206501"/>
            <a:ext cx="81142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29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06ED05-4E87-4067-803E-83FF3CDFCD7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529" r="11892" b="3143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9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189F69-ACB4-48B6-8AD1-14B9C4C340D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529" r="12272" b="31433"/>
          <a:stretch/>
        </p:blipFill>
        <p:spPr>
          <a:xfrm>
            <a:off x="1937238" y="1239518"/>
            <a:ext cx="8359729" cy="4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6A773A-D054-4BFA-A032-28D31BE92E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61" t="39810" r="12470" b="31434"/>
          <a:stretch/>
        </p:blipFill>
        <p:spPr>
          <a:xfrm>
            <a:off x="1937238" y="1258811"/>
            <a:ext cx="8349060" cy="42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91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FF7E0D-2CBB-418E-A29A-1967734016B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05" t="39810" r="12469" b="31434"/>
          <a:stretch/>
        </p:blipFill>
        <p:spPr>
          <a:xfrm>
            <a:off x="1850438" y="1206500"/>
            <a:ext cx="844652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34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4EDA22-BE87-487F-BF7D-7B801667E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61" t="39097" r="12273" b="34753"/>
          <a:stretch/>
        </p:blipFill>
        <p:spPr>
          <a:xfrm>
            <a:off x="1850438" y="1158296"/>
            <a:ext cx="84465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1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A86694-381E-4D40-B584-72DB7E7092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61" t="39810" r="11893" b="33961"/>
          <a:stretch/>
        </p:blipFill>
        <p:spPr>
          <a:xfrm>
            <a:off x="1895032" y="1248083"/>
            <a:ext cx="8401935" cy="42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08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48CFEBA-CFC9-4AA7-A5B8-79F614BAD5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43" t="39810" r="11893" b="34596"/>
          <a:stretch/>
        </p:blipFill>
        <p:spPr>
          <a:xfrm>
            <a:off x="1850438" y="1206500"/>
            <a:ext cx="844652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3" y="2711230"/>
            <a:ext cx="3585962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70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152A5A-460A-4385-82F2-25390197CC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357" t="39810" r="12469" b="31751"/>
          <a:stretch/>
        </p:blipFill>
        <p:spPr>
          <a:xfrm>
            <a:off x="1881436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FDA46FA-6112-442A-AD4E-37A138EE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4440" y="3718168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46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079898-007C-418E-BCF6-3FD1C01AA9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810" r="11892" b="34278"/>
          <a:stretch/>
        </p:blipFill>
        <p:spPr>
          <a:xfrm>
            <a:off x="1850438" y="1209133"/>
            <a:ext cx="8446529" cy="4328067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A1BC2C8-EA7F-4131-AA73-1BF2FA45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3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B8867CD-4E4B-4991-B2A6-DFE03BFE8AF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429" t="39810" r="12272" b="34850"/>
          <a:stretch/>
        </p:blipFill>
        <p:spPr>
          <a:xfrm>
            <a:off x="1895032" y="1206501"/>
            <a:ext cx="837988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824F811-B7DF-4C2A-B23C-53068E13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495" y="3860016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74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A69DE40-C154-4B83-AD65-B197C6B8A14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9810" r="14967" b="33516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D02E1E9-6C4D-43C6-8E77-43F623E8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87" y="3889883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2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05F687-997F-4DC0-983C-E42108279B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00" t="39810" r="13982" b="33897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F91AFF6-0BED-4D9D-BF37-4C544DF3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19" y="3662451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2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672CA2-5020-4649-8159-C1BC2FE2B6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810" r="11892" b="34850"/>
          <a:stretch/>
        </p:blipFill>
        <p:spPr>
          <a:xfrm>
            <a:off x="3213237" y="1199589"/>
            <a:ext cx="7083729" cy="348036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8798242-D5BF-4813-AAF9-D522B19F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923" y="3916447"/>
            <a:ext cx="2016843" cy="27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7603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594</Words>
  <Application>Microsoft Office PowerPoint</Application>
  <PresentationFormat>شاشة عريضة</PresentationFormat>
  <Paragraphs>431</Paragraphs>
  <Slides>35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1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2021-10-13T11:35:02Z</dcterms:created>
  <dcterms:modified xsi:type="dcterms:W3CDTF">2021-10-13T12:24:51Z</dcterms:modified>
</cp:coreProperties>
</file>