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260" r:id="rId17"/>
    <p:sldId id="258" r:id="rId18"/>
    <p:sldId id="261" r:id="rId19"/>
    <p:sldId id="264" r:id="rId20"/>
    <p:sldId id="265" r:id="rId21"/>
    <p:sldId id="263" r:id="rId22"/>
    <p:sldId id="267" r:id="rId23"/>
    <p:sldId id="268" r:id="rId24"/>
    <p:sldId id="269" r:id="rId25"/>
    <p:sldId id="270" r:id="rId26"/>
    <p:sldId id="271" r:id="rId27"/>
    <p:sldId id="272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273" r:id="rId40"/>
    <p:sldId id="274" r:id="rId41"/>
    <p:sldId id="275" r:id="rId42"/>
    <p:sldId id="278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85CBC9"/>
    <a:srgbClr val="118256"/>
    <a:srgbClr val="2BB386"/>
    <a:srgbClr val="3FE171"/>
    <a:srgbClr val="FF8A84"/>
    <a:srgbClr val="B85E83"/>
    <a:srgbClr val="299CE7"/>
    <a:srgbClr val="F66EF0"/>
    <a:srgbClr val="A9C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55" d="100"/>
          <a:sy n="55" d="100"/>
        </p:scale>
        <p:origin x="10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A48083-8979-4395-AF8E-B91D26739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6B75322-CAFE-4406-89EF-487BF49FA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63A504-CF32-46A5-B659-C1AF370EC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9C4D9D-B76E-41AB-AD43-0ED98FEC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0BE9E9-C493-4E20-B8DD-C8A41AEC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340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1A8A8F-9333-42A8-84F6-89C50D4F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A4A5FA3-7ACF-4816-9175-58D06E862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51BD6D-AF65-4D54-A6C9-0A833048A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4D3CEE-CE33-4964-94C2-177AE174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334776-9B6E-4140-87B4-9D30F3A5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846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27A03C8-2530-4595-8424-2AE795E37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DE31E73-F25A-4EE3-9D42-D995F4D16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014601-7EBE-4DE7-A08A-4CF51BF2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74E0D8-AB34-4245-A453-1306E50A5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F72C07-CD6F-464E-9C78-CA6735EF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656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7AE17F-E234-4242-B18A-DD40137D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DFDAD73-7C1E-4DCD-AD89-1D93D9F81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529189-1552-4AFC-A17E-9EC05850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6EC4C8-0247-480A-B615-8AF44019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3C2CB3-0313-48B2-96E7-4BDF1C93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676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82F0A6-2479-4EEC-9A8E-6D8FC1A0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D50E2BB-44F9-4456-B8DB-38A02AAAA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3F81B3-FB21-4956-98F1-B3BC8E62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52837C-030A-42EE-8905-AD33F2E0B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D772B1-E868-46B6-AD58-68CF68C0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30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3C74924-CD02-4EB4-A5B8-CA68355E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38642F7-92A8-4B37-8B39-2B78707DE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9B88FE8-2C7C-46E6-B5BB-063F76088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FED2DA-EF96-4061-9FF7-DFCB2860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F72E77-2DAA-4FEE-B625-55E35A74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AEC3D2E-FBE8-44E3-8E3E-F2C64987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969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68C2F3-20D8-47EA-AA02-4CE18896D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D8A1E0-E8D2-452D-926F-B3C6A5567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9FCB950-82FA-4DA8-9308-8B891FE0B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16CB6E5-46A8-4ED8-BC2F-7C85EAC3F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452610C-FC92-4288-B3EE-6B0EFB755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97B9264-9E97-4FE3-9879-AB90AD0F7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87ADF43-5A7C-4E17-898B-6E1EA584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45184B0-DAC7-4F72-8E63-4DF8ECFD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672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E0B9E9-4197-4E5D-A00B-6D6C4586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ED3B715-00BD-4735-AE46-5936EC25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C83740D-3E3B-4AAD-B73A-66F6C570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C24A8F1-CB88-4777-8679-443E65520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36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83A9C81-3D97-4A61-A5EE-36F300132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B03F986-A69F-492C-9E6C-B7712E4B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963632-A090-48F2-98E1-49A3B019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7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D44EC8-DDC8-495A-8C1F-A9E5CFEA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84DB20-55E4-4F3C-9BCA-13DA96113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F4D35A-CF23-42B6-ABEE-749785F65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E7EC190-3A40-44AF-B003-7C46857F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2BCFD6-9B23-4CF4-9305-98F0BAF1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2D548A4-61D2-4245-8E5E-E11CC28CA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11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844FDD-FAFD-44F6-A404-C450931D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6BC34B1-A54D-4F1F-A3CD-EEF95CC6E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4925BC-7E54-47B6-81BB-AD87860CC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9D2E02-0E1B-4148-AFE4-F51A7FACA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EB3F99-C3FD-4DEF-B15E-353842E4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DBD5006-FA06-4622-A17E-DB6AEFF4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570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02AB99C-6CAD-4374-8575-75260A93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8C47F0-F079-45B0-88F4-32AE05E9D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A02689-18F8-4ED9-98B3-835CD338F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082CC-2272-4DC9-BA09-9F38B8DB63E1}" type="datetimeFigureOut">
              <a:rPr lang="ar-SA" smtClean="0"/>
              <a:t>18/01/42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4BE952-01A0-4ABE-82C0-8A94DEC6E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97AB2A-9C2F-4634-B6BB-ED1485BFB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B23F4-4126-4B57-A881-8795816A75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265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DA6F41DB-1163-4B42-88E0-34532CE0B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23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621174" y="2615869"/>
            <a:ext cx="10949651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بسم الله الرحمن الرحيم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5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23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439838" y="2615869"/>
            <a:ext cx="11130987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عاماً استثنائيا بكل المقاييس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6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23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439838" y="2615869"/>
            <a:ext cx="11130987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عاماً.. نمد أذرعنا لنستقبله بلهفة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219919" y="2871867"/>
            <a:ext cx="11752162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عاما سنكون فيه عاملون و منجزون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0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219919" y="2871867"/>
            <a:ext cx="11752162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 مهم بلغت الصعاب فنحن مصممون 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5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219919" y="2871867"/>
            <a:ext cx="11752162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بلوغ العلياء بك يا وطني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0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219919" y="3429000"/>
            <a:ext cx="11752162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وفي ساحات المعرفة لنا وقفة مع علم الأحياء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ÙØªÙØ¬Ø© Ø¨Ø­Ø« Ø§ÙØµÙØ± Ø¹Ù Acquaintance Ø¤ÙÙØ­Ø´ÙÙ">
            <a:extLst>
              <a:ext uri="{FF2B5EF4-FFF2-40B4-BE49-F238E27FC236}">
                <a16:creationId xmlns:a16="http://schemas.microsoft.com/office/drawing/2014/main" id="{7F074B9C-6B5C-416A-8D39-9B99DE4B3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57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15C26719-25C4-419D-A5FD-1664EDB75004}"/>
              </a:ext>
            </a:extLst>
          </p:cNvPr>
          <p:cNvSpPr/>
          <p:nvPr/>
        </p:nvSpPr>
        <p:spPr>
          <a:xfrm>
            <a:off x="6455626" y="814977"/>
            <a:ext cx="4935967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ar-SA" sz="16600" b="1" cap="none" spc="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DecoType Naskh Special" panose="02010000000000000000" pitchFamily="2" charset="-78"/>
              </a:rPr>
              <a:t>وقت </a:t>
            </a:r>
          </a:p>
          <a:p>
            <a:pPr algn="ctr"/>
            <a:r>
              <a:rPr lang="ar-SA" sz="16600" b="1" cap="none" spc="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DecoType Naskh Special" panose="02010000000000000000" pitchFamily="2" charset="-78"/>
              </a:rPr>
              <a:t> التعارف </a:t>
            </a:r>
          </a:p>
        </p:txBody>
      </p:sp>
    </p:spTree>
    <p:extLst>
      <p:ext uri="{BB962C8B-B14F-4D97-AF65-F5344CB8AC3E}">
        <p14:creationId xmlns:p14="http://schemas.microsoft.com/office/powerpoint/2010/main" val="306157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224E7B-4A68-45D3-A205-B31C0E1B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A3D2138-DD76-4B6F-8561-749F2845D3BB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9287DF2-9F8D-4A92-9B64-1D3A55CBB85D}"/>
              </a:ext>
            </a:extLst>
          </p:cNvPr>
          <p:cNvSpPr/>
          <p:nvPr/>
        </p:nvSpPr>
        <p:spPr>
          <a:xfrm>
            <a:off x="3488363" y="519557"/>
            <a:ext cx="50305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 Special" panose="02010000000000000000" pitchFamily="2" charset="-78"/>
              </a:rPr>
              <a:t>بياناتي الشخصية </a:t>
            </a:r>
            <a:endParaRPr lang="ar-SA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 Special" panose="0201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FB3F43F-DE60-464A-BB9D-E2A1087D4156}"/>
              </a:ext>
            </a:extLst>
          </p:cNvPr>
          <p:cNvSpPr/>
          <p:nvPr/>
        </p:nvSpPr>
        <p:spPr>
          <a:xfrm>
            <a:off x="2420356" y="1905112"/>
            <a:ext cx="75360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 Special" panose="02010000000000000000" pitchFamily="2" charset="-78"/>
              </a:rPr>
              <a:t>الاسم :.......................</a:t>
            </a:r>
            <a:endParaRPr lang="ar-SA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 Special" panose="0201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BDB843B-3351-4CB9-B9E6-B19D0C537ECB}"/>
              </a:ext>
            </a:extLst>
          </p:cNvPr>
          <p:cNvSpPr/>
          <p:nvPr/>
        </p:nvSpPr>
        <p:spPr>
          <a:xfrm>
            <a:off x="1701019" y="3206092"/>
            <a:ext cx="86052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 Special" panose="02010000000000000000" pitchFamily="2" charset="-78"/>
              </a:rPr>
              <a:t>التخصص :.........................</a:t>
            </a:r>
            <a:endParaRPr lang="ar-SA" sz="60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 Special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83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224E7B-4A68-45D3-A205-B31C0E1B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A3D2138-DD76-4B6F-8561-749F2845D3BB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9287DF2-9F8D-4A92-9B64-1D3A55CBB85D}"/>
              </a:ext>
            </a:extLst>
          </p:cNvPr>
          <p:cNvSpPr/>
          <p:nvPr/>
        </p:nvSpPr>
        <p:spPr>
          <a:xfrm>
            <a:off x="3488363" y="519557"/>
            <a:ext cx="50305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 Special" panose="02010000000000000000" pitchFamily="2" charset="-78"/>
              </a:rPr>
              <a:t>بياناتي الشخصية </a:t>
            </a:r>
            <a:endParaRPr lang="ar-SA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 Special" panose="0201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FB3F43F-DE60-464A-BB9D-E2A1087D4156}"/>
              </a:ext>
            </a:extLst>
          </p:cNvPr>
          <p:cNvSpPr/>
          <p:nvPr/>
        </p:nvSpPr>
        <p:spPr>
          <a:xfrm>
            <a:off x="1474586" y="1905112"/>
            <a:ext cx="94275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 Special" panose="02010000000000000000" pitchFamily="2" charset="-78"/>
              </a:rPr>
              <a:t>عدد سنوات الخبرة في مجال التدريس</a:t>
            </a:r>
            <a:endParaRPr lang="ar-SA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 Special" panose="02010000000000000000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BDB843B-3351-4CB9-B9E6-B19D0C537ECB}"/>
              </a:ext>
            </a:extLst>
          </p:cNvPr>
          <p:cNvSpPr/>
          <p:nvPr/>
        </p:nvSpPr>
        <p:spPr>
          <a:xfrm>
            <a:off x="4225745" y="3206092"/>
            <a:ext cx="35557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 Special" panose="02010000000000000000" pitchFamily="2" charset="-78"/>
              </a:rPr>
              <a:t>........سنة </a:t>
            </a:r>
            <a:endParaRPr lang="ar-SA" sz="7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 Special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E224E7B-4A68-45D3-A205-B31C0E1B4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A3D2138-DD76-4B6F-8561-749F2845D3BB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9287DF2-9F8D-4A92-9B64-1D3A55CBB85D}"/>
              </a:ext>
            </a:extLst>
          </p:cNvPr>
          <p:cNvSpPr/>
          <p:nvPr/>
        </p:nvSpPr>
        <p:spPr>
          <a:xfrm>
            <a:off x="4622489" y="519557"/>
            <a:ext cx="27622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 Special" panose="02010000000000000000" pitchFamily="2" charset="-78"/>
              </a:rPr>
              <a:t>طموحي  </a:t>
            </a:r>
            <a:endParaRPr lang="ar-SA" sz="6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 Special" panose="0201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FB3F43F-DE60-464A-BB9D-E2A1087D4156}"/>
              </a:ext>
            </a:extLst>
          </p:cNvPr>
          <p:cNvSpPr/>
          <p:nvPr/>
        </p:nvSpPr>
        <p:spPr>
          <a:xfrm>
            <a:off x="1856932" y="1813173"/>
            <a:ext cx="85545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DecoType Naskh Special" panose="02010000000000000000" pitchFamily="2" charset="-78"/>
              </a:rPr>
              <a:t>الوصول إلى عقول وقلوب طالباتي بأسهل الطرق وابسطها وأمتعها </a:t>
            </a:r>
            <a:endParaRPr lang="ar-SA" sz="6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DecoType Naskh Special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184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F7A634C7-E94A-4924-826C-FFA72A31B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23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621174" y="2615869"/>
            <a:ext cx="10949651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عوداً حميداً....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D23D300-9487-4A0A-8A80-E712A0A8FF91}"/>
              </a:ext>
            </a:extLst>
          </p:cNvPr>
          <p:cNvSpPr/>
          <p:nvPr/>
        </p:nvSpPr>
        <p:spPr>
          <a:xfrm rot="20740871">
            <a:off x="4788539" y="562467"/>
            <a:ext cx="6866922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6600" b="1" cap="none" spc="0" dirty="0">
                <a:ln w="0">
                  <a:solidFill>
                    <a:srgbClr val="C00000"/>
                  </a:solidFill>
                </a:ln>
                <a:solidFill>
                  <a:srgbClr val="B85E8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DecoType Naskh" panose="02010400000000000000" pitchFamily="2" charset="-78"/>
              </a:rPr>
              <a:t>سعيدة </a:t>
            </a:r>
          </a:p>
          <a:p>
            <a:pPr algn="ctr"/>
            <a:r>
              <a:rPr lang="ar-SA" sz="16600" b="1" cap="none" spc="0" dirty="0">
                <a:ln w="0">
                  <a:solidFill>
                    <a:srgbClr val="C00000"/>
                  </a:solidFill>
                </a:ln>
                <a:solidFill>
                  <a:srgbClr val="B85E8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DecoType Naskh" panose="02010400000000000000" pitchFamily="2" charset="-78"/>
              </a:rPr>
              <a:t>بلقائكم</a:t>
            </a:r>
          </a:p>
        </p:txBody>
      </p:sp>
      <p:pic>
        <p:nvPicPr>
          <p:cNvPr id="3" name="Picture 2" descr="ÙØªÙØ¬Ø© Ø¨Ø­Ø« Ø§ÙØµÙØ± Ø¹Ù âªflower bouquet gifâ¬â">
            <a:extLst>
              <a:ext uri="{FF2B5EF4-FFF2-40B4-BE49-F238E27FC236}">
                <a16:creationId xmlns:a16="http://schemas.microsoft.com/office/drawing/2014/main" id="{5AF848FE-2A52-4754-9E80-9415D4EE0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6" y="325747"/>
            <a:ext cx="5264503" cy="648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730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D1BA070-42BA-435A-9BE5-1E060FA4AD44}"/>
              </a:ext>
            </a:extLst>
          </p:cNvPr>
          <p:cNvSpPr/>
          <p:nvPr/>
        </p:nvSpPr>
        <p:spPr>
          <a:xfrm>
            <a:off x="1141827" y="340909"/>
            <a:ext cx="990834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توزيع الدرجات لمادة احياء/1 (نظام المقررات )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47A2BBF9-A892-45C3-B46B-E12831B72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08610"/>
              </p:ext>
            </p:extLst>
          </p:nvPr>
        </p:nvGraphicFramePr>
        <p:xfrm>
          <a:off x="136058" y="1413673"/>
          <a:ext cx="11988000" cy="4803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313987622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626149364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97843355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56586941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84585802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39030401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368046030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45588385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758140180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bg1"/>
                          </a:solidFill>
                        </a:rPr>
                        <a:t>درجات أعمال السنة (50درجة)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B3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4400" b="1" dirty="0"/>
                        <a:t>درجات اختبار نهاية الفصل (50)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B38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777705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اختبارات قصيرة </a:t>
                      </a: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تقارير </a:t>
                      </a: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مشاريع أو بحوث</a:t>
                      </a: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المشاركة </a:t>
                      </a: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الواجبات </a:t>
                      </a: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الحضور </a:t>
                      </a: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ملف الإنجاز </a:t>
                      </a: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اختبار عملي </a:t>
                      </a: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اختبار نظري </a:t>
                      </a:r>
                    </a:p>
                  </a:txBody>
                  <a:tcPr vert="vert27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37274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rgbClr val="FF0000"/>
                          </a:solidFill>
                        </a:rPr>
                        <a:t>40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35689"/>
                  </a:ext>
                </a:extLst>
              </a:tr>
            </a:tbl>
          </a:graphicData>
        </a:graphic>
      </p:graphicFrame>
      <p:sp>
        <p:nvSpPr>
          <p:cNvPr id="6" name="مستطيل 5">
            <a:extLst>
              <a:ext uri="{FF2B5EF4-FFF2-40B4-BE49-F238E27FC236}">
                <a16:creationId xmlns:a16="http://schemas.microsoft.com/office/drawing/2014/main" id="{35FED5E2-949D-4D95-A113-BAE8BDFC18AE}"/>
              </a:ext>
            </a:extLst>
          </p:cNvPr>
          <p:cNvSpPr/>
          <p:nvPr/>
        </p:nvSpPr>
        <p:spPr>
          <a:xfrm>
            <a:off x="10900703" y="5196114"/>
            <a:ext cx="1080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183AC48-FD8B-4E18-9F3E-0D8C2EAF25DC}"/>
              </a:ext>
            </a:extLst>
          </p:cNvPr>
          <p:cNvSpPr/>
          <p:nvPr/>
        </p:nvSpPr>
        <p:spPr>
          <a:xfrm>
            <a:off x="9598613" y="5198453"/>
            <a:ext cx="1080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9064539-C170-4F2F-997A-E697303FC480}"/>
              </a:ext>
            </a:extLst>
          </p:cNvPr>
          <p:cNvSpPr/>
          <p:nvPr/>
        </p:nvSpPr>
        <p:spPr>
          <a:xfrm>
            <a:off x="8248613" y="5224250"/>
            <a:ext cx="1080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EAADDB7-B9F2-4985-925B-51B54C46672E}"/>
              </a:ext>
            </a:extLst>
          </p:cNvPr>
          <p:cNvSpPr/>
          <p:nvPr/>
        </p:nvSpPr>
        <p:spPr>
          <a:xfrm>
            <a:off x="6950062" y="5210628"/>
            <a:ext cx="1080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1D362AC-C10E-4BD3-9936-D52F303D6FDC}"/>
              </a:ext>
            </a:extLst>
          </p:cNvPr>
          <p:cNvSpPr/>
          <p:nvPr/>
        </p:nvSpPr>
        <p:spPr>
          <a:xfrm>
            <a:off x="5639173" y="5210628"/>
            <a:ext cx="1080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05E6C0E-31E9-4155-A3A9-E1F858899CC1}"/>
              </a:ext>
            </a:extLst>
          </p:cNvPr>
          <p:cNvSpPr/>
          <p:nvPr/>
        </p:nvSpPr>
        <p:spPr>
          <a:xfrm>
            <a:off x="4243880" y="5210628"/>
            <a:ext cx="1080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D3FABD6-0A04-406D-8EED-4466F2222931}"/>
              </a:ext>
            </a:extLst>
          </p:cNvPr>
          <p:cNvSpPr/>
          <p:nvPr/>
        </p:nvSpPr>
        <p:spPr>
          <a:xfrm>
            <a:off x="2942708" y="5224250"/>
            <a:ext cx="1080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0FB3117-919D-4CB2-9580-4A1150EA65AD}"/>
              </a:ext>
            </a:extLst>
          </p:cNvPr>
          <p:cNvSpPr/>
          <p:nvPr/>
        </p:nvSpPr>
        <p:spPr>
          <a:xfrm>
            <a:off x="1587202" y="5210685"/>
            <a:ext cx="1080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D36CD8D-2020-477A-A591-C47AC53C76ED}"/>
              </a:ext>
            </a:extLst>
          </p:cNvPr>
          <p:cNvSpPr/>
          <p:nvPr/>
        </p:nvSpPr>
        <p:spPr>
          <a:xfrm>
            <a:off x="302277" y="5210182"/>
            <a:ext cx="108000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0E9E7EDC-43E5-4A00-88D8-F3BB386EC6F6}"/>
              </a:ext>
            </a:extLst>
          </p:cNvPr>
          <p:cNvSpPr/>
          <p:nvPr/>
        </p:nvSpPr>
        <p:spPr>
          <a:xfrm>
            <a:off x="10881134" y="3584682"/>
            <a:ext cx="1188000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C79906A-A940-441F-8911-C81230F91CAE}"/>
              </a:ext>
            </a:extLst>
          </p:cNvPr>
          <p:cNvSpPr/>
          <p:nvPr/>
        </p:nvSpPr>
        <p:spPr>
          <a:xfrm>
            <a:off x="9539658" y="3584682"/>
            <a:ext cx="1188000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C1F9135-3DF7-42CC-87B0-FCF7AFFC3460}"/>
              </a:ext>
            </a:extLst>
          </p:cNvPr>
          <p:cNvSpPr/>
          <p:nvPr/>
        </p:nvSpPr>
        <p:spPr>
          <a:xfrm>
            <a:off x="8220477" y="3585163"/>
            <a:ext cx="1188000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3775E47-C095-415A-B7E0-953AB1D0E7B9}"/>
              </a:ext>
            </a:extLst>
          </p:cNvPr>
          <p:cNvSpPr/>
          <p:nvPr/>
        </p:nvSpPr>
        <p:spPr>
          <a:xfrm>
            <a:off x="6877031" y="3584682"/>
            <a:ext cx="1188000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8C3D205-635E-4308-9922-071287FFF0E5}"/>
              </a:ext>
            </a:extLst>
          </p:cNvPr>
          <p:cNvSpPr/>
          <p:nvPr/>
        </p:nvSpPr>
        <p:spPr>
          <a:xfrm>
            <a:off x="5542969" y="3598750"/>
            <a:ext cx="1188000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B756F61-350A-4200-B7C4-63CC4211AC41}"/>
              </a:ext>
            </a:extLst>
          </p:cNvPr>
          <p:cNvSpPr/>
          <p:nvPr/>
        </p:nvSpPr>
        <p:spPr>
          <a:xfrm>
            <a:off x="4211598" y="3586259"/>
            <a:ext cx="1188000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17DD15FD-8A73-4684-882C-15BC8D35548E}"/>
              </a:ext>
            </a:extLst>
          </p:cNvPr>
          <p:cNvSpPr/>
          <p:nvPr/>
        </p:nvSpPr>
        <p:spPr>
          <a:xfrm>
            <a:off x="2886932" y="3604959"/>
            <a:ext cx="1188000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37CD666C-79BB-4AC8-B17F-CEAAAF28ED93}"/>
              </a:ext>
            </a:extLst>
          </p:cNvPr>
          <p:cNvSpPr/>
          <p:nvPr/>
        </p:nvSpPr>
        <p:spPr>
          <a:xfrm>
            <a:off x="1562266" y="3584682"/>
            <a:ext cx="1188000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6AA4E71F-6B1C-4AA6-AFDC-4111D55261BD}"/>
              </a:ext>
            </a:extLst>
          </p:cNvPr>
          <p:cNvSpPr/>
          <p:nvPr/>
        </p:nvSpPr>
        <p:spPr>
          <a:xfrm>
            <a:off x="212958" y="3584682"/>
            <a:ext cx="1188000" cy="14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02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EF6F3BC-EA8D-4FCA-9233-2F164BEAE996}"/>
              </a:ext>
            </a:extLst>
          </p:cNvPr>
          <p:cNvSpPr/>
          <p:nvPr/>
        </p:nvSpPr>
        <p:spPr>
          <a:xfrm>
            <a:off x="6708958" y="505486"/>
            <a:ext cx="47387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الاختبارات الدورية 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86A44AF-0A04-4609-8121-961EB365B086}"/>
              </a:ext>
            </a:extLst>
          </p:cNvPr>
          <p:cNvSpPr/>
          <p:nvPr/>
        </p:nvSpPr>
        <p:spPr>
          <a:xfrm>
            <a:off x="6414868" y="4554641"/>
            <a:ext cx="53192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نهاية كل فصل من فصول المقرر(</a:t>
            </a:r>
            <a:r>
              <a: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59D0C9B-4CA6-4E9A-A05F-BA73338A92C1}"/>
              </a:ext>
            </a:extLst>
          </p:cNvPr>
          <p:cNvSpPr/>
          <p:nvPr/>
        </p:nvSpPr>
        <p:spPr>
          <a:xfrm>
            <a:off x="1571920" y="505486"/>
            <a:ext cx="3728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تقارير التجارب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479EA22-DA58-4B50-B939-7228674A61A5}"/>
              </a:ext>
            </a:extLst>
          </p:cNvPr>
          <p:cNvSpPr/>
          <p:nvPr/>
        </p:nvSpPr>
        <p:spPr>
          <a:xfrm>
            <a:off x="795826" y="4554640"/>
            <a:ext cx="53192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تكتب وتثبت في الدفتر</a:t>
            </a:r>
          </a:p>
          <a:p>
            <a:pPr algn="ctr"/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21C8D6B-4123-455F-961F-3B6FC3B3E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57" y="1428816"/>
            <a:ext cx="4530917" cy="312582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87B541A-10AE-444F-A805-30DD54E76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3" y="1428817"/>
            <a:ext cx="5319257" cy="31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EF6F3BC-EA8D-4FCA-9233-2F164BEAE996}"/>
              </a:ext>
            </a:extLst>
          </p:cNvPr>
          <p:cNvSpPr/>
          <p:nvPr/>
        </p:nvSpPr>
        <p:spPr>
          <a:xfrm>
            <a:off x="7991361" y="505486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مشاريع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86A44AF-0A04-4609-8121-961EB365B086}"/>
              </a:ext>
            </a:extLst>
          </p:cNvPr>
          <p:cNvSpPr/>
          <p:nvPr/>
        </p:nvSpPr>
        <p:spPr>
          <a:xfrm>
            <a:off x="6330464" y="4554641"/>
            <a:ext cx="54599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مشروع واحد ومتكامل في الفصل الدراسي(</a:t>
            </a:r>
            <a:r>
              <a: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59D0C9B-4CA6-4E9A-A05F-BA73338A92C1}"/>
              </a:ext>
            </a:extLst>
          </p:cNvPr>
          <p:cNvSpPr/>
          <p:nvPr/>
        </p:nvSpPr>
        <p:spPr>
          <a:xfrm>
            <a:off x="2227547" y="505486"/>
            <a:ext cx="2417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أو بحوث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479EA22-DA58-4B50-B939-7228674A61A5}"/>
              </a:ext>
            </a:extLst>
          </p:cNvPr>
          <p:cNvSpPr/>
          <p:nvPr/>
        </p:nvSpPr>
        <p:spPr>
          <a:xfrm>
            <a:off x="795826" y="4569154"/>
            <a:ext cx="53192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بحث مستوفي لشروط البحث العلمي(</a:t>
            </a:r>
            <a:r>
              <a:rPr lang="en-US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ar-SA" sz="5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ar-SA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87B541A-10AE-444F-A805-30DD54E7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43" y="1625771"/>
            <a:ext cx="5319257" cy="292886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4C89797-C892-4D9B-8FD1-DBBAD8979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915" y="1428816"/>
            <a:ext cx="468621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EF6F3BC-EA8D-4FCA-9233-2F164BEAE996}"/>
              </a:ext>
            </a:extLst>
          </p:cNvPr>
          <p:cNvSpPr/>
          <p:nvPr/>
        </p:nvSpPr>
        <p:spPr>
          <a:xfrm>
            <a:off x="4368475" y="549033"/>
            <a:ext cx="4092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المشاركة الصفية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86A44AF-0A04-4609-8121-961EB365B086}"/>
              </a:ext>
            </a:extLst>
          </p:cNvPr>
          <p:cNvSpPr/>
          <p:nvPr/>
        </p:nvSpPr>
        <p:spPr>
          <a:xfrm>
            <a:off x="6414868" y="4554641"/>
            <a:ext cx="53192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المشاركة الفعالة في اثناء الدرس(...)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B82087F-CF9F-4E2C-9539-FA49DDFC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18" y="1472362"/>
            <a:ext cx="4554030" cy="319811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07105ECB-A81D-4647-B2B7-3948314E55C2}"/>
              </a:ext>
            </a:extLst>
          </p:cNvPr>
          <p:cNvSpPr/>
          <p:nvPr/>
        </p:nvSpPr>
        <p:spPr>
          <a:xfrm>
            <a:off x="976036" y="4554641"/>
            <a:ext cx="53192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اختبار قصير نهاية كل درس (</a:t>
            </a:r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.....</a:t>
            </a:r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2E128E5-93C4-46F0-8F05-9319C1574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83" y="1702191"/>
            <a:ext cx="4832986" cy="28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3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AEF6F3BC-EA8D-4FCA-9233-2F164BEAE996}"/>
              </a:ext>
            </a:extLst>
          </p:cNvPr>
          <p:cNvSpPr/>
          <p:nvPr/>
        </p:nvSpPr>
        <p:spPr>
          <a:xfrm>
            <a:off x="7846291" y="505486"/>
            <a:ext cx="2464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الواجبات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86A44AF-0A04-4609-8121-961EB365B086}"/>
              </a:ext>
            </a:extLst>
          </p:cNvPr>
          <p:cNvSpPr/>
          <p:nvPr/>
        </p:nvSpPr>
        <p:spPr>
          <a:xfrm>
            <a:off x="6330464" y="4610913"/>
            <a:ext cx="54599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كراس الواجب للطالبة(</a:t>
            </a:r>
            <a:r>
              <a: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59D0C9B-4CA6-4E9A-A05F-BA73338A92C1}"/>
              </a:ext>
            </a:extLst>
          </p:cNvPr>
          <p:cNvSpPr/>
          <p:nvPr/>
        </p:nvSpPr>
        <p:spPr>
          <a:xfrm>
            <a:off x="1900536" y="505486"/>
            <a:ext cx="3071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ملف الانجاز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479EA22-DA58-4B50-B939-7228674A61A5}"/>
              </a:ext>
            </a:extLst>
          </p:cNvPr>
          <p:cNvSpPr/>
          <p:nvPr/>
        </p:nvSpPr>
        <p:spPr>
          <a:xfrm>
            <a:off x="1181681" y="4583222"/>
            <a:ext cx="43706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ملف انجاز </a:t>
            </a:r>
          </a:p>
          <a:p>
            <a:pPr algn="ctr"/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المجموعة (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ar-SA" sz="54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2B8C43A-6001-44AF-9FE8-398EE5D9CD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1500" y1="17333" x2="71500" y2="17333"/>
                        <a14:foregroundMark x1="67333" y1="14167" x2="67333" y2="14167"/>
                        <a14:foregroundMark x1="64500" y1="12167" x2="64500" y2="12167"/>
                        <a14:foregroundMark x1="26000" y1="55667" x2="26000" y2="55667"/>
                        <a14:foregroundMark x1="46500" y1="48333" x2="46500" y2="48333"/>
                      </a14:backgroundRemoval>
                    </a14:imgEffect>
                  </a14:imgLayer>
                </a14:imgProps>
              </a:ext>
            </a:extLst>
          </a:blip>
          <a:srcRect b="20772"/>
          <a:stretch/>
        </p:blipFill>
        <p:spPr>
          <a:xfrm>
            <a:off x="6397559" y="920151"/>
            <a:ext cx="5017698" cy="397540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AF7601-8410-4B04-803A-EFFC114B2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228" y="1428816"/>
            <a:ext cx="4248443" cy="31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7865607C-260B-43F0-B802-F8E73026F34D}"/>
              </a:ext>
            </a:extLst>
          </p:cNvPr>
          <p:cNvSpPr/>
          <p:nvPr/>
        </p:nvSpPr>
        <p:spPr>
          <a:xfrm>
            <a:off x="7968920" y="505486"/>
            <a:ext cx="2218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الحضور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B309593-4B5F-4827-B7CF-108C430A857F}"/>
              </a:ext>
            </a:extLst>
          </p:cNvPr>
          <p:cNvSpPr/>
          <p:nvPr/>
        </p:nvSpPr>
        <p:spPr>
          <a:xfrm>
            <a:off x="6330464" y="4610913"/>
            <a:ext cx="54599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الانتظام وعدم الغياب(</a:t>
            </a:r>
            <a:r>
              <a:rPr lang="en-US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BC3CF47-EA87-4871-8DCC-83AF8F9E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576" y="1575582"/>
            <a:ext cx="4371536" cy="3035331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DC82869-5BCA-40F7-BB44-08A49ED55449}"/>
              </a:ext>
            </a:extLst>
          </p:cNvPr>
          <p:cNvSpPr/>
          <p:nvPr/>
        </p:nvSpPr>
        <p:spPr>
          <a:xfrm>
            <a:off x="1180263" y="652252"/>
            <a:ext cx="386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جدول الحصص</a:t>
            </a:r>
            <a:endParaRPr lang="ar-SA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2F13937-9309-499B-9201-2EDD44D54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1" y="1575582"/>
            <a:ext cx="5010238" cy="3285032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24DE2959-B8DB-4EDB-B2A2-868F2B766B9F}"/>
              </a:ext>
            </a:extLst>
          </p:cNvPr>
          <p:cNvSpPr/>
          <p:nvPr/>
        </p:nvSpPr>
        <p:spPr>
          <a:xfrm>
            <a:off x="401602" y="4748070"/>
            <a:ext cx="54599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يوميا(خمس حصص في الأسبوع) </a:t>
            </a:r>
          </a:p>
        </p:txBody>
      </p:sp>
    </p:spTree>
    <p:extLst>
      <p:ext uri="{BB962C8B-B14F-4D97-AF65-F5344CB8AC3E}">
        <p14:creationId xmlns:p14="http://schemas.microsoft.com/office/powerpoint/2010/main" val="350481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4349634-AECC-4D04-9066-4044B42B8284}"/>
              </a:ext>
            </a:extLst>
          </p:cNvPr>
          <p:cNvSpPr/>
          <p:nvPr/>
        </p:nvSpPr>
        <p:spPr>
          <a:xfrm>
            <a:off x="9241194" y="4880542"/>
            <a:ext cx="2600391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كتاب مقرر</a:t>
            </a:r>
          </a:p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أحياء/1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A3FE71C-36C9-4B40-9B8C-AAF6B0A52A57}"/>
              </a:ext>
            </a:extLst>
          </p:cNvPr>
          <p:cNvSpPr/>
          <p:nvPr/>
        </p:nvSpPr>
        <p:spPr>
          <a:xfrm>
            <a:off x="2388208" y="517212"/>
            <a:ext cx="772038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 نحتاجه في دراستنا لعلم الاحياء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DC4D14B-234F-44DA-BD66-FF802FFB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194" y="1672150"/>
            <a:ext cx="2600391" cy="30686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C4BAAE2-D50B-4DA7-8E08-93D14B9954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46" b="11002"/>
          <a:stretch/>
        </p:blipFill>
        <p:spPr>
          <a:xfrm>
            <a:off x="6020662" y="1672150"/>
            <a:ext cx="2863159" cy="306866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54B19AF-5864-4293-904B-CB880CC218A4}"/>
              </a:ext>
            </a:extLst>
          </p:cNvPr>
          <p:cNvSpPr/>
          <p:nvPr/>
        </p:nvSpPr>
        <p:spPr>
          <a:xfrm>
            <a:off x="6020662" y="4862235"/>
            <a:ext cx="2863159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كراس بـ100 ورقة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133B93B-42FA-4138-9A9B-5C9E495443B7}"/>
              </a:ext>
            </a:extLst>
          </p:cNvPr>
          <p:cNvSpPr/>
          <p:nvPr/>
        </p:nvSpPr>
        <p:spPr>
          <a:xfrm>
            <a:off x="2889473" y="4880542"/>
            <a:ext cx="2863159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مقص صمغ أقلام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AE92EC1-A772-4F73-A3EB-11514B253DC8}"/>
              </a:ext>
            </a:extLst>
          </p:cNvPr>
          <p:cNvSpPr/>
          <p:nvPr/>
        </p:nvSpPr>
        <p:spPr>
          <a:xfrm>
            <a:off x="154745" y="4880542"/>
            <a:ext cx="2466698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وملف للمجموعة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3DEBC10-1248-4CD7-9ED3-1E744A01C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3" y="1672151"/>
            <a:ext cx="2343150" cy="306866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1C4D695-56F9-4C6F-BA28-B86D8A8397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136"/>
          <a:stretch/>
        </p:blipFill>
        <p:spPr>
          <a:xfrm>
            <a:off x="2889473" y="1672149"/>
            <a:ext cx="2863160" cy="306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24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5285FD93-0417-468D-8811-ED011EC5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3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6172E6E6-D7E8-47C4-96C3-BE10CA0E0FEB}"/>
              </a:ext>
            </a:extLst>
          </p:cNvPr>
          <p:cNvSpPr/>
          <p:nvPr/>
        </p:nvSpPr>
        <p:spPr>
          <a:xfrm>
            <a:off x="2416312" y="1811058"/>
            <a:ext cx="22829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غلاف </a:t>
            </a:r>
          </a:p>
          <a:p>
            <a:pPr algn="ctr"/>
            <a:r>
              <a:rPr lang="ar-SA" sz="72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الكتاب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C0B50BD-2A3A-45C7-B46A-B4B67C18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241" y="560979"/>
            <a:ext cx="4468511" cy="53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34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5285FD93-0417-468D-8811-ED011EC5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3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C0B50BD-2A3A-45C7-B46A-B4B67C187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650" y="555585"/>
            <a:ext cx="3240912" cy="528963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ACC3961-9B18-460B-87B0-FF79FFA7E0F4}"/>
              </a:ext>
            </a:extLst>
          </p:cNvPr>
          <p:cNvSpPr/>
          <p:nvPr/>
        </p:nvSpPr>
        <p:spPr>
          <a:xfrm>
            <a:off x="2118168" y="1309353"/>
            <a:ext cx="407428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يحتوي الكتاب بين دفتيه تسع فصول </a:t>
            </a:r>
            <a:r>
              <a:rPr lang="ar-SA" sz="6600" b="1" cap="none" spc="0" dirty="0" err="1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زاخره</a:t>
            </a:r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 بالعلم النافع </a:t>
            </a:r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10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010514EB-1DA5-44AD-9D06-215D5ACEB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23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621174" y="2615869"/>
            <a:ext cx="10949651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وكل عام و أنتن بخير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7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5285FD93-0417-468D-8811-ED011EC5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30"/>
            <a:ext cx="12192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C8F4109-1457-4177-B201-2087B86507E8}"/>
              </a:ext>
            </a:extLst>
          </p:cNvPr>
          <p:cNvSpPr/>
          <p:nvPr/>
        </p:nvSpPr>
        <p:spPr>
          <a:xfrm>
            <a:off x="1994976" y="1529271"/>
            <a:ext cx="40742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الفصل الأول</a:t>
            </a:r>
          </a:p>
          <a:p>
            <a:pPr algn="ctr"/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دراسة الحياة </a:t>
            </a:r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6DA31AA-09E7-4C61-9AC8-65DDADF1F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514" y="438655"/>
            <a:ext cx="3679554" cy="573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82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5285FD93-0417-468D-8811-ED011EC5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3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0122F38-7400-426E-9420-0621321F9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05116"/>
            <a:ext cx="4656881" cy="562529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866D1D5-7D4B-4457-A053-D405456480CF}"/>
              </a:ext>
            </a:extLst>
          </p:cNvPr>
          <p:cNvSpPr/>
          <p:nvPr/>
        </p:nvSpPr>
        <p:spPr>
          <a:xfrm>
            <a:off x="2021712" y="1436675"/>
            <a:ext cx="407428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الفصل الثاني </a:t>
            </a:r>
          </a:p>
          <a:p>
            <a:pPr algn="ctr"/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تنظيم تنوع الحياة </a:t>
            </a:r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578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5285FD93-0417-468D-8811-ED011EC5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3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86C58A2-B951-474E-8A41-4F0334132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51414"/>
            <a:ext cx="4656881" cy="562173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F59A903-9578-4AE7-AB46-D9067197BBED}"/>
              </a:ext>
            </a:extLst>
          </p:cNvPr>
          <p:cNvSpPr/>
          <p:nvPr/>
        </p:nvSpPr>
        <p:spPr>
          <a:xfrm>
            <a:off x="2021712" y="1482973"/>
            <a:ext cx="407428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الفصل الثالث</a:t>
            </a:r>
          </a:p>
          <a:p>
            <a:pPr algn="ctr"/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البكتيريا والفيروسات</a:t>
            </a:r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674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5285FD93-0417-468D-8811-ED011EC5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3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AB22A87-FFCD-45E3-A1F1-2289E1320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58816"/>
            <a:ext cx="4656881" cy="562173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9D41554-1876-48BB-83F3-D4FF0470DE4D}"/>
              </a:ext>
            </a:extLst>
          </p:cNvPr>
          <p:cNvSpPr/>
          <p:nvPr/>
        </p:nvSpPr>
        <p:spPr>
          <a:xfrm>
            <a:off x="1986991" y="2131155"/>
            <a:ext cx="407428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الفصل الرابع </a:t>
            </a:r>
          </a:p>
          <a:p>
            <a:pPr algn="ctr"/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الطلائعيات </a:t>
            </a:r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444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5285FD93-0417-468D-8811-ED011EC5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3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55036C1-BE53-4B79-8972-614080AC9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58816"/>
            <a:ext cx="4656881" cy="562173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405D81F-48E7-4315-BDA3-FB68E63517C2}"/>
              </a:ext>
            </a:extLst>
          </p:cNvPr>
          <p:cNvSpPr/>
          <p:nvPr/>
        </p:nvSpPr>
        <p:spPr>
          <a:xfrm>
            <a:off x="1851945" y="2212179"/>
            <a:ext cx="424405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الفصل الخامس الفطريات </a:t>
            </a:r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337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5285FD93-0417-468D-8811-ED011EC5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3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8D2A78B-1880-4530-9268-3EEAA5C09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58816"/>
            <a:ext cx="4629872" cy="562173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3963B89-65D8-44FB-BCF5-A4340256FFB1}"/>
              </a:ext>
            </a:extLst>
          </p:cNvPr>
          <p:cNvSpPr/>
          <p:nvPr/>
        </p:nvSpPr>
        <p:spPr>
          <a:xfrm>
            <a:off x="1851945" y="1702893"/>
            <a:ext cx="424405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الفصل السادس  مدخل إلى الحيوانات </a:t>
            </a:r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996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5285FD93-0417-468D-8811-ED011EC5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3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15174E5-B8BB-4582-92F0-5870541E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58816"/>
            <a:ext cx="4629872" cy="562173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AE4A748-BE39-41EC-BEE0-BD95224224FF}"/>
              </a:ext>
            </a:extLst>
          </p:cNvPr>
          <p:cNvSpPr/>
          <p:nvPr/>
        </p:nvSpPr>
        <p:spPr>
          <a:xfrm>
            <a:off x="1851945" y="1702893"/>
            <a:ext cx="424405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الفصل السابع   الديدان والرخويات </a:t>
            </a:r>
          </a:p>
          <a:p>
            <a:pPr algn="ctr"/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026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5285FD93-0417-468D-8811-ED011EC5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3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E0078FF-C2DA-4FEE-ACFB-05B81D970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58816"/>
            <a:ext cx="4629872" cy="562173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375C891-F1C4-4BA8-8B40-982E7A5DC52D}"/>
              </a:ext>
            </a:extLst>
          </p:cNvPr>
          <p:cNvSpPr/>
          <p:nvPr/>
        </p:nvSpPr>
        <p:spPr>
          <a:xfrm>
            <a:off x="1851945" y="2293202"/>
            <a:ext cx="424405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الفصل الثامن    المفصليات</a:t>
            </a:r>
          </a:p>
          <a:p>
            <a:pPr algn="ctr"/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9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5285FD93-0417-468D-8811-ED011EC5A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3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D68590A-26DA-4731-8FC0-2E4D82E25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58816"/>
            <a:ext cx="4629872" cy="562173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E793E18-EC4B-4973-97F9-3F6EAEC713E7}"/>
              </a:ext>
            </a:extLst>
          </p:cNvPr>
          <p:cNvSpPr/>
          <p:nvPr/>
        </p:nvSpPr>
        <p:spPr>
          <a:xfrm>
            <a:off x="1967692" y="1640372"/>
            <a:ext cx="424405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600" b="1" cap="none" spc="0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الفصل </a:t>
            </a:r>
            <a:r>
              <a:rPr lang="ar-SA" sz="6600" b="1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التاسع </a:t>
            </a:r>
            <a:r>
              <a:rPr lang="ar-SA" sz="6600" b="1" cap="none" spc="0" dirty="0">
                <a:ln w="0"/>
                <a:solidFill>
                  <a:schemeClr val="bg1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</a:effectLst>
              </a:rPr>
              <a:t>    شوكيات الجلد والحبليات </a:t>
            </a:r>
          </a:p>
          <a:p>
            <a:pPr algn="ctr"/>
            <a:endParaRPr lang="ar-SA" sz="6600" b="1" cap="none" spc="0" dirty="0">
              <a:ln w="0"/>
              <a:solidFill>
                <a:schemeClr val="bg1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20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F0E8DC0-9DFE-4275-B78D-1C1E923CB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1260007"/>
            <a:ext cx="10750137" cy="526131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BBBC74F-4A47-46D0-B2D2-352286E59AE4}"/>
              </a:ext>
            </a:extLst>
          </p:cNvPr>
          <p:cNvSpPr/>
          <p:nvPr/>
        </p:nvSpPr>
        <p:spPr>
          <a:xfrm>
            <a:off x="4372611" y="336677"/>
            <a:ext cx="3446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القوانين الصفية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0D9D732-F49E-46CD-9248-0C90CA896B06}"/>
              </a:ext>
            </a:extLst>
          </p:cNvPr>
          <p:cNvSpPr/>
          <p:nvPr/>
        </p:nvSpPr>
        <p:spPr>
          <a:xfrm>
            <a:off x="1630620" y="1767006"/>
            <a:ext cx="492142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الالتزام بالحضور وقت الدرس الافتراضي  وعدم التأخر عن وقت الحصة 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3745584-C33A-4503-B221-E58C5309A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556" y1="24000" x2="63556" y2="24000"/>
                        <a14:foregroundMark x1="51556" y1="44444" x2="51556" y2="44444"/>
                        <a14:foregroundMark x1="44000" y1="60000" x2="44000" y2="6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2436" y="148169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14D216CC-1123-4B11-92E2-6617FC16F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23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439838" y="2615869"/>
            <a:ext cx="11130987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بين سحابات الحلم الوردية ....  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3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7C516F6-3AD0-4273-803A-7FA072D3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88" y="1260007"/>
            <a:ext cx="10564837" cy="526131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BBBC74F-4A47-46D0-B2D2-352286E59AE4}"/>
              </a:ext>
            </a:extLst>
          </p:cNvPr>
          <p:cNvSpPr/>
          <p:nvPr/>
        </p:nvSpPr>
        <p:spPr>
          <a:xfrm>
            <a:off x="4372611" y="336677"/>
            <a:ext cx="3446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القوانين الصفية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0D9D732-F49E-46CD-9248-0C90CA896B06}"/>
              </a:ext>
            </a:extLst>
          </p:cNvPr>
          <p:cNvSpPr/>
          <p:nvPr/>
        </p:nvSpPr>
        <p:spPr>
          <a:xfrm>
            <a:off x="3516923" y="2181673"/>
            <a:ext cx="393603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يكن كتابك وقلم وورقة بجوارك عند الدرس لتلخيص ما فهمته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636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4F5D6B1-4409-4D7D-8115-9353BE20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9" y="1260007"/>
            <a:ext cx="11704320" cy="541510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BBBC74F-4A47-46D0-B2D2-352286E59AE4}"/>
              </a:ext>
            </a:extLst>
          </p:cNvPr>
          <p:cNvSpPr/>
          <p:nvPr/>
        </p:nvSpPr>
        <p:spPr>
          <a:xfrm>
            <a:off x="4372611" y="336677"/>
            <a:ext cx="3446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القوانين الصفية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0D9D732-F49E-46CD-9248-0C90CA896B06}"/>
              </a:ext>
            </a:extLst>
          </p:cNvPr>
          <p:cNvSpPr/>
          <p:nvPr/>
        </p:nvSpPr>
        <p:spPr>
          <a:xfrm>
            <a:off x="365756" y="1284740"/>
            <a:ext cx="10452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الاستماع إلى شرح المعلمة والانصات لما تقول </a:t>
            </a:r>
            <a:endParaRPr lang="ar-SA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8203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683099D-3D4D-4CA7-8EFC-71F9D60A2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7" y="1260007"/>
            <a:ext cx="7744168" cy="54102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FBBBC74F-4A47-46D0-B2D2-352286E59AE4}"/>
              </a:ext>
            </a:extLst>
          </p:cNvPr>
          <p:cNvSpPr/>
          <p:nvPr/>
        </p:nvSpPr>
        <p:spPr>
          <a:xfrm>
            <a:off x="4372611" y="336677"/>
            <a:ext cx="3446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القوانين الصفية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60D9D732-F49E-46CD-9248-0C90CA896B06}"/>
              </a:ext>
            </a:extLst>
          </p:cNvPr>
          <p:cNvSpPr/>
          <p:nvPr/>
        </p:nvSpPr>
        <p:spPr>
          <a:xfrm>
            <a:off x="7072607" y="798342"/>
            <a:ext cx="511939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احترام الجميع و التحلي بالأخلاق  العالية والرفيعة وعدم استخدام الدردشة في الفصل الافتراضي الا بما يخدم الدرس 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371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219919" y="3429000"/>
            <a:ext cx="11752162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ختاماً</a:t>
            </a:r>
          </a:p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همسة في أذنك غاليتي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219919" y="1658073"/>
            <a:ext cx="11752162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80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اجتهدي .. </a:t>
            </a:r>
          </a:p>
          <a:p>
            <a:r>
              <a:rPr lang="ar-SA" sz="80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أبدعي ..</a:t>
            </a:r>
          </a:p>
          <a:p>
            <a:r>
              <a:rPr lang="ar-SA" sz="80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</a:t>
            </a:r>
            <a:r>
              <a:rPr lang="ar-SA" sz="8000" b="1" dirty="0" err="1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أبتكري</a:t>
            </a:r>
            <a:r>
              <a:rPr lang="ar-SA" sz="80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.. </a:t>
            </a:r>
          </a:p>
          <a:p>
            <a:r>
              <a:rPr lang="ar-SA" sz="80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دعي العالم يرى أفضل ما لديك 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9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219919" y="3429000"/>
            <a:ext cx="11752162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إذا كنت حسنت المظهر </a:t>
            </a:r>
          </a:p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فلن تنساك العيون</a:t>
            </a:r>
          </a:p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ولكن إذا كنت حسنت الخُلُق </a:t>
            </a:r>
          </a:p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فلن تنساك القلوب</a:t>
            </a:r>
          </a:p>
          <a:p>
            <a:pPr algn="ctr"/>
            <a:endParaRPr lang="ar-SA" sz="115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219919" y="1134320"/>
            <a:ext cx="11752162" cy="17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رددي دوما .. </a:t>
            </a:r>
          </a:p>
          <a:p>
            <a:pPr algn="ctr"/>
            <a:endParaRPr lang="ar-SA" sz="115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FF365E51-EC4A-4153-84AE-EAD5EBC276FA}"/>
              </a:ext>
            </a:extLst>
          </p:cNvPr>
          <p:cNvSpPr/>
          <p:nvPr/>
        </p:nvSpPr>
        <p:spPr>
          <a:xfrm>
            <a:off x="1900177" y="3705829"/>
            <a:ext cx="9153646" cy="179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"أنا أستطيع" </a:t>
            </a:r>
          </a:p>
          <a:p>
            <a:pPr algn="ctr"/>
            <a:r>
              <a:rPr lang="ar-SA" sz="6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سأحقق أحلامي وسأنجح وأفرح وأبتسم كثيرا وسأصبح أعظم وأجمل و أروع وساطور ذاتي وسأكون كل الأشياء الرائعة التي أريدها بأذن الله  </a:t>
            </a:r>
          </a:p>
          <a:p>
            <a:pPr algn="ctr"/>
            <a:endParaRPr lang="ar-SA" sz="66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90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219919" y="3429000"/>
            <a:ext cx="11752162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رددي دوما .. </a:t>
            </a:r>
          </a:p>
          <a:p>
            <a:pPr algn="ctr"/>
            <a:endParaRPr lang="ar-SA" sz="115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219919" y="3429000"/>
            <a:ext cx="11752162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ln w="0"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88900" dir="5400000" algn="t" rotWithShape="0">
                    <a:prstClr val="black">
                      <a:alpha val="40000"/>
                    </a:prstClr>
                  </a:outerShdw>
                </a:effectLst>
              </a:rPr>
              <a:t>"كل يوم جديد يأتي معه أمل جديد " </a:t>
            </a:r>
          </a:p>
          <a:p>
            <a:pPr algn="ctr"/>
            <a:r>
              <a:rPr lang="ar-SA" sz="7200" b="1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88900" dir="5400000" algn="t" rotWithShape="0">
                    <a:prstClr val="black">
                      <a:alpha val="40000"/>
                    </a:prstClr>
                  </a:outerShdw>
                </a:effectLst>
              </a:rPr>
              <a:t>فالتفاؤل وقت الصعاب ذكاء </a:t>
            </a:r>
          </a:p>
          <a:p>
            <a:pPr algn="ctr"/>
            <a:r>
              <a:rPr lang="ar-SA" sz="7200" b="1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50800" dist="88900" dir="5400000" algn="t" rotWithShape="0">
                    <a:prstClr val="black">
                      <a:alpha val="40000"/>
                    </a:prstClr>
                  </a:outerShdw>
                </a:effectLst>
              </a:rPr>
              <a:t>والإصرار رغم المعوقات نجاح بحد ذاته </a:t>
            </a:r>
          </a:p>
          <a:p>
            <a:pPr algn="ctr"/>
            <a:endParaRPr lang="ar-SA" sz="80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1331697" y="-527612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6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439838" y="2673752"/>
            <a:ext cx="11752162" cy="1051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حقيقة </a:t>
            </a:r>
          </a:p>
          <a:p>
            <a:pPr algn="ctr"/>
            <a:endParaRPr lang="ar-SA" sz="115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C04720C-2B71-45B0-B116-EAE026630474}"/>
              </a:ext>
            </a:extLst>
          </p:cNvPr>
          <p:cNvSpPr/>
          <p:nvPr/>
        </p:nvSpPr>
        <p:spPr>
          <a:xfrm>
            <a:off x="0" y="4438067"/>
            <a:ext cx="12192000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أركضي نحو النجاح فهو لا يمتلك قدمين </a:t>
            </a:r>
          </a:p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أنتِ من يمتلكها  </a:t>
            </a:r>
          </a:p>
          <a:p>
            <a:pPr algn="ctr"/>
            <a:endParaRPr lang="ar-SA" sz="115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55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13597A81-4C7C-4918-A7DF-9EE602494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23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439838" y="2615869"/>
            <a:ext cx="11130987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تسللت أشعة من أمل </a:t>
            </a:r>
            <a:r>
              <a:rPr lang="ar-SA" sz="11500" b="1" dirty="0" err="1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دافء</a:t>
            </a:r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439838" y="2673752"/>
            <a:ext cx="11752162" cy="1051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ختاماً </a:t>
            </a:r>
          </a:p>
          <a:p>
            <a:pPr algn="ctr"/>
            <a:endParaRPr lang="ar-SA" sz="115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C04720C-2B71-45B0-B116-EAE026630474}"/>
              </a:ext>
            </a:extLst>
          </p:cNvPr>
          <p:cNvSpPr/>
          <p:nvPr/>
        </p:nvSpPr>
        <p:spPr>
          <a:xfrm>
            <a:off x="0" y="4438067"/>
            <a:ext cx="12192000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ندعو الله أن يكون عاماً أوله كفاح </a:t>
            </a:r>
          </a:p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واخره نجاح وفلاح </a:t>
            </a:r>
          </a:p>
          <a:p>
            <a:pPr algn="ctr"/>
            <a:endParaRPr lang="ar-SA" sz="115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05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EC39C0C8-663D-4D19-A99C-D38559940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439838" y="2673752"/>
            <a:ext cx="11752162" cy="1051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 فائق محبتي </a:t>
            </a:r>
          </a:p>
          <a:p>
            <a:pPr algn="ctr"/>
            <a:endParaRPr lang="ar-SA" sz="115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C04720C-2B71-45B0-B116-EAE026630474}"/>
              </a:ext>
            </a:extLst>
          </p:cNvPr>
          <p:cNvSpPr/>
          <p:nvPr/>
        </p:nvSpPr>
        <p:spPr>
          <a:xfrm>
            <a:off x="0" y="4438067"/>
            <a:ext cx="12192000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b="1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معلمتكِ..........</a:t>
            </a:r>
            <a:endParaRPr lang="ar-SA" sz="96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ar-SA" sz="115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50800" dist="1270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359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93F0C0E1-3A41-4676-97A1-79A19E182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23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439838" y="2615869"/>
            <a:ext cx="11130987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لتملأ قلوبنا بالرضا والسعادة 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887B5DDA-054D-46B3-AB7D-904F6104E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23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439838" y="2615869"/>
            <a:ext cx="11130987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لنعود ونستقبل عاماً دراسيا جديداً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طائرة ورقية, الطيران, أشخاص, رجل&#10;&#10;تم إنشاء الوصف تلقائياً">
            <a:extLst>
              <a:ext uri="{FF2B5EF4-FFF2-40B4-BE49-F238E27FC236}">
                <a16:creationId xmlns:a16="http://schemas.microsoft.com/office/drawing/2014/main" id="{25D5F276-4DA1-412C-935A-200C1BD64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023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439838" y="2615869"/>
            <a:ext cx="11130987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عاماً ليس ككل الأعوام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6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BCCA76A3-FBC2-4502-8181-9C12E901ED29}"/>
              </a:ext>
            </a:extLst>
          </p:cNvPr>
          <p:cNvSpPr/>
          <p:nvPr/>
        </p:nvSpPr>
        <p:spPr>
          <a:xfrm>
            <a:off x="439838" y="2615869"/>
            <a:ext cx="11130987" cy="2028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1500" b="1" dirty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50800" dist="1270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عاماً استثنائيا بكل المقاييس </a:t>
            </a:r>
          </a:p>
        </p:txBody>
      </p:sp>
      <p:pic>
        <p:nvPicPr>
          <p:cNvPr id="6" name="Picture 2" descr="Butterfly GIFs - Get the best GIF on GIPHY">
            <a:extLst>
              <a:ext uri="{FF2B5EF4-FFF2-40B4-BE49-F238E27FC236}">
                <a16:creationId xmlns:a16="http://schemas.microsoft.com/office/drawing/2014/main" id="{3971D9CA-F6D4-458A-B6F8-F65A601DF0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151">
            <a:off x="313125" y="472044"/>
            <a:ext cx="4428653" cy="38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شاشة عريضة</PresentationFormat>
  <Paragraphs>124</Paragraphs>
  <Slides>51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56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ريحانة العامر</dc:creator>
  <cp:lastModifiedBy>User129</cp:lastModifiedBy>
  <cp:revision>49</cp:revision>
  <dcterms:created xsi:type="dcterms:W3CDTF">2018-08-10T21:14:55Z</dcterms:created>
  <dcterms:modified xsi:type="dcterms:W3CDTF">2020-09-05T09:33:51Z</dcterms:modified>
</cp:coreProperties>
</file>