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81" r:id="rId3"/>
    <p:sldId id="257" r:id="rId4"/>
    <p:sldId id="279" r:id="rId5"/>
    <p:sldId id="280" r:id="rId6"/>
    <p:sldId id="259" r:id="rId7"/>
    <p:sldId id="258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7" r:id="rId24"/>
    <p:sldId id="278" r:id="rId25"/>
    <p:sldId id="275" r:id="rId26"/>
    <p:sldId id="276" r:id="rId27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D14FB-9E08-4FA7-8F66-597D06AAB7C5}" type="datetimeFigureOut">
              <a:rPr lang="ar-SA" smtClean="0"/>
              <a:t>10/02/42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FFD7D-8DF2-414A-A51B-E6B06865969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31816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D14FB-9E08-4FA7-8F66-597D06AAB7C5}" type="datetimeFigureOut">
              <a:rPr lang="ar-SA" smtClean="0"/>
              <a:t>10/02/42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FFD7D-8DF2-414A-A51B-E6B06865969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80281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D14FB-9E08-4FA7-8F66-597D06AAB7C5}" type="datetimeFigureOut">
              <a:rPr lang="ar-SA" smtClean="0"/>
              <a:t>10/02/42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FFD7D-8DF2-414A-A51B-E6B06865969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03020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D14FB-9E08-4FA7-8F66-597D06AAB7C5}" type="datetimeFigureOut">
              <a:rPr lang="ar-SA" smtClean="0"/>
              <a:t>10/02/42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FFD7D-8DF2-414A-A51B-E6B06865969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5186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D14FB-9E08-4FA7-8F66-597D06AAB7C5}" type="datetimeFigureOut">
              <a:rPr lang="ar-SA" smtClean="0"/>
              <a:t>10/02/42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FFD7D-8DF2-414A-A51B-E6B06865969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24356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D14FB-9E08-4FA7-8F66-597D06AAB7C5}" type="datetimeFigureOut">
              <a:rPr lang="ar-SA" smtClean="0"/>
              <a:t>10/02/42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FFD7D-8DF2-414A-A51B-E6B06865969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41754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D14FB-9E08-4FA7-8F66-597D06AAB7C5}" type="datetimeFigureOut">
              <a:rPr lang="ar-SA" smtClean="0"/>
              <a:t>10/02/42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FFD7D-8DF2-414A-A51B-E6B06865969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00622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D14FB-9E08-4FA7-8F66-597D06AAB7C5}" type="datetimeFigureOut">
              <a:rPr lang="ar-SA" smtClean="0"/>
              <a:t>10/02/42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FFD7D-8DF2-414A-A51B-E6B06865969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9698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D14FB-9E08-4FA7-8F66-597D06AAB7C5}" type="datetimeFigureOut">
              <a:rPr lang="ar-SA" smtClean="0"/>
              <a:t>10/02/42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FFD7D-8DF2-414A-A51B-E6B06865969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11501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D14FB-9E08-4FA7-8F66-597D06AAB7C5}" type="datetimeFigureOut">
              <a:rPr lang="ar-SA" smtClean="0"/>
              <a:t>10/02/42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FFD7D-8DF2-414A-A51B-E6B06865969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9808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D14FB-9E08-4FA7-8F66-597D06AAB7C5}" type="datetimeFigureOut">
              <a:rPr lang="ar-SA" smtClean="0"/>
              <a:t>10/02/42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FFD7D-8DF2-414A-A51B-E6B06865969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58270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8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D14FB-9E08-4FA7-8F66-597D06AAB7C5}" type="datetimeFigureOut">
              <a:rPr lang="ar-SA" smtClean="0"/>
              <a:t>10/02/42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FFD7D-8DF2-414A-A51B-E6B06865969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04223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fif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00000"/>
                </a:solidFill>
                <a:latin typeface="Comic Sans MS" panose="030F0702030302020204" pitchFamily="66" charset="0"/>
              </a:rPr>
              <a:t>My body</a:t>
            </a:r>
            <a:endParaRPr lang="ar-SA" dirty="0">
              <a:solidFill>
                <a:srgbClr val="8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189162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We can 1</a:t>
            </a:r>
          </a:p>
          <a:p>
            <a:pPr algn="l"/>
            <a:r>
              <a:rPr lang="en-US" sz="28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Unit : 2</a:t>
            </a:r>
          </a:p>
          <a:p>
            <a:pPr algn="l"/>
            <a:r>
              <a:rPr lang="en-US" sz="28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Lesson:1</a:t>
            </a:r>
          </a:p>
          <a:p>
            <a:pPr algn="l"/>
            <a:r>
              <a:rPr lang="en-US" sz="2800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Tr</a:t>
            </a:r>
            <a:r>
              <a:rPr lang="en-US" sz="28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: </a:t>
            </a:r>
            <a:r>
              <a:rPr lang="en-US" sz="2800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Kholoud</a:t>
            </a:r>
            <a:r>
              <a:rPr lang="en-US" sz="28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AlGhamdi</a:t>
            </a:r>
            <a:endParaRPr lang="ar-SA" sz="28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900" y="3509963"/>
            <a:ext cx="5613400" cy="218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85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Open your eyes !!</a:t>
            </a:r>
            <a:endParaRPr lang="ar-SA" sz="6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2034381"/>
            <a:ext cx="8763000" cy="26519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701" y="4686300"/>
            <a:ext cx="2118760" cy="2082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3709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 smtClean="0">
                <a:solidFill>
                  <a:srgbClr val="800000"/>
                </a:solidFill>
                <a:latin typeface="Comic Sans MS" panose="030F0702030302020204" pitchFamily="66" charset="0"/>
              </a:rPr>
              <a:t>Mouth </a:t>
            </a:r>
            <a:endParaRPr lang="ar-SA" sz="7200" dirty="0">
              <a:solidFill>
                <a:srgbClr val="8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900" y="2286000"/>
            <a:ext cx="6769100" cy="294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سحابة 2"/>
          <p:cNvSpPr/>
          <p:nvPr/>
        </p:nvSpPr>
        <p:spPr>
          <a:xfrm>
            <a:off x="241300" y="2489200"/>
            <a:ext cx="3124200" cy="2540000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قال الله  (ولا يغتب بعضكم بعضا)</a:t>
            </a:r>
            <a:endParaRPr lang="ar-SA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03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Open your mouth !!!</a:t>
            </a:r>
            <a:endParaRPr lang="ar-SA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232" y="1825625"/>
            <a:ext cx="3823536" cy="43513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937" y="4516437"/>
            <a:ext cx="2066925" cy="2219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808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Close your mouth !!</a:t>
            </a:r>
            <a:endParaRPr lang="ar-SA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924" y="1825625"/>
            <a:ext cx="4816152" cy="4351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300" y="4001294"/>
            <a:ext cx="2133600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396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>
                <a:solidFill>
                  <a:srgbClr val="800000"/>
                </a:solidFill>
                <a:latin typeface="Comic Sans MS" panose="030F0702030302020204" pitchFamily="66" charset="0"/>
              </a:rPr>
              <a:t>Head </a:t>
            </a:r>
            <a:endParaRPr lang="ar-SA" sz="4800" dirty="0">
              <a:solidFill>
                <a:srgbClr val="8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991" y="1867509"/>
            <a:ext cx="4107809" cy="4267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سهم إلى اليسار 4"/>
          <p:cNvSpPr/>
          <p:nvPr/>
        </p:nvSpPr>
        <p:spPr>
          <a:xfrm>
            <a:off x="3403600" y="2895600"/>
            <a:ext cx="1765300" cy="800100"/>
          </a:xfrm>
          <a:prstGeom prst="lef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سحابة 5"/>
          <p:cNvSpPr/>
          <p:nvPr/>
        </p:nvSpPr>
        <p:spPr>
          <a:xfrm>
            <a:off x="330200" y="2743200"/>
            <a:ext cx="2819400" cy="2006600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head</a:t>
            </a:r>
            <a:endParaRPr lang="ar-SA" sz="4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42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Touch your head !!</a:t>
            </a:r>
            <a:endParaRPr lang="ar-SA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222" y="1825625"/>
            <a:ext cx="5592978" cy="4351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2464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Nose </a:t>
            </a:r>
            <a:endParaRPr lang="ar-SA" sz="80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900" y="2416968"/>
            <a:ext cx="4635500" cy="37298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8923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9600" dirty="0" smtClean="0">
                <a:latin typeface="Comic Sans MS" panose="030F0702030302020204" pitchFamily="66" charset="0"/>
              </a:rPr>
              <a:t>ear</a:t>
            </a:r>
            <a:r>
              <a:rPr lang="en-US" sz="9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</a:t>
            </a:r>
            <a:endParaRPr lang="ar-SA" sz="9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4431" y="4652963"/>
            <a:ext cx="1828800" cy="1524000"/>
          </a:xfrm>
          <a:prstGeom prst="rect">
            <a:avLst/>
          </a:prstGeom>
        </p:spPr>
      </p:pic>
      <p:sp>
        <p:nvSpPr>
          <p:cNvPr id="6" name="وسيلة شرح بيضاوية 5"/>
          <p:cNvSpPr/>
          <p:nvPr/>
        </p:nvSpPr>
        <p:spPr>
          <a:xfrm>
            <a:off x="9855200" y="3429000"/>
            <a:ext cx="1803400" cy="1054100"/>
          </a:xfrm>
          <a:prstGeom prst="wedgeEllipseCallou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5400" dirty="0" smtClean="0">
                <a:solidFill>
                  <a:srgbClr val="FF0000"/>
                </a:solidFill>
              </a:rPr>
              <a:t>ear</a:t>
            </a:r>
            <a:endParaRPr lang="ar-SA" sz="5400" dirty="0">
              <a:solidFill>
                <a:srgbClr val="FF0000"/>
              </a:solidFill>
            </a:endParaRPr>
          </a:p>
        </p:txBody>
      </p:sp>
      <p:sp>
        <p:nvSpPr>
          <p:cNvPr id="7" name="سحابة 6"/>
          <p:cNvSpPr/>
          <p:nvPr/>
        </p:nvSpPr>
        <p:spPr>
          <a:xfrm rot="20380805">
            <a:off x="-25401" y="2443366"/>
            <a:ext cx="3628231" cy="1816100"/>
          </a:xfrm>
          <a:prstGeom prst="cloud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How many ears do  you have ??</a:t>
            </a:r>
            <a:endParaRPr lang="ar-SA" sz="2400" dirty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01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975100" y="860425"/>
            <a:ext cx="3632200" cy="1325563"/>
          </a:xfrm>
        </p:spPr>
        <p:txBody>
          <a:bodyPr>
            <a:normAutofit/>
          </a:bodyPr>
          <a:lstStyle/>
          <a:p>
            <a:pPr algn="ctr"/>
            <a:r>
              <a:rPr lang="en-US" sz="8000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hand</a:t>
            </a:r>
            <a:endParaRPr lang="ar-SA" sz="8000" dirty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50" y="2572544"/>
            <a:ext cx="4489450" cy="3726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سحابة 4"/>
          <p:cNvSpPr/>
          <p:nvPr/>
        </p:nvSpPr>
        <p:spPr>
          <a:xfrm rot="20335520">
            <a:off x="114300" y="2514600"/>
            <a:ext cx="4089400" cy="2336800"/>
          </a:xfrm>
          <a:prstGeom prst="cloud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How many hands do you have ??</a:t>
            </a:r>
            <a:endParaRPr lang="ar-SA" sz="24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43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Raise your hand</a:t>
            </a:r>
            <a:r>
              <a:rPr lang="en-US" sz="5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</a:t>
            </a:r>
            <a:r>
              <a:rPr lang="en-US" sz="5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!!</a:t>
            </a:r>
            <a:endParaRPr lang="ar-SA" sz="54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650" y="2007394"/>
            <a:ext cx="8572500" cy="335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سهم إلى اليسار 4"/>
          <p:cNvSpPr/>
          <p:nvPr/>
        </p:nvSpPr>
        <p:spPr>
          <a:xfrm>
            <a:off x="1625600" y="3860800"/>
            <a:ext cx="1333500" cy="977900"/>
          </a:xfrm>
          <a:prstGeom prst="leftArrow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/>
          <p:cNvSpPr txBox="1"/>
          <p:nvPr/>
        </p:nvSpPr>
        <p:spPr>
          <a:xfrm>
            <a:off x="215900" y="4089400"/>
            <a:ext cx="1270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 smtClean="0"/>
              <a:t>hand</a:t>
            </a:r>
            <a:r>
              <a:rPr lang="en-US" sz="2800" dirty="0" smtClean="0">
                <a:solidFill>
                  <a:srgbClr val="FF0000"/>
                </a:solidFill>
              </a:rPr>
              <a:t>s</a:t>
            </a:r>
            <a:endParaRPr lang="ar-SA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83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Have you celebrated Saudi national day?</a:t>
            </a:r>
            <a:endParaRPr lang="ar-SA" sz="4000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5200" y="1841500"/>
            <a:ext cx="10147300" cy="478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5014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120900" y="484187"/>
            <a:ext cx="62357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Clap your hands !!</a:t>
            </a:r>
            <a:endParaRPr lang="ar-SA" sz="5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397" y="1889125"/>
            <a:ext cx="6934403" cy="43513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3429000"/>
            <a:ext cx="3819247" cy="32781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8518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451100" y="513556"/>
            <a:ext cx="2387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ar-SA" dirty="0" smtClean="0"/>
              <a:t/>
            </a:r>
            <a:br>
              <a:rPr lang="ar-SA" dirty="0" smtClean="0"/>
            </a:br>
            <a:r>
              <a:rPr lang="en-US" sz="7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foot</a:t>
            </a:r>
            <a:endParaRPr lang="ar-SA" sz="7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1839119"/>
            <a:ext cx="4876800" cy="3714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866" y="3759200"/>
            <a:ext cx="4131733" cy="309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سحابة 5"/>
          <p:cNvSpPr/>
          <p:nvPr/>
        </p:nvSpPr>
        <p:spPr>
          <a:xfrm>
            <a:off x="6197600" y="313929"/>
            <a:ext cx="4927600" cy="1612900"/>
          </a:xfrm>
          <a:prstGeom prst="cloud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Do you have three feet ?</a:t>
            </a:r>
            <a:endParaRPr lang="ar-SA" sz="2800" dirty="0">
              <a:solidFill>
                <a:srgbClr val="FF0000"/>
              </a:solidFill>
            </a:endParaRP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8100" y="1633537"/>
            <a:ext cx="1752600" cy="17087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2071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>
                <a:solidFill>
                  <a:srgbClr val="800000"/>
                </a:solidFill>
                <a:latin typeface="Comic Sans MS" panose="030F0702030302020204" pitchFamily="66" charset="0"/>
              </a:rPr>
              <a:t>shoulder</a:t>
            </a:r>
            <a:r>
              <a:rPr lang="en-US" sz="6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</a:t>
            </a:r>
            <a:endParaRPr lang="ar-SA" sz="6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0" y="2424906"/>
            <a:ext cx="6832600" cy="35694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5990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Let’s chant ..</a:t>
            </a:r>
            <a:endParaRPr lang="ar-SA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900" y="1803400"/>
            <a:ext cx="7277099" cy="4373563"/>
          </a:xfr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3152" y="4699000"/>
            <a:ext cx="1934176" cy="204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68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1036300" y="365125"/>
            <a:ext cx="317500" cy="3079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..</a:t>
            </a:r>
            <a:endParaRPr lang="ar-SA" dirty="0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600" y="838200"/>
            <a:ext cx="6527800" cy="3010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200" y="3848894"/>
            <a:ext cx="5816600" cy="28186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6050" y="519112"/>
            <a:ext cx="2159000" cy="215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825" y="4072334"/>
            <a:ext cx="1924050" cy="2371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60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Open your books.. P12</a:t>
            </a:r>
            <a:endParaRPr lang="ar-SA" dirty="0">
              <a:latin typeface="Comic Sans MS" panose="030F0702030302020204" pitchFamily="66" charset="0"/>
            </a:endParaRPr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435100"/>
            <a:ext cx="7365999" cy="5270500"/>
          </a:xfrm>
        </p:spPr>
      </p:pic>
    </p:spTree>
    <p:extLst>
      <p:ext uri="{BB962C8B-B14F-4D97-AF65-F5344CB8AC3E}">
        <p14:creationId xmlns:p14="http://schemas.microsoft.com/office/powerpoint/2010/main" val="228022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993900" y="1689100"/>
            <a:ext cx="5384800" cy="1927226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smtClean="0">
                <a:solidFill>
                  <a:srgbClr val="FFC000"/>
                </a:solidFill>
              </a:rPr>
              <a:t>Have a nice day </a:t>
            </a:r>
            <a:br>
              <a:rPr lang="en-US" sz="5400" b="1" dirty="0" smtClean="0">
                <a:solidFill>
                  <a:srgbClr val="FFC000"/>
                </a:solidFill>
              </a:rPr>
            </a:br>
            <a:r>
              <a:rPr lang="en-US" sz="5400" b="1" dirty="0" smtClean="0">
                <a:solidFill>
                  <a:srgbClr val="FFC000"/>
                </a:solidFill>
              </a:rPr>
              <a:t> Good bye.. </a:t>
            </a:r>
            <a:endParaRPr lang="ar-SA" sz="5400" b="1" dirty="0">
              <a:solidFill>
                <a:srgbClr val="FFC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993900" y="3616326"/>
            <a:ext cx="6400800" cy="1298575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4400" dirty="0" err="1" smtClean="0">
                <a:solidFill>
                  <a:srgbClr val="CC3300"/>
                </a:solidFill>
                <a:latin typeface="Comic Sans MS" panose="030F0702030302020204" pitchFamily="66" charset="0"/>
              </a:rPr>
              <a:t>Tr</a:t>
            </a:r>
            <a:r>
              <a:rPr lang="en-US" sz="4400" dirty="0" smtClean="0">
                <a:solidFill>
                  <a:srgbClr val="CC3300"/>
                </a:solidFill>
                <a:latin typeface="Comic Sans MS" panose="030F0702030302020204" pitchFamily="66" charset="0"/>
              </a:rPr>
              <a:t> : </a:t>
            </a:r>
            <a:r>
              <a:rPr lang="en-US" sz="4400" dirty="0" err="1" smtClean="0">
                <a:solidFill>
                  <a:srgbClr val="CC3300"/>
                </a:solidFill>
                <a:latin typeface="Comic Sans MS" panose="030F0702030302020204" pitchFamily="66" charset="0"/>
              </a:rPr>
              <a:t>Kholoud</a:t>
            </a:r>
            <a:r>
              <a:rPr lang="en-US" sz="4400" dirty="0" smtClean="0">
                <a:solidFill>
                  <a:srgbClr val="CC3300"/>
                </a:solidFill>
                <a:latin typeface="Comic Sans MS" panose="030F0702030302020204" pitchFamily="66" charset="0"/>
              </a:rPr>
              <a:t> Al </a:t>
            </a:r>
            <a:r>
              <a:rPr lang="en-US" sz="4400" dirty="0" err="1" smtClean="0">
                <a:solidFill>
                  <a:srgbClr val="CC3300"/>
                </a:solidFill>
                <a:latin typeface="Comic Sans MS" panose="030F0702030302020204" pitchFamily="66" charset="0"/>
              </a:rPr>
              <a:t>Ghamdi</a:t>
            </a:r>
            <a:r>
              <a:rPr lang="en-US" sz="4400" dirty="0" smtClean="0">
                <a:solidFill>
                  <a:srgbClr val="CC3300"/>
                </a:solidFill>
                <a:latin typeface="Comic Sans MS" panose="030F0702030302020204" pitchFamily="66" charset="0"/>
              </a:rPr>
              <a:t> </a:t>
            </a:r>
            <a:endParaRPr lang="ar-SA" sz="4400" dirty="0">
              <a:solidFill>
                <a:srgbClr val="CC33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700" y="4198939"/>
            <a:ext cx="3092383" cy="2248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3570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79400" y="175418"/>
            <a:ext cx="5791200" cy="1325563"/>
          </a:xfrm>
        </p:spPr>
        <p:txBody>
          <a:bodyPr/>
          <a:lstStyle/>
          <a:p>
            <a:pPr algn="l"/>
            <a:r>
              <a:rPr lang="en-US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Say hi to </a:t>
            </a:r>
            <a:r>
              <a:rPr lang="en-US" u="sng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Safroot</a:t>
            </a:r>
            <a:r>
              <a:rPr lang="en-US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…</a:t>
            </a:r>
            <a:endParaRPr lang="ar-SA" u="sng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3009900"/>
            <a:ext cx="8115300" cy="3848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وسيلة شرح بيضاوية 4"/>
          <p:cNvSpPr/>
          <p:nvPr/>
        </p:nvSpPr>
        <p:spPr>
          <a:xfrm>
            <a:off x="3175000" y="1500981"/>
            <a:ext cx="4381500" cy="1819275"/>
          </a:xfrm>
          <a:prstGeom prst="wedgeEllipseCallou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Hello,,</a:t>
            </a:r>
          </a:p>
          <a:p>
            <a:pPr algn="ctr"/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How are you?</a:t>
            </a:r>
            <a:endParaRPr lang="ar-SA" sz="3200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وسيلة شرح بيضاوية 5"/>
          <p:cNvSpPr/>
          <p:nvPr/>
        </p:nvSpPr>
        <p:spPr>
          <a:xfrm>
            <a:off x="7797800" y="1383108"/>
            <a:ext cx="4089400" cy="2055019"/>
          </a:xfrm>
          <a:prstGeom prst="wedgeEllipse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 smtClean="0">
                <a:solidFill>
                  <a:srgbClr val="800000"/>
                </a:solidFill>
                <a:latin typeface="Comic Sans MS" panose="030F0702030302020204" pitchFamily="66" charset="0"/>
              </a:rPr>
              <a:t>Hi </a:t>
            </a:r>
            <a:r>
              <a:rPr lang="en-US" sz="2800" dirty="0" err="1" smtClean="0">
                <a:solidFill>
                  <a:srgbClr val="800000"/>
                </a:solidFill>
                <a:latin typeface="Comic Sans MS" panose="030F0702030302020204" pitchFamily="66" charset="0"/>
              </a:rPr>
              <a:t>Safroot</a:t>
            </a:r>
            <a:r>
              <a:rPr lang="en-US" sz="2800" dirty="0" smtClean="0">
                <a:solidFill>
                  <a:srgbClr val="800000"/>
                </a:solidFill>
                <a:latin typeface="Comic Sans MS" panose="030F0702030302020204" pitchFamily="66" charset="0"/>
              </a:rPr>
              <a:t>,,</a:t>
            </a:r>
          </a:p>
          <a:p>
            <a:pPr algn="ctr"/>
            <a:r>
              <a:rPr lang="en-US" sz="2800" dirty="0" smtClean="0">
                <a:solidFill>
                  <a:srgbClr val="800000"/>
                </a:solidFill>
                <a:latin typeface="Comic Sans MS" panose="030F0702030302020204" pitchFamily="66" charset="0"/>
              </a:rPr>
              <a:t>I’m fine thanks </a:t>
            </a:r>
            <a:endParaRPr lang="ar-SA" sz="2800" dirty="0">
              <a:solidFill>
                <a:srgbClr val="8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00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00000"/>
                </a:solidFill>
                <a:latin typeface="Comic Sans MS" panose="030F0702030302020204" pitchFamily="66" charset="0"/>
              </a:rPr>
              <a:t>Name some colors you took last unit</a:t>
            </a:r>
            <a:endParaRPr lang="ar-SA" dirty="0">
              <a:solidFill>
                <a:srgbClr val="8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50" y="1460500"/>
            <a:ext cx="3211822" cy="16517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700" y="2286397"/>
            <a:ext cx="5219700" cy="3876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سحابة 5"/>
          <p:cNvSpPr/>
          <p:nvPr/>
        </p:nvSpPr>
        <p:spPr>
          <a:xfrm>
            <a:off x="8966200" y="2374900"/>
            <a:ext cx="3225800" cy="1409700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 smtClean="0">
                <a:solidFill>
                  <a:srgbClr val="800000"/>
                </a:solidFill>
                <a:latin typeface="Comic Sans MS" panose="030F0702030302020204" pitchFamily="66" charset="0"/>
              </a:rPr>
              <a:t>What is your favorite color?</a:t>
            </a:r>
            <a:endParaRPr lang="ar-SA" sz="2000" dirty="0">
              <a:solidFill>
                <a:srgbClr val="8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496" y="3957836"/>
            <a:ext cx="1543291" cy="203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0187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u="sng" dirty="0" smtClean="0">
                <a:solidFill>
                  <a:srgbClr val="800000"/>
                </a:solidFill>
              </a:rPr>
              <a:t>Objectives:</a:t>
            </a:r>
            <a:endParaRPr lang="ar-SA" u="sng" dirty="0">
              <a:solidFill>
                <a:srgbClr val="8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dirty="0" smtClean="0">
                <a:latin typeface="Comic Sans MS" panose="030F0702030302020204" pitchFamily="66" charset="0"/>
              </a:rPr>
              <a:t>1- to introduce the body parts..</a:t>
            </a:r>
          </a:p>
          <a:p>
            <a:pPr marL="0" indent="0" algn="l">
              <a:buNone/>
            </a:pPr>
            <a:r>
              <a:rPr lang="en-US" dirty="0" smtClean="0">
                <a:latin typeface="Comic Sans MS" panose="030F0702030302020204" pitchFamily="66" charset="0"/>
              </a:rPr>
              <a:t>2- to listen and do the body actions</a:t>
            </a:r>
          </a:p>
          <a:p>
            <a:pPr marL="0" indent="0" algn="l">
              <a:buNone/>
            </a:pPr>
            <a:r>
              <a:rPr lang="en-US" dirty="0" smtClean="0">
                <a:latin typeface="Comic Sans MS" panose="030F0702030302020204" pitchFamily="66" charset="0"/>
              </a:rPr>
              <a:t>3- practice saying close and open your eyes..</a:t>
            </a:r>
          </a:p>
          <a:p>
            <a:pPr marL="0" indent="0" algn="l">
              <a:buNone/>
            </a:pPr>
            <a:r>
              <a:rPr lang="en-US" dirty="0" smtClean="0">
                <a:latin typeface="Comic Sans MS" panose="030F0702030302020204" pitchFamily="66" charset="0"/>
              </a:rPr>
              <a:t>4- to write letters I and j .</a:t>
            </a:r>
            <a:endParaRPr lang="ar-SA" dirty="0">
              <a:latin typeface="Comic Sans MS" panose="030F0702030302020204" pitchFamily="66" charset="0"/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900363"/>
            <a:ext cx="83566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40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756900" y="365125"/>
            <a:ext cx="596900" cy="4857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..</a:t>
            </a:r>
            <a:endParaRPr lang="ar-SA" dirty="0"/>
          </a:p>
        </p:txBody>
      </p:sp>
      <p:pic>
        <p:nvPicPr>
          <p:cNvPr id="5" name="video_2020-09-27_02-02-17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11200" y="1168400"/>
            <a:ext cx="10528300" cy="5008563"/>
          </a:xfrm>
        </p:spPr>
      </p:pic>
    </p:spTree>
    <p:extLst>
      <p:ext uri="{BB962C8B-B14F-4D97-AF65-F5344CB8AC3E}">
        <p14:creationId xmlns:p14="http://schemas.microsoft.com/office/powerpoint/2010/main" val="2884957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>
                <a:solidFill>
                  <a:srgbClr val="800000"/>
                </a:solidFill>
                <a:latin typeface="Comic Sans MS" panose="030F0702030302020204" pitchFamily="66" charset="0"/>
              </a:rPr>
              <a:t>My body </a:t>
            </a:r>
            <a:endParaRPr lang="ar-SA" u="sng" dirty="0">
              <a:solidFill>
                <a:srgbClr val="8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010" y="1825625"/>
            <a:ext cx="5085979" cy="43513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قوس كبير أيسر 4"/>
          <p:cNvSpPr/>
          <p:nvPr/>
        </p:nvSpPr>
        <p:spPr>
          <a:xfrm>
            <a:off x="3124200" y="2552700"/>
            <a:ext cx="1816100" cy="34290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شكل بيضاوي 5"/>
          <p:cNvSpPr/>
          <p:nvPr/>
        </p:nvSpPr>
        <p:spPr>
          <a:xfrm>
            <a:off x="304800" y="3352800"/>
            <a:ext cx="2451100" cy="16383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body</a:t>
            </a:r>
            <a:endParaRPr lang="ar-SA" sz="4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59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>
                <a:solidFill>
                  <a:srgbClr val="800000"/>
                </a:solidFill>
                <a:latin typeface="Comic Sans MS" panose="030F0702030302020204" pitchFamily="66" charset="0"/>
              </a:rPr>
              <a:t>eye</a:t>
            </a:r>
            <a:r>
              <a:rPr lang="en-US" sz="6000" dirty="0">
                <a:solidFill>
                  <a:srgbClr val="FF0000"/>
                </a:solidFill>
                <a:latin typeface="Comic Sans MS" panose="030F0702030302020204" pitchFamily="66" charset="0"/>
              </a:rPr>
              <a:t>s</a:t>
            </a:r>
            <a:endParaRPr lang="ar-SA" sz="6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2034381"/>
            <a:ext cx="8763000" cy="3933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سهم إلى اليمين 4"/>
          <p:cNvSpPr/>
          <p:nvPr/>
        </p:nvSpPr>
        <p:spPr>
          <a:xfrm>
            <a:off x="1714500" y="4940300"/>
            <a:ext cx="1231900" cy="482600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/>
          <p:cNvSpPr txBox="1"/>
          <p:nvPr/>
        </p:nvSpPr>
        <p:spPr>
          <a:xfrm>
            <a:off x="533400" y="4766101"/>
            <a:ext cx="10795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eye</a:t>
            </a:r>
            <a:endParaRPr lang="ar-SA" sz="4800" dirty="0">
              <a:solidFill>
                <a:srgbClr val="FF0000"/>
              </a:solidFill>
            </a:endParaRPr>
          </a:p>
        </p:txBody>
      </p:sp>
      <p:cxnSp>
        <p:nvCxnSpPr>
          <p:cNvPr id="8" name="رابط كسهم مستقيم 7"/>
          <p:cNvCxnSpPr/>
          <p:nvPr/>
        </p:nvCxnSpPr>
        <p:spPr>
          <a:xfrm flipV="1">
            <a:off x="4254500" y="1816100"/>
            <a:ext cx="1638300" cy="17399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كسهم مستقيم 9"/>
          <p:cNvCxnSpPr/>
          <p:nvPr/>
        </p:nvCxnSpPr>
        <p:spPr>
          <a:xfrm flipH="1" flipV="1">
            <a:off x="6489700" y="1816100"/>
            <a:ext cx="1155700" cy="18161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381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Close your eyes !!</a:t>
            </a:r>
            <a:endParaRPr lang="ar-SA" sz="6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350" y="1843881"/>
            <a:ext cx="8191500" cy="2943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000" y="4584700"/>
            <a:ext cx="2095500" cy="2095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6621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173</Words>
  <Application>Microsoft Office PowerPoint</Application>
  <PresentationFormat>ملء الشاشة</PresentationFormat>
  <Paragraphs>49</Paragraphs>
  <Slides>26</Slides>
  <Notes>0</Notes>
  <HiddenSlides>0</HiddenSlides>
  <MMClips>1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Comic Sans MS</vt:lpstr>
      <vt:lpstr>Times New Roman</vt:lpstr>
      <vt:lpstr>نسق Office</vt:lpstr>
      <vt:lpstr>My body</vt:lpstr>
      <vt:lpstr>Have you celebrated Saudi national day?</vt:lpstr>
      <vt:lpstr>Say hi to Safroot…</vt:lpstr>
      <vt:lpstr>Name some colors you took last unit</vt:lpstr>
      <vt:lpstr>Objectives:</vt:lpstr>
      <vt:lpstr>..</vt:lpstr>
      <vt:lpstr>My body </vt:lpstr>
      <vt:lpstr>eyes</vt:lpstr>
      <vt:lpstr>Close your eyes !!</vt:lpstr>
      <vt:lpstr>Open your eyes !!</vt:lpstr>
      <vt:lpstr>Mouth </vt:lpstr>
      <vt:lpstr>Open your mouth !!!</vt:lpstr>
      <vt:lpstr>Close your mouth !!</vt:lpstr>
      <vt:lpstr>Head </vt:lpstr>
      <vt:lpstr>Touch your head !!</vt:lpstr>
      <vt:lpstr>Nose </vt:lpstr>
      <vt:lpstr>ears</vt:lpstr>
      <vt:lpstr>hand</vt:lpstr>
      <vt:lpstr>Raise your hands!!</vt:lpstr>
      <vt:lpstr>Clap your hands !!</vt:lpstr>
      <vt:lpstr> foot</vt:lpstr>
      <vt:lpstr>shoulders</vt:lpstr>
      <vt:lpstr>Let’s chant ..</vt:lpstr>
      <vt:lpstr>..</vt:lpstr>
      <vt:lpstr>Open your books.. P12</vt:lpstr>
      <vt:lpstr>Have a nice day   Good bye..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body</dc:title>
  <dc:creator>Win10</dc:creator>
  <cp:lastModifiedBy>Win10</cp:lastModifiedBy>
  <cp:revision>12</cp:revision>
  <dcterms:created xsi:type="dcterms:W3CDTF">2020-09-26T20:37:43Z</dcterms:created>
  <dcterms:modified xsi:type="dcterms:W3CDTF">2020-09-26T23:33:38Z</dcterms:modified>
</cp:coreProperties>
</file>