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66AE720-48CC-44EE-8A08-38C2D0155C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C71E3252-EDDD-4296-AFF2-E541B5521D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A81474-B389-4C0A-B96F-A0758C7C8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C1267B-9F8D-4464-8579-E466419C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9CD6AFD-4FC4-4B53-B18C-0F5F9D31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3258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4350145-9AD8-4F6C-9739-A87621783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5F40DE4-F6BB-469B-B44E-B62CD34FB7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608EB7F2-2424-4E4B-83CB-C255A36D4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8925E57-4E40-474A-80BC-0C9906856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424179C-9AF9-43C6-A007-6B62B2324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23180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376382DE-53B0-4386-BFF2-4F8DE7525A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A76E455-A4EE-411C-9B88-1694ECF814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4A6221A-E21E-42A6-96F3-F21CBFD131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C38092-ED1F-40DD-B7FE-7D370A759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766BC67-E3D8-48B9-8A5F-58488B54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6921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7698818-E143-4BB6-B47F-73AF2F60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119C19A-7CD4-41EF-94C9-82B7258C2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888519F-F1F5-4207-AEE6-7BA2F9F37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968AC26-341D-44E7-9B49-1B7E966CD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69980FD-B8BF-4B40-8C5E-AF203CF20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9194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2EB82CB-2CF1-4BAA-8423-959B30B93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705B32-C80A-453F-A3DB-DFAAD81A3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544DBE1-FFFC-4ECD-A0DD-FBB2EDFE6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777EE4D-7983-480B-93DF-6071EC2A7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4CF6D83-983F-4259-823D-A49B813D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746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3CA0918-983B-4712-98AC-7F4199B72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77A6218-2077-4C56-9BAD-C98AF37CE0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B6DD4D3-FBE9-48AB-B0CB-B6DF1C5DF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CD8356E-B55A-4F70-84DB-472378F1F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C9A1685-E358-4D99-9F36-A875D48E8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88AA87A-BBDC-4A93-9DBA-E18A8C99E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46431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EDC9A98-247E-43E8-B68D-042C8507C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72A82F5-E63A-4A20-88B2-0E278237A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F58053E-4CD8-47D3-A5E9-E85BE50D3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F230E70B-DF00-4D13-B557-B6DACE9800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38EEC7E0-8BB1-41A6-ADA6-2FD05F2686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8595672-5D5D-4CD1-9FDB-940216BB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31694D5-2CE9-4AD1-88CA-3B8FA5B98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275A84B-EAF0-42E6-B5AC-C7507FAA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937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38163EB-74BA-42C5-83E8-F9840ED58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7AFA082-D04A-4D67-A265-DE4A9724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17BE5B37-32DB-4EAF-BF3D-7A24C37CB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197C063-FBEF-4DA2-8AD3-8B982C54F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213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0B194696-0099-4C2A-BDA5-70889FDD1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DE5E313-6B52-4DE9-96D2-557E82CF3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FBBD111E-D0DA-4B9D-BF25-705F4B260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2689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D45658-C7E9-4D41-9D97-BA3D4E36A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5BFCE1-8CA2-4170-9687-5E63C07F9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AE00A8E-8378-48FB-9539-DEF5360E6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2E501FD-3D99-4207-8129-CAF27518D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017EA76-5613-4E07-9A65-6E4DEE785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E932B91D-535D-4331-BE8C-DD6FB67E0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929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FD3756-4126-4EEC-A62A-B6DB772AE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EA0A73D-B4D3-45D3-8F52-41E19814EB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FCCA4839-20F3-4035-BF5B-C392FC434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192B571-0408-45D3-BCB1-B59A12F6D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251E54-AC8A-4BDD-9C90-E4A303D3D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6BFC8CB-429D-4C05-9D55-34AE22371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521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DCC4ABC3-96B7-41AE-8FEC-6DEE80AFB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0AE1C20-1F62-437C-BD5A-A21838D4C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7C440EF-89B3-4DF1-9C09-0EDE66D8D4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2CEA6-AEB6-4959-A4F4-4514F85E2CF2}" type="datetimeFigureOut">
              <a:rPr lang="ar-SA" smtClean="0"/>
              <a:t>30/01/43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F0D061C-17D6-47FC-8400-850F8FF92E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1E02270-D3D7-473E-84CB-A1EA4023D3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42395-1F02-497B-A450-0B0CA6F8ECF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83548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62F4B73-79DB-4EEA-BBD8-773AA9766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396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E2A3D86-2C82-4971-9544-CD0E1A8D5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371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F54619D-E2B9-486C-B32D-D4D1A905D9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766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3A70A9E-DA46-4DE9-A86E-81CF83F33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741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2D10A0D-4BA3-491D-B569-82322CDA68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153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1EE7B16-F0DF-46EF-AB6D-14EEFA618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936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C1DDD43-3D4A-42C1-8A74-AD8B2A7CC0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39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6484854-98DD-4271-86BC-F42AB14704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545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55106ECF-2B1F-4B0F-9B43-B45566C35E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947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422F721-D116-4F77-AD2B-EA457D6631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686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0D6BC8D-7B65-4FCB-B82E-331934A6A9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660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FF08571-2F9E-4505-9668-A59ED377C6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024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B7E3FBC9-E9C9-4D1E-BF84-4B3DB1BD9E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66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E151FA-DD24-41A3-84B6-460C443F4B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2F1F3BD-7795-418C-859F-65CFE855B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4BFDE65-0F75-4047-A12F-98E0B22217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076271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شاشة عريضة</PresentationFormat>
  <Paragraphs>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2021-09-07T20:07:44Z</dcterms:created>
  <dcterms:modified xsi:type="dcterms:W3CDTF">2021-09-07T20:11:05Z</dcterms:modified>
</cp:coreProperties>
</file>