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24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9" r:id="rId15"/>
    <p:sldId id="281" r:id="rId16"/>
    <p:sldId id="279" r:id="rId17"/>
    <p:sldId id="274" r:id="rId18"/>
    <p:sldId id="283" r:id="rId19"/>
    <p:sldId id="284" r:id="rId20"/>
    <p:sldId id="268" r:id="rId21"/>
    <p:sldId id="285" r:id="rId22"/>
    <p:sldId id="270" r:id="rId23"/>
  </p:sldIdLst>
  <p:sldSz cx="18288000" cy="10287000"/>
  <p:notesSz cx="6858000" cy="9144000"/>
  <p:embeddedFontLst>
    <p:embeddedFont>
      <p:font typeface="맑은 고딕" panose="020B0503020000020004" pitchFamily="34" charset="-127"/>
      <p:regular r:id="rId25"/>
      <p:bold r:id="rId26"/>
    </p:embeddedFont>
    <p:embeddedFont>
      <p:font typeface="Abadi" panose="020B0604020104020204" pitchFamily="34" charset="0"/>
      <p:regular r:id="rId27"/>
    </p:embeddedFont>
    <p:embeddedFont>
      <p:font typeface="Aldhabi" panose="01000000000000000000" pitchFamily="2" charset="-78"/>
      <p:regular r:id="rId28"/>
    </p:embeddedFont>
    <p:embeddedFont>
      <p:font typeface="Aref Ruqaa" panose="02000503000000000000" pitchFamily="2" charset="-78"/>
      <p:regular r:id="rId29"/>
      <p:bold r:id="rId30"/>
    </p:embeddedFont>
    <p:embeddedFont>
      <p:font typeface="Calibri" panose="020F0502020204030204" pitchFamily="34" charset="0"/>
      <p:regular r:id="rId31"/>
      <p:bold r:id="rId32"/>
    </p:embeddedFont>
    <p:embeddedFont>
      <p:font typeface="Daytona Light" panose="020B0304030503040204" pitchFamily="34" charset="0"/>
      <p:regular r:id="rId33"/>
      <p:italic r:id="rId34"/>
    </p:embeddedFont>
    <p:embeddedFont>
      <p:font typeface="Droid Arabic Kufi" panose="020B0604020202020204" charset="0"/>
      <p:regular r:id="rId35"/>
    </p:embeddedFont>
    <p:embeddedFont>
      <p:font typeface="Elephant" panose="02020904090505020303" pitchFamily="18" charset="0"/>
      <p:regular r:id="rId36"/>
      <p:italic r:id="rId37"/>
    </p:embeddedFont>
    <p:embeddedFont>
      <p:font typeface="More Sugar" panose="020B0604020202020204" charset="0"/>
      <p:regular r:id="rId38"/>
    </p:embeddedFont>
    <p:embeddedFont>
      <p:font typeface="Open Sans Bold" panose="020B0604020202020204" charset="0"/>
      <p:regular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1" d="100"/>
          <a:sy n="51" d="100"/>
        </p:scale>
        <p:origin x="82" y="9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19.xml"/><Relationship Id="rId34" Type="http://schemas.openxmlformats.org/officeDocument/2006/relationships/font" Target="fonts/font10.fntdata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5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6E3F65B5-4A28-4D86-8D34-F3AD64E0F8EA}" type="datetimeFigureOut">
              <a:rPr lang="ar-SA" smtClean="0"/>
              <a:t>25/02/45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72850E34-92CC-4D97-ACF7-8299B69AE0B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758060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850E34-92CC-4D97-ACF7-8299B69AE0B6}" type="slidenum">
              <a:rPr lang="ar-SA" smtClean="0"/>
              <a:t>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364437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4168C2-1E5A-F6DD-0F76-6DCF492B52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A44017-B30E-CC93-AE4A-114B2F9505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 altLang="ko-KR"/>
              <a:t>Click to edit Master subtitle style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0C6EE9-1656-4467-8A0D-AE2085C17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504EA-DE5F-4046-B8DE-1DEB0704F99A}" type="datetimeFigureOut">
              <a:rPr lang="ko-KR" altLang="en-US" smtClean="0"/>
              <a:t>2023-09-10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E1EAB2-566E-0EE5-A56E-0B4A6F207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A38861-1CE2-438A-FEC1-056B608AD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79A02-81B3-4909-BE96-627ACD53880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272392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777AF-31BC-BE6F-CCF9-2CD7C14EF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283F93-5E8C-7A30-41F3-77BBF23235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4DCDEF-06B7-BFBD-AF16-BCE7D321E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504EA-DE5F-4046-B8DE-1DEB0704F99A}" type="datetimeFigureOut">
              <a:rPr lang="ko-KR" altLang="en-US" smtClean="0"/>
              <a:t>2023-09-10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8FB96D-A9A0-ABC4-B5B0-C9B2CAFC2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703F6E-EEAD-49C7-1544-9B9B9B80E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79A02-81B3-4909-BE96-627ACD53880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331241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B1D39-23DC-6305-A8E3-B3EFCB4FD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B7695F-59FB-DE3C-EE8A-2FE4A1D0EF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F79C9C-D976-5AB2-6B9C-4DC0AB70A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504EA-DE5F-4046-B8DE-1DEB0704F99A}" type="datetimeFigureOut">
              <a:rPr lang="ko-KR" altLang="en-US" smtClean="0"/>
              <a:t>2023-09-10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AF6E27-B3E1-0106-0E4D-0810B23BD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931A70-ADA9-9690-2A0F-B70C7A2F4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79A02-81B3-4909-BE96-627ACD53880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71312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F50B6-8900-F2EF-F06D-A6AFC108A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4058CD-C462-B00F-B762-80181F016F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ED14EC-4D8D-180C-A3D1-1719CE4CC0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E26CB2-774D-F831-CAE7-A3C7A2157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504EA-DE5F-4046-B8DE-1DEB0704F99A}" type="datetimeFigureOut">
              <a:rPr lang="ko-KR" altLang="en-US" smtClean="0"/>
              <a:t>2023-09-10</a:t>
            </a:fld>
            <a:endParaRPr lang="ko-KR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E170F2-2D88-FE61-40A3-8C0F8B888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4DF624-213E-1146-FFCA-496F237B0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79A02-81B3-4909-BE96-627ACD53880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410619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B2B09-C25D-C8E4-63EB-6659DB547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B58711-CBC9-37C5-7DAA-E0C1E95738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DCAE38-2D4B-E140-E247-2B41D34CF5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B2848A-BAB7-8F79-1B0E-552F8FB975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2DB896-CF14-C60F-AA81-2F18CABAE5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877778-F8C4-7935-0849-20C29F1F3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504EA-DE5F-4046-B8DE-1DEB0704F99A}" type="datetimeFigureOut">
              <a:rPr lang="ko-KR" altLang="en-US" smtClean="0"/>
              <a:t>2023-09-10</a:t>
            </a:fld>
            <a:endParaRPr lang="ko-KR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AFFD3B-35CD-E48D-A4E3-050552837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315E4E-DF53-1FB1-CC72-869DE5880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79A02-81B3-4909-BE96-627ACD53880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701714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4CD759-5693-3258-0E78-895CB4DCE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70FE73-0AAE-7111-1599-CD1176EA0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504EA-DE5F-4046-B8DE-1DEB0704F99A}" type="datetimeFigureOut">
              <a:rPr lang="ko-KR" altLang="en-US" smtClean="0"/>
              <a:t>2023-09-10</a:t>
            </a:fld>
            <a:endParaRPr lang="ko-KR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513562-C685-80A0-A0E9-FCF889AC3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43BE63-F7BD-E541-BCFF-76528E680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79A02-81B3-4909-BE96-627ACD53880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566008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9A5460-C837-1C29-9694-412F640748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504EA-DE5F-4046-B8DE-1DEB0704F99A}" type="datetimeFigureOut">
              <a:rPr lang="ko-KR" altLang="en-US" smtClean="0"/>
              <a:t>2023-09-10</a:t>
            </a:fld>
            <a:endParaRPr lang="ko-KR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9C370B-4FDE-B493-BCE9-396E68BB1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5624A9-E463-20E7-28E7-000B7B2BA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79A02-81B3-4909-BE96-627ACD53880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423534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AE40E-C8CC-A084-AA82-8B3C96EC6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D46547-802C-B9D0-FA70-B5FAD34924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0FF138-CF88-5CEB-DFD5-88C6A2A709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280A82-9A40-7E60-429F-B2C835A2A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504EA-DE5F-4046-B8DE-1DEB0704F99A}" type="datetimeFigureOut">
              <a:rPr lang="ko-KR" altLang="en-US" smtClean="0"/>
              <a:t>2023-09-10</a:t>
            </a:fld>
            <a:endParaRPr lang="ko-KR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EB6DDD-A232-72EF-9585-15127EAA0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BAD81C-75B6-3760-2201-0F2A5A6A4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79A02-81B3-4909-BE96-627ACD53880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333385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59B5E-ED5D-54DC-2740-4A7EBD9E8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0F3B2EF-DACC-18A2-D9F1-2D6DDD2279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ko-KR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7C8BD8-09E3-1123-1095-8F1677E002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D6B759-D786-09E4-F738-ABC4C9A09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504EA-DE5F-4046-B8DE-1DEB0704F99A}" type="datetimeFigureOut">
              <a:rPr lang="ko-KR" altLang="en-US" smtClean="0"/>
              <a:t>2023-09-10</a:t>
            </a:fld>
            <a:endParaRPr lang="ko-KR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693D30-7C9D-8150-9B12-672F98EFE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5C8463-7D26-DB2E-9044-C1BB4F1DF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79A02-81B3-4909-BE96-627ACD53880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733184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0A65D-C204-D917-FBFF-2C7516E2C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756F8B-4EA4-84BA-95C4-E1425548B5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AA0A2B-8507-8F1B-4EB1-2364FBCF7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504EA-DE5F-4046-B8DE-1DEB0704F99A}" type="datetimeFigureOut">
              <a:rPr lang="ko-KR" altLang="en-US" smtClean="0"/>
              <a:t>2023-09-10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F741ED-A43E-1275-D944-0812830B1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9F26C3-0B64-D941-B984-EEE58ED79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79A02-81B3-4909-BE96-627ACD53880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991786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BCB05C-23C8-A182-F703-FB66D7DD58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B1EFCA-74A1-F198-4A11-6016665770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07AE4D-FCF2-FD1B-08D1-0BAA005C3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504EA-DE5F-4046-B8DE-1DEB0704F99A}" type="datetimeFigureOut">
              <a:rPr lang="ko-KR" altLang="en-US" smtClean="0"/>
              <a:t>2023-09-10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CF63D8-B10E-0310-BFB4-9022DBF0CC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D1E996-29C4-0D09-1BA4-422001363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79A02-81B3-4909-BE96-627ACD53880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42760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87657BE-D974-D4EE-F858-6B651CCB5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A0FBED-FBD5-1F4C-A398-024B5F0737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431643-58EE-61E3-1E5F-2422493DBC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9504EA-DE5F-4046-B8DE-1DEB0704F99A}" type="datetimeFigureOut">
              <a:rPr lang="ko-KR" altLang="en-US" smtClean="0"/>
              <a:t>2023-09-10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04ACB0-4BB8-CF2B-B25B-0D38010673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BF9B45-E260-6049-689F-60A66FF795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C79A02-81B3-4909-BE96-627ACD53880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3857813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1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1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1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1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1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1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1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1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1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1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371600" rtl="0" eaLnBrk="1" latinLnBrk="1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1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1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1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1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1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1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1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1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41.svg"/><Relationship Id="rId3" Type="http://schemas.microsoft.com/office/2007/relationships/media" Target="../media/media4.mp4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video" Target="../media/media5.mp4"/><Relationship Id="rId11" Type="http://schemas.openxmlformats.org/officeDocument/2006/relationships/image" Target="../media/image39.jpeg"/><Relationship Id="rId5" Type="http://schemas.microsoft.com/office/2007/relationships/media" Target="../media/media5.mp4"/><Relationship Id="rId15" Type="http://schemas.openxmlformats.org/officeDocument/2006/relationships/image" Target="../media/image43.png"/><Relationship Id="rId10" Type="http://schemas.openxmlformats.org/officeDocument/2006/relationships/image" Target="../media/image38.jpeg"/><Relationship Id="rId4" Type="http://schemas.openxmlformats.org/officeDocument/2006/relationships/video" Target="../media/media4.mp4"/><Relationship Id="rId9" Type="http://schemas.openxmlformats.org/officeDocument/2006/relationships/image" Target="../media/image37.jpeg"/><Relationship Id="rId1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40.png"/><Relationship Id="rId7" Type="http://schemas.openxmlformats.org/officeDocument/2006/relationships/image" Target="../media/image46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svg"/><Relationship Id="rId11" Type="http://schemas.openxmlformats.org/officeDocument/2006/relationships/image" Target="../media/image42.png"/><Relationship Id="rId5" Type="http://schemas.openxmlformats.org/officeDocument/2006/relationships/image" Target="../media/image44.png"/><Relationship Id="rId10" Type="http://schemas.openxmlformats.org/officeDocument/2006/relationships/image" Target="../media/image49.svg"/><Relationship Id="rId4" Type="http://schemas.openxmlformats.org/officeDocument/2006/relationships/image" Target="../media/image41.svg"/><Relationship Id="rId9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4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svg"/><Relationship Id="rId5" Type="http://schemas.openxmlformats.org/officeDocument/2006/relationships/image" Target="../media/image53.png"/><Relationship Id="rId4" Type="http://schemas.openxmlformats.org/officeDocument/2006/relationships/image" Target="../media/image52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hyperlink" Target="https://www.liveworksheets.com/lg2373766lk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hyperlink" Target="https://wordwall.net/resource/21596184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64.png"/><Relationship Id="rId5" Type="http://schemas.openxmlformats.org/officeDocument/2006/relationships/image" Target="../media/image4.png"/><Relationship Id="rId10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12" Type="http://schemas.openxmlformats.org/officeDocument/2006/relationships/image" Target="../media/image19.jpe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9.png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0" Type="http://schemas.openxmlformats.org/officeDocument/2006/relationships/image" Target="../media/image13.png"/><Relationship Id="rId4" Type="http://schemas.openxmlformats.org/officeDocument/2006/relationships/image" Target="../media/image17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jpeg"/><Relationship Id="rId7" Type="http://schemas.openxmlformats.org/officeDocument/2006/relationships/image" Target="../media/image23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9.png"/><Relationship Id="rId9" Type="http://schemas.openxmlformats.org/officeDocument/2006/relationships/image" Target="../media/image25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4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7104" y="2628741"/>
            <a:ext cx="18288000" cy="7658259"/>
          </a:xfrm>
          <a:custGeom>
            <a:avLst/>
            <a:gdLst/>
            <a:ahLst/>
            <a:cxnLst/>
            <a:rect l="l" t="t" r="r" b="b"/>
            <a:pathLst>
              <a:path w="18288000" h="7658259">
                <a:moveTo>
                  <a:pt x="0" y="0"/>
                </a:moveTo>
                <a:lnTo>
                  <a:pt x="18288000" y="0"/>
                </a:lnTo>
                <a:lnTo>
                  <a:pt x="18288000" y="7658259"/>
                </a:lnTo>
                <a:lnTo>
                  <a:pt x="0" y="76582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26703" t="-4093" r="-12393" b="-37491"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3" name="Freeform 3"/>
          <p:cNvSpPr/>
          <p:nvPr/>
        </p:nvSpPr>
        <p:spPr>
          <a:xfrm>
            <a:off x="4343664" y="848712"/>
            <a:ext cx="2527393" cy="3040473"/>
          </a:xfrm>
          <a:custGeom>
            <a:avLst/>
            <a:gdLst/>
            <a:ahLst/>
            <a:cxnLst/>
            <a:rect l="l" t="t" r="r" b="b"/>
            <a:pathLst>
              <a:path w="2527393" h="3040473">
                <a:moveTo>
                  <a:pt x="0" y="0"/>
                </a:moveTo>
                <a:lnTo>
                  <a:pt x="2527394" y="0"/>
                </a:lnTo>
                <a:lnTo>
                  <a:pt x="2527394" y="3040473"/>
                </a:lnTo>
                <a:lnTo>
                  <a:pt x="0" y="30404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4" name="Freeform 4"/>
          <p:cNvSpPr/>
          <p:nvPr/>
        </p:nvSpPr>
        <p:spPr>
          <a:xfrm>
            <a:off x="12054286" y="493646"/>
            <a:ext cx="2177915" cy="2964831"/>
          </a:xfrm>
          <a:custGeom>
            <a:avLst/>
            <a:gdLst/>
            <a:ahLst/>
            <a:cxnLst/>
            <a:rect l="l" t="t" r="r" b="b"/>
            <a:pathLst>
              <a:path w="2177915" h="2964831">
                <a:moveTo>
                  <a:pt x="0" y="0"/>
                </a:moveTo>
                <a:lnTo>
                  <a:pt x="2177916" y="0"/>
                </a:lnTo>
                <a:lnTo>
                  <a:pt x="2177916" y="2964831"/>
                </a:lnTo>
                <a:lnTo>
                  <a:pt x="0" y="29648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5" name="Freeform 5"/>
          <p:cNvSpPr/>
          <p:nvPr/>
        </p:nvSpPr>
        <p:spPr>
          <a:xfrm rot="-996230">
            <a:off x="-318534" y="5007386"/>
            <a:ext cx="5455209" cy="4596013"/>
          </a:xfrm>
          <a:custGeom>
            <a:avLst/>
            <a:gdLst/>
            <a:ahLst/>
            <a:cxnLst/>
            <a:rect l="l" t="t" r="r" b="b"/>
            <a:pathLst>
              <a:path w="5455209" h="4596013">
                <a:moveTo>
                  <a:pt x="0" y="0"/>
                </a:moveTo>
                <a:lnTo>
                  <a:pt x="5455209" y="0"/>
                </a:lnTo>
                <a:lnTo>
                  <a:pt x="5455209" y="4596013"/>
                </a:lnTo>
                <a:lnTo>
                  <a:pt x="0" y="459601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7" name="Freeform 7"/>
          <p:cNvSpPr/>
          <p:nvPr/>
        </p:nvSpPr>
        <p:spPr>
          <a:xfrm>
            <a:off x="12947675" y="5143500"/>
            <a:ext cx="1942528" cy="1954745"/>
          </a:xfrm>
          <a:custGeom>
            <a:avLst/>
            <a:gdLst/>
            <a:ahLst/>
            <a:cxnLst/>
            <a:rect l="l" t="t" r="r" b="b"/>
            <a:pathLst>
              <a:path w="1942528" h="1954745">
                <a:moveTo>
                  <a:pt x="0" y="0"/>
                </a:moveTo>
                <a:lnTo>
                  <a:pt x="1942528" y="0"/>
                </a:lnTo>
                <a:lnTo>
                  <a:pt x="1942528" y="1954745"/>
                </a:lnTo>
                <a:lnTo>
                  <a:pt x="0" y="195474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8" name="Freeform 8"/>
          <p:cNvSpPr/>
          <p:nvPr/>
        </p:nvSpPr>
        <p:spPr>
          <a:xfrm rot="-1494215">
            <a:off x="15038752" y="7329223"/>
            <a:ext cx="906935" cy="905802"/>
          </a:xfrm>
          <a:custGeom>
            <a:avLst/>
            <a:gdLst/>
            <a:ahLst/>
            <a:cxnLst/>
            <a:rect l="l" t="t" r="r" b="b"/>
            <a:pathLst>
              <a:path w="906935" h="905802">
                <a:moveTo>
                  <a:pt x="0" y="0"/>
                </a:moveTo>
                <a:lnTo>
                  <a:pt x="906935" y="0"/>
                </a:lnTo>
                <a:lnTo>
                  <a:pt x="906935" y="905802"/>
                </a:lnTo>
                <a:lnTo>
                  <a:pt x="0" y="9058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9" name="Freeform 9"/>
          <p:cNvSpPr/>
          <p:nvPr/>
        </p:nvSpPr>
        <p:spPr>
          <a:xfrm rot="1745792">
            <a:off x="6450920" y="6195703"/>
            <a:ext cx="5930318" cy="1969360"/>
          </a:xfrm>
          <a:custGeom>
            <a:avLst/>
            <a:gdLst/>
            <a:ahLst/>
            <a:cxnLst/>
            <a:rect l="l" t="t" r="r" b="b"/>
            <a:pathLst>
              <a:path w="5930318" h="1969360">
                <a:moveTo>
                  <a:pt x="0" y="0"/>
                </a:moveTo>
                <a:lnTo>
                  <a:pt x="5930318" y="0"/>
                </a:lnTo>
                <a:lnTo>
                  <a:pt x="5930318" y="1969360"/>
                </a:lnTo>
                <a:lnTo>
                  <a:pt x="0" y="196936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0" name="Freeform 10"/>
          <p:cNvSpPr/>
          <p:nvPr/>
        </p:nvSpPr>
        <p:spPr>
          <a:xfrm>
            <a:off x="12485872" y="8771947"/>
            <a:ext cx="1314744" cy="682024"/>
          </a:xfrm>
          <a:custGeom>
            <a:avLst/>
            <a:gdLst/>
            <a:ahLst/>
            <a:cxnLst/>
            <a:rect l="l" t="t" r="r" b="b"/>
            <a:pathLst>
              <a:path w="1314744" h="682024">
                <a:moveTo>
                  <a:pt x="0" y="0"/>
                </a:moveTo>
                <a:lnTo>
                  <a:pt x="1314744" y="0"/>
                </a:lnTo>
                <a:lnTo>
                  <a:pt x="1314744" y="682023"/>
                </a:lnTo>
                <a:lnTo>
                  <a:pt x="0" y="68202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1" name="Freeform 11"/>
          <p:cNvSpPr/>
          <p:nvPr/>
        </p:nvSpPr>
        <p:spPr>
          <a:xfrm>
            <a:off x="14718634" y="6982806"/>
            <a:ext cx="3397521" cy="3312583"/>
          </a:xfrm>
          <a:custGeom>
            <a:avLst/>
            <a:gdLst/>
            <a:ahLst/>
            <a:cxnLst/>
            <a:rect l="l" t="t" r="r" b="b"/>
            <a:pathLst>
              <a:path w="3397521" h="3312583">
                <a:moveTo>
                  <a:pt x="0" y="0"/>
                </a:moveTo>
                <a:lnTo>
                  <a:pt x="3397521" y="0"/>
                </a:lnTo>
                <a:lnTo>
                  <a:pt x="3397521" y="3312583"/>
                </a:lnTo>
                <a:lnTo>
                  <a:pt x="0" y="331258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ar-SA" dirty="0"/>
          </a:p>
        </p:txBody>
      </p:sp>
      <p:grpSp>
        <p:nvGrpSpPr>
          <p:cNvPr id="13" name="Group 13"/>
          <p:cNvGrpSpPr/>
          <p:nvPr/>
        </p:nvGrpSpPr>
        <p:grpSpPr>
          <a:xfrm>
            <a:off x="2925506" y="2591431"/>
            <a:ext cx="11804234" cy="5963216"/>
            <a:chOff x="882237" y="-561839"/>
            <a:chExt cx="5490351" cy="2905610"/>
          </a:xfrm>
        </p:grpSpPr>
        <p:sp>
          <p:nvSpPr>
            <p:cNvPr id="14" name="Freeform 14"/>
            <p:cNvSpPr/>
            <p:nvPr/>
          </p:nvSpPr>
          <p:spPr>
            <a:xfrm>
              <a:off x="882237" y="-561839"/>
              <a:ext cx="5490351" cy="2905610"/>
            </a:xfrm>
            <a:custGeom>
              <a:avLst/>
              <a:gdLst/>
              <a:ahLst/>
              <a:cxnLst/>
              <a:rect l="l" t="t" r="r" b="b"/>
              <a:pathLst>
                <a:path w="5490351" h="2905610">
                  <a:moveTo>
                    <a:pt x="5365891" y="2905610"/>
                  </a:moveTo>
                  <a:lnTo>
                    <a:pt x="124460" y="2905610"/>
                  </a:lnTo>
                  <a:cubicBezTo>
                    <a:pt x="55880" y="2905610"/>
                    <a:pt x="0" y="2849730"/>
                    <a:pt x="0" y="278115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781150"/>
                  </a:lnTo>
                  <a:cubicBezTo>
                    <a:pt x="5490351" y="2849730"/>
                    <a:pt x="5434471" y="2905610"/>
                    <a:pt x="5365891" y="2905610"/>
                  </a:cubicBezTo>
                  <a:close/>
                </a:path>
              </a:pathLst>
            </a:custGeom>
            <a:solidFill>
              <a:srgbClr val="D5E4ED">
                <a:alpha val="84706"/>
              </a:srgbClr>
            </a:solidFill>
          </p:spPr>
          <p:txBody>
            <a:bodyPr/>
            <a:lstStyle/>
            <a:p>
              <a:endParaRPr lang="ar-SA" dirty="0"/>
            </a:p>
          </p:txBody>
        </p:sp>
      </p:grpSp>
      <p:sp>
        <p:nvSpPr>
          <p:cNvPr id="15" name="Freeform 15"/>
          <p:cNvSpPr/>
          <p:nvPr/>
        </p:nvSpPr>
        <p:spPr>
          <a:xfrm rot="-472997">
            <a:off x="-24078" y="4534616"/>
            <a:ext cx="4141334" cy="5446682"/>
          </a:xfrm>
          <a:custGeom>
            <a:avLst/>
            <a:gdLst/>
            <a:ahLst/>
            <a:cxnLst/>
            <a:rect l="l" t="t" r="r" b="b"/>
            <a:pathLst>
              <a:path w="6159964" h="8395181">
                <a:moveTo>
                  <a:pt x="0" y="0"/>
                </a:moveTo>
                <a:lnTo>
                  <a:pt x="6159964" y="0"/>
                </a:lnTo>
                <a:lnTo>
                  <a:pt x="6159964" y="8395181"/>
                </a:lnTo>
                <a:lnTo>
                  <a:pt x="0" y="839518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7" name="Freeform 17"/>
          <p:cNvSpPr/>
          <p:nvPr/>
        </p:nvSpPr>
        <p:spPr>
          <a:xfrm>
            <a:off x="12947675" y="6550886"/>
            <a:ext cx="5535052" cy="3085079"/>
          </a:xfrm>
          <a:custGeom>
            <a:avLst/>
            <a:gdLst/>
            <a:ahLst/>
            <a:cxnLst/>
            <a:rect l="l" t="t" r="r" b="b"/>
            <a:pathLst>
              <a:path w="8557355" h="4856299">
                <a:moveTo>
                  <a:pt x="0" y="0"/>
                </a:moveTo>
                <a:lnTo>
                  <a:pt x="8557355" y="0"/>
                </a:lnTo>
                <a:lnTo>
                  <a:pt x="8557355" y="4856299"/>
                </a:lnTo>
                <a:lnTo>
                  <a:pt x="0" y="485629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ar-SA" dirty="0"/>
          </a:p>
        </p:txBody>
      </p:sp>
      <p:sp>
        <p:nvSpPr>
          <p:cNvPr id="18" name="TextBox 18"/>
          <p:cNvSpPr txBox="1"/>
          <p:nvPr/>
        </p:nvSpPr>
        <p:spPr>
          <a:xfrm>
            <a:off x="2409070" y="3441519"/>
            <a:ext cx="13141970" cy="2728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34"/>
              </a:lnSpc>
            </a:pPr>
            <a:r>
              <a:rPr lang="en-US" sz="15953" dirty="0">
                <a:solidFill>
                  <a:srgbClr val="345C72"/>
                </a:solidFill>
                <a:latin typeface="More Sugar"/>
              </a:rPr>
              <a:t>welcome</a:t>
            </a:r>
          </a:p>
        </p:txBody>
      </p:sp>
      <p:sp>
        <p:nvSpPr>
          <p:cNvPr id="20" name="Freeform 20"/>
          <p:cNvSpPr/>
          <p:nvPr/>
        </p:nvSpPr>
        <p:spPr>
          <a:xfrm rot="538094">
            <a:off x="359132" y="321352"/>
            <a:ext cx="4052907" cy="1709672"/>
          </a:xfrm>
          <a:custGeom>
            <a:avLst/>
            <a:gdLst/>
            <a:ahLst/>
            <a:cxnLst/>
            <a:rect l="l" t="t" r="r" b="b"/>
            <a:pathLst>
              <a:path w="6603891" h="4391587">
                <a:moveTo>
                  <a:pt x="0" y="0"/>
                </a:moveTo>
                <a:lnTo>
                  <a:pt x="6603891" y="0"/>
                </a:lnTo>
                <a:lnTo>
                  <a:pt x="6603891" y="4391587"/>
                </a:lnTo>
                <a:lnTo>
                  <a:pt x="0" y="439158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22" name="Freeform 22"/>
          <p:cNvSpPr/>
          <p:nvPr/>
        </p:nvSpPr>
        <p:spPr>
          <a:xfrm>
            <a:off x="5328064" y="8451257"/>
            <a:ext cx="1588174" cy="869525"/>
          </a:xfrm>
          <a:custGeom>
            <a:avLst/>
            <a:gdLst/>
            <a:ahLst/>
            <a:cxnLst/>
            <a:rect l="l" t="t" r="r" b="b"/>
            <a:pathLst>
              <a:path w="1588174" h="869525">
                <a:moveTo>
                  <a:pt x="0" y="0"/>
                </a:moveTo>
                <a:lnTo>
                  <a:pt x="1588174" y="0"/>
                </a:lnTo>
                <a:lnTo>
                  <a:pt x="1588174" y="869525"/>
                </a:lnTo>
                <a:lnTo>
                  <a:pt x="0" y="86952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4560" b="-65257"/>
            </a:stretch>
          </a:blipFill>
        </p:spPr>
        <p:txBody>
          <a:bodyPr/>
          <a:lstStyle/>
          <a:p>
            <a:endParaRPr lang="ar-SA" dirty="0"/>
          </a:p>
        </p:txBody>
      </p:sp>
      <p:pic>
        <p:nvPicPr>
          <p:cNvPr id="3" name="Picture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r="1186"/>
          <a:stretch>
            <a:fillRect/>
          </a:stretch>
        </p:blipFill>
        <p:spPr>
          <a:xfrm>
            <a:off x="7493265" y="1565852"/>
            <a:ext cx="2909914" cy="1802250"/>
          </a:xfrm>
          <a:prstGeom prst="rect">
            <a:avLst/>
          </a:prstGeom>
        </p:spPr>
      </p:pic>
      <p:pic>
        <p:nvPicPr>
          <p:cNvPr id="4" name="Picture 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rcRect/>
          <a:stretch>
            <a:fillRect/>
          </a:stretch>
        </p:blipFill>
        <p:spPr>
          <a:xfrm>
            <a:off x="507412" y="4665612"/>
            <a:ext cx="2981231" cy="1676194"/>
          </a:xfrm>
          <a:prstGeom prst="rect">
            <a:avLst/>
          </a:prstGeom>
        </p:spPr>
      </p:pic>
      <p:pic>
        <p:nvPicPr>
          <p:cNvPr id="5" name="Picture 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1558" t="3899" b="3899"/>
          <a:stretch>
            <a:fillRect/>
          </a:stretch>
        </p:blipFill>
        <p:spPr>
          <a:xfrm>
            <a:off x="15072352" y="4665612"/>
            <a:ext cx="2970099" cy="1702462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5774691" y="8904477"/>
            <a:ext cx="7206139" cy="1858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24752"/>
                </a:solidFill>
                <a:latin typeface="Aref Ruqaa"/>
              </a:rPr>
              <a:t>a </a:t>
            </a:r>
            <a:r>
              <a:rPr lang="en-US" sz="5199" u="sng" dirty="0">
                <a:solidFill>
                  <a:srgbClr val="024752"/>
                </a:solidFill>
                <a:latin typeface="Aref Ruqaa"/>
              </a:rPr>
              <a:t>baby seal</a:t>
            </a:r>
            <a:r>
              <a:rPr lang="en-US" sz="5199" dirty="0">
                <a:solidFill>
                  <a:srgbClr val="024752"/>
                </a:solidFill>
                <a:latin typeface="Aref Ruqaa"/>
              </a:rPr>
              <a:t> is the </a:t>
            </a:r>
            <a:r>
              <a:rPr lang="en-US" sz="5199" dirty="0">
                <a:solidFill>
                  <a:srgbClr val="F46530"/>
                </a:solidFill>
                <a:latin typeface="Aref Ruqaa"/>
              </a:rPr>
              <a:t>cutest</a:t>
            </a:r>
          </a:p>
          <a:p>
            <a:pPr algn="ctr">
              <a:lnSpc>
                <a:spcPts val="7279"/>
              </a:lnSpc>
            </a:pPr>
            <a:endParaRPr lang="en-US" sz="5199" dirty="0">
              <a:solidFill>
                <a:srgbClr val="F46530"/>
              </a:solidFill>
              <a:latin typeface="Aref Ruqaa"/>
            </a:endParaRPr>
          </a:p>
        </p:txBody>
      </p:sp>
      <p:pic>
        <p:nvPicPr>
          <p:cNvPr id="8" name="Picture 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/>
          <a:stretch>
            <a:fillRect/>
          </a:stretch>
        </p:blipFill>
        <p:spPr>
          <a:xfrm>
            <a:off x="7493265" y="6630126"/>
            <a:ext cx="3077614" cy="1883500"/>
          </a:xfrm>
          <a:prstGeom prst="rect">
            <a:avLst/>
          </a:prstGeom>
        </p:spPr>
      </p:pic>
      <p:pic>
        <p:nvPicPr>
          <p:cNvPr id="9" name="Picture 9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rcRect/>
          <a:stretch>
            <a:fillRect/>
          </a:stretch>
        </p:blipFill>
        <p:spPr>
          <a:xfrm>
            <a:off x="10859382" y="6642956"/>
            <a:ext cx="3404471" cy="1913313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4613605" y="4940299"/>
            <a:ext cx="9333786" cy="1778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4999">
                <a:solidFill>
                  <a:srgbClr val="024752"/>
                </a:solidFill>
                <a:latin typeface="Aref Ruqaa"/>
              </a:rPr>
              <a:t>a </a:t>
            </a:r>
            <a:r>
              <a:rPr lang="en-US" sz="4999" u="sng">
                <a:solidFill>
                  <a:srgbClr val="024752"/>
                </a:solidFill>
                <a:latin typeface="Aref Ruqaa"/>
              </a:rPr>
              <a:t>seahorse</a:t>
            </a:r>
            <a:r>
              <a:rPr lang="en-US" sz="4999">
                <a:solidFill>
                  <a:srgbClr val="024752"/>
                </a:solidFill>
                <a:latin typeface="Aref Ruqaa"/>
              </a:rPr>
              <a:t> is </a:t>
            </a:r>
            <a:r>
              <a:rPr lang="en-US" sz="4999">
                <a:solidFill>
                  <a:srgbClr val="F46530"/>
                </a:solidFill>
                <a:latin typeface="Aref Ruqaa"/>
              </a:rPr>
              <a:t>cuter</a:t>
            </a:r>
            <a:r>
              <a:rPr lang="en-US" sz="4999">
                <a:solidFill>
                  <a:srgbClr val="024752"/>
                </a:solidFill>
                <a:latin typeface="Aref Ruqaa"/>
              </a:rPr>
              <a:t> than </a:t>
            </a:r>
            <a:r>
              <a:rPr lang="en-US" sz="4999" u="sng">
                <a:solidFill>
                  <a:srgbClr val="024752"/>
                </a:solidFill>
                <a:latin typeface="Aref Ruqaa"/>
              </a:rPr>
              <a:t>dolphin</a:t>
            </a:r>
          </a:p>
          <a:p>
            <a:pPr algn="ctr">
              <a:lnSpc>
                <a:spcPts val="6999"/>
              </a:lnSpc>
            </a:pPr>
            <a:endParaRPr lang="en-US" sz="4999" u="sng">
              <a:solidFill>
                <a:srgbClr val="024752"/>
              </a:solidFill>
              <a:latin typeface="Aref Ruqaa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409719" y="6335320"/>
            <a:ext cx="17468562" cy="65507"/>
          </a:xfrm>
          <a:custGeom>
            <a:avLst/>
            <a:gdLst/>
            <a:ahLst/>
            <a:cxnLst/>
            <a:rect l="l" t="t" r="r" b="b"/>
            <a:pathLst>
              <a:path w="17468562" h="65507">
                <a:moveTo>
                  <a:pt x="0" y="0"/>
                </a:moveTo>
                <a:lnTo>
                  <a:pt x="17468562" y="0"/>
                </a:lnTo>
                <a:lnTo>
                  <a:pt x="17468562" y="65507"/>
                </a:lnTo>
                <a:lnTo>
                  <a:pt x="0" y="6550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2" name="TextBox 12"/>
          <p:cNvSpPr txBox="1"/>
          <p:nvPr/>
        </p:nvSpPr>
        <p:spPr>
          <a:xfrm>
            <a:off x="11170954" y="1659177"/>
            <a:ext cx="7802796" cy="21075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259"/>
              </a:lnSpc>
            </a:pPr>
            <a:r>
              <a:rPr lang="en-US" sz="5899">
                <a:solidFill>
                  <a:srgbClr val="1C304B"/>
                </a:solidFill>
                <a:latin typeface="Aref Ruqaa"/>
              </a:rPr>
              <a:t>a </a:t>
            </a:r>
            <a:r>
              <a:rPr lang="en-US" sz="5899" u="sng">
                <a:solidFill>
                  <a:srgbClr val="1C304B"/>
                </a:solidFill>
                <a:latin typeface="Aref Ruqaa"/>
              </a:rPr>
              <a:t>dolphin</a:t>
            </a:r>
            <a:r>
              <a:rPr lang="en-US" sz="5899">
                <a:solidFill>
                  <a:srgbClr val="1C304B"/>
                </a:solidFill>
                <a:latin typeface="Aref Ruqaa"/>
              </a:rPr>
              <a:t> is </a:t>
            </a:r>
            <a:r>
              <a:rPr lang="en-US" sz="5899">
                <a:solidFill>
                  <a:srgbClr val="F46530"/>
                </a:solidFill>
                <a:latin typeface="Aref Ruqaa"/>
              </a:rPr>
              <a:t>cute</a:t>
            </a:r>
          </a:p>
          <a:p>
            <a:pPr>
              <a:lnSpc>
                <a:spcPts val="8259"/>
              </a:lnSpc>
            </a:pPr>
            <a:endParaRPr lang="en-US" sz="5899">
              <a:solidFill>
                <a:srgbClr val="F46530"/>
              </a:solidFill>
              <a:latin typeface="Aref Ruqaa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981388" y="228286"/>
            <a:ext cx="2981429" cy="2981429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4"/>
              <a:stretch>
                <a:fillRect t="-3262" b="-3262"/>
              </a:stretch>
            </a:blipFill>
          </p:spPr>
          <p:txBody>
            <a:bodyPr/>
            <a:lstStyle/>
            <a:p>
              <a:endParaRPr lang="ar-SA"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3825832" y="703759"/>
            <a:ext cx="2981429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highlight>
                  <a:srgbClr val="00FFFF"/>
                </a:highlight>
                <a:latin typeface="Abadi" panose="020B0604020104020204" pitchFamily="34" charset="0"/>
              </a:rPr>
              <a:t>I think</a:t>
            </a:r>
          </a:p>
        </p:txBody>
      </p:sp>
      <p:pic>
        <p:nvPicPr>
          <p:cNvPr id="17" name="وسائط1">
            <a:hlinkClick r:id="" action="ppaction://media"/>
            <a:extLst>
              <a:ext uri="{FF2B5EF4-FFF2-40B4-BE49-F238E27FC236}">
                <a16:creationId xmlns:a16="http://schemas.microsoft.com/office/drawing/2014/main" id="{4B190758-8BA2-D70F-F996-CBB26C1DEEB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 flipH="1">
            <a:off x="3710867" y="6590809"/>
            <a:ext cx="3465936" cy="19961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4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2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7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0">
                <p:cTn id="2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0">
                <p:cTn id="3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0">
                <p:cTn id="3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0">
                <p:cTn id="4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0">
                <p:cTn id="4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6912000">
            <a:off x="596696" y="-5320234"/>
            <a:ext cx="17094608" cy="20927469"/>
          </a:xfrm>
          <a:custGeom>
            <a:avLst/>
            <a:gdLst/>
            <a:ahLst/>
            <a:cxnLst/>
            <a:rect l="l" t="t" r="r" b="b"/>
            <a:pathLst>
              <a:path w="17094608" h="20927469">
                <a:moveTo>
                  <a:pt x="17094608" y="4379991"/>
                </a:moveTo>
                <a:lnTo>
                  <a:pt x="9307956" y="20927468"/>
                </a:lnTo>
                <a:lnTo>
                  <a:pt x="0" y="16547477"/>
                </a:lnTo>
                <a:lnTo>
                  <a:pt x="7786652" y="0"/>
                </a:lnTo>
                <a:lnTo>
                  <a:pt x="17094608" y="4379991"/>
                </a:lnTo>
                <a:close/>
              </a:path>
            </a:pathLst>
          </a:custGeom>
          <a:blipFill>
            <a:blip r:embed="rId2"/>
            <a:stretch>
              <a:fillRect l="-3924" t="-19269" r="-51251" b="-37460"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3" name="Freeform 3"/>
          <p:cNvSpPr/>
          <p:nvPr/>
        </p:nvSpPr>
        <p:spPr>
          <a:xfrm>
            <a:off x="645996" y="6067425"/>
            <a:ext cx="17468562" cy="65507"/>
          </a:xfrm>
          <a:custGeom>
            <a:avLst/>
            <a:gdLst/>
            <a:ahLst/>
            <a:cxnLst/>
            <a:rect l="l" t="t" r="r" b="b"/>
            <a:pathLst>
              <a:path w="17468562" h="65507">
                <a:moveTo>
                  <a:pt x="0" y="0"/>
                </a:moveTo>
                <a:lnTo>
                  <a:pt x="17468562" y="0"/>
                </a:lnTo>
                <a:lnTo>
                  <a:pt x="17468562" y="65507"/>
                </a:lnTo>
                <a:lnTo>
                  <a:pt x="0" y="6550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4" name="Freeform 4"/>
          <p:cNvSpPr/>
          <p:nvPr/>
        </p:nvSpPr>
        <p:spPr>
          <a:xfrm flipH="1">
            <a:off x="7007388" y="1473304"/>
            <a:ext cx="3181227" cy="2560887"/>
          </a:xfrm>
          <a:custGeom>
            <a:avLst/>
            <a:gdLst/>
            <a:ahLst/>
            <a:cxnLst/>
            <a:rect l="l" t="t" r="r" b="b"/>
            <a:pathLst>
              <a:path w="3181227" h="2560887">
                <a:moveTo>
                  <a:pt x="3181227" y="0"/>
                </a:moveTo>
                <a:lnTo>
                  <a:pt x="0" y="0"/>
                </a:lnTo>
                <a:lnTo>
                  <a:pt x="0" y="2560888"/>
                </a:lnTo>
                <a:lnTo>
                  <a:pt x="3181227" y="2560888"/>
                </a:lnTo>
                <a:lnTo>
                  <a:pt x="3181227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5" name="TextBox 5"/>
          <p:cNvSpPr txBox="1"/>
          <p:nvPr/>
        </p:nvSpPr>
        <p:spPr>
          <a:xfrm>
            <a:off x="5066747" y="4083683"/>
            <a:ext cx="11060740" cy="105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259"/>
              </a:lnSpc>
            </a:pPr>
            <a:r>
              <a:rPr lang="en-US" sz="5899" u="sng">
                <a:solidFill>
                  <a:srgbClr val="1C304B"/>
                </a:solidFill>
                <a:latin typeface="Aref Ruqaa"/>
              </a:rPr>
              <a:t>sharks</a:t>
            </a:r>
            <a:r>
              <a:rPr lang="en-US" sz="5899">
                <a:solidFill>
                  <a:srgbClr val="1C304B"/>
                </a:solidFill>
                <a:latin typeface="Aref Ruqaa"/>
              </a:rPr>
              <a:t> are </a:t>
            </a:r>
            <a:r>
              <a:rPr lang="en-US" sz="5899">
                <a:solidFill>
                  <a:srgbClr val="F46530"/>
                </a:solidFill>
                <a:latin typeface="Aref Ruqaa"/>
              </a:rPr>
              <a:t>faster</a:t>
            </a:r>
            <a:r>
              <a:rPr lang="en-US" sz="5899">
                <a:solidFill>
                  <a:srgbClr val="1C304B"/>
                </a:solidFill>
                <a:latin typeface="Aref Ruqaa"/>
              </a:rPr>
              <a:t> than </a:t>
            </a:r>
            <a:r>
              <a:rPr lang="en-US" sz="5899" u="sng">
                <a:solidFill>
                  <a:srgbClr val="1C304B"/>
                </a:solidFill>
                <a:latin typeface="Aref Ruqaa"/>
              </a:rPr>
              <a:t>whales</a:t>
            </a:r>
          </a:p>
        </p:txBody>
      </p:sp>
      <p:sp>
        <p:nvSpPr>
          <p:cNvPr id="6" name="Freeform 6"/>
          <p:cNvSpPr/>
          <p:nvPr/>
        </p:nvSpPr>
        <p:spPr>
          <a:xfrm flipH="1">
            <a:off x="5566724" y="6191435"/>
            <a:ext cx="2142783" cy="1724941"/>
          </a:xfrm>
          <a:custGeom>
            <a:avLst/>
            <a:gdLst/>
            <a:ahLst/>
            <a:cxnLst/>
            <a:rect l="l" t="t" r="r" b="b"/>
            <a:pathLst>
              <a:path w="2142783" h="1724941">
                <a:moveTo>
                  <a:pt x="2142784" y="0"/>
                </a:moveTo>
                <a:lnTo>
                  <a:pt x="0" y="0"/>
                </a:lnTo>
                <a:lnTo>
                  <a:pt x="0" y="1724941"/>
                </a:lnTo>
                <a:lnTo>
                  <a:pt x="2142784" y="1724941"/>
                </a:lnTo>
                <a:lnTo>
                  <a:pt x="214278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7" name="Freeform 7"/>
          <p:cNvSpPr/>
          <p:nvPr/>
        </p:nvSpPr>
        <p:spPr>
          <a:xfrm flipH="1">
            <a:off x="8291279" y="6505760"/>
            <a:ext cx="2177996" cy="892978"/>
          </a:xfrm>
          <a:custGeom>
            <a:avLst/>
            <a:gdLst/>
            <a:ahLst/>
            <a:cxnLst/>
            <a:rect l="l" t="t" r="r" b="b"/>
            <a:pathLst>
              <a:path w="2177996" h="892978">
                <a:moveTo>
                  <a:pt x="2177997" y="0"/>
                </a:moveTo>
                <a:lnTo>
                  <a:pt x="0" y="0"/>
                </a:lnTo>
                <a:lnTo>
                  <a:pt x="0" y="892979"/>
                </a:lnTo>
                <a:lnTo>
                  <a:pt x="2177997" y="892979"/>
                </a:lnTo>
                <a:lnTo>
                  <a:pt x="2177997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8" name="Freeform 8"/>
          <p:cNvSpPr/>
          <p:nvPr/>
        </p:nvSpPr>
        <p:spPr>
          <a:xfrm>
            <a:off x="11297359" y="6271119"/>
            <a:ext cx="1833124" cy="1801044"/>
          </a:xfrm>
          <a:custGeom>
            <a:avLst/>
            <a:gdLst/>
            <a:ahLst/>
            <a:cxnLst/>
            <a:rect l="l" t="t" r="r" b="b"/>
            <a:pathLst>
              <a:path w="1833124" h="1801044">
                <a:moveTo>
                  <a:pt x="0" y="0"/>
                </a:moveTo>
                <a:lnTo>
                  <a:pt x="1833124" y="0"/>
                </a:lnTo>
                <a:lnTo>
                  <a:pt x="1833124" y="1801044"/>
                </a:lnTo>
                <a:lnTo>
                  <a:pt x="0" y="180104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9" name="TextBox 9"/>
          <p:cNvSpPr txBox="1"/>
          <p:nvPr/>
        </p:nvSpPr>
        <p:spPr>
          <a:xfrm>
            <a:off x="10485204" y="2047760"/>
            <a:ext cx="7802796" cy="105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259"/>
              </a:lnSpc>
            </a:pPr>
            <a:r>
              <a:rPr lang="en-US" sz="5899" u="sng">
                <a:solidFill>
                  <a:srgbClr val="1C304B"/>
                </a:solidFill>
                <a:latin typeface="Aref Ruqaa"/>
              </a:rPr>
              <a:t>whales</a:t>
            </a:r>
            <a:r>
              <a:rPr lang="en-US" sz="5899">
                <a:solidFill>
                  <a:srgbClr val="1C304B"/>
                </a:solidFill>
                <a:latin typeface="Aref Ruqaa"/>
              </a:rPr>
              <a:t> are </a:t>
            </a:r>
            <a:r>
              <a:rPr lang="en-US" sz="5899">
                <a:solidFill>
                  <a:srgbClr val="F46530"/>
                </a:solidFill>
                <a:latin typeface="Aref Ruqaa"/>
              </a:rPr>
              <a:t>fast</a:t>
            </a:r>
            <a:r>
              <a:rPr lang="en-US" sz="5899">
                <a:solidFill>
                  <a:srgbClr val="1C304B"/>
                </a:solidFill>
                <a:latin typeface="Aref Ruqaa"/>
              </a:rPr>
              <a:t>.</a:t>
            </a:r>
          </a:p>
        </p:txBody>
      </p:sp>
      <p:sp>
        <p:nvSpPr>
          <p:cNvPr id="10" name="Freeform 10"/>
          <p:cNvSpPr/>
          <p:nvPr/>
        </p:nvSpPr>
        <p:spPr>
          <a:xfrm flipH="1">
            <a:off x="14640015" y="3744996"/>
            <a:ext cx="3474544" cy="2797008"/>
          </a:xfrm>
          <a:custGeom>
            <a:avLst/>
            <a:gdLst/>
            <a:ahLst/>
            <a:cxnLst/>
            <a:rect l="l" t="t" r="r" b="b"/>
            <a:pathLst>
              <a:path w="3474544" h="2797008">
                <a:moveTo>
                  <a:pt x="3474543" y="0"/>
                </a:moveTo>
                <a:lnTo>
                  <a:pt x="0" y="0"/>
                </a:lnTo>
                <a:lnTo>
                  <a:pt x="0" y="2797008"/>
                </a:lnTo>
                <a:lnTo>
                  <a:pt x="3474543" y="2797008"/>
                </a:lnTo>
                <a:lnTo>
                  <a:pt x="347454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1" name="Freeform 11"/>
          <p:cNvSpPr/>
          <p:nvPr/>
        </p:nvSpPr>
        <p:spPr>
          <a:xfrm rot="-1384362" flipH="1">
            <a:off x="1179445" y="4223347"/>
            <a:ext cx="3736556" cy="1531988"/>
          </a:xfrm>
          <a:custGeom>
            <a:avLst/>
            <a:gdLst/>
            <a:ahLst/>
            <a:cxnLst/>
            <a:rect l="l" t="t" r="r" b="b"/>
            <a:pathLst>
              <a:path w="3736556" h="1531988">
                <a:moveTo>
                  <a:pt x="3736556" y="0"/>
                </a:moveTo>
                <a:lnTo>
                  <a:pt x="0" y="0"/>
                </a:lnTo>
                <a:lnTo>
                  <a:pt x="0" y="1531987"/>
                </a:lnTo>
                <a:lnTo>
                  <a:pt x="3736556" y="1531987"/>
                </a:lnTo>
                <a:lnTo>
                  <a:pt x="3736556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grpSp>
        <p:nvGrpSpPr>
          <p:cNvPr id="12" name="Group 12"/>
          <p:cNvGrpSpPr/>
          <p:nvPr/>
        </p:nvGrpSpPr>
        <p:grpSpPr>
          <a:xfrm>
            <a:off x="981388" y="228286"/>
            <a:ext cx="2981429" cy="2981429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1"/>
              <a:stretch>
                <a:fillRect t="-3262" b="-3262"/>
              </a:stretch>
            </a:blipFill>
          </p:spPr>
          <p:txBody>
            <a:bodyPr/>
            <a:lstStyle/>
            <a:p>
              <a:endParaRPr lang="ar-SA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4658244" y="8281713"/>
            <a:ext cx="11060740" cy="105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259"/>
              </a:lnSpc>
            </a:pPr>
            <a:r>
              <a:rPr lang="en-US" sz="5899" u="sng">
                <a:solidFill>
                  <a:srgbClr val="1C304B"/>
                </a:solidFill>
                <a:latin typeface="Aref Ruqaa"/>
              </a:rPr>
              <a:t>dolphins</a:t>
            </a:r>
            <a:r>
              <a:rPr lang="en-US" sz="5899">
                <a:solidFill>
                  <a:srgbClr val="1C304B"/>
                </a:solidFill>
                <a:latin typeface="Aref Ruqaa"/>
              </a:rPr>
              <a:t> are the </a:t>
            </a:r>
            <a:r>
              <a:rPr lang="en-US" sz="5899">
                <a:solidFill>
                  <a:srgbClr val="F46530"/>
                </a:solidFill>
                <a:latin typeface="Aref Ruqaa"/>
              </a:rPr>
              <a:t>fastest</a:t>
            </a:r>
            <a:r>
              <a:rPr lang="en-US" sz="5899">
                <a:solidFill>
                  <a:srgbClr val="1C304B"/>
                </a:solidFill>
                <a:latin typeface="Aref Ruqaa"/>
              </a:rPr>
              <a:t>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825832" y="703759"/>
            <a:ext cx="2981429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highlight>
                  <a:srgbClr val="FFFF00"/>
                </a:highlight>
                <a:latin typeface="+mj-lt"/>
              </a:rPr>
              <a:t>I think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316" t="-8712" r="-22572" b="-51232"/>
            </a:stretch>
          </a:blipFill>
        </p:spPr>
        <p:txBody>
          <a:bodyPr/>
          <a:lstStyle/>
          <a:p>
            <a:endParaRPr lang="ar-SA"/>
          </a:p>
        </p:txBody>
      </p:sp>
      <p:grpSp>
        <p:nvGrpSpPr>
          <p:cNvPr id="3" name="Group 3"/>
          <p:cNvGrpSpPr/>
          <p:nvPr/>
        </p:nvGrpSpPr>
        <p:grpSpPr>
          <a:xfrm>
            <a:off x="3426417" y="2171174"/>
            <a:ext cx="13103133" cy="6235199"/>
            <a:chOff x="0" y="0"/>
            <a:chExt cx="4432418" cy="210919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32418" cy="2109191"/>
            </a:xfrm>
            <a:custGeom>
              <a:avLst/>
              <a:gdLst/>
              <a:ahLst/>
              <a:cxnLst/>
              <a:rect l="l" t="t" r="r" b="b"/>
              <a:pathLst>
                <a:path w="4432418" h="2109191">
                  <a:moveTo>
                    <a:pt x="4307958" y="2109191"/>
                  </a:moveTo>
                  <a:lnTo>
                    <a:pt x="124460" y="2109191"/>
                  </a:lnTo>
                  <a:cubicBezTo>
                    <a:pt x="55880" y="2109191"/>
                    <a:pt x="0" y="2053311"/>
                    <a:pt x="0" y="198473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307958" y="0"/>
                  </a:lnTo>
                  <a:cubicBezTo>
                    <a:pt x="4376538" y="0"/>
                    <a:pt x="4432418" y="55880"/>
                    <a:pt x="4432418" y="124460"/>
                  </a:cubicBezTo>
                  <a:lnTo>
                    <a:pt x="4432418" y="1984731"/>
                  </a:lnTo>
                  <a:cubicBezTo>
                    <a:pt x="4432418" y="2053311"/>
                    <a:pt x="4376538" y="2109191"/>
                    <a:pt x="4307958" y="2109191"/>
                  </a:cubicBezTo>
                  <a:close/>
                </a:path>
              </a:pathLst>
            </a:custGeom>
            <a:solidFill>
              <a:srgbClr val="F4F6F8"/>
            </a:solidFill>
          </p:spPr>
          <p:txBody>
            <a:bodyPr/>
            <a:lstStyle/>
            <a:p>
              <a:endParaRPr lang="ar-SA"/>
            </a:p>
          </p:txBody>
        </p:sp>
      </p:grpSp>
      <p:sp>
        <p:nvSpPr>
          <p:cNvPr id="6" name="Freeform 6"/>
          <p:cNvSpPr/>
          <p:nvPr/>
        </p:nvSpPr>
        <p:spPr>
          <a:xfrm>
            <a:off x="6805801" y="2171174"/>
            <a:ext cx="4676399" cy="6235199"/>
          </a:xfrm>
          <a:custGeom>
            <a:avLst/>
            <a:gdLst/>
            <a:ahLst/>
            <a:cxnLst/>
            <a:rect l="l" t="t" r="r" b="b"/>
            <a:pathLst>
              <a:path w="4676399" h="6235199">
                <a:moveTo>
                  <a:pt x="0" y="0"/>
                </a:moveTo>
                <a:lnTo>
                  <a:pt x="4676398" y="0"/>
                </a:lnTo>
                <a:lnTo>
                  <a:pt x="4676398" y="6235198"/>
                </a:lnTo>
                <a:lnTo>
                  <a:pt x="0" y="62351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7" name="Freeform 7"/>
          <p:cNvSpPr/>
          <p:nvPr/>
        </p:nvSpPr>
        <p:spPr>
          <a:xfrm>
            <a:off x="11429173" y="2171174"/>
            <a:ext cx="4676399" cy="6235199"/>
          </a:xfrm>
          <a:custGeom>
            <a:avLst/>
            <a:gdLst/>
            <a:ahLst/>
            <a:cxnLst/>
            <a:rect l="l" t="t" r="r" b="b"/>
            <a:pathLst>
              <a:path w="4676399" h="6235199">
                <a:moveTo>
                  <a:pt x="0" y="0"/>
                </a:moveTo>
                <a:lnTo>
                  <a:pt x="4676399" y="0"/>
                </a:lnTo>
                <a:lnTo>
                  <a:pt x="4676399" y="6235198"/>
                </a:lnTo>
                <a:lnTo>
                  <a:pt x="0" y="62351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8" name="Freeform 8"/>
          <p:cNvSpPr/>
          <p:nvPr/>
        </p:nvSpPr>
        <p:spPr>
          <a:xfrm>
            <a:off x="3920232" y="2161892"/>
            <a:ext cx="3295902" cy="6235199"/>
          </a:xfrm>
          <a:custGeom>
            <a:avLst/>
            <a:gdLst/>
            <a:ahLst/>
            <a:cxnLst/>
            <a:rect l="l" t="t" r="r" b="b"/>
            <a:pathLst>
              <a:path w="3295902" h="6235199">
                <a:moveTo>
                  <a:pt x="0" y="0"/>
                </a:moveTo>
                <a:lnTo>
                  <a:pt x="3295902" y="0"/>
                </a:lnTo>
                <a:lnTo>
                  <a:pt x="3295902" y="6235198"/>
                </a:lnTo>
                <a:lnTo>
                  <a:pt x="0" y="62351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41885"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9" name="Freeform 9"/>
          <p:cNvSpPr/>
          <p:nvPr/>
        </p:nvSpPr>
        <p:spPr>
          <a:xfrm>
            <a:off x="992388" y="0"/>
            <a:ext cx="4029088" cy="4291971"/>
          </a:xfrm>
          <a:custGeom>
            <a:avLst/>
            <a:gdLst/>
            <a:ahLst/>
            <a:cxnLst/>
            <a:rect l="l" t="t" r="r" b="b"/>
            <a:pathLst>
              <a:path w="4029088" h="4291971">
                <a:moveTo>
                  <a:pt x="0" y="0"/>
                </a:moveTo>
                <a:lnTo>
                  <a:pt x="4029088" y="0"/>
                </a:lnTo>
                <a:lnTo>
                  <a:pt x="4029088" y="4291971"/>
                </a:lnTo>
                <a:lnTo>
                  <a:pt x="0" y="429197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0" name="TextBox 10"/>
          <p:cNvSpPr txBox="1"/>
          <p:nvPr/>
        </p:nvSpPr>
        <p:spPr>
          <a:xfrm>
            <a:off x="5355447" y="2267254"/>
            <a:ext cx="843796" cy="885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59"/>
              </a:lnSpc>
            </a:pPr>
            <a:r>
              <a:rPr lang="en-US" sz="4899">
                <a:solidFill>
                  <a:srgbClr val="000000"/>
                </a:solidFill>
                <a:latin typeface="Aref Ruqaa"/>
              </a:rPr>
              <a:t>big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748217" y="2375493"/>
            <a:ext cx="2982158" cy="8099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80"/>
              </a:lnSpc>
              <a:spcBef>
                <a:spcPct val="0"/>
              </a:spcBef>
            </a:pPr>
            <a:r>
              <a:rPr lang="en-US" sz="4486">
                <a:solidFill>
                  <a:srgbClr val="000000"/>
                </a:solidFill>
                <a:latin typeface="Aref Ruqaa"/>
              </a:rPr>
              <a:t>bigger than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875421" y="2325186"/>
            <a:ext cx="2760153" cy="81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54"/>
              </a:lnSpc>
              <a:spcBef>
                <a:spcPct val="0"/>
              </a:spcBef>
            </a:pPr>
            <a:r>
              <a:rPr lang="en-US" sz="4467">
                <a:solidFill>
                  <a:srgbClr val="000000"/>
                </a:solidFill>
                <a:latin typeface="Aref Ruqaa"/>
              </a:rPr>
              <a:t>the biggest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343400" y="4784265"/>
            <a:ext cx="2155404" cy="7477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79"/>
              </a:lnSpc>
            </a:pPr>
            <a:r>
              <a:rPr lang="en-US" sz="4699" dirty="0">
                <a:solidFill>
                  <a:srgbClr val="000000"/>
                </a:solidFill>
                <a:latin typeface="Aref Ruqaa"/>
              </a:rPr>
              <a:t>Scary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671302" y="4784265"/>
            <a:ext cx="3135987" cy="809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499">
                <a:solidFill>
                  <a:srgbClr val="000000"/>
                </a:solidFill>
                <a:latin typeface="Aref Ruqaa"/>
              </a:rPr>
              <a:t>scarier than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955748" y="4848061"/>
            <a:ext cx="2904298" cy="81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54"/>
              </a:lnSpc>
              <a:spcBef>
                <a:spcPct val="0"/>
              </a:spcBef>
            </a:pPr>
            <a:r>
              <a:rPr lang="en-US" sz="4467">
                <a:solidFill>
                  <a:srgbClr val="000000"/>
                </a:solidFill>
                <a:latin typeface="Aref Ruqaa"/>
              </a:rPr>
              <a:t>the scariest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266745" y="3520997"/>
            <a:ext cx="1021199" cy="7814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59"/>
              </a:lnSpc>
            </a:pPr>
            <a:r>
              <a:rPr lang="en-US" sz="4899" dirty="0" err="1">
                <a:solidFill>
                  <a:srgbClr val="000000"/>
                </a:solidFill>
                <a:latin typeface="Aref Ruqaa"/>
              </a:rPr>
              <a:t>fas</a:t>
            </a:r>
            <a:endParaRPr lang="en-US" sz="4899" dirty="0">
              <a:solidFill>
                <a:srgbClr val="000000"/>
              </a:solidFill>
              <a:latin typeface="Aref Ruqaa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8885317" y="3530522"/>
            <a:ext cx="2861786" cy="809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499">
                <a:solidFill>
                  <a:srgbClr val="000000"/>
                </a:solidFill>
                <a:latin typeface="Aref Ruqaa"/>
              </a:rPr>
              <a:t>faster than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939511" y="3562420"/>
            <a:ext cx="2631973" cy="81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54"/>
              </a:lnSpc>
              <a:spcBef>
                <a:spcPct val="0"/>
              </a:spcBef>
            </a:pPr>
            <a:r>
              <a:rPr lang="en-US" sz="4467">
                <a:solidFill>
                  <a:srgbClr val="000000"/>
                </a:solidFill>
                <a:latin typeface="Aref Ruqaa"/>
              </a:rPr>
              <a:t>the fastest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319192" y="6007911"/>
            <a:ext cx="916305" cy="842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79"/>
              </a:lnSpc>
            </a:pPr>
            <a:r>
              <a:rPr lang="en-US" sz="4699">
                <a:solidFill>
                  <a:srgbClr val="000000"/>
                </a:solidFill>
                <a:latin typeface="Aref Ruqaa"/>
              </a:rPr>
              <a:t>tall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8748217" y="6043811"/>
            <a:ext cx="2801183" cy="809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499">
                <a:solidFill>
                  <a:srgbClr val="000000"/>
                </a:solidFill>
                <a:latin typeface="Aref Ruqaa"/>
              </a:rPr>
              <a:t>taller than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3063778" y="6041566"/>
            <a:ext cx="2571796" cy="81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54"/>
              </a:lnSpc>
              <a:spcBef>
                <a:spcPct val="0"/>
              </a:spcBef>
            </a:pPr>
            <a:r>
              <a:rPr lang="en-US" sz="4467">
                <a:solidFill>
                  <a:srgbClr val="000000"/>
                </a:solidFill>
                <a:latin typeface="Aref Ruqaa"/>
              </a:rPr>
              <a:t>the tallest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648200" y="7231557"/>
            <a:ext cx="1744043" cy="7477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79"/>
              </a:lnSpc>
            </a:pPr>
            <a:r>
              <a:rPr lang="en-US" sz="4699" dirty="0">
                <a:solidFill>
                  <a:srgbClr val="000000"/>
                </a:solidFill>
                <a:latin typeface="Aref Ruqaa"/>
              </a:rPr>
              <a:t>Cute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8855016" y="7248067"/>
            <a:ext cx="2768560" cy="809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499">
                <a:solidFill>
                  <a:srgbClr val="000000"/>
                </a:solidFill>
                <a:latin typeface="Aref Ruqaa"/>
              </a:rPr>
              <a:t>cuter than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3081422" y="7262332"/>
            <a:ext cx="2652951" cy="8434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34"/>
              </a:lnSpc>
              <a:spcBef>
                <a:spcPct val="0"/>
              </a:spcBef>
            </a:pPr>
            <a:r>
              <a:rPr lang="en-US" sz="4667">
                <a:solidFill>
                  <a:srgbClr val="000000"/>
                </a:solidFill>
                <a:latin typeface="Aref Ruqaa"/>
              </a:rPr>
              <a:t>the cutest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4184699" y="952500"/>
            <a:ext cx="4029088" cy="695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39"/>
              </a:lnSpc>
            </a:pPr>
            <a:r>
              <a:rPr lang="en-US" sz="4099" dirty="0">
                <a:solidFill>
                  <a:srgbClr val="F46530"/>
                </a:solidFill>
                <a:latin typeface="Elephant" panose="02020904090505020303" pitchFamily="18" charset="0"/>
              </a:rPr>
              <a:t>I think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5">
            <a:extLst>
              <a:ext uri="{FF2B5EF4-FFF2-40B4-BE49-F238E27FC236}">
                <a16:creationId xmlns:a16="http://schemas.microsoft.com/office/drawing/2014/main" id="{82AAB5A9-2E39-E65F-3F0E-16DF64A3F38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00" y="-1"/>
            <a:ext cx="19278600" cy="10844213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5">
            <a:extLst>
              <a:ext uri="{FF2B5EF4-FFF2-40B4-BE49-F238E27FC236}">
                <a16:creationId xmlns:a16="http://schemas.microsoft.com/office/drawing/2014/main" id="{7A67CC2F-759C-9A09-415A-0A29C6E3F3B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262C2A8-07C4-E4D5-53AD-D8A4FB8C2BD4}"/>
              </a:ext>
            </a:extLst>
          </p:cNvPr>
          <p:cNvSpPr/>
          <p:nvPr/>
        </p:nvSpPr>
        <p:spPr>
          <a:xfrm>
            <a:off x="28566" y="33339"/>
            <a:ext cx="3386145" cy="25146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9472876-C67E-042D-E553-A02975C54A20}"/>
              </a:ext>
            </a:extLst>
          </p:cNvPr>
          <p:cNvSpPr/>
          <p:nvPr/>
        </p:nvSpPr>
        <p:spPr>
          <a:xfrm>
            <a:off x="3443288" y="33338"/>
            <a:ext cx="3386145" cy="25146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3C07E0-A83D-AB8C-721E-09AFB2017A7A}"/>
              </a:ext>
            </a:extLst>
          </p:cNvPr>
          <p:cNvSpPr/>
          <p:nvPr/>
        </p:nvSpPr>
        <p:spPr>
          <a:xfrm>
            <a:off x="6877034" y="33339"/>
            <a:ext cx="3386145" cy="25146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6CC1E3-8A48-205F-426B-0666BF3155AF}"/>
              </a:ext>
            </a:extLst>
          </p:cNvPr>
          <p:cNvSpPr/>
          <p:nvPr/>
        </p:nvSpPr>
        <p:spPr>
          <a:xfrm>
            <a:off x="10310805" y="33338"/>
            <a:ext cx="4581522" cy="3822123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B02CBCB-F80B-7E65-DE63-D995AC0E5EA9}"/>
              </a:ext>
            </a:extLst>
          </p:cNvPr>
          <p:cNvSpPr/>
          <p:nvPr/>
        </p:nvSpPr>
        <p:spPr>
          <a:xfrm>
            <a:off x="6915144" y="2581278"/>
            <a:ext cx="3386145" cy="25146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E238B1-8708-FB0E-D0EC-209F374110E2}"/>
              </a:ext>
            </a:extLst>
          </p:cNvPr>
          <p:cNvSpPr/>
          <p:nvPr/>
        </p:nvSpPr>
        <p:spPr>
          <a:xfrm>
            <a:off x="14901855" y="-282288"/>
            <a:ext cx="3386145" cy="416156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F611E6D-DC9B-D6F9-CE9B-F7D81401718A}"/>
              </a:ext>
            </a:extLst>
          </p:cNvPr>
          <p:cNvSpPr/>
          <p:nvPr/>
        </p:nvSpPr>
        <p:spPr>
          <a:xfrm>
            <a:off x="13725526" y="3879273"/>
            <a:ext cx="4533908" cy="314498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13C3D6B-A4DC-8509-BCD0-2418D77DD7AD}"/>
              </a:ext>
            </a:extLst>
          </p:cNvPr>
          <p:cNvSpPr/>
          <p:nvPr/>
        </p:nvSpPr>
        <p:spPr>
          <a:xfrm>
            <a:off x="47627" y="2557467"/>
            <a:ext cx="6867518" cy="25146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C2E6570-3C47-607D-20B9-B1160F8643D5}"/>
              </a:ext>
            </a:extLst>
          </p:cNvPr>
          <p:cNvSpPr/>
          <p:nvPr/>
        </p:nvSpPr>
        <p:spPr>
          <a:xfrm>
            <a:off x="3443288" y="5138736"/>
            <a:ext cx="3386145" cy="25146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EE14014-390A-9781-4544-8D5BE852C2B5}"/>
              </a:ext>
            </a:extLst>
          </p:cNvPr>
          <p:cNvSpPr/>
          <p:nvPr/>
        </p:nvSpPr>
        <p:spPr>
          <a:xfrm>
            <a:off x="6877034" y="5138738"/>
            <a:ext cx="3386145" cy="25146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926E64F-6F8A-5E99-1EA2-37403ED18329}"/>
              </a:ext>
            </a:extLst>
          </p:cNvPr>
          <p:cNvSpPr/>
          <p:nvPr/>
        </p:nvSpPr>
        <p:spPr>
          <a:xfrm>
            <a:off x="10291755" y="3831213"/>
            <a:ext cx="3386145" cy="3822123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907084F-535D-EB21-FFF5-5D908B3BDFDD}"/>
              </a:ext>
            </a:extLst>
          </p:cNvPr>
          <p:cNvSpPr/>
          <p:nvPr/>
        </p:nvSpPr>
        <p:spPr>
          <a:xfrm>
            <a:off x="19050" y="5138738"/>
            <a:ext cx="3386145" cy="5129214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3805124-7414-A2CE-B234-EF870711B151}"/>
              </a:ext>
            </a:extLst>
          </p:cNvPr>
          <p:cNvSpPr/>
          <p:nvPr/>
        </p:nvSpPr>
        <p:spPr>
          <a:xfrm>
            <a:off x="3433772" y="7677148"/>
            <a:ext cx="3386145" cy="2590802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58E7C55-652E-9C96-E579-1F713A065401}"/>
              </a:ext>
            </a:extLst>
          </p:cNvPr>
          <p:cNvSpPr/>
          <p:nvPr/>
        </p:nvSpPr>
        <p:spPr>
          <a:xfrm>
            <a:off x="6867518" y="7677149"/>
            <a:ext cx="6829443" cy="2590802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8447E1-8400-6A3D-715B-972EA8ADD7D1}"/>
              </a:ext>
            </a:extLst>
          </p:cNvPr>
          <p:cNvSpPr/>
          <p:nvPr/>
        </p:nvSpPr>
        <p:spPr>
          <a:xfrm>
            <a:off x="13706477" y="7024256"/>
            <a:ext cx="4581524" cy="3262746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9" name="Rounded Rectangle 23">
            <a:extLst>
              <a:ext uri="{FF2B5EF4-FFF2-40B4-BE49-F238E27FC236}">
                <a16:creationId xmlns:a16="http://schemas.microsoft.com/office/drawing/2014/main" id="{0AF2BD20-298D-5A9B-4202-26A51E3B6881}"/>
              </a:ext>
            </a:extLst>
          </p:cNvPr>
          <p:cNvSpPr/>
          <p:nvPr/>
        </p:nvSpPr>
        <p:spPr>
          <a:xfrm>
            <a:off x="14256327" y="8684633"/>
            <a:ext cx="3771900" cy="1085852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SHOW</a:t>
            </a:r>
            <a:endParaRPr lang="en-US" sz="2700" b="1" dirty="0">
              <a:solidFill>
                <a:schemeClr val="bg1"/>
              </a:solidFill>
            </a:endParaRPr>
          </a:p>
        </p:txBody>
      </p:sp>
      <p:sp>
        <p:nvSpPr>
          <p:cNvPr id="20" name="Rounded Rectangle 48">
            <a:extLst>
              <a:ext uri="{FF2B5EF4-FFF2-40B4-BE49-F238E27FC236}">
                <a16:creationId xmlns:a16="http://schemas.microsoft.com/office/drawing/2014/main" id="{E9F0C1FA-AEEC-D30A-F8F9-AAF0253C1CBD}"/>
              </a:ext>
            </a:extLst>
          </p:cNvPr>
          <p:cNvSpPr/>
          <p:nvPr/>
        </p:nvSpPr>
        <p:spPr>
          <a:xfrm>
            <a:off x="3771900" y="421265"/>
            <a:ext cx="11658600" cy="1714500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0" b="1" dirty="0">
                <a:solidFill>
                  <a:sysClr val="windowText" lastClr="000000"/>
                </a:solidFill>
              </a:rPr>
              <a:t>crab</a:t>
            </a:r>
            <a:endParaRPr lang="en-US" sz="6000" b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608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3">
            <a:extLst>
              <a:ext uri="{FF2B5EF4-FFF2-40B4-BE49-F238E27FC236}">
                <a16:creationId xmlns:a16="http://schemas.microsoft.com/office/drawing/2014/main" id="{FA2BD5D0-8497-3D5A-6B4E-EEC22BEAC6A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F6A1EFA-35CA-3D41-50FE-254B3572F1B7}"/>
              </a:ext>
            </a:extLst>
          </p:cNvPr>
          <p:cNvSpPr/>
          <p:nvPr/>
        </p:nvSpPr>
        <p:spPr>
          <a:xfrm>
            <a:off x="28566" y="33339"/>
            <a:ext cx="3386145" cy="25146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endParaRPr lang="en-US" sz="2700">
              <a:solidFill>
                <a:prstClr val="white"/>
              </a:solidFill>
              <a:latin typeface="맑은 고딕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C6FCCA-8751-0330-2EC2-4B21B79C7356}"/>
              </a:ext>
            </a:extLst>
          </p:cNvPr>
          <p:cNvSpPr/>
          <p:nvPr/>
        </p:nvSpPr>
        <p:spPr>
          <a:xfrm>
            <a:off x="3443288" y="33338"/>
            <a:ext cx="3386145" cy="25146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endParaRPr lang="en-US" sz="2700">
              <a:solidFill>
                <a:prstClr val="white"/>
              </a:solidFill>
              <a:latin typeface="맑은 고딕" panose="020F0502020204030204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EC7D49E-85E8-6594-B94A-472621831108}"/>
              </a:ext>
            </a:extLst>
          </p:cNvPr>
          <p:cNvSpPr/>
          <p:nvPr/>
        </p:nvSpPr>
        <p:spPr>
          <a:xfrm>
            <a:off x="6877034" y="33339"/>
            <a:ext cx="3386145" cy="25146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endParaRPr lang="en-US" sz="2700">
              <a:solidFill>
                <a:prstClr val="white"/>
              </a:solidFill>
              <a:latin typeface="맑은 고딕" panose="020F0502020204030204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3B60EFE-7383-0F32-0A29-7CEEF94F1481}"/>
              </a:ext>
            </a:extLst>
          </p:cNvPr>
          <p:cNvSpPr/>
          <p:nvPr/>
        </p:nvSpPr>
        <p:spPr>
          <a:xfrm>
            <a:off x="10310805" y="33338"/>
            <a:ext cx="4581522" cy="3822123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endParaRPr lang="en-US" sz="2700">
              <a:solidFill>
                <a:prstClr val="white"/>
              </a:solidFill>
              <a:latin typeface="맑은 고딕" panose="020F0502020204030204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D57AD5C-DE83-7C5D-2E62-D285C11327A6}"/>
              </a:ext>
            </a:extLst>
          </p:cNvPr>
          <p:cNvSpPr/>
          <p:nvPr/>
        </p:nvSpPr>
        <p:spPr>
          <a:xfrm>
            <a:off x="6915144" y="2581278"/>
            <a:ext cx="3386145" cy="25146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endParaRPr lang="en-US" sz="2700">
              <a:solidFill>
                <a:prstClr val="white"/>
              </a:solidFill>
              <a:latin typeface="맑은 고딕" panose="020F0502020204030204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82CB4AD-4CC1-C74D-B83A-923745DABE70}"/>
              </a:ext>
            </a:extLst>
          </p:cNvPr>
          <p:cNvSpPr/>
          <p:nvPr/>
        </p:nvSpPr>
        <p:spPr>
          <a:xfrm>
            <a:off x="14901855" y="-282288"/>
            <a:ext cx="3386145" cy="416156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endParaRPr lang="en-US" sz="2700">
              <a:solidFill>
                <a:prstClr val="white"/>
              </a:solidFill>
              <a:latin typeface="맑은 고딕" panose="020F0502020204030204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6642F7C-1CC9-B797-BD68-353D6B2CD5D7}"/>
              </a:ext>
            </a:extLst>
          </p:cNvPr>
          <p:cNvSpPr/>
          <p:nvPr/>
        </p:nvSpPr>
        <p:spPr>
          <a:xfrm>
            <a:off x="13725526" y="3879273"/>
            <a:ext cx="4533908" cy="314498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endParaRPr lang="en-US" sz="2700">
              <a:solidFill>
                <a:prstClr val="white"/>
              </a:solidFill>
              <a:latin typeface="맑은 고딕" panose="020F050202020403020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E21DEC-D48B-F662-6D71-405DA5D43D40}"/>
              </a:ext>
            </a:extLst>
          </p:cNvPr>
          <p:cNvSpPr/>
          <p:nvPr/>
        </p:nvSpPr>
        <p:spPr>
          <a:xfrm>
            <a:off x="47627" y="2557467"/>
            <a:ext cx="6867518" cy="25146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endParaRPr lang="en-US" sz="2700">
              <a:solidFill>
                <a:prstClr val="white"/>
              </a:solidFill>
              <a:latin typeface="맑은 고딕" panose="020F050202020403020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9E19307-1AAA-62D7-7F07-D108F7365F23}"/>
              </a:ext>
            </a:extLst>
          </p:cNvPr>
          <p:cNvSpPr/>
          <p:nvPr/>
        </p:nvSpPr>
        <p:spPr>
          <a:xfrm>
            <a:off x="3443288" y="5138736"/>
            <a:ext cx="3386145" cy="25146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endParaRPr lang="en-US" sz="2700">
              <a:solidFill>
                <a:prstClr val="white"/>
              </a:solidFill>
              <a:latin typeface="맑은 고딕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0300963-ACC7-35FB-4617-F55408D19725}"/>
              </a:ext>
            </a:extLst>
          </p:cNvPr>
          <p:cNvSpPr/>
          <p:nvPr/>
        </p:nvSpPr>
        <p:spPr>
          <a:xfrm>
            <a:off x="6877034" y="5138738"/>
            <a:ext cx="3386145" cy="25146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endParaRPr lang="en-US" sz="2700">
              <a:solidFill>
                <a:prstClr val="white"/>
              </a:solidFill>
              <a:latin typeface="맑은 고딕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BCCA2E-4568-5594-CDFD-2A863F6556CD}"/>
              </a:ext>
            </a:extLst>
          </p:cNvPr>
          <p:cNvSpPr/>
          <p:nvPr/>
        </p:nvSpPr>
        <p:spPr>
          <a:xfrm>
            <a:off x="10291755" y="3831213"/>
            <a:ext cx="3386145" cy="3822123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endParaRPr lang="en-US" sz="2700">
              <a:solidFill>
                <a:prstClr val="white"/>
              </a:solidFill>
              <a:latin typeface="맑은 고딕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D1CDC66-0847-1A47-3C43-BBF2C12B0655}"/>
              </a:ext>
            </a:extLst>
          </p:cNvPr>
          <p:cNvSpPr/>
          <p:nvPr/>
        </p:nvSpPr>
        <p:spPr>
          <a:xfrm>
            <a:off x="19050" y="5138738"/>
            <a:ext cx="3386145" cy="5129214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endParaRPr lang="en-US" sz="2700">
              <a:solidFill>
                <a:prstClr val="white"/>
              </a:solidFill>
              <a:latin typeface="맑은 고딕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11FBD94-ACB4-A51B-AC93-235D670F2421}"/>
              </a:ext>
            </a:extLst>
          </p:cNvPr>
          <p:cNvSpPr/>
          <p:nvPr/>
        </p:nvSpPr>
        <p:spPr>
          <a:xfrm>
            <a:off x="3433772" y="7677148"/>
            <a:ext cx="3386145" cy="2590802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endParaRPr lang="en-US" sz="2700">
              <a:solidFill>
                <a:prstClr val="white"/>
              </a:solidFill>
              <a:latin typeface="맑은 고딕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5095DA-28F6-5DBF-3DE7-553FCCDBC9B7}"/>
              </a:ext>
            </a:extLst>
          </p:cNvPr>
          <p:cNvSpPr/>
          <p:nvPr/>
        </p:nvSpPr>
        <p:spPr>
          <a:xfrm>
            <a:off x="6867518" y="7677149"/>
            <a:ext cx="6829443" cy="2590802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endParaRPr lang="en-US" sz="2700">
              <a:solidFill>
                <a:prstClr val="white"/>
              </a:solidFill>
              <a:latin typeface="맑은 고딕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BFA6188-3C3B-828D-A9DD-C3FF453409A9}"/>
              </a:ext>
            </a:extLst>
          </p:cNvPr>
          <p:cNvSpPr/>
          <p:nvPr/>
        </p:nvSpPr>
        <p:spPr>
          <a:xfrm>
            <a:off x="13706477" y="7024256"/>
            <a:ext cx="4581524" cy="3262746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endParaRPr lang="en-US" sz="2700">
              <a:solidFill>
                <a:prstClr val="white"/>
              </a:solidFill>
              <a:latin typeface="맑은 고딕" panose="020F0502020204030204"/>
            </a:endParaRPr>
          </a:p>
        </p:txBody>
      </p:sp>
      <p:sp>
        <p:nvSpPr>
          <p:cNvPr id="19" name="Rounded Rectangle 23">
            <a:extLst>
              <a:ext uri="{FF2B5EF4-FFF2-40B4-BE49-F238E27FC236}">
                <a16:creationId xmlns:a16="http://schemas.microsoft.com/office/drawing/2014/main" id="{F8776C8F-CE4E-8811-5653-6525481997B6}"/>
              </a:ext>
            </a:extLst>
          </p:cNvPr>
          <p:cNvSpPr/>
          <p:nvPr/>
        </p:nvSpPr>
        <p:spPr>
          <a:xfrm>
            <a:off x="14256327" y="8684633"/>
            <a:ext cx="3771900" cy="1085852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r>
              <a:rPr lang="en-US" sz="6600" b="1" dirty="0">
                <a:solidFill>
                  <a:prstClr val="black"/>
                </a:solidFill>
                <a:latin typeface="맑은 고딕" panose="020F0502020204030204"/>
              </a:rPr>
              <a:t>SHOW</a:t>
            </a:r>
            <a:endParaRPr lang="en-US" sz="2700" b="1" dirty="0">
              <a:solidFill>
                <a:prstClr val="black"/>
              </a:solidFill>
              <a:latin typeface="맑은 고딕" panose="020F0502020204030204"/>
            </a:endParaRPr>
          </a:p>
        </p:txBody>
      </p:sp>
      <p:sp>
        <p:nvSpPr>
          <p:cNvPr id="20" name="Rounded Rectangle 48">
            <a:extLst>
              <a:ext uri="{FF2B5EF4-FFF2-40B4-BE49-F238E27FC236}">
                <a16:creationId xmlns:a16="http://schemas.microsoft.com/office/drawing/2014/main" id="{9608760A-41DF-C2B7-154B-001DEB73AD45}"/>
              </a:ext>
            </a:extLst>
          </p:cNvPr>
          <p:cNvSpPr/>
          <p:nvPr/>
        </p:nvSpPr>
        <p:spPr>
          <a:xfrm>
            <a:off x="3771900" y="421265"/>
            <a:ext cx="11658600" cy="1714500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r>
              <a:rPr lang="en-US" sz="12000" b="1" dirty="0">
                <a:solidFill>
                  <a:sysClr val="windowText" lastClr="000000"/>
                </a:solidFill>
                <a:latin typeface="맑은 고딕" panose="020F0502020204030204"/>
              </a:rPr>
              <a:t>whale</a:t>
            </a:r>
            <a:endParaRPr lang="en-US" sz="6000" b="1" dirty="0">
              <a:solidFill>
                <a:sysClr val="windowText" lastClr="000000"/>
              </a:solidFill>
              <a:latin typeface="맑은 고딕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72397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8">
            <a:extLst>
              <a:ext uri="{FF2B5EF4-FFF2-40B4-BE49-F238E27FC236}">
                <a16:creationId xmlns:a16="http://schemas.microsoft.com/office/drawing/2014/main" id="{E4BC2A9C-8CBB-D87F-4DED-5893A085DD0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F2767CD-DA24-B603-2BBD-72F87D4C6942}"/>
              </a:ext>
            </a:extLst>
          </p:cNvPr>
          <p:cNvSpPr/>
          <p:nvPr/>
        </p:nvSpPr>
        <p:spPr>
          <a:xfrm>
            <a:off x="28566" y="33339"/>
            <a:ext cx="3386145" cy="25146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endParaRPr lang="en-US" sz="2700">
              <a:solidFill>
                <a:prstClr val="white"/>
              </a:solidFill>
              <a:latin typeface="맑은 고딕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A141828-2F2A-8A0A-77AE-432879CC1AFD}"/>
              </a:ext>
            </a:extLst>
          </p:cNvPr>
          <p:cNvSpPr/>
          <p:nvPr/>
        </p:nvSpPr>
        <p:spPr>
          <a:xfrm>
            <a:off x="3443288" y="33338"/>
            <a:ext cx="3386145" cy="25146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endParaRPr lang="en-US" sz="2700">
              <a:solidFill>
                <a:prstClr val="white"/>
              </a:solidFill>
              <a:latin typeface="맑은 고딕" panose="020F0502020204030204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1B0100E-7CBB-439D-CD54-70C79A75C810}"/>
              </a:ext>
            </a:extLst>
          </p:cNvPr>
          <p:cNvSpPr/>
          <p:nvPr/>
        </p:nvSpPr>
        <p:spPr>
          <a:xfrm>
            <a:off x="6877034" y="33339"/>
            <a:ext cx="3386145" cy="25146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endParaRPr lang="en-US" sz="2700">
              <a:solidFill>
                <a:prstClr val="white"/>
              </a:solidFill>
              <a:latin typeface="맑은 고딕" panose="020F0502020204030204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5358BB4-3570-2F92-CFD8-F081140EF118}"/>
              </a:ext>
            </a:extLst>
          </p:cNvPr>
          <p:cNvSpPr/>
          <p:nvPr/>
        </p:nvSpPr>
        <p:spPr>
          <a:xfrm>
            <a:off x="10310805" y="33338"/>
            <a:ext cx="4581522" cy="3822123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endParaRPr lang="en-US" sz="2700">
              <a:solidFill>
                <a:prstClr val="white"/>
              </a:solidFill>
              <a:latin typeface="맑은 고딕" panose="020F0502020204030204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FD2CC64-2D99-B751-89E1-6380B177C13F}"/>
              </a:ext>
            </a:extLst>
          </p:cNvPr>
          <p:cNvSpPr/>
          <p:nvPr/>
        </p:nvSpPr>
        <p:spPr>
          <a:xfrm>
            <a:off x="6915144" y="2581278"/>
            <a:ext cx="3386145" cy="25146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endParaRPr lang="en-US" sz="2700">
              <a:solidFill>
                <a:prstClr val="white"/>
              </a:solidFill>
              <a:latin typeface="맑은 고딕" panose="020F0502020204030204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DC5DF08-BA3C-D34A-AF57-D2D259A407CC}"/>
              </a:ext>
            </a:extLst>
          </p:cNvPr>
          <p:cNvSpPr/>
          <p:nvPr/>
        </p:nvSpPr>
        <p:spPr>
          <a:xfrm>
            <a:off x="14901855" y="-282288"/>
            <a:ext cx="3386145" cy="416156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endParaRPr lang="en-US" sz="2700">
              <a:solidFill>
                <a:prstClr val="white"/>
              </a:solidFill>
              <a:latin typeface="맑은 고딕" panose="020F0502020204030204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1DD0AF-CAA7-3B51-5E7A-B7D8FFC4C154}"/>
              </a:ext>
            </a:extLst>
          </p:cNvPr>
          <p:cNvSpPr/>
          <p:nvPr/>
        </p:nvSpPr>
        <p:spPr>
          <a:xfrm>
            <a:off x="13725526" y="3879273"/>
            <a:ext cx="4533908" cy="314498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endParaRPr lang="en-US" sz="2700">
              <a:solidFill>
                <a:prstClr val="white"/>
              </a:solidFill>
              <a:latin typeface="맑은 고딕" panose="020F050202020403020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984DD3E-1B34-6939-4D6B-5059C793355F}"/>
              </a:ext>
            </a:extLst>
          </p:cNvPr>
          <p:cNvSpPr/>
          <p:nvPr/>
        </p:nvSpPr>
        <p:spPr>
          <a:xfrm>
            <a:off x="47627" y="2557467"/>
            <a:ext cx="6867518" cy="25146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endParaRPr lang="en-US" sz="2700">
              <a:solidFill>
                <a:prstClr val="white"/>
              </a:solidFill>
              <a:latin typeface="맑은 고딕" panose="020F050202020403020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E2F2C12-0124-6641-3222-B002A0409A3B}"/>
              </a:ext>
            </a:extLst>
          </p:cNvPr>
          <p:cNvSpPr/>
          <p:nvPr/>
        </p:nvSpPr>
        <p:spPr>
          <a:xfrm>
            <a:off x="3443288" y="5138736"/>
            <a:ext cx="3386145" cy="25146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endParaRPr lang="en-US" sz="2700">
              <a:solidFill>
                <a:prstClr val="white"/>
              </a:solidFill>
              <a:latin typeface="맑은 고딕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932FAF2-45E4-D926-6738-6C0D0589A305}"/>
              </a:ext>
            </a:extLst>
          </p:cNvPr>
          <p:cNvSpPr/>
          <p:nvPr/>
        </p:nvSpPr>
        <p:spPr>
          <a:xfrm>
            <a:off x="6877034" y="5138738"/>
            <a:ext cx="3386145" cy="25146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endParaRPr lang="en-US" sz="2700">
              <a:solidFill>
                <a:prstClr val="white"/>
              </a:solidFill>
              <a:latin typeface="맑은 고딕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521922F-F943-CBE6-2308-DF91677B82C3}"/>
              </a:ext>
            </a:extLst>
          </p:cNvPr>
          <p:cNvSpPr/>
          <p:nvPr/>
        </p:nvSpPr>
        <p:spPr>
          <a:xfrm>
            <a:off x="10291755" y="3831213"/>
            <a:ext cx="3386145" cy="3822123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endParaRPr lang="en-US" sz="2700">
              <a:solidFill>
                <a:prstClr val="white"/>
              </a:solidFill>
              <a:latin typeface="맑은 고딕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9D5417A-60DF-82EC-EC1B-E052E7F7D887}"/>
              </a:ext>
            </a:extLst>
          </p:cNvPr>
          <p:cNvSpPr/>
          <p:nvPr/>
        </p:nvSpPr>
        <p:spPr>
          <a:xfrm>
            <a:off x="19050" y="5138738"/>
            <a:ext cx="3386145" cy="5129214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endParaRPr lang="en-US" sz="2700">
              <a:solidFill>
                <a:prstClr val="white"/>
              </a:solidFill>
              <a:latin typeface="맑은 고딕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A5EBD9E-20F9-4FB8-D21F-9A698405046A}"/>
              </a:ext>
            </a:extLst>
          </p:cNvPr>
          <p:cNvSpPr/>
          <p:nvPr/>
        </p:nvSpPr>
        <p:spPr>
          <a:xfrm>
            <a:off x="3433772" y="7677148"/>
            <a:ext cx="3386145" cy="2590802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endParaRPr lang="en-US" sz="2700">
              <a:solidFill>
                <a:prstClr val="white"/>
              </a:solidFill>
              <a:latin typeface="맑은 고딕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31F3FA1-9938-33F2-E527-01EAFFB1ABB2}"/>
              </a:ext>
            </a:extLst>
          </p:cNvPr>
          <p:cNvSpPr/>
          <p:nvPr/>
        </p:nvSpPr>
        <p:spPr>
          <a:xfrm>
            <a:off x="6867518" y="7677149"/>
            <a:ext cx="6829443" cy="2590802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endParaRPr lang="en-US" sz="2700">
              <a:solidFill>
                <a:prstClr val="white"/>
              </a:solidFill>
              <a:latin typeface="맑은 고딕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FB83907-D47E-874F-4957-F7E48008862B}"/>
              </a:ext>
            </a:extLst>
          </p:cNvPr>
          <p:cNvSpPr/>
          <p:nvPr/>
        </p:nvSpPr>
        <p:spPr>
          <a:xfrm>
            <a:off x="13706477" y="7024256"/>
            <a:ext cx="4581524" cy="3262746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endParaRPr lang="en-US" sz="2700">
              <a:solidFill>
                <a:prstClr val="white"/>
              </a:solidFill>
              <a:latin typeface="맑은 고딕" panose="020F0502020204030204"/>
            </a:endParaRPr>
          </a:p>
        </p:txBody>
      </p:sp>
      <p:sp>
        <p:nvSpPr>
          <p:cNvPr id="19" name="Rounded Rectangle 23">
            <a:extLst>
              <a:ext uri="{FF2B5EF4-FFF2-40B4-BE49-F238E27FC236}">
                <a16:creationId xmlns:a16="http://schemas.microsoft.com/office/drawing/2014/main" id="{AD44EF6B-DEC9-986F-99EF-839571C40E14}"/>
              </a:ext>
            </a:extLst>
          </p:cNvPr>
          <p:cNvSpPr/>
          <p:nvPr/>
        </p:nvSpPr>
        <p:spPr>
          <a:xfrm>
            <a:off x="14256327" y="8684633"/>
            <a:ext cx="3771900" cy="1085852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r>
              <a:rPr lang="en-US" sz="6600" b="1" dirty="0">
                <a:solidFill>
                  <a:prstClr val="black"/>
                </a:solidFill>
                <a:latin typeface="맑은 고딕" panose="020F0502020204030204"/>
              </a:rPr>
              <a:t>SHOW</a:t>
            </a:r>
            <a:endParaRPr lang="en-US" sz="2700" b="1" dirty="0">
              <a:solidFill>
                <a:prstClr val="black"/>
              </a:solidFill>
              <a:latin typeface="맑은 고딕" panose="020F0502020204030204"/>
            </a:endParaRPr>
          </a:p>
        </p:txBody>
      </p:sp>
      <p:sp>
        <p:nvSpPr>
          <p:cNvPr id="20" name="Rounded Rectangle 48">
            <a:extLst>
              <a:ext uri="{FF2B5EF4-FFF2-40B4-BE49-F238E27FC236}">
                <a16:creationId xmlns:a16="http://schemas.microsoft.com/office/drawing/2014/main" id="{C581B1D3-4ADE-B177-80FB-DDD6B2F3E48D}"/>
              </a:ext>
            </a:extLst>
          </p:cNvPr>
          <p:cNvSpPr/>
          <p:nvPr/>
        </p:nvSpPr>
        <p:spPr>
          <a:xfrm>
            <a:off x="3771900" y="421265"/>
            <a:ext cx="11658600" cy="1714500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r>
              <a:rPr lang="en-US" sz="12000" b="1" dirty="0">
                <a:solidFill>
                  <a:sysClr val="windowText" lastClr="000000"/>
                </a:solidFill>
                <a:latin typeface="맑은 고딕" panose="020F0502020204030204"/>
              </a:rPr>
              <a:t>shark</a:t>
            </a:r>
            <a:endParaRPr lang="en-US" sz="6000" b="1" dirty="0">
              <a:solidFill>
                <a:sysClr val="windowText" lastClr="000000"/>
              </a:solidFill>
              <a:latin typeface="맑은 고딕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24605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6">
            <a:extLst>
              <a:ext uri="{FF2B5EF4-FFF2-40B4-BE49-F238E27FC236}">
                <a16:creationId xmlns:a16="http://schemas.microsoft.com/office/drawing/2014/main" id="{81CA5A79-DC09-E1F5-73AF-C427B857D96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996E25AB-E208-85EC-BF48-594B25302F3C}"/>
              </a:ext>
            </a:extLst>
          </p:cNvPr>
          <p:cNvSpPr/>
          <p:nvPr/>
        </p:nvSpPr>
        <p:spPr>
          <a:xfrm>
            <a:off x="28566" y="33339"/>
            <a:ext cx="3386145" cy="25146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endParaRPr lang="en-US" sz="2700">
              <a:solidFill>
                <a:prstClr val="white"/>
              </a:solidFill>
              <a:latin typeface="맑은 고딕" panose="020F0502020204030204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E53C6D2-95E9-568F-2E9E-FC5547B48117}"/>
              </a:ext>
            </a:extLst>
          </p:cNvPr>
          <p:cNvSpPr/>
          <p:nvPr/>
        </p:nvSpPr>
        <p:spPr>
          <a:xfrm>
            <a:off x="3443288" y="33338"/>
            <a:ext cx="3386145" cy="25146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endParaRPr lang="en-US" sz="2700">
              <a:solidFill>
                <a:prstClr val="white"/>
              </a:solidFill>
              <a:latin typeface="맑은 고딕" panose="020F0502020204030204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A7AB58E-C812-9247-BD6A-6FA39AB99C25}"/>
              </a:ext>
            </a:extLst>
          </p:cNvPr>
          <p:cNvSpPr/>
          <p:nvPr/>
        </p:nvSpPr>
        <p:spPr>
          <a:xfrm>
            <a:off x="6877034" y="33339"/>
            <a:ext cx="3386145" cy="25146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endParaRPr lang="en-US" sz="2700">
              <a:solidFill>
                <a:prstClr val="white"/>
              </a:solidFill>
              <a:latin typeface="맑은 고딕" panose="020F0502020204030204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4542045-EFDE-D744-15E9-51510E464CE4}"/>
              </a:ext>
            </a:extLst>
          </p:cNvPr>
          <p:cNvSpPr/>
          <p:nvPr/>
        </p:nvSpPr>
        <p:spPr>
          <a:xfrm>
            <a:off x="10310805" y="33338"/>
            <a:ext cx="4581522" cy="3822123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endParaRPr lang="en-US" sz="2700">
              <a:solidFill>
                <a:prstClr val="white"/>
              </a:solidFill>
              <a:latin typeface="맑은 고딕" panose="020F0502020204030204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62028F8-4704-C556-F1FD-166CEE8D2A7B}"/>
              </a:ext>
            </a:extLst>
          </p:cNvPr>
          <p:cNvSpPr/>
          <p:nvPr/>
        </p:nvSpPr>
        <p:spPr>
          <a:xfrm>
            <a:off x="6915144" y="2581278"/>
            <a:ext cx="3386145" cy="25146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endParaRPr lang="en-US" sz="2700">
              <a:solidFill>
                <a:prstClr val="white"/>
              </a:solidFill>
              <a:latin typeface="맑은 고딕" panose="020F0502020204030204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DAA9E96-9521-ECF4-EC3C-C04EB1FB1462}"/>
              </a:ext>
            </a:extLst>
          </p:cNvPr>
          <p:cNvSpPr/>
          <p:nvPr/>
        </p:nvSpPr>
        <p:spPr>
          <a:xfrm>
            <a:off x="14920904" y="-48271"/>
            <a:ext cx="3386145" cy="416156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endParaRPr lang="en-US" sz="2700">
              <a:solidFill>
                <a:prstClr val="white"/>
              </a:solidFill>
              <a:latin typeface="맑은 고딕" panose="020F0502020204030204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D12CC95-A7D8-3D68-9248-49E50F58069D}"/>
              </a:ext>
            </a:extLst>
          </p:cNvPr>
          <p:cNvSpPr/>
          <p:nvPr/>
        </p:nvSpPr>
        <p:spPr>
          <a:xfrm>
            <a:off x="13725526" y="3879273"/>
            <a:ext cx="4533908" cy="314498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endParaRPr lang="en-US" sz="2700">
              <a:solidFill>
                <a:prstClr val="white"/>
              </a:solidFill>
              <a:latin typeface="맑은 고딕" panose="020F0502020204030204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6E75CE5-FEDF-D2F4-BB11-952AB650A076}"/>
              </a:ext>
            </a:extLst>
          </p:cNvPr>
          <p:cNvSpPr/>
          <p:nvPr/>
        </p:nvSpPr>
        <p:spPr>
          <a:xfrm>
            <a:off x="47627" y="2557467"/>
            <a:ext cx="6867518" cy="25146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endParaRPr lang="en-US" sz="2700">
              <a:solidFill>
                <a:prstClr val="white"/>
              </a:solidFill>
              <a:latin typeface="맑은 고딕" panose="020F0502020204030204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5FC8442-95A5-213A-1DC7-21CBF9E7F15B}"/>
              </a:ext>
            </a:extLst>
          </p:cNvPr>
          <p:cNvSpPr/>
          <p:nvPr/>
        </p:nvSpPr>
        <p:spPr>
          <a:xfrm>
            <a:off x="3443288" y="5138736"/>
            <a:ext cx="3386145" cy="25146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endParaRPr lang="en-US" sz="2700">
              <a:solidFill>
                <a:prstClr val="white"/>
              </a:solidFill>
              <a:latin typeface="맑은 고딕" panose="020F0502020204030204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FDBBA87-18E3-6727-D2F4-3DCB2AC7F3CD}"/>
              </a:ext>
            </a:extLst>
          </p:cNvPr>
          <p:cNvSpPr/>
          <p:nvPr/>
        </p:nvSpPr>
        <p:spPr>
          <a:xfrm>
            <a:off x="6877034" y="5138738"/>
            <a:ext cx="3386145" cy="25146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endParaRPr lang="en-US" sz="2700">
              <a:solidFill>
                <a:prstClr val="white"/>
              </a:solidFill>
              <a:latin typeface="맑은 고딕" panose="020F0502020204030204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3A9D2BE-8A27-EB68-341E-65D33414EDC8}"/>
              </a:ext>
            </a:extLst>
          </p:cNvPr>
          <p:cNvSpPr/>
          <p:nvPr/>
        </p:nvSpPr>
        <p:spPr>
          <a:xfrm>
            <a:off x="10291755" y="3831213"/>
            <a:ext cx="3386145" cy="3822123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endParaRPr lang="en-US" sz="2700">
              <a:solidFill>
                <a:prstClr val="white"/>
              </a:solidFill>
              <a:latin typeface="맑은 고딕" panose="020F0502020204030204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583EABE-DE8F-E496-A8E7-BBDE9E21A2FB}"/>
              </a:ext>
            </a:extLst>
          </p:cNvPr>
          <p:cNvSpPr/>
          <p:nvPr/>
        </p:nvSpPr>
        <p:spPr>
          <a:xfrm>
            <a:off x="19050" y="5138738"/>
            <a:ext cx="3386145" cy="5129214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endParaRPr lang="en-US" sz="2700">
              <a:solidFill>
                <a:prstClr val="white"/>
              </a:solidFill>
              <a:latin typeface="맑은 고딕" panose="020F0502020204030204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4C54BC6-F4A8-F568-BDF2-5E93D4266141}"/>
              </a:ext>
            </a:extLst>
          </p:cNvPr>
          <p:cNvSpPr/>
          <p:nvPr/>
        </p:nvSpPr>
        <p:spPr>
          <a:xfrm>
            <a:off x="3433772" y="7677148"/>
            <a:ext cx="3386145" cy="2590802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endParaRPr lang="en-US" sz="2700">
              <a:solidFill>
                <a:prstClr val="white"/>
              </a:solidFill>
              <a:latin typeface="맑은 고딕" panose="020F0502020204030204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EF03989-8018-3603-6C2D-BFE04F2A8E29}"/>
              </a:ext>
            </a:extLst>
          </p:cNvPr>
          <p:cNvSpPr/>
          <p:nvPr/>
        </p:nvSpPr>
        <p:spPr>
          <a:xfrm>
            <a:off x="6867518" y="7677149"/>
            <a:ext cx="6829443" cy="2590802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endParaRPr lang="en-US" sz="2700">
              <a:solidFill>
                <a:prstClr val="white"/>
              </a:solidFill>
              <a:latin typeface="맑은 고딕" panose="020F0502020204030204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4AF4F20-664D-39D8-B5FD-09D20FFD4B47}"/>
              </a:ext>
            </a:extLst>
          </p:cNvPr>
          <p:cNvSpPr/>
          <p:nvPr/>
        </p:nvSpPr>
        <p:spPr>
          <a:xfrm>
            <a:off x="13706477" y="7024256"/>
            <a:ext cx="4581524" cy="3262746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endParaRPr lang="en-US" sz="2700">
              <a:solidFill>
                <a:prstClr val="white"/>
              </a:solidFill>
              <a:latin typeface="맑은 고딕" panose="020F0502020204030204"/>
            </a:endParaRPr>
          </a:p>
        </p:txBody>
      </p:sp>
      <p:sp>
        <p:nvSpPr>
          <p:cNvPr id="36" name="Rounded Rectangle 23">
            <a:extLst>
              <a:ext uri="{FF2B5EF4-FFF2-40B4-BE49-F238E27FC236}">
                <a16:creationId xmlns:a16="http://schemas.microsoft.com/office/drawing/2014/main" id="{71909E3A-07C1-E464-DF60-E622D27D5E7F}"/>
              </a:ext>
            </a:extLst>
          </p:cNvPr>
          <p:cNvSpPr/>
          <p:nvPr/>
        </p:nvSpPr>
        <p:spPr>
          <a:xfrm>
            <a:off x="14256327" y="8684633"/>
            <a:ext cx="3771900" cy="1085852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r>
              <a:rPr lang="en-US" sz="6600" b="1" dirty="0">
                <a:solidFill>
                  <a:prstClr val="black"/>
                </a:solidFill>
                <a:latin typeface="맑은 고딕" panose="020F0502020204030204"/>
              </a:rPr>
              <a:t>SHOW</a:t>
            </a:r>
            <a:endParaRPr lang="en-US" sz="2700" b="1" dirty="0">
              <a:solidFill>
                <a:prstClr val="black"/>
              </a:solidFill>
              <a:latin typeface="맑은 고딕" panose="020F0502020204030204"/>
            </a:endParaRPr>
          </a:p>
        </p:txBody>
      </p:sp>
      <p:sp>
        <p:nvSpPr>
          <p:cNvPr id="37" name="Rounded Rectangle 48">
            <a:extLst>
              <a:ext uri="{FF2B5EF4-FFF2-40B4-BE49-F238E27FC236}">
                <a16:creationId xmlns:a16="http://schemas.microsoft.com/office/drawing/2014/main" id="{51671E55-CE8C-32DE-CFA9-348FDE460B7D}"/>
              </a:ext>
            </a:extLst>
          </p:cNvPr>
          <p:cNvSpPr/>
          <p:nvPr/>
        </p:nvSpPr>
        <p:spPr>
          <a:xfrm>
            <a:off x="3771900" y="772958"/>
            <a:ext cx="11658600" cy="1714500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r>
              <a:rPr lang="en-US" sz="12000" b="1" dirty="0">
                <a:solidFill>
                  <a:sysClr val="windowText" lastClr="000000"/>
                </a:solidFill>
                <a:latin typeface="맑은 고딕" panose="020F0502020204030204"/>
              </a:rPr>
              <a:t>jellyfish</a:t>
            </a:r>
            <a:endParaRPr lang="en-US" sz="6000" b="1" dirty="0">
              <a:solidFill>
                <a:sysClr val="windowText" lastClr="000000"/>
              </a:solidFill>
              <a:latin typeface="맑은 고딕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0712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D9FC6AC-4A12-4825-8ABE-0732B8EF4D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صورة 2" descr="صورة تحتوي على الرسومات, الخط, تصميم الجرافيك, شعار&#10;&#10;تم إنشاء الوصف تلقائياً">
            <a:extLst>
              <a:ext uri="{FF2B5EF4-FFF2-40B4-BE49-F238E27FC236}">
                <a16:creationId xmlns:a16="http://schemas.microsoft.com/office/drawing/2014/main" id="{15DE5D2B-8CE1-6ADF-DD1C-A12D498432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7" r="1181"/>
          <a:stretch/>
        </p:blipFill>
        <p:spPr>
          <a:xfrm>
            <a:off x="1" y="10"/>
            <a:ext cx="17794025" cy="10286990"/>
          </a:xfrm>
          <a:custGeom>
            <a:avLst/>
            <a:gdLst/>
            <a:ahLst/>
            <a:cxnLst/>
            <a:rect l="l" t="t" r="r" b="b"/>
            <a:pathLst>
              <a:path w="11862683" h="6858000">
                <a:moveTo>
                  <a:pt x="0" y="0"/>
                </a:moveTo>
                <a:lnTo>
                  <a:pt x="4038600" y="0"/>
                </a:lnTo>
                <a:lnTo>
                  <a:pt x="4114800" y="0"/>
                </a:lnTo>
                <a:lnTo>
                  <a:pt x="4282294" y="0"/>
                </a:lnTo>
                <a:lnTo>
                  <a:pt x="6139260" y="0"/>
                </a:lnTo>
                <a:lnTo>
                  <a:pt x="6362810" y="0"/>
                </a:lnTo>
                <a:lnTo>
                  <a:pt x="7272221" y="0"/>
                </a:lnTo>
                <a:lnTo>
                  <a:pt x="10815342" y="0"/>
                </a:lnTo>
                <a:cubicBezTo>
                  <a:pt x="10709672" y="35571"/>
                  <a:pt x="10607020" y="78255"/>
                  <a:pt x="10501350" y="110269"/>
                </a:cubicBezTo>
                <a:cubicBezTo>
                  <a:pt x="10516447" y="145839"/>
                  <a:pt x="10531542" y="138725"/>
                  <a:pt x="10546639" y="135168"/>
                </a:cubicBezTo>
                <a:cubicBezTo>
                  <a:pt x="10637212" y="120941"/>
                  <a:pt x="10730806" y="110269"/>
                  <a:pt x="10818360" y="71141"/>
                </a:cubicBezTo>
                <a:cubicBezTo>
                  <a:pt x="10839496" y="64027"/>
                  <a:pt x="10863648" y="64027"/>
                  <a:pt x="10872705" y="88927"/>
                </a:cubicBezTo>
                <a:cubicBezTo>
                  <a:pt x="10887801" y="124497"/>
                  <a:pt x="10866668" y="145839"/>
                  <a:pt x="10845532" y="163625"/>
                </a:cubicBezTo>
                <a:cubicBezTo>
                  <a:pt x="10809304" y="195638"/>
                  <a:pt x="10767036" y="188525"/>
                  <a:pt x="10727787" y="192082"/>
                </a:cubicBezTo>
                <a:cubicBezTo>
                  <a:pt x="10619098" y="209867"/>
                  <a:pt x="10567772" y="259665"/>
                  <a:pt x="10543619" y="373491"/>
                </a:cubicBezTo>
                <a:cubicBezTo>
                  <a:pt x="10637212" y="327250"/>
                  <a:pt x="10730806" y="384162"/>
                  <a:pt x="10821380" y="352148"/>
                </a:cubicBezTo>
                <a:cubicBezTo>
                  <a:pt x="10845532" y="345034"/>
                  <a:pt x="10881763" y="355706"/>
                  <a:pt x="10869686" y="394834"/>
                </a:cubicBezTo>
                <a:cubicBezTo>
                  <a:pt x="10857610" y="430405"/>
                  <a:pt x="10818360" y="458860"/>
                  <a:pt x="10887801" y="451747"/>
                </a:cubicBezTo>
                <a:cubicBezTo>
                  <a:pt x="10939127" y="448189"/>
                  <a:pt x="10954222" y="405504"/>
                  <a:pt x="10969318" y="359262"/>
                </a:cubicBezTo>
                <a:cubicBezTo>
                  <a:pt x="10981394" y="334364"/>
                  <a:pt x="11014605" y="320135"/>
                  <a:pt x="11038758" y="334364"/>
                </a:cubicBezTo>
                <a:cubicBezTo>
                  <a:pt x="11068949" y="348592"/>
                  <a:pt x="11059892" y="387720"/>
                  <a:pt x="11059892" y="416176"/>
                </a:cubicBezTo>
                <a:cubicBezTo>
                  <a:pt x="11062912" y="469532"/>
                  <a:pt x="11038758" y="494431"/>
                  <a:pt x="10996491" y="505101"/>
                </a:cubicBezTo>
                <a:cubicBezTo>
                  <a:pt x="10945164" y="519330"/>
                  <a:pt x="10893840" y="537116"/>
                  <a:pt x="10827418" y="558458"/>
                </a:cubicBezTo>
                <a:cubicBezTo>
                  <a:pt x="10899878" y="594028"/>
                  <a:pt x="10954222" y="586915"/>
                  <a:pt x="11008566" y="558458"/>
                </a:cubicBezTo>
                <a:cubicBezTo>
                  <a:pt x="11074988" y="526444"/>
                  <a:pt x="11162542" y="483759"/>
                  <a:pt x="11216886" y="522887"/>
                </a:cubicBezTo>
                <a:cubicBezTo>
                  <a:pt x="11298403" y="579800"/>
                  <a:pt x="11364824" y="544229"/>
                  <a:pt x="11437284" y="533558"/>
                </a:cubicBezTo>
                <a:cubicBezTo>
                  <a:pt x="11588242" y="512216"/>
                  <a:pt x="11494648" y="480203"/>
                  <a:pt x="11645605" y="462417"/>
                </a:cubicBezTo>
                <a:cubicBezTo>
                  <a:pt x="11705988" y="455303"/>
                  <a:pt x="11769390" y="426847"/>
                  <a:pt x="11856944" y="465975"/>
                </a:cubicBezTo>
                <a:cubicBezTo>
                  <a:pt x="11461437" y="672284"/>
                  <a:pt x="11274250" y="658055"/>
                  <a:pt x="10921012" y="910606"/>
                </a:cubicBezTo>
                <a:cubicBezTo>
                  <a:pt x="10936107" y="935506"/>
                  <a:pt x="10951202" y="924835"/>
                  <a:pt x="10966299" y="921277"/>
                </a:cubicBezTo>
                <a:cubicBezTo>
                  <a:pt x="10990452" y="917720"/>
                  <a:pt x="11020644" y="903491"/>
                  <a:pt x="11026682" y="949734"/>
                </a:cubicBezTo>
                <a:cubicBezTo>
                  <a:pt x="11029702" y="985305"/>
                  <a:pt x="11011585" y="1003089"/>
                  <a:pt x="10981394" y="1006647"/>
                </a:cubicBezTo>
                <a:cubicBezTo>
                  <a:pt x="10893840" y="1020875"/>
                  <a:pt x="10815342" y="1070674"/>
                  <a:pt x="10736844" y="1113358"/>
                </a:cubicBezTo>
                <a:cubicBezTo>
                  <a:pt x="10700615" y="1131144"/>
                  <a:pt x="10661366" y="1156043"/>
                  <a:pt x="10676462" y="1220069"/>
                </a:cubicBezTo>
                <a:cubicBezTo>
                  <a:pt x="10706652" y="1237855"/>
                  <a:pt x="10727787" y="1212955"/>
                  <a:pt x="10751940" y="1209399"/>
                </a:cubicBezTo>
                <a:cubicBezTo>
                  <a:pt x="10776093" y="1205842"/>
                  <a:pt x="10833457" y="1220069"/>
                  <a:pt x="10818360" y="1230741"/>
                </a:cubicBezTo>
                <a:cubicBezTo>
                  <a:pt x="10748920" y="1269868"/>
                  <a:pt x="10875724" y="1365909"/>
                  <a:pt x="10791190" y="1365909"/>
                </a:cubicBezTo>
                <a:cubicBezTo>
                  <a:pt x="10652309" y="1365909"/>
                  <a:pt x="10576830" y="1536647"/>
                  <a:pt x="10443988" y="1540204"/>
                </a:cubicBezTo>
                <a:cubicBezTo>
                  <a:pt x="10422854" y="1540204"/>
                  <a:pt x="10413797" y="1572219"/>
                  <a:pt x="10413797" y="1597117"/>
                </a:cubicBezTo>
                <a:cubicBezTo>
                  <a:pt x="10413797" y="1629132"/>
                  <a:pt x="10434930" y="1632688"/>
                  <a:pt x="10456064" y="1636245"/>
                </a:cubicBezTo>
                <a:cubicBezTo>
                  <a:pt x="10489275" y="1639802"/>
                  <a:pt x="10525504" y="1597117"/>
                  <a:pt x="10567772" y="1657587"/>
                </a:cubicBezTo>
                <a:cubicBezTo>
                  <a:pt x="10489275" y="1693158"/>
                  <a:pt x="10407758" y="1728729"/>
                  <a:pt x="10410777" y="1849668"/>
                </a:cubicBezTo>
                <a:cubicBezTo>
                  <a:pt x="10410777" y="1881683"/>
                  <a:pt x="10377566" y="1895910"/>
                  <a:pt x="10353413" y="1903025"/>
                </a:cubicBezTo>
                <a:cubicBezTo>
                  <a:pt x="10311146" y="1917252"/>
                  <a:pt x="10277935" y="1938595"/>
                  <a:pt x="10253782" y="1984836"/>
                </a:cubicBezTo>
                <a:cubicBezTo>
                  <a:pt x="10253782" y="1995507"/>
                  <a:pt x="10253782" y="2002622"/>
                  <a:pt x="10253782" y="2013292"/>
                </a:cubicBezTo>
                <a:cubicBezTo>
                  <a:pt x="10259820" y="2123562"/>
                  <a:pt x="10320202" y="2120004"/>
                  <a:pt x="10386624" y="2102219"/>
                </a:cubicBezTo>
                <a:cubicBezTo>
                  <a:pt x="10465122" y="2080877"/>
                  <a:pt x="10543619" y="2038192"/>
                  <a:pt x="10628156" y="2077320"/>
                </a:cubicBezTo>
                <a:cubicBezTo>
                  <a:pt x="10510408" y="2130676"/>
                  <a:pt x="10380586" y="2134233"/>
                  <a:pt x="10271896" y="2208931"/>
                </a:cubicBezTo>
                <a:cubicBezTo>
                  <a:pt x="10676462" y="2223159"/>
                  <a:pt x="11032720" y="1984836"/>
                  <a:pt x="11425208" y="1892353"/>
                </a:cubicBezTo>
                <a:cubicBezTo>
                  <a:pt x="11413131" y="1952823"/>
                  <a:pt x="11379920" y="1967051"/>
                  <a:pt x="11352748" y="1974165"/>
                </a:cubicBezTo>
                <a:cubicBezTo>
                  <a:pt x="11207830" y="2020407"/>
                  <a:pt x="11081026" y="2112891"/>
                  <a:pt x="10948184" y="2191146"/>
                </a:cubicBezTo>
                <a:cubicBezTo>
                  <a:pt x="10893840" y="2223159"/>
                  <a:pt x="10854590" y="2258731"/>
                  <a:pt x="10833457" y="2326314"/>
                </a:cubicBezTo>
                <a:cubicBezTo>
                  <a:pt x="10815342" y="2390340"/>
                  <a:pt x="10779112" y="2418796"/>
                  <a:pt x="10712690" y="2401012"/>
                </a:cubicBezTo>
                <a:cubicBezTo>
                  <a:pt x="10658346" y="2386784"/>
                  <a:pt x="10600982" y="2393898"/>
                  <a:pt x="10543619" y="2401012"/>
                </a:cubicBezTo>
                <a:cubicBezTo>
                  <a:pt x="10480218" y="2408126"/>
                  <a:pt x="10407758" y="2479267"/>
                  <a:pt x="10422854" y="2518395"/>
                </a:cubicBezTo>
                <a:cubicBezTo>
                  <a:pt x="10453044" y="2582422"/>
                  <a:pt x="10504370" y="2550408"/>
                  <a:pt x="10546639" y="2543294"/>
                </a:cubicBezTo>
                <a:cubicBezTo>
                  <a:pt x="10597964" y="2536181"/>
                  <a:pt x="10691556" y="2518395"/>
                  <a:pt x="10691556" y="2525509"/>
                </a:cubicBezTo>
                <a:cubicBezTo>
                  <a:pt x="10724768" y="2685576"/>
                  <a:pt x="10800246" y="2564636"/>
                  <a:pt x="10854590" y="2564636"/>
                </a:cubicBezTo>
                <a:cubicBezTo>
                  <a:pt x="10905916" y="2564636"/>
                  <a:pt x="10957241" y="2546851"/>
                  <a:pt x="11005548" y="2532623"/>
                </a:cubicBezTo>
                <a:cubicBezTo>
                  <a:pt x="11068949" y="2514837"/>
                  <a:pt x="11126312" y="2546851"/>
                  <a:pt x="11186696" y="2553965"/>
                </a:cubicBezTo>
                <a:cubicBezTo>
                  <a:pt x="11241040" y="2561080"/>
                  <a:pt x="11210850" y="2653563"/>
                  <a:pt x="11244060" y="2692689"/>
                </a:cubicBezTo>
                <a:cubicBezTo>
                  <a:pt x="11250097" y="2703362"/>
                  <a:pt x="11256136" y="2703362"/>
                  <a:pt x="11262174" y="2703362"/>
                </a:cubicBezTo>
                <a:cubicBezTo>
                  <a:pt x="11280289" y="2980812"/>
                  <a:pt x="11597299" y="2913227"/>
                  <a:pt x="11597299" y="2923898"/>
                </a:cubicBezTo>
                <a:cubicBezTo>
                  <a:pt x="11624471" y="2941684"/>
                  <a:pt x="11657682" y="2899000"/>
                  <a:pt x="11690892" y="2941684"/>
                </a:cubicBezTo>
                <a:cubicBezTo>
                  <a:pt x="11548993" y="3137322"/>
                  <a:pt x="11331614" y="3183563"/>
                  <a:pt x="11138390" y="3329402"/>
                </a:cubicBezTo>
                <a:cubicBezTo>
                  <a:pt x="11298403" y="3379202"/>
                  <a:pt x="11391998" y="3208463"/>
                  <a:pt x="11509744" y="3229805"/>
                </a:cubicBezTo>
                <a:cubicBezTo>
                  <a:pt x="11567107" y="3283162"/>
                  <a:pt x="11395016" y="3368530"/>
                  <a:pt x="11561068" y="3393429"/>
                </a:cubicBezTo>
                <a:cubicBezTo>
                  <a:pt x="11488610" y="3439672"/>
                  <a:pt x="11437284" y="3485914"/>
                  <a:pt x="11385959" y="3539269"/>
                </a:cubicBezTo>
                <a:cubicBezTo>
                  <a:pt x="11298403" y="3635309"/>
                  <a:pt x="11280289" y="3699337"/>
                  <a:pt x="11322556" y="3827390"/>
                </a:cubicBezTo>
                <a:cubicBezTo>
                  <a:pt x="11349730" y="3912759"/>
                  <a:pt x="11388978" y="3991015"/>
                  <a:pt x="11352748" y="4090612"/>
                </a:cubicBezTo>
                <a:cubicBezTo>
                  <a:pt x="11328595" y="4158196"/>
                  <a:pt x="11337653" y="4204438"/>
                  <a:pt x="11428226" y="4172424"/>
                </a:cubicBezTo>
                <a:cubicBezTo>
                  <a:pt x="11524840" y="4140411"/>
                  <a:pt x="11561068" y="4200882"/>
                  <a:pt x="11536915" y="4321821"/>
                </a:cubicBezTo>
                <a:cubicBezTo>
                  <a:pt x="11521821" y="4400076"/>
                  <a:pt x="11536915" y="4424975"/>
                  <a:pt x="11603338" y="4414305"/>
                </a:cubicBezTo>
                <a:cubicBezTo>
                  <a:pt x="11675796" y="4403633"/>
                  <a:pt x="11745236" y="4353835"/>
                  <a:pt x="11835811" y="4378734"/>
                </a:cubicBezTo>
                <a:cubicBezTo>
                  <a:pt x="11763352" y="4521016"/>
                  <a:pt x="11609374" y="4478331"/>
                  <a:pt x="11524840" y="4613499"/>
                </a:cubicBezTo>
                <a:cubicBezTo>
                  <a:pt x="11624471" y="4613499"/>
                  <a:pt x="11702969" y="4613499"/>
                  <a:pt x="11775427" y="4585042"/>
                </a:cubicBezTo>
                <a:cubicBezTo>
                  <a:pt x="11805619" y="4574373"/>
                  <a:pt x="11838830" y="4560144"/>
                  <a:pt x="11856944" y="4602828"/>
                </a:cubicBezTo>
                <a:cubicBezTo>
                  <a:pt x="11878080" y="4652628"/>
                  <a:pt x="11835811" y="4670412"/>
                  <a:pt x="11811658" y="4677526"/>
                </a:cubicBezTo>
                <a:cubicBezTo>
                  <a:pt x="11742216" y="4702425"/>
                  <a:pt x="11687874" y="4759339"/>
                  <a:pt x="11627490" y="4805580"/>
                </a:cubicBezTo>
                <a:cubicBezTo>
                  <a:pt x="11497668" y="4905177"/>
                  <a:pt x="11355767" y="4990547"/>
                  <a:pt x="11247078" y="5154171"/>
                </a:cubicBezTo>
                <a:cubicBezTo>
                  <a:pt x="11382940" y="5111487"/>
                  <a:pt x="11485590" y="5011889"/>
                  <a:pt x="11615414" y="4994104"/>
                </a:cubicBezTo>
                <a:cubicBezTo>
                  <a:pt x="11503704" y="5143500"/>
                  <a:pt x="11361806" y="5243097"/>
                  <a:pt x="11228964" y="5353367"/>
                </a:cubicBezTo>
                <a:cubicBezTo>
                  <a:pt x="11189714" y="5385379"/>
                  <a:pt x="11150466" y="5406721"/>
                  <a:pt x="11144428" y="5474306"/>
                </a:cubicBezTo>
                <a:cubicBezTo>
                  <a:pt x="11126312" y="5605917"/>
                  <a:pt x="11078008" y="5712629"/>
                  <a:pt x="10969318" y="5769542"/>
                </a:cubicBezTo>
                <a:cubicBezTo>
                  <a:pt x="10969318" y="5769542"/>
                  <a:pt x="10975356" y="5790884"/>
                  <a:pt x="10978374" y="5801555"/>
                </a:cubicBezTo>
                <a:cubicBezTo>
                  <a:pt x="11044797" y="5805112"/>
                  <a:pt x="11096122" y="5726858"/>
                  <a:pt x="11177639" y="5755314"/>
                </a:cubicBezTo>
                <a:cubicBezTo>
                  <a:pt x="11096122" y="5862025"/>
                  <a:pt x="11029702" y="5954508"/>
                  <a:pt x="10917992" y="6004307"/>
                </a:cubicBezTo>
                <a:cubicBezTo>
                  <a:pt x="10827418" y="6043434"/>
                  <a:pt x="10715710" y="6068335"/>
                  <a:pt x="10649289" y="6196388"/>
                </a:cubicBezTo>
                <a:cubicBezTo>
                  <a:pt x="10724768" y="6221287"/>
                  <a:pt x="10782132" y="6189274"/>
                  <a:pt x="10839496" y="6167932"/>
                </a:cubicBezTo>
                <a:cubicBezTo>
                  <a:pt x="10927050" y="6132361"/>
                  <a:pt x="11014605" y="6093234"/>
                  <a:pt x="11102160" y="6057663"/>
                </a:cubicBezTo>
                <a:cubicBezTo>
                  <a:pt x="11135372" y="6043434"/>
                  <a:pt x="11171600" y="6036320"/>
                  <a:pt x="11192734" y="6100347"/>
                </a:cubicBezTo>
                <a:cubicBezTo>
                  <a:pt x="11081026" y="6114575"/>
                  <a:pt x="11014605" y="6199945"/>
                  <a:pt x="10945164" y="6281757"/>
                </a:cubicBezTo>
                <a:cubicBezTo>
                  <a:pt x="10905916" y="6327999"/>
                  <a:pt x="10872705" y="6388469"/>
                  <a:pt x="10803265" y="6367127"/>
                </a:cubicBezTo>
                <a:cubicBezTo>
                  <a:pt x="10767036" y="6356456"/>
                  <a:pt x="10742882" y="6388469"/>
                  <a:pt x="10745901" y="6431153"/>
                </a:cubicBezTo>
                <a:cubicBezTo>
                  <a:pt x="10760998" y="6580550"/>
                  <a:pt x="10673442" y="6630349"/>
                  <a:pt x="10582868" y="6658805"/>
                </a:cubicBezTo>
                <a:cubicBezTo>
                  <a:pt x="10450026" y="6701489"/>
                  <a:pt x="10332280" y="6786859"/>
                  <a:pt x="10208496" y="6858000"/>
                </a:cubicBezTo>
                <a:lnTo>
                  <a:pt x="7272221" y="6858000"/>
                </a:lnTo>
                <a:lnTo>
                  <a:pt x="6362810" y="6858000"/>
                </a:lnTo>
                <a:lnTo>
                  <a:pt x="6139260" y="6858000"/>
                </a:lnTo>
                <a:lnTo>
                  <a:pt x="4282294" y="6858000"/>
                </a:lnTo>
                <a:lnTo>
                  <a:pt x="4114800" y="6858000"/>
                </a:lnTo>
                <a:lnTo>
                  <a:pt x="4038600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44870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sndAc>
          <p:stSnd>
            <p:snd r:embed="rId2" name="applause.wav"/>
          </p:stSnd>
        </p:sndAc>
      </p:transition>
    </mc:Choice>
    <mc:Fallback>
      <p:transition spd="slow">
        <p:sndAc>
          <p:stSnd>
            <p:snd r:embed="rId2" name="applause.wav"/>
          </p:stSnd>
        </p:sndAc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hlinkClick r:id="rId2" tooltip="https://www.liveworksheets.com/lg2373766lk"/>
          </p:cNvPr>
          <p:cNvSpPr/>
          <p:nvPr/>
        </p:nvSpPr>
        <p:spPr>
          <a:xfrm>
            <a:off x="1028700" y="2810499"/>
            <a:ext cx="5762711" cy="4180790"/>
          </a:xfrm>
          <a:custGeom>
            <a:avLst/>
            <a:gdLst/>
            <a:ahLst/>
            <a:cxnLst/>
            <a:rect l="l" t="t" r="r" b="b"/>
            <a:pathLst>
              <a:path w="5762711" h="4180790">
                <a:moveTo>
                  <a:pt x="0" y="0"/>
                </a:moveTo>
                <a:lnTo>
                  <a:pt x="5762711" y="0"/>
                </a:lnTo>
                <a:lnTo>
                  <a:pt x="5762711" y="4180790"/>
                </a:lnTo>
                <a:lnTo>
                  <a:pt x="0" y="41807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3" name="Freeform 3">
            <a:hlinkClick r:id="rId4" tooltip="https://wordwall.net/resource/21596184"/>
          </p:cNvPr>
          <p:cNvSpPr/>
          <p:nvPr/>
        </p:nvSpPr>
        <p:spPr>
          <a:xfrm>
            <a:off x="11496591" y="3086086"/>
            <a:ext cx="5536438" cy="4114828"/>
          </a:xfrm>
          <a:custGeom>
            <a:avLst/>
            <a:gdLst/>
            <a:ahLst/>
            <a:cxnLst/>
            <a:rect l="l" t="t" r="r" b="b"/>
            <a:pathLst>
              <a:path w="5536438" h="4114828">
                <a:moveTo>
                  <a:pt x="0" y="0"/>
                </a:moveTo>
                <a:lnTo>
                  <a:pt x="5536438" y="0"/>
                </a:lnTo>
                <a:lnTo>
                  <a:pt x="5536438" y="4114828"/>
                </a:lnTo>
                <a:lnTo>
                  <a:pt x="0" y="41148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6520" b="-1188"/>
            </a:stretch>
          </a:blipFill>
        </p:spPr>
        <p:txBody>
          <a:bodyPr/>
          <a:lstStyle/>
          <a:p>
            <a:endParaRPr lang="ar-SA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4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180528" y="1385735"/>
            <a:ext cx="11107472" cy="8330604"/>
          </a:xfrm>
          <a:custGeom>
            <a:avLst/>
            <a:gdLst/>
            <a:ahLst/>
            <a:cxnLst/>
            <a:rect l="l" t="t" r="r" b="b"/>
            <a:pathLst>
              <a:path w="11107472" h="8330604">
                <a:moveTo>
                  <a:pt x="0" y="0"/>
                </a:moveTo>
                <a:lnTo>
                  <a:pt x="11107472" y="0"/>
                </a:lnTo>
                <a:lnTo>
                  <a:pt x="11107472" y="8330604"/>
                </a:lnTo>
                <a:lnTo>
                  <a:pt x="0" y="83306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3" name="Freeform 3"/>
          <p:cNvSpPr/>
          <p:nvPr/>
        </p:nvSpPr>
        <p:spPr>
          <a:xfrm>
            <a:off x="1200152" y="3086100"/>
            <a:ext cx="5715000" cy="4114800"/>
          </a:xfrm>
          <a:custGeom>
            <a:avLst/>
            <a:gdLst/>
            <a:ahLst/>
            <a:cxnLst/>
            <a:rect l="l" t="t" r="r" b="b"/>
            <a:pathLst>
              <a:path w="5715000" h="4114800">
                <a:moveTo>
                  <a:pt x="0" y="0"/>
                </a:moveTo>
                <a:lnTo>
                  <a:pt x="5715000" y="0"/>
                </a:lnTo>
                <a:lnTo>
                  <a:pt x="5715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B089790-F4B6-46A7-BB28-7B74A9A9E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8287542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صورة 2" descr="صورة تحتوي على نص, توضيح&#10;&#10;تم إنشاء الوصف تلقائياً">
            <a:extLst>
              <a:ext uri="{FF2B5EF4-FFF2-40B4-BE49-F238E27FC236}">
                <a16:creationId xmlns:a16="http://schemas.microsoft.com/office/drawing/2014/main" id="{4485711E-E582-C7D7-2020-BE37BE721C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11" b="2416"/>
          <a:stretch/>
        </p:blipFill>
        <p:spPr>
          <a:xfrm>
            <a:off x="342671" y="592282"/>
            <a:ext cx="17602200" cy="910243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DE3F54D-33BC-4382-A2AB-5E002F0F1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57" y="7543799"/>
            <a:ext cx="18342191" cy="2743201"/>
            <a:chOff x="-305" y="2987478"/>
            <a:chExt cx="12188952" cy="1828800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6798451A-4EC8-4869-8DFB-BCE4E00BE5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2987478"/>
              <a:ext cx="12188952" cy="1099712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0ECD12F-47FF-48FE-A827-069775A8A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99381"/>
              <a:ext cx="12188952" cy="902694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48928757-970C-4B99-9F9C-0C07E4A945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01488"/>
              <a:ext cx="12188952" cy="641669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 useBgFill="1">
          <p:nvSpPr>
            <p:cNvPr id="14" name="Freeform: Shape 13">
              <a:extLst>
                <a:ext uri="{FF2B5EF4-FFF2-40B4-BE49-F238E27FC236}">
                  <a16:creationId xmlns:a16="http://schemas.microsoft.com/office/drawing/2014/main" id="{1213505B-6136-49EC-951C-1FDA2A6C5B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14750"/>
              <a:ext cx="12188952" cy="1201528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396874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4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7104" y="2628741"/>
            <a:ext cx="18288000" cy="7658259"/>
          </a:xfrm>
          <a:custGeom>
            <a:avLst/>
            <a:gdLst/>
            <a:ahLst/>
            <a:cxnLst/>
            <a:rect l="l" t="t" r="r" b="b"/>
            <a:pathLst>
              <a:path w="18288000" h="7658259">
                <a:moveTo>
                  <a:pt x="0" y="0"/>
                </a:moveTo>
                <a:lnTo>
                  <a:pt x="18288000" y="0"/>
                </a:lnTo>
                <a:lnTo>
                  <a:pt x="18288000" y="7658259"/>
                </a:lnTo>
                <a:lnTo>
                  <a:pt x="0" y="76582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26703" t="-4093" r="-12393" b="-37491"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3" name="Freeform 3"/>
          <p:cNvSpPr/>
          <p:nvPr/>
        </p:nvSpPr>
        <p:spPr>
          <a:xfrm>
            <a:off x="4343664" y="848712"/>
            <a:ext cx="2527393" cy="3040473"/>
          </a:xfrm>
          <a:custGeom>
            <a:avLst/>
            <a:gdLst/>
            <a:ahLst/>
            <a:cxnLst/>
            <a:rect l="l" t="t" r="r" b="b"/>
            <a:pathLst>
              <a:path w="2527393" h="3040473">
                <a:moveTo>
                  <a:pt x="0" y="0"/>
                </a:moveTo>
                <a:lnTo>
                  <a:pt x="2527394" y="0"/>
                </a:lnTo>
                <a:lnTo>
                  <a:pt x="2527394" y="3040473"/>
                </a:lnTo>
                <a:lnTo>
                  <a:pt x="0" y="30404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4" name="Freeform 4"/>
          <p:cNvSpPr/>
          <p:nvPr/>
        </p:nvSpPr>
        <p:spPr>
          <a:xfrm>
            <a:off x="12054286" y="493646"/>
            <a:ext cx="2177915" cy="2964831"/>
          </a:xfrm>
          <a:custGeom>
            <a:avLst/>
            <a:gdLst/>
            <a:ahLst/>
            <a:cxnLst/>
            <a:rect l="l" t="t" r="r" b="b"/>
            <a:pathLst>
              <a:path w="2177915" h="2964831">
                <a:moveTo>
                  <a:pt x="0" y="0"/>
                </a:moveTo>
                <a:lnTo>
                  <a:pt x="2177916" y="0"/>
                </a:lnTo>
                <a:lnTo>
                  <a:pt x="2177916" y="2964831"/>
                </a:lnTo>
                <a:lnTo>
                  <a:pt x="0" y="29648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5" name="Freeform 5"/>
          <p:cNvSpPr/>
          <p:nvPr/>
        </p:nvSpPr>
        <p:spPr>
          <a:xfrm rot="-996230">
            <a:off x="-318534" y="5007386"/>
            <a:ext cx="5455209" cy="4596013"/>
          </a:xfrm>
          <a:custGeom>
            <a:avLst/>
            <a:gdLst/>
            <a:ahLst/>
            <a:cxnLst/>
            <a:rect l="l" t="t" r="r" b="b"/>
            <a:pathLst>
              <a:path w="5455209" h="4596013">
                <a:moveTo>
                  <a:pt x="0" y="0"/>
                </a:moveTo>
                <a:lnTo>
                  <a:pt x="5455209" y="0"/>
                </a:lnTo>
                <a:lnTo>
                  <a:pt x="5455209" y="4596013"/>
                </a:lnTo>
                <a:lnTo>
                  <a:pt x="0" y="459601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6" name="Freeform 6"/>
          <p:cNvSpPr/>
          <p:nvPr/>
        </p:nvSpPr>
        <p:spPr>
          <a:xfrm>
            <a:off x="12947675" y="5143500"/>
            <a:ext cx="1942528" cy="1954745"/>
          </a:xfrm>
          <a:custGeom>
            <a:avLst/>
            <a:gdLst/>
            <a:ahLst/>
            <a:cxnLst/>
            <a:rect l="l" t="t" r="r" b="b"/>
            <a:pathLst>
              <a:path w="1942528" h="1954745">
                <a:moveTo>
                  <a:pt x="0" y="0"/>
                </a:moveTo>
                <a:lnTo>
                  <a:pt x="1942528" y="0"/>
                </a:lnTo>
                <a:lnTo>
                  <a:pt x="1942528" y="1954745"/>
                </a:lnTo>
                <a:lnTo>
                  <a:pt x="0" y="195474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7" name="Freeform 7"/>
          <p:cNvSpPr/>
          <p:nvPr/>
        </p:nvSpPr>
        <p:spPr>
          <a:xfrm rot="-1494215">
            <a:off x="15038752" y="7329223"/>
            <a:ext cx="906935" cy="905802"/>
          </a:xfrm>
          <a:custGeom>
            <a:avLst/>
            <a:gdLst/>
            <a:ahLst/>
            <a:cxnLst/>
            <a:rect l="l" t="t" r="r" b="b"/>
            <a:pathLst>
              <a:path w="906935" h="905802">
                <a:moveTo>
                  <a:pt x="0" y="0"/>
                </a:moveTo>
                <a:lnTo>
                  <a:pt x="906935" y="0"/>
                </a:lnTo>
                <a:lnTo>
                  <a:pt x="906935" y="905802"/>
                </a:lnTo>
                <a:lnTo>
                  <a:pt x="0" y="9058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8" name="Freeform 8"/>
          <p:cNvSpPr/>
          <p:nvPr/>
        </p:nvSpPr>
        <p:spPr>
          <a:xfrm rot="1745792">
            <a:off x="6450920" y="6195703"/>
            <a:ext cx="5930318" cy="1969360"/>
          </a:xfrm>
          <a:custGeom>
            <a:avLst/>
            <a:gdLst/>
            <a:ahLst/>
            <a:cxnLst/>
            <a:rect l="l" t="t" r="r" b="b"/>
            <a:pathLst>
              <a:path w="5930318" h="1969360">
                <a:moveTo>
                  <a:pt x="0" y="0"/>
                </a:moveTo>
                <a:lnTo>
                  <a:pt x="5930318" y="0"/>
                </a:lnTo>
                <a:lnTo>
                  <a:pt x="5930318" y="1969360"/>
                </a:lnTo>
                <a:lnTo>
                  <a:pt x="0" y="196936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9" name="Freeform 9"/>
          <p:cNvSpPr/>
          <p:nvPr/>
        </p:nvSpPr>
        <p:spPr>
          <a:xfrm>
            <a:off x="12485872" y="8771947"/>
            <a:ext cx="1314744" cy="682024"/>
          </a:xfrm>
          <a:custGeom>
            <a:avLst/>
            <a:gdLst/>
            <a:ahLst/>
            <a:cxnLst/>
            <a:rect l="l" t="t" r="r" b="b"/>
            <a:pathLst>
              <a:path w="1314744" h="682024">
                <a:moveTo>
                  <a:pt x="0" y="0"/>
                </a:moveTo>
                <a:lnTo>
                  <a:pt x="1314744" y="0"/>
                </a:lnTo>
                <a:lnTo>
                  <a:pt x="1314744" y="682023"/>
                </a:lnTo>
                <a:lnTo>
                  <a:pt x="0" y="68202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grpSp>
        <p:nvGrpSpPr>
          <p:cNvPr id="10" name="Group 10"/>
          <p:cNvGrpSpPr/>
          <p:nvPr/>
        </p:nvGrpSpPr>
        <p:grpSpPr>
          <a:xfrm>
            <a:off x="1028700" y="1028700"/>
            <a:ext cx="16230600" cy="8589577"/>
            <a:chOff x="0" y="0"/>
            <a:chExt cx="5490351" cy="290561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490351" cy="2905610"/>
            </a:xfrm>
            <a:custGeom>
              <a:avLst/>
              <a:gdLst/>
              <a:ahLst/>
              <a:cxnLst/>
              <a:rect l="l" t="t" r="r" b="b"/>
              <a:pathLst>
                <a:path w="5490351" h="2905610">
                  <a:moveTo>
                    <a:pt x="5365891" y="2905610"/>
                  </a:moveTo>
                  <a:lnTo>
                    <a:pt x="124460" y="2905610"/>
                  </a:lnTo>
                  <a:cubicBezTo>
                    <a:pt x="55880" y="2905610"/>
                    <a:pt x="0" y="2849730"/>
                    <a:pt x="0" y="278115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781150"/>
                  </a:lnTo>
                  <a:cubicBezTo>
                    <a:pt x="5490351" y="2849730"/>
                    <a:pt x="5434471" y="2905610"/>
                    <a:pt x="5365891" y="2905610"/>
                  </a:cubicBezTo>
                  <a:close/>
                </a:path>
              </a:pathLst>
            </a:custGeom>
            <a:solidFill>
              <a:srgbClr val="1C304B">
                <a:alpha val="31765"/>
              </a:srgbClr>
            </a:solidFill>
          </p:spPr>
          <p:txBody>
            <a:bodyPr/>
            <a:lstStyle/>
            <a:p>
              <a:endParaRPr lang="ar-SA"/>
            </a:p>
          </p:txBody>
        </p:sp>
      </p:grpSp>
      <p:sp>
        <p:nvSpPr>
          <p:cNvPr id="12" name="Freeform 12"/>
          <p:cNvSpPr/>
          <p:nvPr/>
        </p:nvSpPr>
        <p:spPr>
          <a:xfrm rot="-472997">
            <a:off x="245923" y="5355695"/>
            <a:ext cx="3414904" cy="4654043"/>
          </a:xfrm>
          <a:custGeom>
            <a:avLst/>
            <a:gdLst/>
            <a:ahLst/>
            <a:cxnLst/>
            <a:rect l="l" t="t" r="r" b="b"/>
            <a:pathLst>
              <a:path w="3414904" h="4654043">
                <a:moveTo>
                  <a:pt x="0" y="0"/>
                </a:moveTo>
                <a:lnTo>
                  <a:pt x="3414905" y="0"/>
                </a:lnTo>
                <a:lnTo>
                  <a:pt x="3414905" y="4654043"/>
                </a:lnTo>
                <a:lnTo>
                  <a:pt x="0" y="465404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3" name="Freeform 13"/>
          <p:cNvSpPr/>
          <p:nvPr/>
        </p:nvSpPr>
        <p:spPr>
          <a:xfrm>
            <a:off x="13800616" y="848712"/>
            <a:ext cx="3790677" cy="2054073"/>
          </a:xfrm>
          <a:custGeom>
            <a:avLst/>
            <a:gdLst/>
            <a:ahLst/>
            <a:cxnLst/>
            <a:rect l="l" t="t" r="r" b="b"/>
            <a:pathLst>
              <a:path w="3790677" h="2054073">
                <a:moveTo>
                  <a:pt x="0" y="0"/>
                </a:moveTo>
                <a:lnTo>
                  <a:pt x="3790677" y="0"/>
                </a:lnTo>
                <a:lnTo>
                  <a:pt x="3790677" y="2054073"/>
                </a:lnTo>
                <a:lnTo>
                  <a:pt x="0" y="205407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48000"/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4" name="TextBox 14"/>
          <p:cNvSpPr txBox="1"/>
          <p:nvPr/>
        </p:nvSpPr>
        <p:spPr>
          <a:xfrm>
            <a:off x="2119402" y="3636793"/>
            <a:ext cx="14049196" cy="2708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082"/>
              </a:lnSpc>
            </a:pPr>
            <a:r>
              <a:rPr lang="en-US" sz="15773">
                <a:solidFill>
                  <a:srgbClr val="FFFFFF"/>
                </a:solidFill>
                <a:latin typeface="More Sugar"/>
              </a:rPr>
              <a:t>Thank You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4316" t="-8712" r="-22572" b="-51232"/>
            </a:stretch>
          </a:blipFill>
        </p:spPr>
        <p:txBody>
          <a:bodyPr/>
          <a:lstStyle/>
          <a:p>
            <a:endParaRPr lang="ar-SA"/>
          </a:p>
        </p:txBody>
      </p:sp>
      <p:grpSp>
        <p:nvGrpSpPr>
          <p:cNvPr id="3" name="Group 3"/>
          <p:cNvGrpSpPr/>
          <p:nvPr/>
        </p:nvGrpSpPr>
        <p:grpSpPr>
          <a:xfrm>
            <a:off x="3985214" y="2574061"/>
            <a:ext cx="11090924" cy="5510278"/>
            <a:chOff x="0" y="0"/>
            <a:chExt cx="3751745" cy="186397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51745" cy="1863971"/>
            </a:xfrm>
            <a:custGeom>
              <a:avLst/>
              <a:gdLst/>
              <a:ahLst/>
              <a:cxnLst/>
              <a:rect l="l" t="t" r="r" b="b"/>
              <a:pathLst>
                <a:path w="3751745" h="1863971">
                  <a:moveTo>
                    <a:pt x="3627285" y="1863971"/>
                  </a:moveTo>
                  <a:lnTo>
                    <a:pt x="124460" y="1863971"/>
                  </a:lnTo>
                  <a:cubicBezTo>
                    <a:pt x="55880" y="1863971"/>
                    <a:pt x="0" y="1808091"/>
                    <a:pt x="0" y="173951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627285" y="0"/>
                  </a:lnTo>
                  <a:cubicBezTo>
                    <a:pt x="3695865" y="0"/>
                    <a:pt x="3751745" y="55880"/>
                    <a:pt x="3751745" y="124460"/>
                  </a:cubicBezTo>
                  <a:lnTo>
                    <a:pt x="3751745" y="1739511"/>
                  </a:lnTo>
                  <a:cubicBezTo>
                    <a:pt x="3751745" y="1808091"/>
                    <a:pt x="3695865" y="1863971"/>
                    <a:pt x="3627285" y="1863971"/>
                  </a:cubicBezTo>
                  <a:close/>
                </a:path>
              </a:pathLst>
            </a:custGeom>
            <a:solidFill>
              <a:srgbClr val="F4F6F8"/>
            </a:solidFill>
          </p:spPr>
          <p:txBody>
            <a:bodyPr/>
            <a:lstStyle/>
            <a:p>
              <a:endParaRPr lang="ar-SA"/>
            </a:p>
          </p:txBody>
        </p:sp>
      </p:grpSp>
      <p:sp>
        <p:nvSpPr>
          <p:cNvPr id="5" name="Freeform 5"/>
          <p:cNvSpPr/>
          <p:nvPr/>
        </p:nvSpPr>
        <p:spPr>
          <a:xfrm rot="-2881856">
            <a:off x="-888815" y="4917081"/>
            <a:ext cx="5455209" cy="4596013"/>
          </a:xfrm>
          <a:custGeom>
            <a:avLst/>
            <a:gdLst/>
            <a:ahLst/>
            <a:cxnLst/>
            <a:rect l="l" t="t" r="r" b="b"/>
            <a:pathLst>
              <a:path w="5455209" h="4596013">
                <a:moveTo>
                  <a:pt x="0" y="0"/>
                </a:moveTo>
                <a:lnTo>
                  <a:pt x="5455209" y="0"/>
                </a:lnTo>
                <a:lnTo>
                  <a:pt x="5455209" y="4596013"/>
                </a:lnTo>
                <a:lnTo>
                  <a:pt x="0" y="459601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ar-SA" dirty="0"/>
          </a:p>
        </p:txBody>
      </p:sp>
      <p:sp>
        <p:nvSpPr>
          <p:cNvPr id="7" name="Freeform 7"/>
          <p:cNvSpPr/>
          <p:nvPr/>
        </p:nvSpPr>
        <p:spPr>
          <a:xfrm>
            <a:off x="14689462" y="6722388"/>
            <a:ext cx="3455558" cy="3633652"/>
          </a:xfrm>
          <a:custGeom>
            <a:avLst/>
            <a:gdLst/>
            <a:ahLst/>
            <a:cxnLst/>
            <a:rect l="l" t="t" r="r" b="b"/>
            <a:pathLst>
              <a:path w="4966294" h="4842137">
                <a:moveTo>
                  <a:pt x="0" y="0"/>
                </a:moveTo>
                <a:lnTo>
                  <a:pt x="4966294" y="0"/>
                </a:lnTo>
                <a:lnTo>
                  <a:pt x="4966294" y="4842137"/>
                </a:lnTo>
                <a:lnTo>
                  <a:pt x="0" y="48421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ar-SA" dirty="0"/>
          </a:p>
        </p:txBody>
      </p:sp>
      <p:sp>
        <p:nvSpPr>
          <p:cNvPr id="8" name="Freeform 8"/>
          <p:cNvSpPr/>
          <p:nvPr/>
        </p:nvSpPr>
        <p:spPr>
          <a:xfrm rot="1745792">
            <a:off x="11925044" y="1248369"/>
            <a:ext cx="5930318" cy="1969360"/>
          </a:xfrm>
          <a:custGeom>
            <a:avLst/>
            <a:gdLst/>
            <a:ahLst/>
            <a:cxnLst/>
            <a:rect l="l" t="t" r="r" b="b"/>
            <a:pathLst>
              <a:path w="5930318" h="1969360">
                <a:moveTo>
                  <a:pt x="0" y="0"/>
                </a:moveTo>
                <a:lnTo>
                  <a:pt x="5930318" y="0"/>
                </a:lnTo>
                <a:lnTo>
                  <a:pt x="5930318" y="1969360"/>
                </a:lnTo>
                <a:lnTo>
                  <a:pt x="0" y="196936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9" name="Freeform 9"/>
          <p:cNvSpPr/>
          <p:nvPr/>
        </p:nvSpPr>
        <p:spPr>
          <a:xfrm rot="-472997">
            <a:off x="576940" y="4678686"/>
            <a:ext cx="3170417" cy="4983026"/>
          </a:xfrm>
          <a:custGeom>
            <a:avLst/>
            <a:gdLst/>
            <a:ahLst/>
            <a:cxnLst/>
            <a:rect l="l" t="t" r="r" b="b"/>
            <a:pathLst>
              <a:path w="4382501" h="5972744">
                <a:moveTo>
                  <a:pt x="0" y="0"/>
                </a:moveTo>
                <a:lnTo>
                  <a:pt x="4382501" y="0"/>
                </a:lnTo>
                <a:lnTo>
                  <a:pt x="4382501" y="5972745"/>
                </a:lnTo>
                <a:lnTo>
                  <a:pt x="0" y="597274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80000"/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0" name="Freeform 10"/>
          <p:cNvSpPr/>
          <p:nvPr/>
        </p:nvSpPr>
        <p:spPr>
          <a:xfrm>
            <a:off x="3406893" y="7215088"/>
            <a:ext cx="3202507" cy="3106432"/>
          </a:xfrm>
          <a:custGeom>
            <a:avLst/>
            <a:gdLst/>
            <a:ahLst/>
            <a:cxnLst/>
            <a:rect l="l" t="t" r="r" b="b"/>
            <a:pathLst>
              <a:path w="3202507" h="3106432">
                <a:moveTo>
                  <a:pt x="0" y="0"/>
                </a:moveTo>
                <a:lnTo>
                  <a:pt x="3202507" y="0"/>
                </a:lnTo>
                <a:lnTo>
                  <a:pt x="3202507" y="3106432"/>
                </a:lnTo>
                <a:lnTo>
                  <a:pt x="0" y="310643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ar-SA" dirty="0"/>
          </a:p>
        </p:txBody>
      </p:sp>
      <p:sp>
        <p:nvSpPr>
          <p:cNvPr id="11" name="Freeform 11"/>
          <p:cNvSpPr/>
          <p:nvPr/>
        </p:nvSpPr>
        <p:spPr>
          <a:xfrm>
            <a:off x="13880306" y="9222905"/>
            <a:ext cx="1588174" cy="869525"/>
          </a:xfrm>
          <a:custGeom>
            <a:avLst/>
            <a:gdLst/>
            <a:ahLst/>
            <a:cxnLst/>
            <a:rect l="l" t="t" r="r" b="b"/>
            <a:pathLst>
              <a:path w="1588174" h="869525">
                <a:moveTo>
                  <a:pt x="0" y="0"/>
                </a:moveTo>
                <a:lnTo>
                  <a:pt x="1588174" y="0"/>
                </a:lnTo>
                <a:lnTo>
                  <a:pt x="1588174" y="869525"/>
                </a:lnTo>
                <a:lnTo>
                  <a:pt x="0" y="86952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50000"/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2" name="Freeform 12"/>
          <p:cNvSpPr/>
          <p:nvPr/>
        </p:nvSpPr>
        <p:spPr>
          <a:xfrm flipH="1">
            <a:off x="2162148" y="1892037"/>
            <a:ext cx="1314744" cy="682024"/>
          </a:xfrm>
          <a:custGeom>
            <a:avLst/>
            <a:gdLst/>
            <a:ahLst/>
            <a:cxnLst/>
            <a:rect l="l" t="t" r="r" b="b"/>
            <a:pathLst>
              <a:path w="1314744" h="682024">
                <a:moveTo>
                  <a:pt x="1314744" y="0"/>
                </a:moveTo>
                <a:lnTo>
                  <a:pt x="0" y="0"/>
                </a:lnTo>
                <a:lnTo>
                  <a:pt x="0" y="682024"/>
                </a:lnTo>
                <a:lnTo>
                  <a:pt x="1314744" y="682024"/>
                </a:lnTo>
                <a:lnTo>
                  <a:pt x="1314744" y="0"/>
                </a:lnTo>
                <a:close/>
              </a:path>
            </a:pathLst>
          </a:custGeom>
          <a:blipFill>
            <a:blip r:embed="rId11">
              <a:alphaModFix amt="50000"/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pic>
        <p:nvPicPr>
          <p:cNvPr id="13" name="Picture 1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52840.1361"/>
                </p14:media>
              </p:ext>
            </p:extLst>
          </p:nvPr>
        </p:nvPicPr>
        <p:blipFill>
          <a:blip r:embed="rId12"/>
          <a:srcRect t="4401" b="4401"/>
          <a:stretch>
            <a:fillRect/>
          </a:stretch>
        </p:blipFill>
        <p:spPr>
          <a:xfrm>
            <a:off x="3985214" y="2680047"/>
            <a:ext cx="11060952" cy="5674097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4162653" y="714599"/>
            <a:ext cx="10199640" cy="1615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711"/>
              </a:lnSpc>
              <a:spcBef>
                <a:spcPct val="0"/>
              </a:spcBef>
            </a:pPr>
            <a:r>
              <a:rPr lang="en-US" sz="10592" dirty="0">
                <a:solidFill>
                  <a:srgbClr val="024752"/>
                </a:solidFill>
                <a:latin typeface="More Sugar"/>
              </a:rPr>
              <a:t>Religion Goal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4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1028700"/>
            <a:ext cx="8229600" cy="8229600"/>
            <a:chOff x="0" y="0"/>
            <a:chExt cx="1913890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024752"/>
            </a:solidFill>
          </p:spPr>
          <p:txBody>
            <a:bodyPr/>
            <a:lstStyle/>
            <a:p>
              <a:endParaRPr lang="ar-SA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9689010" y="1648589"/>
            <a:ext cx="7139579" cy="7243986"/>
            <a:chOff x="0" y="0"/>
            <a:chExt cx="2952750" cy="2995930"/>
          </a:xfrm>
        </p:grpSpPr>
        <p:sp>
          <p:nvSpPr>
            <p:cNvPr id="5" name="Freeform 5"/>
            <p:cNvSpPr/>
            <p:nvPr/>
          </p:nvSpPr>
          <p:spPr>
            <a:xfrm>
              <a:off x="-2540" y="-5080"/>
              <a:ext cx="2962910" cy="3004820"/>
            </a:xfrm>
            <a:custGeom>
              <a:avLst/>
              <a:gdLst/>
              <a:ahLst/>
              <a:cxnLst/>
              <a:rect l="l" t="t" r="r" b="b"/>
              <a:pathLst>
                <a:path w="2962910" h="3004820">
                  <a:moveTo>
                    <a:pt x="2936240" y="16510"/>
                  </a:moveTo>
                  <a:lnTo>
                    <a:pt x="2926080" y="16510"/>
                  </a:lnTo>
                  <a:cubicBezTo>
                    <a:pt x="2684780" y="16510"/>
                    <a:pt x="2443480" y="19050"/>
                    <a:pt x="2203450" y="21590"/>
                  </a:cubicBezTo>
                  <a:cubicBezTo>
                    <a:pt x="1775460" y="26670"/>
                    <a:pt x="1346200" y="34290"/>
                    <a:pt x="918210" y="35560"/>
                  </a:cubicBezTo>
                  <a:cubicBezTo>
                    <a:pt x="751840" y="35560"/>
                    <a:pt x="585470" y="26670"/>
                    <a:pt x="419100" y="16510"/>
                  </a:cubicBezTo>
                  <a:cubicBezTo>
                    <a:pt x="281940" y="7620"/>
                    <a:pt x="142240" y="0"/>
                    <a:pt x="5080" y="10160"/>
                  </a:cubicBezTo>
                  <a:cubicBezTo>
                    <a:pt x="6350" y="210820"/>
                    <a:pt x="7620" y="411480"/>
                    <a:pt x="10160" y="610870"/>
                  </a:cubicBezTo>
                  <a:cubicBezTo>
                    <a:pt x="13970" y="1056640"/>
                    <a:pt x="20320" y="1502410"/>
                    <a:pt x="16510" y="1948180"/>
                  </a:cubicBezTo>
                  <a:cubicBezTo>
                    <a:pt x="15240" y="2169160"/>
                    <a:pt x="6350" y="2390140"/>
                    <a:pt x="2540" y="2611120"/>
                  </a:cubicBezTo>
                  <a:cubicBezTo>
                    <a:pt x="0" y="2730500"/>
                    <a:pt x="10160" y="2849880"/>
                    <a:pt x="17780" y="2967990"/>
                  </a:cubicBezTo>
                  <a:cubicBezTo>
                    <a:pt x="77470" y="2962910"/>
                    <a:pt x="138430" y="2966720"/>
                    <a:pt x="196850" y="2971800"/>
                  </a:cubicBezTo>
                  <a:cubicBezTo>
                    <a:pt x="287020" y="2979420"/>
                    <a:pt x="375920" y="2988310"/>
                    <a:pt x="466090" y="2992120"/>
                  </a:cubicBezTo>
                  <a:cubicBezTo>
                    <a:pt x="882650" y="3004820"/>
                    <a:pt x="1300480" y="2997200"/>
                    <a:pt x="1717040" y="2987040"/>
                  </a:cubicBezTo>
                  <a:cubicBezTo>
                    <a:pt x="2127250" y="2975610"/>
                    <a:pt x="2538730" y="2962910"/>
                    <a:pt x="2950210" y="2961640"/>
                  </a:cubicBezTo>
                  <a:cubicBezTo>
                    <a:pt x="2942590" y="2794000"/>
                    <a:pt x="2933700" y="2626360"/>
                    <a:pt x="2928620" y="2457450"/>
                  </a:cubicBezTo>
                  <a:cubicBezTo>
                    <a:pt x="2915920" y="2034540"/>
                    <a:pt x="2933700" y="1612900"/>
                    <a:pt x="2945130" y="1189990"/>
                  </a:cubicBezTo>
                  <a:cubicBezTo>
                    <a:pt x="2956560" y="800100"/>
                    <a:pt x="2962910" y="407670"/>
                    <a:pt x="2936240" y="16510"/>
                  </a:cubicBezTo>
                  <a:close/>
                </a:path>
              </a:pathLst>
            </a:custGeom>
            <a:blipFill>
              <a:blip r:embed="rId3"/>
              <a:stretch>
                <a:fillRect t="-15762" b="-15762"/>
              </a:stretch>
            </a:blipFill>
          </p:spPr>
          <p:txBody>
            <a:bodyPr/>
            <a:lstStyle/>
            <a:p>
              <a:endParaRPr lang="ar-SA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705137" y="1506115"/>
            <a:ext cx="7471558" cy="1448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11407"/>
              </a:lnSpc>
              <a:spcBef>
                <a:spcPct val="0"/>
              </a:spcBef>
            </a:pPr>
            <a:r>
              <a:rPr lang="en-US" sz="9506">
                <a:solidFill>
                  <a:srgbClr val="024752"/>
                </a:solidFill>
                <a:latin typeface="More Sugar"/>
              </a:rPr>
              <a:t>national goal </a:t>
            </a:r>
          </a:p>
        </p:txBody>
      </p:sp>
      <p:sp>
        <p:nvSpPr>
          <p:cNvPr id="7" name="Freeform 7"/>
          <p:cNvSpPr/>
          <p:nvPr/>
        </p:nvSpPr>
        <p:spPr>
          <a:xfrm>
            <a:off x="13791196" y="6064432"/>
            <a:ext cx="4509094" cy="4247749"/>
          </a:xfrm>
          <a:custGeom>
            <a:avLst/>
            <a:gdLst/>
            <a:ahLst/>
            <a:cxnLst/>
            <a:rect l="l" t="t" r="r" b="b"/>
            <a:pathLst>
              <a:path w="4966294" h="4842137">
                <a:moveTo>
                  <a:pt x="0" y="0"/>
                </a:moveTo>
                <a:lnTo>
                  <a:pt x="4966294" y="0"/>
                </a:lnTo>
                <a:lnTo>
                  <a:pt x="4966294" y="4842137"/>
                </a:lnTo>
                <a:lnTo>
                  <a:pt x="0" y="48421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ar-SA" dirty="0"/>
          </a:p>
        </p:txBody>
      </p:sp>
      <p:sp>
        <p:nvSpPr>
          <p:cNvPr id="8" name="Freeform 8"/>
          <p:cNvSpPr/>
          <p:nvPr/>
        </p:nvSpPr>
        <p:spPr>
          <a:xfrm>
            <a:off x="8037197" y="0"/>
            <a:ext cx="2999867" cy="2954869"/>
          </a:xfrm>
          <a:custGeom>
            <a:avLst/>
            <a:gdLst/>
            <a:ahLst/>
            <a:cxnLst/>
            <a:rect l="l" t="t" r="r" b="b"/>
            <a:pathLst>
              <a:path w="2999867" h="2954869">
                <a:moveTo>
                  <a:pt x="0" y="0"/>
                </a:moveTo>
                <a:lnTo>
                  <a:pt x="2999867" y="0"/>
                </a:lnTo>
                <a:lnTo>
                  <a:pt x="2999867" y="2954869"/>
                </a:lnTo>
                <a:lnTo>
                  <a:pt x="0" y="29548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9" name="Freeform 9"/>
          <p:cNvSpPr/>
          <p:nvPr/>
        </p:nvSpPr>
        <p:spPr>
          <a:xfrm>
            <a:off x="-128477" y="3349470"/>
            <a:ext cx="9138786" cy="2638825"/>
          </a:xfrm>
          <a:custGeom>
            <a:avLst/>
            <a:gdLst/>
            <a:ahLst/>
            <a:cxnLst/>
            <a:rect l="l" t="t" r="r" b="b"/>
            <a:pathLst>
              <a:path w="9138786" h="2638825">
                <a:moveTo>
                  <a:pt x="0" y="0"/>
                </a:moveTo>
                <a:lnTo>
                  <a:pt x="9138786" y="0"/>
                </a:lnTo>
                <a:lnTo>
                  <a:pt x="9138786" y="2638825"/>
                </a:lnTo>
                <a:lnTo>
                  <a:pt x="0" y="26388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0" name="Freeform 10"/>
          <p:cNvSpPr/>
          <p:nvPr/>
        </p:nvSpPr>
        <p:spPr>
          <a:xfrm>
            <a:off x="1581565" y="6280114"/>
            <a:ext cx="5718703" cy="3816386"/>
          </a:xfrm>
          <a:custGeom>
            <a:avLst/>
            <a:gdLst/>
            <a:ahLst/>
            <a:cxnLst/>
            <a:rect l="l" t="t" r="r" b="b"/>
            <a:pathLst>
              <a:path w="5718703" h="4333096">
                <a:moveTo>
                  <a:pt x="0" y="0"/>
                </a:moveTo>
                <a:lnTo>
                  <a:pt x="5718703" y="0"/>
                </a:lnTo>
                <a:lnTo>
                  <a:pt x="5718703" y="4333096"/>
                </a:lnTo>
                <a:lnTo>
                  <a:pt x="0" y="43330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3122" b="-29634"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1" name="TextBox 11"/>
          <p:cNvSpPr txBox="1"/>
          <p:nvPr/>
        </p:nvSpPr>
        <p:spPr>
          <a:xfrm>
            <a:off x="180742" y="4302773"/>
            <a:ext cx="8520349" cy="755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39"/>
              </a:lnSpc>
            </a:pPr>
            <a:r>
              <a:rPr lang="en-US" sz="6600" dirty="0">
                <a:solidFill>
                  <a:srgbClr val="024752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الإهتمام </a:t>
            </a:r>
            <a:r>
              <a:rPr lang="en-US" sz="6600" dirty="0" err="1">
                <a:solidFill>
                  <a:srgbClr val="024752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بنظافة</a:t>
            </a:r>
            <a:r>
              <a:rPr lang="en-US" sz="6600" dirty="0">
                <a:solidFill>
                  <a:srgbClr val="024752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 </a:t>
            </a:r>
            <a:r>
              <a:rPr lang="en-US" sz="6600" dirty="0" err="1">
                <a:solidFill>
                  <a:srgbClr val="024752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بيئتنا</a:t>
            </a:r>
            <a:r>
              <a:rPr lang="en-US" sz="6600" dirty="0">
                <a:solidFill>
                  <a:srgbClr val="024752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 </a:t>
            </a:r>
            <a:r>
              <a:rPr lang="en-US" sz="6600" dirty="0" err="1">
                <a:solidFill>
                  <a:srgbClr val="024752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واجب</a:t>
            </a:r>
            <a:r>
              <a:rPr lang="en-US" sz="6600" dirty="0">
                <a:solidFill>
                  <a:srgbClr val="024752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 </a:t>
            </a:r>
            <a:r>
              <a:rPr lang="en-US" sz="6600" dirty="0" err="1">
                <a:solidFill>
                  <a:srgbClr val="024752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انساني</a:t>
            </a:r>
            <a:r>
              <a:rPr lang="en-US" sz="6600" dirty="0">
                <a:solidFill>
                  <a:srgbClr val="024752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 </a:t>
            </a:r>
            <a:r>
              <a:rPr lang="en-US" sz="6600" dirty="0" err="1">
                <a:solidFill>
                  <a:srgbClr val="024752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وطني</a:t>
            </a:r>
            <a:r>
              <a:rPr lang="en-US" sz="6600" dirty="0">
                <a:solidFill>
                  <a:srgbClr val="024752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>
              <a:alphaModFix amt="62000"/>
            </a:blip>
            <a:stretch>
              <a:fillRect r="-21806" b="-167753"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3" name="Freeform 3"/>
          <p:cNvSpPr/>
          <p:nvPr/>
        </p:nvSpPr>
        <p:spPr>
          <a:xfrm>
            <a:off x="13781286" y="6015698"/>
            <a:ext cx="4380822" cy="4271302"/>
          </a:xfrm>
          <a:custGeom>
            <a:avLst/>
            <a:gdLst/>
            <a:ahLst/>
            <a:cxnLst/>
            <a:rect l="l" t="t" r="r" b="b"/>
            <a:pathLst>
              <a:path w="4380822" h="4271302">
                <a:moveTo>
                  <a:pt x="0" y="0"/>
                </a:moveTo>
                <a:lnTo>
                  <a:pt x="4380823" y="0"/>
                </a:lnTo>
                <a:lnTo>
                  <a:pt x="4380823" y="4271302"/>
                </a:lnTo>
                <a:lnTo>
                  <a:pt x="0" y="42713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5000"/>
            </a:blip>
            <a:stretch>
              <a:fillRect/>
            </a:stretch>
          </a:blipFill>
        </p:spPr>
        <p:txBody>
          <a:bodyPr/>
          <a:lstStyle/>
          <a:p>
            <a:endParaRPr lang="ar-SA" dirty="0"/>
          </a:p>
        </p:txBody>
      </p:sp>
      <p:sp>
        <p:nvSpPr>
          <p:cNvPr id="4" name="Freeform 4"/>
          <p:cNvSpPr/>
          <p:nvPr/>
        </p:nvSpPr>
        <p:spPr>
          <a:xfrm>
            <a:off x="11667604" y="6893612"/>
            <a:ext cx="3508692" cy="3401991"/>
          </a:xfrm>
          <a:custGeom>
            <a:avLst/>
            <a:gdLst/>
            <a:ahLst/>
            <a:cxnLst/>
            <a:rect l="l" t="t" r="r" b="b"/>
            <a:pathLst>
              <a:path w="4252684" h="4146367">
                <a:moveTo>
                  <a:pt x="0" y="0"/>
                </a:moveTo>
                <a:lnTo>
                  <a:pt x="4252684" y="0"/>
                </a:lnTo>
                <a:lnTo>
                  <a:pt x="4252684" y="4146367"/>
                </a:lnTo>
                <a:lnTo>
                  <a:pt x="0" y="41463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ar-SA" dirty="0"/>
          </a:p>
        </p:txBody>
      </p:sp>
      <p:sp>
        <p:nvSpPr>
          <p:cNvPr id="6" name="Freeform 6"/>
          <p:cNvSpPr/>
          <p:nvPr/>
        </p:nvSpPr>
        <p:spPr>
          <a:xfrm>
            <a:off x="9433220" y="2111861"/>
            <a:ext cx="7977459" cy="4118363"/>
          </a:xfrm>
          <a:custGeom>
            <a:avLst/>
            <a:gdLst/>
            <a:ahLst/>
            <a:cxnLst/>
            <a:rect l="l" t="t" r="r" b="b"/>
            <a:pathLst>
              <a:path w="7977459" h="4118363">
                <a:moveTo>
                  <a:pt x="0" y="0"/>
                </a:moveTo>
                <a:lnTo>
                  <a:pt x="7977459" y="0"/>
                </a:lnTo>
                <a:lnTo>
                  <a:pt x="7977459" y="4118363"/>
                </a:lnTo>
                <a:lnTo>
                  <a:pt x="0" y="41183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grpSp>
        <p:nvGrpSpPr>
          <p:cNvPr id="7" name="Group 7"/>
          <p:cNvGrpSpPr/>
          <p:nvPr/>
        </p:nvGrpSpPr>
        <p:grpSpPr>
          <a:xfrm>
            <a:off x="3018986" y="6065350"/>
            <a:ext cx="9145611" cy="3052593"/>
            <a:chOff x="0" y="0"/>
            <a:chExt cx="3093701" cy="103260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093701" cy="1032606"/>
            </a:xfrm>
            <a:custGeom>
              <a:avLst/>
              <a:gdLst/>
              <a:ahLst/>
              <a:cxnLst/>
              <a:rect l="l" t="t" r="r" b="b"/>
              <a:pathLst>
                <a:path w="3093701" h="1032606">
                  <a:moveTo>
                    <a:pt x="2969241" y="1032605"/>
                  </a:moveTo>
                  <a:lnTo>
                    <a:pt x="124460" y="1032605"/>
                  </a:lnTo>
                  <a:cubicBezTo>
                    <a:pt x="55880" y="1032605"/>
                    <a:pt x="0" y="976726"/>
                    <a:pt x="0" y="90814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969241" y="0"/>
                  </a:lnTo>
                  <a:cubicBezTo>
                    <a:pt x="3037821" y="0"/>
                    <a:pt x="3093701" y="55880"/>
                    <a:pt x="3093701" y="124460"/>
                  </a:cubicBezTo>
                  <a:lnTo>
                    <a:pt x="3093701" y="908146"/>
                  </a:lnTo>
                  <a:cubicBezTo>
                    <a:pt x="3093701" y="976726"/>
                    <a:pt x="3037821" y="1032606"/>
                    <a:pt x="2969241" y="1032606"/>
                  </a:cubicBezTo>
                  <a:close/>
                </a:path>
              </a:pathLst>
            </a:custGeom>
            <a:solidFill>
              <a:srgbClr val="1C304B">
                <a:alpha val="69804"/>
              </a:srgbClr>
            </a:solidFill>
          </p:spPr>
          <p:txBody>
            <a:bodyPr/>
            <a:lstStyle/>
            <a:p>
              <a:endParaRPr lang="ar-SA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3258800" y="311875"/>
            <a:ext cx="4745339" cy="4810731"/>
          </a:xfrm>
          <a:custGeom>
            <a:avLst/>
            <a:gdLst/>
            <a:ahLst/>
            <a:cxnLst/>
            <a:rect l="l" t="t" r="r" b="b"/>
            <a:pathLst>
              <a:path w="8179408" h="6728223">
                <a:moveTo>
                  <a:pt x="0" y="0"/>
                </a:moveTo>
                <a:lnTo>
                  <a:pt x="8179408" y="0"/>
                </a:lnTo>
                <a:lnTo>
                  <a:pt x="8179408" y="6728223"/>
                </a:lnTo>
                <a:lnTo>
                  <a:pt x="0" y="672822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0000"/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1" name="TextBox 11"/>
          <p:cNvSpPr txBox="1"/>
          <p:nvPr/>
        </p:nvSpPr>
        <p:spPr>
          <a:xfrm>
            <a:off x="3848896" y="6717764"/>
            <a:ext cx="8875549" cy="35692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366"/>
              </a:lnSpc>
            </a:pPr>
            <a:r>
              <a:rPr lang="en-US" sz="10261" dirty="0">
                <a:solidFill>
                  <a:srgbClr val="FFFFFF"/>
                </a:solidFill>
                <a:latin typeface="More Sugar"/>
              </a:rPr>
              <a:t>What is this?</a:t>
            </a:r>
          </a:p>
          <a:p>
            <a:pPr>
              <a:lnSpc>
                <a:spcPts val="14366"/>
              </a:lnSpc>
            </a:pPr>
            <a:endParaRPr lang="en-US" sz="10261" dirty="0">
              <a:solidFill>
                <a:srgbClr val="FFFFFF"/>
              </a:solidFill>
              <a:latin typeface="More Sugar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2170054" y="912008"/>
            <a:ext cx="7922887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4000" b="1" dirty="0">
                <a:solidFill>
                  <a:schemeClr val="tx2"/>
                </a:solidFill>
                <a:latin typeface="Open Sans Bold"/>
              </a:rPr>
              <a:t>Revision for the previous unit :</a:t>
            </a:r>
          </a:p>
          <a:p>
            <a:pPr>
              <a:lnSpc>
                <a:spcPts val="4200"/>
              </a:lnSpc>
            </a:pPr>
            <a:endParaRPr lang="en-US" sz="3000" dirty="0">
              <a:solidFill>
                <a:srgbClr val="FFFFFF"/>
              </a:solidFill>
              <a:latin typeface="Open Sans Bold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9000"/>
            </a:blip>
            <a:stretch>
              <a:fillRect t="-70674" b="-49143"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3" name="Freeform 3"/>
          <p:cNvSpPr/>
          <p:nvPr/>
        </p:nvSpPr>
        <p:spPr>
          <a:xfrm>
            <a:off x="457200" y="489515"/>
            <a:ext cx="4817118" cy="4550620"/>
          </a:xfrm>
          <a:custGeom>
            <a:avLst/>
            <a:gdLst/>
            <a:ahLst/>
            <a:cxnLst/>
            <a:rect l="l" t="t" r="r" b="b"/>
            <a:pathLst>
              <a:path w="7389644" h="6225775">
                <a:moveTo>
                  <a:pt x="0" y="0"/>
                </a:moveTo>
                <a:lnTo>
                  <a:pt x="7389644" y="0"/>
                </a:lnTo>
                <a:lnTo>
                  <a:pt x="7389644" y="6225775"/>
                </a:lnTo>
                <a:lnTo>
                  <a:pt x="0" y="62257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4" name="Freeform 4"/>
          <p:cNvSpPr/>
          <p:nvPr/>
        </p:nvSpPr>
        <p:spPr>
          <a:xfrm>
            <a:off x="12528515" y="489514"/>
            <a:ext cx="3435858" cy="8229600"/>
          </a:xfrm>
          <a:custGeom>
            <a:avLst/>
            <a:gdLst/>
            <a:ahLst/>
            <a:cxnLst/>
            <a:rect l="l" t="t" r="r" b="b"/>
            <a:pathLst>
              <a:path w="3435858" h="8229600">
                <a:moveTo>
                  <a:pt x="0" y="0"/>
                </a:moveTo>
                <a:lnTo>
                  <a:pt x="3435858" y="0"/>
                </a:lnTo>
                <a:lnTo>
                  <a:pt x="343585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grpSp>
        <p:nvGrpSpPr>
          <p:cNvPr id="5" name="Group 5"/>
          <p:cNvGrpSpPr/>
          <p:nvPr/>
        </p:nvGrpSpPr>
        <p:grpSpPr>
          <a:xfrm>
            <a:off x="1550793" y="4707553"/>
            <a:ext cx="9728408" cy="3179369"/>
            <a:chOff x="0" y="0"/>
            <a:chExt cx="3290844" cy="107549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290844" cy="1075491"/>
            </a:xfrm>
            <a:custGeom>
              <a:avLst/>
              <a:gdLst/>
              <a:ahLst/>
              <a:cxnLst/>
              <a:rect l="l" t="t" r="r" b="b"/>
              <a:pathLst>
                <a:path w="3290844" h="1075491">
                  <a:moveTo>
                    <a:pt x="3166384" y="1075490"/>
                  </a:moveTo>
                  <a:lnTo>
                    <a:pt x="124460" y="1075490"/>
                  </a:lnTo>
                  <a:cubicBezTo>
                    <a:pt x="55880" y="1075490"/>
                    <a:pt x="0" y="1019610"/>
                    <a:pt x="0" y="9510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166384" y="0"/>
                  </a:lnTo>
                  <a:cubicBezTo>
                    <a:pt x="3234964" y="0"/>
                    <a:pt x="3290844" y="55880"/>
                    <a:pt x="3290844" y="124460"/>
                  </a:cubicBezTo>
                  <a:lnTo>
                    <a:pt x="3290844" y="951031"/>
                  </a:lnTo>
                  <a:cubicBezTo>
                    <a:pt x="3290844" y="1019610"/>
                    <a:pt x="3234964" y="1075491"/>
                    <a:pt x="3166384" y="1075491"/>
                  </a:cubicBezTo>
                  <a:close/>
                </a:path>
              </a:pathLst>
            </a:custGeom>
            <a:solidFill>
              <a:srgbClr val="1C304B">
                <a:alpha val="80000"/>
              </a:srgbClr>
            </a:solidFill>
          </p:spPr>
          <p:txBody>
            <a:bodyPr/>
            <a:lstStyle/>
            <a:p>
              <a:endParaRPr lang="ar-SA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2520909" y="5246866"/>
            <a:ext cx="8055953" cy="35692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366"/>
              </a:lnSpc>
            </a:pPr>
            <a:r>
              <a:rPr lang="en-US" sz="10261">
                <a:solidFill>
                  <a:srgbClr val="FFFFFF"/>
                </a:solidFill>
                <a:latin typeface="More Sugar"/>
              </a:rPr>
              <a:t>What is this?</a:t>
            </a:r>
          </a:p>
          <a:p>
            <a:pPr>
              <a:lnSpc>
                <a:spcPts val="14366"/>
              </a:lnSpc>
            </a:pPr>
            <a:endParaRPr lang="en-US" sz="10261">
              <a:solidFill>
                <a:srgbClr val="FFFFFF"/>
              </a:solidFill>
              <a:latin typeface="More Sugar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4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4478000" y="1580446"/>
            <a:ext cx="3327704" cy="3733800"/>
          </a:xfrm>
          <a:custGeom>
            <a:avLst/>
            <a:gdLst/>
            <a:ahLst/>
            <a:cxnLst/>
            <a:rect l="l" t="t" r="r" b="b"/>
            <a:pathLst>
              <a:path w="8179408" h="6728223">
                <a:moveTo>
                  <a:pt x="0" y="0"/>
                </a:moveTo>
                <a:lnTo>
                  <a:pt x="8179408" y="0"/>
                </a:lnTo>
                <a:lnTo>
                  <a:pt x="8179408" y="6728223"/>
                </a:lnTo>
                <a:lnTo>
                  <a:pt x="0" y="67282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ar-SA" dirty="0"/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2705615" y="3112607"/>
            <a:ext cx="4341656" cy="4405147"/>
            <a:chOff x="0" y="0"/>
            <a:chExt cx="2952750" cy="2995930"/>
          </a:xfrm>
        </p:grpSpPr>
        <p:sp>
          <p:nvSpPr>
            <p:cNvPr id="5" name="Freeform 5"/>
            <p:cNvSpPr/>
            <p:nvPr/>
          </p:nvSpPr>
          <p:spPr>
            <a:xfrm>
              <a:off x="-2540" y="-5080"/>
              <a:ext cx="2962910" cy="3004820"/>
            </a:xfrm>
            <a:custGeom>
              <a:avLst/>
              <a:gdLst/>
              <a:ahLst/>
              <a:cxnLst/>
              <a:rect l="l" t="t" r="r" b="b"/>
              <a:pathLst>
                <a:path w="2962910" h="3004820">
                  <a:moveTo>
                    <a:pt x="2936240" y="16510"/>
                  </a:moveTo>
                  <a:lnTo>
                    <a:pt x="2926080" y="16510"/>
                  </a:lnTo>
                  <a:cubicBezTo>
                    <a:pt x="2684780" y="16510"/>
                    <a:pt x="2443480" y="19050"/>
                    <a:pt x="2203450" y="21590"/>
                  </a:cubicBezTo>
                  <a:cubicBezTo>
                    <a:pt x="1775460" y="26670"/>
                    <a:pt x="1346200" y="34290"/>
                    <a:pt x="918210" y="35560"/>
                  </a:cubicBezTo>
                  <a:cubicBezTo>
                    <a:pt x="751840" y="35560"/>
                    <a:pt x="585470" y="26670"/>
                    <a:pt x="419100" y="16510"/>
                  </a:cubicBezTo>
                  <a:cubicBezTo>
                    <a:pt x="281940" y="7620"/>
                    <a:pt x="142240" y="0"/>
                    <a:pt x="5080" y="10160"/>
                  </a:cubicBezTo>
                  <a:cubicBezTo>
                    <a:pt x="6350" y="210820"/>
                    <a:pt x="7620" y="411480"/>
                    <a:pt x="10160" y="610870"/>
                  </a:cubicBezTo>
                  <a:cubicBezTo>
                    <a:pt x="13970" y="1056640"/>
                    <a:pt x="20320" y="1502410"/>
                    <a:pt x="16510" y="1948180"/>
                  </a:cubicBezTo>
                  <a:cubicBezTo>
                    <a:pt x="15240" y="2169160"/>
                    <a:pt x="6350" y="2390140"/>
                    <a:pt x="2540" y="2611120"/>
                  </a:cubicBezTo>
                  <a:cubicBezTo>
                    <a:pt x="0" y="2730500"/>
                    <a:pt x="10160" y="2849880"/>
                    <a:pt x="17780" y="2967990"/>
                  </a:cubicBezTo>
                  <a:cubicBezTo>
                    <a:pt x="77470" y="2962910"/>
                    <a:pt x="138430" y="2966720"/>
                    <a:pt x="196850" y="2971800"/>
                  </a:cubicBezTo>
                  <a:cubicBezTo>
                    <a:pt x="287020" y="2979420"/>
                    <a:pt x="375920" y="2988310"/>
                    <a:pt x="466090" y="2992120"/>
                  </a:cubicBezTo>
                  <a:cubicBezTo>
                    <a:pt x="882650" y="3004820"/>
                    <a:pt x="1300480" y="2997200"/>
                    <a:pt x="1717040" y="2987040"/>
                  </a:cubicBezTo>
                  <a:cubicBezTo>
                    <a:pt x="2127250" y="2975610"/>
                    <a:pt x="2538730" y="2962910"/>
                    <a:pt x="2950210" y="2961640"/>
                  </a:cubicBezTo>
                  <a:cubicBezTo>
                    <a:pt x="2942590" y="2794000"/>
                    <a:pt x="2933700" y="2626360"/>
                    <a:pt x="2928620" y="2457450"/>
                  </a:cubicBezTo>
                  <a:cubicBezTo>
                    <a:pt x="2915920" y="2034540"/>
                    <a:pt x="2933700" y="1612900"/>
                    <a:pt x="2945130" y="1189990"/>
                  </a:cubicBezTo>
                  <a:cubicBezTo>
                    <a:pt x="2956560" y="800100"/>
                    <a:pt x="2962910" y="407670"/>
                    <a:pt x="2936240" y="16510"/>
                  </a:cubicBezTo>
                  <a:close/>
                </a:path>
              </a:pathLst>
            </a:custGeom>
            <a:blipFill>
              <a:blip r:embed="rId3"/>
              <a:stretch>
                <a:fillRect l="-2937" r="-2937"/>
              </a:stretch>
            </a:blipFill>
          </p:spPr>
          <p:txBody>
            <a:bodyPr/>
            <a:lstStyle/>
            <a:p>
              <a:endParaRPr lang="ar-SA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28700" y="3867381"/>
            <a:ext cx="11393848" cy="2895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07"/>
              </a:lnSpc>
            </a:pPr>
            <a:r>
              <a:rPr lang="en-US" sz="9506" dirty="0">
                <a:solidFill>
                  <a:srgbClr val="024752"/>
                </a:solidFill>
                <a:latin typeface="More Sugar"/>
              </a:rPr>
              <a:t>Sharks are ……….</a:t>
            </a:r>
          </a:p>
          <a:p>
            <a:pPr marL="0" lvl="0" indent="0" algn="ctr">
              <a:lnSpc>
                <a:spcPts val="11407"/>
              </a:lnSpc>
              <a:spcBef>
                <a:spcPct val="0"/>
              </a:spcBef>
            </a:pPr>
            <a:endParaRPr lang="en-US" sz="9506" dirty="0">
              <a:solidFill>
                <a:srgbClr val="024752"/>
              </a:solidFill>
              <a:latin typeface="More Sugar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8443065" y="3956224"/>
            <a:ext cx="3142416" cy="9201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</a:pPr>
            <a:r>
              <a:rPr lang="en-US" sz="5399" dirty="0">
                <a:solidFill>
                  <a:srgbClr val="F46530"/>
                </a:solidFill>
                <a:latin typeface="Elephant" panose="02020904090505020303" pitchFamily="18" charset="0"/>
              </a:rPr>
              <a:t>scary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4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312261"/>
            <a:ext cx="9730733" cy="10379449"/>
          </a:xfrm>
          <a:custGeom>
            <a:avLst/>
            <a:gdLst/>
            <a:ahLst/>
            <a:cxnLst/>
            <a:rect l="l" t="t" r="r" b="b"/>
            <a:pathLst>
              <a:path w="9730733" h="10379449">
                <a:moveTo>
                  <a:pt x="0" y="0"/>
                </a:moveTo>
                <a:lnTo>
                  <a:pt x="9730733" y="0"/>
                </a:lnTo>
                <a:lnTo>
                  <a:pt x="9730733" y="10379449"/>
                </a:lnTo>
                <a:lnTo>
                  <a:pt x="0" y="103794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3" name="Freeform 3"/>
          <p:cNvSpPr/>
          <p:nvPr/>
        </p:nvSpPr>
        <p:spPr>
          <a:xfrm>
            <a:off x="0" y="2885188"/>
            <a:ext cx="18288000" cy="7658259"/>
          </a:xfrm>
          <a:custGeom>
            <a:avLst/>
            <a:gdLst/>
            <a:ahLst/>
            <a:cxnLst/>
            <a:rect l="l" t="t" r="r" b="b"/>
            <a:pathLst>
              <a:path w="18288000" h="7658259">
                <a:moveTo>
                  <a:pt x="0" y="0"/>
                </a:moveTo>
                <a:lnTo>
                  <a:pt x="18288000" y="0"/>
                </a:lnTo>
                <a:lnTo>
                  <a:pt x="18288000" y="7658260"/>
                </a:lnTo>
                <a:lnTo>
                  <a:pt x="0" y="76582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</a:blip>
            <a:stretch>
              <a:fillRect l="-26703" t="-4093" r="-12393" b="-37491"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4" name="Freeform 4"/>
          <p:cNvSpPr/>
          <p:nvPr/>
        </p:nvSpPr>
        <p:spPr>
          <a:xfrm rot="538094">
            <a:off x="-3301945" y="-1994286"/>
            <a:ext cx="6603891" cy="4391587"/>
          </a:xfrm>
          <a:custGeom>
            <a:avLst/>
            <a:gdLst/>
            <a:ahLst/>
            <a:cxnLst/>
            <a:rect l="l" t="t" r="r" b="b"/>
            <a:pathLst>
              <a:path w="6603891" h="4391587">
                <a:moveTo>
                  <a:pt x="0" y="0"/>
                </a:moveTo>
                <a:lnTo>
                  <a:pt x="6603890" y="0"/>
                </a:lnTo>
                <a:lnTo>
                  <a:pt x="6603890" y="4391588"/>
                </a:lnTo>
                <a:lnTo>
                  <a:pt x="0" y="43915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5" name="Freeform 5"/>
          <p:cNvSpPr/>
          <p:nvPr/>
        </p:nvSpPr>
        <p:spPr>
          <a:xfrm rot="-126462" flipH="1">
            <a:off x="11782923" y="-3551075"/>
            <a:ext cx="9740795" cy="6477629"/>
          </a:xfrm>
          <a:custGeom>
            <a:avLst/>
            <a:gdLst/>
            <a:ahLst/>
            <a:cxnLst/>
            <a:rect l="l" t="t" r="r" b="b"/>
            <a:pathLst>
              <a:path w="9740795" h="6477629">
                <a:moveTo>
                  <a:pt x="9740795" y="0"/>
                </a:moveTo>
                <a:lnTo>
                  <a:pt x="0" y="0"/>
                </a:lnTo>
                <a:lnTo>
                  <a:pt x="0" y="6477629"/>
                </a:lnTo>
                <a:lnTo>
                  <a:pt x="9740795" y="6477629"/>
                </a:lnTo>
                <a:lnTo>
                  <a:pt x="9740795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6" name="TextBox 6"/>
          <p:cNvSpPr txBox="1"/>
          <p:nvPr/>
        </p:nvSpPr>
        <p:spPr>
          <a:xfrm>
            <a:off x="4126388" y="6726544"/>
            <a:ext cx="12385002" cy="17491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366"/>
              </a:lnSpc>
            </a:pPr>
            <a:r>
              <a:rPr lang="en-US" sz="10261">
                <a:solidFill>
                  <a:srgbClr val="1C304B"/>
                </a:solidFill>
                <a:latin typeface="More Sugar"/>
              </a:rPr>
              <a:t>Dolphin is ............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930870" y="6793219"/>
            <a:ext cx="1784866" cy="10994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6399" dirty="0">
                <a:solidFill>
                  <a:srgbClr val="F46530"/>
                </a:solidFill>
                <a:latin typeface="Elephant" panose="02020904090505020303" pitchFamily="18" charset="0"/>
                <a:cs typeface="Diwani Letter" panose="02010400000000000000" pitchFamily="2" charset="-78"/>
              </a:rPr>
              <a:t>cute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7666" b="-7666"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3" name="Freeform 3"/>
          <p:cNvSpPr/>
          <p:nvPr/>
        </p:nvSpPr>
        <p:spPr>
          <a:xfrm>
            <a:off x="4879268" y="1681118"/>
            <a:ext cx="2307310" cy="2307310"/>
          </a:xfrm>
          <a:custGeom>
            <a:avLst/>
            <a:gdLst/>
            <a:ahLst/>
            <a:cxnLst/>
            <a:rect l="l" t="t" r="r" b="b"/>
            <a:pathLst>
              <a:path w="2307310" h="2307310">
                <a:moveTo>
                  <a:pt x="0" y="0"/>
                </a:moveTo>
                <a:lnTo>
                  <a:pt x="2307310" y="0"/>
                </a:lnTo>
                <a:lnTo>
                  <a:pt x="2307310" y="2307311"/>
                </a:lnTo>
                <a:lnTo>
                  <a:pt x="0" y="23073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3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4" name="Freeform 4"/>
          <p:cNvSpPr/>
          <p:nvPr/>
        </p:nvSpPr>
        <p:spPr>
          <a:xfrm>
            <a:off x="1679381" y="4624343"/>
            <a:ext cx="14929237" cy="4337271"/>
          </a:xfrm>
          <a:custGeom>
            <a:avLst/>
            <a:gdLst/>
            <a:ahLst/>
            <a:cxnLst/>
            <a:rect l="l" t="t" r="r" b="b"/>
            <a:pathLst>
              <a:path w="14929237" h="4337271">
                <a:moveTo>
                  <a:pt x="0" y="0"/>
                </a:moveTo>
                <a:lnTo>
                  <a:pt x="14929237" y="0"/>
                </a:lnTo>
                <a:lnTo>
                  <a:pt x="14929237" y="4337272"/>
                </a:lnTo>
                <a:lnTo>
                  <a:pt x="0" y="433727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5" name="TextBox 5"/>
          <p:cNvSpPr txBox="1"/>
          <p:nvPr/>
        </p:nvSpPr>
        <p:spPr>
          <a:xfrm>
            <a:off x="3823196" y="214268"/>
            <a:ext cx="11311889" cy="2943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90"/>
              </a:lnSpc>
            </a:pPr>
            <a:r>
              <a:rPr lang="en-US" sz="9741" dirty="0">
                <a:solidFill>
                  <a:srgbClr val="024752"/>
                </a:solidFill>
                <a:latin typeface="More Sugar"/>
              </a:rPr>
              <a:t>Grammar in Action</a:t>
            </a:r>
          </a:p>
          <a:p>
            <a:pPr marL="0" lvl="0" indent="0" algn="ctr">
              <a:lnSpc>
                <a:spcPts val="11690"/>
              </a:lnSpc>
              <a:spcBef>
                <a:spcPct val="0"/>
              </a:spcBef>
            </a:pPr>
            <a:endParaRPr lang="en-US" sz="9741" dirty="0">
              <a:solidFill>
                <a:srgbClr val="024752"/>
              </a:solidFill>
              <a:latin typeface="More Sugar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4719422" y="2533923"/>
            <a:ext cx="9920262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b="1" dirty="0">
                <a:solidFill>
                  <a:srgbClr val="024752"/>
                </a:solidFill>
                <a:latin typeface="Daytona Light" panose="020F0502020204030204" pitchFamily="34" charset="0"/>
              </a:rPr>
              <a:t>Listen , point and say </a:t>
            </a:r>
          </a:p>
          <a:p>
            <a:pPr algn="ctr">
              <a:lnSpc>
                <a:spcPts val="4759"/>
              </a:lnSpc>
            </a:pPr>
            <a:endParaRPr lang="en-US" sz="3399" dirty="0">
              <a:solidFill>
                <a:srgbClr val="024752"/>
              </a:solidFill>
              <a:latin typeface="Droid Arabic Kufi"/>
            </a:endParaRPr>
          </a:p>
        </p:txBody>
      </p:sp>
      <p:pic>
        <p:nvPicPr>
          <p:cNvPr id="7" name="وسائط3">
            <a:hlinkClick r:id="" action="ppaction://media"/>
            <a:extLst>
              <a:ext uri="{FF2B5EF4-FFF2-40B4-BE49-F238E27FC236}">
                <a16:creationId xmlns:a16="http://schemas.microsoft.com/office/drawing/2014/main" id="{B08886BC-05ED-80D6-C0B9-4F3C278320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42789" y="2662113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39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113</Words>
  <Application>Microsoft Office PowerPoint</Application>
  <PresentationFormat>مخصص</PresentationFormat>
  <Paragraphs>47</Paragraphs>
  <Slides>21</Slides>
  <Notes>1</Notes>
  <HiddenSlides>0</HiddenSlides>
  <MMClips>8</MMClips>
  <ScaleCrop>false</ScaleCrop>
  <HeadingPairs>
    <vt:vector size="6" baseType="variant">
      <vt:variant>
        <vt:lpstr>الخطوط المستخدمة</vt:lpstr>
      </vt:variant>
      <vt:variant>
        <vt:i4>11</vt:i4>
      </vt:variant>
      <vt:variant>
        <vt:lpstr>نسق</vt:lpstr>
      </vt:variant>
      <vt:variant>
        <vt:i4>2</vt:i4>
      </vt:variant>
      <vt:variant>
        <vt:lpstr>عناوين الشرائح</vt:lpstr>
      </vt:variant>
      <vt:variant>
        <vt:i4>21</vt:i4>
      </vt:variant>
    </vt:vector>
  </HeadingPairs>
  <TitlesOfParts>
    <vt:vector size="34" baseType="lpstr">
      <vt:lpstr>Aldhabi</vt:lpstr>
      <vt:lpstr>Elephant</vt:lpstr>
      <vt:lpstr>Open Sans Bold</vt:lpstr>
      <vt:lpstr>Arial</vt:lpstr>
      <vt:lpstr>Calibri</vt:lpstr>
      <vt:lpstr>More Sugar</vt:lpstr>
      <vt:lpstr>맑은 고딕</vt:lpstr>
      <vt:lpstr>Droid Arabic Kufi</vt:lpstr>
      <vt:lpstr>Aref Ruqaa</vt:lpstr>
      <vt:lpstr>Abadi</vt:lpstr>
      <vt:lpstr>Daytona Light</vt:lpstr>
      <vt:lpstr>Office Theme</vt:lpstr>
      <vt:lpstr>1_Office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Class Summary</dc:title>
  <dc:creator>ليلى ...</dc:creator>
  <cp:lastModifiedBy>NOOF NAFIE EBAYAN ALSANANI ALJUHANI</cp:lastModifiedBy>
  <cp:revision>2</cp:revision>
  <dcterms:created xsi:type="dcterms:W3CDTF">2006-08-16T00:00:00Z</dcterms:created>
  <dcterms:modified xsi:type="dcterms:W3CDTF">2023-09-10T14:24:49Z</dcterms:modified>
  <dc:identifier>DAFuDMeEpFY</dc:identifier>
</cp:coreProperties>
</file>