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F96D75-DB78-4793-8E85-CB571FD1A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B145C8-43EB-4E69-A6C0-58240E8CA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AD0152-F8F0-4E69-B74E-D796997E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83FD1D-CC22-40A2-9B25-106608C5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BEDA2F-88A2-4C44-AC0A-BA79AFB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342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14E95A-6865-4745-A781-9972A384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8F301B-BA4C-424D-A88A-B7E7C70E7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E0EA9C-638C-47A6-80CE-A5306A5E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FA68F7-975E-4AF6-8EBE-26A73C84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B686BD-5124-41D1-9017-78767A26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6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842D71-25AB-4B54-B95D-BEEC7DD3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888D16-8D19-4FDE-B41F-3F4CF1FC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84DEA6-DE01-414E-81FD-063EF244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0892A0-30BC-433B-B737-BDF45F01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E8A962-6F71-48E5-BAAB-7C185E68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41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91200-91A8-4C56-B08C-8530EAE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FD34DE-2C72-42D0-9087-5171C36B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9FFA1-CE5E-44C1-A76F-5C9A43B2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576013-48DE-474B-BC05-BED8A667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C6E410-E014-4008-AF00-A964C05B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535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24257E-081D-4DA1-A8B5-F609F3ED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35EA30-1420-4312-99F2-9838FD6C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93B3B1-F5AC-4E04-B13C-7FF57B44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F86559-4C19-4CB2-BCDD-97582DFF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B81663-61ED-44C2-BDA2-2E0625C9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4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DE53AF-853D-4CBB-AD53-E509164F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92116C-A1A7-476B-97C5-AE72D7CDD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438795-5BBC-418D-8B80-DE722BC62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731071-72EA-4795-BC75-4965624B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903D3C-173F-4501-BEB2-53BB0813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DBA68C-4D9B-404D-A836-74C1EC6B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4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4BCF2C-54EB-4BFA-B156-DAFBDA9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9FBB69-7813-478E-AC36-A947DA63A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EEC906-3EAC-495C-884D-D7F77E932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A27B046-7AA6-4DB4-B2AF-CDE959AA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88042F-10C0-4A9B-B5A8-678B9728E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3CBE0CD-65BC-43F1-8D52-EE7CF528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305FBB2-1B23-4C94-A0CB-2DEEBF51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A112DA-3319-4984-8BAA-72A97EC9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51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82649-29DC-45F5-839B-CF869110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995ABC9-1B65-426F-B4F9-C6874AD4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4C58F34-321C-4DF5-A2E9-E8176E8E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A1BCA3D-EF57-4FD1-85B1-2967ED38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26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BFAA15-7CA8-4CA8-B1B3-8DD76842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9A50BD1-4886-44F3-A99F-ED76EDA0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6227A71-D320-404A-A23B-C70662D7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17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A1A7EB-FD57-4323-84E2-A28ABABF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E8E4BD-0897-41A9-B91D-D2A4D0FE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D40486-9BE3-4A79-BB25-7F139641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443564-D100-48B4-9170-69A1A410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72B910-0D59-4F22-82F2-E04E7FBD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C5789-1A5D-46A3-959C-0462B34B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5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E51D8D-AE75-4070-BAAD-DF36325D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D992327-4AE8-4292-8DC5-24B99E62F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7252374-40D5-44AF-8A2F-99A1FDF14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182258-04FC-4DA1-A383-35563943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6D07DF-0C32-4C20-984B-986D6AF9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15D100-CF59-4235-9ECC-66B94A2B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1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39776FA-408D-4F46-88D6-2C110935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AA92F2-325A-4E98-ACFC-EFD6C626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23E04E-7ABE-4134-B04D-0A8E5AB5D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CC67-5FD8-4DC7-9429-93AE29D30E5D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B69C9C-9918-4173-892C-06DE7539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DFFFB0-2179-41F2-9744-F58BFC6A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F6A3-CC55-49F6-98BC-0772313BE5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32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2C2573-17EF-4C8B-A888-68514F02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DD9B86-2B7B-4F6A-BEBC-71D682E4F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0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AC0DD8-219A-4152-B2F1-461CD4E5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AFCF10-A6A0-4E02-A7E4-A69E0212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730C542-26DA-4ABC-9CEC-CBC6CD08A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BDE3EC-F096-4FAC-8433-7FF3AD64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E77D31B-3770-49A0-9C5C-63EF7CF21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0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682C71-D036-4426-B590-290AB298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C84D5F-56E7-407F-B190-BD4791AF9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A4E092-D78C-4869-99DE-42D3DFE9C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332269-D83B-4670-BBB0-670010BC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D4A86E-E8ED-4FDB-B9D8-E549DA3FE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556393-161E-4C48-B64F-524B6885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3A8EC7-3D7B-4BCF-916C-E586EBE5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4DFCC2-F76B-473F-997A-BACCEF51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FE1F4-C353-4DD7-8094-4DFE9D016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245C42-07DB-45D2-AC2A-C644A0725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A4B047-2ED2-4ABF-B8F6-30CD083E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29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2021-09-18T12:41:31Z</dcterms:created>
  <dcterms:modified xsi:type="dcterms:W3CDTF">2021-09-18T12:44:10Z</dcterms:modified>
</cp:coreProperties>
</file>