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7" d="100"/>
          <a:sy n="77" d="100"/>
        </p:scale>
        <p:origin x="8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D45587-6409-D6AA-45DE-136596C6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3A2E1F1-273E-595C-ED8F-26CD7D039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67624FA-77DC-B00E-6992-71EE92EB8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FED5-6988-4298-AA27-6293F322138F}" type="datetimeFigureOut">
              <a:rPr lang="ar-SA" smtClean="0"/>
              <a:t>19/02/44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DCB630-FFB4-C698-3A44-CBE01AA46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F78D752-0FD1-5831-9FCD-8C012C304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378A-A1CA-46C7-B213-CC7DCF5C9B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BFCE1B-5B76-9BC9-5369-6DE8AB6BD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936C3AD-F86B-2995-CB80-B66D5FC06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75CD3BA-6DF3-2F5B-29EC-3154AB6CF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FED5-6988-4298-AA27-6293F322138F}" type="datetimeFigureOut">
              <a:rPr lang="ar-SA" smtClean="0"/>
              <a:t>19/02/44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6E164E-DDF5-130C-BF31-B2FA2BD32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0F986D5-558B-6976-C897-F8029DBE0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378A-A1CA-46C7-B213-CC7DCF5C9B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3309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AFE2122-BC6C-C78E-6508-796BB69D8A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6E2E052-A72F-FD2C-6C5C-D25625AA2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D2A47F9-75CD-0E7B-8DE2-018CA67C4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FED5-6988-4298-AA27-6293F322138F}" type="datetimeFigureOut">
              <a:rPr lang="ar-SA" smtClean="0"/>
              <a:t>19/02/44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70F943-96D4-7B83-BE74-598F0526F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27F6F9D-B62D-4B9C-317E-455376E72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378A-A1CA-46C7-B213-CC7DCF5C9B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646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3C08810-70F9-B2A7-4BDF-1F5254990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7064CF-F6D8-15C2-D6D4-05CA2C130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3489863-7C36-702E-8AAA-B4404354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FED5-6988-4298-AA27-6293F322138F}" type="datetimeFigureOut">
              <a:rPr lang="ar-SA" smtClean="0"/>
              <a:t>19/02/44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624BCB3-DC29-7237-B77E-F42B704F0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D833E20-1247-6F03-7656-BFDD999B9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378A-A1CA-46C7-B213-CC7DCF5C9B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545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CC2B1E-9284-0A27-6D12-34E783A31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809A0AD-2199-F843-E3CA-6F92388E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41F2010-4D79-B8C6-2BB2-4AF1FB7D2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FED5-6988-4298-AA27-6293F322138F}" type="datetimeFigureOut">
              <a:rPr lang="ar-SA" smtClean="0"/>
              <a:t>19/02/44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21DD797-4093-5B07-FC08-7829EE057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8EEFC2C-C491-835D-6E25-5243CB8A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378A-A1CA-46C7-B213-CC7DCF5C9B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022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6E421C-CB99-E36D-1696-81DCCC544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C1A4AB3-B831-C498-0CBE-2CDBBE8C6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B7A4ACB-4DEE-A05A-EF45-BA58F7930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CAF0FD0-0334-6B36-1F4C-B74FC4D72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FED5-6988-4298-AA27-6293F322138F}" type="datetimeFigureOut">
              <a:rPr lang="ar-SA" smtClean="0"/>
              <a:t>19/02/44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598956E-BA43-7A67-22FB-8EFE2C640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5C0E152-5185-107D-F821-E4DE9A59D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378A-A1CA-46C7-B213-CC7DCF5C9B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533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7F1751-AA77-D009-77CC-A9AAF36DA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BA18B83-C5D9-4BF0-BF34-50BFAC780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8BFBC34-33E4-49C3-24FA-77F49505C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2C2A9D2-2479-78ED-627F-78A8D30C3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CA15735-CE24-0327-9CE2-20DDB8D30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FBC869C-E308-98D8-4BEB-D2013E9F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FED5-6988-4298-AA27-6293F322138F}" type="datetimeFigureOut">
              <a:rPr lang="ar-SA" smtClean="0"/>
              <a:t>19/02/44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C849FFD-7966-7B22-1CEF-CB747929B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BA443C1-B15C-1A0F-D310-7DBE31EEB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378A-A1CA-46C7-B213-CC7DCF5C9B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31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FC25C0-3D69-E321-B4DB-FFA4D9512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912D4B2-D46B-E309-38DC-C14704296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FED5-6988-4298-AA27-6293F322138F}" type="datetimeFigureOut">
              <a:rPr lang="ar-SA" smtClean="0"/>
              <a:t>19/02/44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78372C8-C80D-A21A-DAFA-996A8EDC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B2EE44B-BD51-62AF-31F0-D4AAC591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378A-A1CA-46C7-B213-CC7DCF5C9B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963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9A3898B-546B-B9BE-028E-1848F7DB9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FED5-6988-4298-AA27-6293F322138F}" type="datetimeFigureOut">
              <a:rPr lang="ar-SA" smtClean="0"/>
              <a:t>19/02/44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44C5AF9-EDD4-D031-E058-0E5FB1674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C000049-6EDC-5118-3202-71216955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378A-A1CA-46C7-B213-CC7DCF5C9B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026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3F2C1E-1A75-4EE7-1A59-2C839DF84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4F8A7F-2A1A-B5F3-81A0-60577411B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F959406-AE23-21A3-9620-6701EF979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BE8BF36-334C-FD52-3963-55E86393C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FED5-6988-4298-AA27-6293F322138F}" type="datetimeFigureOut">
              <a:rPr lang="ar-SA" smtClean="0"/>
              <a:t>19/02/44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C44A2FF-4422-1ED7-B5C7-7862A64B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B577365-E513-AED9-5099-7C3DA2037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378A-A1CA-46C7-B213-CC7DCF5C9B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287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7F7DA6-7D8B-AC3D-C7C2-5B62809ED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B38693F-B572-8E1C-4096-50B856957F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4E94C81-ED4D-BA7E-F236-C921B7875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7882E4E-06AA-AAE0-FEA9-018DBEC30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FED5-6988-4298-AA27-6293F322138F}" type="datetimeFigureOut">
              <a:rPr lang="ar-SA" smtClean="0"/>
              <a:t>19/02/44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7160EEB-990C-F598-1BC0-EEFDA8C13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29CAA0D-7F5D-3043-8460-8EC9570DB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378A-A1CA-46C7-B213-CC7DCF5C9B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345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F7D419B-BF6A-1F0D-E680-CD3FA9FB4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862ECE0-ED02-2A01-DB00-96D8BCD6A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24C90D-3E92-1098-B2D1-E6C1D57EFF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9FED5-6988-4298-AA27-6293F322138F}" type="datetimeFigureOut">
              <a:rPr lang="ar-SA" smtClean="0"/>
              <a:t>19/02/44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926B70-DFDD-FC5F-5392-7C4CF1448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E2BFB9-5D7E-FD04-9E5A-327DD3058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D378A-A1CA-46C7-B213-CC7DCF5C9B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56415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هيئة الفصل الثاني_1">
            <a:extLst>
              <a:ext uri="{FF2B5EF4-FFF2-40B4-BE49-F238E27FC236}">
                <a16:creationId xmlns:a16="http://schemas.microsoft.com/office/drawing/2014/main" id="{D1A3BC8F-1BD3-2C91-7EA4-556775A53E5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1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هيئة الفصل الثاني_2">
            <a:extLst>
              <a:ext uri="{FF2B5EF4-FFF2-40B4-BE49-F238E27FC236}">
                <a16:creationId xmlns:a16="http://schemas.microsoft.com/office/drawing/2014/main" id="{CC8F0256-D18F-8802-425A-3085310A710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45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هيئة الفصل الثاني_3">
            <a:extLst>
              <a:ext uri="{FF2B5EF4-FFF2-40B4-BE49-F238E27FC236}">
                <a16:creationId xmlns:a16="http://schemas.microsoft.com/office/drawing/2014/main" id="{523646AA-23D5-5658-55B0-B09E5A3B52D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228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هيئة الفصل الثاني_4">
            <a:extLst>
              <a:ext uri="{FF2B5EF4-FFF2-40B4-BE49-F238E27FC236}">
                <a16:creationId xmlns:a16="http://schemas.microsoft.com/office/drawing/2014/main" id="{56E36D37-3093-2D77-950B-F3BA9C89E34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4141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2022-09-15T06:15:31Z</dcterms:created>
  <dcterms:modified xsi:type="dcterms:W3CDTF">2022-09-15T06:16:12Z</dcterms:modified>
</cp:coreProperties>
</file>