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536FAD-A846-4D66-9EDA-58294AA13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9CE4AB-31B9-4D93-AFEE-9DFCE1FA1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4A53D3-CFED-4137-98A0-68BAA5FF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A3255C-8C2D-48CA-BABE-93ACEDA9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124549-5386-4FE2-B08B-D2281BEA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3F8DE8-F4FE-4524-A52E-B56487DD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97AD64-2674-4955-91A6-3AE673D44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49210A-B992-40D7-9DFB-864186DB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9F237B-36C0-45D8-8EBB-D7D212E6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D692F-7AB1-4292-A85A-5E15FDDE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98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87FC83B-F628-46FA-BDD7-B69E839CA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778EE0-D550-4753-A7FF-05C236329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FE0E99-6B89-4407-82D2-D2B7D7E7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CE9C77-87FC-48FE-BD2F-66E02E8B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437F9D-BDB7-4441-8066-62E1B6BF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62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9179A-BE1C-4C4B-A42B-C8E49FFB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897A43-76F7-49A2-92C5-77FC556B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626E4B-A57C-4701-AC4E-36D91082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64D71B-565C-4F8E-9C21-D05A2F0E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65E5F-F837-4715-AEA8-4ADEC35D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67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519AE1-B1BF-4AE1-A2B8-BBA67F47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817F47-E08B-44BE-84CF-F9F70FAA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80AA5F-1B8A-44D9-A6C4-6D917825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8B8570-E1CC-4880-821D-88810389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3DF33F-A7CD-438B-BED2-4333ED17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96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AA10BD-EB38-4F74-80BE-61F82699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120F05-36E3-4AAC-AE08-96121DF5D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BA21CF5-8D57-4B32-A0EC-F433D402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24EB76-E31E-41B7-B647-E2724B40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11295E-0ABF-4F31-AD02-7714EE05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C6F3F5-4F37-4481-8D18-090DCC44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70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459A4B-4F2D-46FE-8088-41381B6F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2F5A1-8268-4263-990F-81495337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35E40D-BD96-48C8-B5EF-2A3A508D4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43895D-B9D1-4AA3-A98A-FF4818E6B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778E961-7D72-4D11-8C5B-F04EDA9D3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8C8CC4D-ABB5-4F9A-870D-504AFC39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DD09599-8D5A-4124-B2C4-E1A48E6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858A4BE-4031-478F-9CE6-FCB4333A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3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157CC7-0CB7-409A-9DF3-CF3748B1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352647-18D3-41E9-B15F-6B88B677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92E8C3-C71C-4107-8D21-5680C774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502237-4450-4034-AFA7-58D8D2B8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9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A52104-966D-4FF4-8131-DB8B3660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E0EE67C-4335-4BD5-914E-2615E37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4CAA07-2CF0-49D6-B9A7-4C6908A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69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47E528-4440-454B-9D36-B3A44106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829759-5531-4BF1-9400-9006739E1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2AA36E-96A8-4214-B31B-53C631061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53621C-5B74-4321-A945-2A1D8EBE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65EAB0-5C2B-4486-B94A-40362091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5D8D14-314F-4C7F-A9CF-AB0DB842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9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0213E3-E65A-4273-B834-4C874A1F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00D3B1-7F25-4F1C-8890-DFFDC9E27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277C14-C1D3-49FD-86CF-50ADB2CC2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9523B7-60FB-4460-9F18-744E1C7C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DF86B0-91F4-4810-B342-B9A5DAAE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BB8F44-2614-4CAB-AA59-FBD4972B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860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7891532-7A84-4B7B-9D9D-7A33C6E5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661176-069C-4CE1-BD9A-FE4A21DE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D7E11E-4480-4FA6-A19B-AE1F3B46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58B5-950A-4C4E-99E3-232A85BC0AC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2888CA-776A-4D93-BE74-F9F9D4F8C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E718D0-17E9-4329-87DD-3F5D3CD4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81C7-6512-4750-9786-F7B199A43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944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081F4C-74B2-4168-A799-7622290D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E05C6A-D741-4010-9032-06EB366D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3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1A3667-0D4F-4FB7-88D1-666DC38F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8C2AF5-462D-4AA9-A3E8-D2289494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7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999280-7829-400F-B4EB-E117CDB9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234A37-7578-45F4-88E9-73B40A87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2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DB052A-7E40-4E42-90DA-8A76F352F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F19624-68DA-42D7-887A-332F1BD4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1BE18E6-93A7-445B-B8D8-E6332370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8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20809F-564D-4FF7-8C85-018751433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1752725-964A-4FDA-A94E-85D61F54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CDEC6E-6E50-4D89-BCF8-52CA4CD15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2A8D3B-F1D4-4CEA-8D50-BFA7B7460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FE86AC-815F-4DE4-81BA-B2FB6910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157074-0CF2-4DE5-8575-41A4BFC81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AE1C1-A783-4C95-94DC-4490F6811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A28123-A415-47B7-8A14-F4E9CFAF1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B547C3-DB29-4B3C-9EE3-002E3757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49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2021-09-14T16:10:19Z</dcterms:created>
  <dcterms:modified xsi:type="dcterms:W3CDTF">2021-09-14T16:16:40Z</dcterms:modified>
</cp:coreProperties>
</file>