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7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 lIns="243799" tIns="243799" rIns="243799" bIns="243799"/>
          <a:lstStyle>
            <a:lvl1pPr marL="812800" indent="-6604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1pPr>
            <a:lvl2pPr marL="812800" indent="-2032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2pPr>
            <a:lvl3pPr marL="812800" indent="2540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3pPr>
            <a:lvl4pPr marL="812800" indent="7112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4pPr>
            <a:lvl5pPr marL="812800" indent="11684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7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95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18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6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21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79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68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9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0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1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2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3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4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5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6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7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8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80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2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27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44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40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1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2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3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45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94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63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96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7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مقارنة الكسور العشرية وترتيبها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14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8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13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11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9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0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12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5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1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2" name="Google Shape;90;p14"/>
          <p:cNvSpPr/>
          <p:nvPr/>
        </p:nvSpPr>
        <p:spPr>
          <a:xfrm>
            <a:off x="3221600" y="787250"/>
            <a:ext cx="16605601" cy="119778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3" name="Google Shape;91;p14"/>
          <p:cNvSpPr/>
          <p:nvPr/>
        </p:nvSpPr>
        <p:spPr>
          <a:xfrm>
            <a:off x="429150" y="8003999"/>
            <a:ext cx="24342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92;p14"/>
          <p:cNvSpPr/>
          <p:nvPr/>
        </p:nvSpPr>
        <p:spPr>
          <a:xfrm>
            <a:off x="1513950" y="9165790"/>
            <a:ext cx="13494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93;p14"/>
          <p:cNvSpPr/>
          <p:nvPr/>
        </p:nvSpPr>
        <p:spPr>
          <a:xfrm>
            <a:off x="429145" y="9165800"/>
            <a:ext cx="787802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94;p14"/>
          <p:cNvSpPr/>
          <p:nvPr/>
        </p:nvSpPr>
        <p:spPr>
          <a:xfrm>
            <a:off x="2075568" y="6842200"/>
            <a:ext cx="7878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97;p14"/>
          <p:cNvSpPr/>
          <p:nvPr/>
        </p:nvSpPr>
        <p:spPr>
          <a:xfrm flipH="1" rot="18900000">
            <a:off x="20543916" y="9874542"/>
            <a:ext cx="2762840" cy="277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41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98;p14"/>
          <p:cNvSpPr/>
          <p:nvPr/>
        </p:nvSpPr>
        <p:spPr>
          <a:xfrm>
            <a:off x="20226850" y="3202950"/>
            <a:ext cx="24342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99;p14"/>
          <p:cNvSpPr/>
          <p:nvPr/>
        </p:nvSpPr>
        <p:spPr>
          <a:xfrm>
            <a:off x="20226850" y="4293189"/>
            <a:ext cx="13494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100;p14"/>
          <p:cNvSpPr/>
          <p:nvPr/>
        </p:nvSpPr>
        <p:spPr>
          <a:xfrm>
            <a:off x="20226867" y="5383450"/>
            <a:ext cx="7878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41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58518" y="10227759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1539.png" descr="IMG_1539.png"/>
          <p:cNvPicPr>
            <a:picLocks noChangeAspect="1"/>
          </p:cNvPicPr>
          <p:nvPr/>
        </p:nvPicPr>
        <p:blipFill>
          <a:blip r:embed="rId3">
            <a:alphaModFix amt="16071"/>
            <a:extLst/>
          </a:blip>
          <a:srcRect l="15308" t="23840" r="15308" b="15864"/>
          <a:stretch>
            <a:fillRect/>
          </a:stretch>
        </p:blipFill>
        <p:spPr>
          <a:xfrm>
            <a:off x="106771" y="2253921"/>
            <a:ext cx="3078694" cy="26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DAA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4" name="Google Shape;162;p20"/>
          <p:cNvSpPr/>
          <p:nvPr/>
        </p:nvSpPr>
        <p:spPr>
          <a:xfrm>
            <a:off x="2714980" y="869105"/>
            <a:ext cx="18954000" cy="11977801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3074275" y="12897705"/>
            <a:ext cx="2848301" cy="640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1539.png" descr="IMG_1539.png"/>
          <p:cNvPicPr>
            <a:picLocks noChangeAspect="1"/>
          </p:cNvPicPr>
          <p:nvPr/>
        </p:nvPicPr>
        <p:blipFill>
          <a:blip r:embed="rId3">
            <a:alphaModFix amt="29081"/>
            <a:extLst/>
          </a:blip>
          <a:srcRect l="15308" t="23840" r="15308" b="15864"/>
          <a:stretch>
            <a:fillRect/>
          </a:stretch>
        </p:blipFill>
        <p:spPr>
          <a:xfrm>
            <a:off x="21668980" y="808092"/>
            <a:ext cx="2602336" cy="226998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نص العنوان"/>
          <p:cNvSpPr txBox="1"/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8" name="مستوى النص الأول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" name="رقم الشريحة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</p:sldLayoutIdLst>
  <p:transition xmlns:p14="http://schemas.microsoft.com/office/powerpoint/2010/main" spd="med" advClick="1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63600" marR="0" indent="-812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890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2011679" marR="0" indent="-995679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25527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30099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34671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39243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43815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48387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hyperlink" Target="https://drive.google.com/file/d/1OnbJ9yOL-wAGz14-xfMx_4QUnS7jQw5u/view?usp=drivesdk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6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7.png"/><Relationship Id="rId20" Type="http://schemas.openxmlformats.org/officeDocument/2006/relationships/image" Target="../media/image6.jpeg"/><Relationship Id="rId21" Type="http://schemas.openxmlformats.org/officeDocument/2006/relationships/hyperlink" Target="https://ar.oryxlearning.com/grade/6th-grade/maths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8.jpeg"/><Relationship Id="rId25" Type="http://schemas.openxmlformats.org/officeDocument/2006/relationships/slide" Target="slide3.xml"/><Relationship Id="rId26" Type="http://schemas.openxmlformats.org/officeDocument/2006/relationships/slide" Target="slide5.xml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13.xml"/><Relationship Id="rId30" Type="http://schemas.openxmlformats.org/officeDocument/2006/relationships/slide" Target="slide19.xml"/><Relationship Id="rId31" Type="http://schemas.openxmlformats.org/officeDocument/2006/relationships/slide" Target="slide22.xml"/><Relationship Id="rId32" Type="http://schemas.openxmlformats.org/officeDocument/2006/relationships/slide" Target="slide2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7.png"/><Relationship Id="rId4" Type="http://schemas.openxmlformats.org/officeDocument/2006/relationships/hyperlink" Target="https://drive.google.com/file/d/1OnbJ9yOL-wAGz14-xfMx_4QUnS7jQw5u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9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3.xml"/><Relationship Id="rId27" Type="http://schemas.openxmlformats.org/officeDocument/2006/relationships/slide" Target="slide19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OnbJ9yOL-wAGz14-xfMx_4QUnS7jQw5u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9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3.xml"/><Relationship Id="rId27" Type="http://schemas.openxmlformats.org/officeDocument/2006/relationships/slide" Target="slide19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OnbJ9yOL-wAGz14-xfMx_4QUnS7jQw5u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9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3.xml"/><Relationship Id="rId27" Type="http://schemas.openxmlformats.org/officeDocument/2006/relationships/slide" Target="slide19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OnbJ9yOL-wAGz14-xfMx_4QUnS7jQw5u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9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hyperlink" Target="https://drive.google.com/file/d/1OnbJ9yOL-wAGz14-xfMx_4QUnS7jQw5u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9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Relationship Id="rId4" Type="http://schemas.openxmlformats.org/officeDocument/2006/relationships/hyperlink" Target="https://drive.google.com/file/d/1OnbJ9yOL-wAGz14-xfMx_4QUnS7jQw5u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9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3.xml"/><Relationship Id="rId27" Type="http://schemas.openxmlformats.org/officeDocument/2006/relationships/slide" Target="slide19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3.xml"/><Relationship Id="rId27" Type="http://schemas.openxmlformats.org/officeDocument/2006/relationships/slide" Target="slide19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9.xml"/><Relationship Id="rId9" Type="http://schemas.openxmlformats.org/officeDocument/2006/relationships/slide" Target="slide22.xml"/><Relationship Id="rId10" Type="http://schemas.openxmlformats.org/officeDocument/2006/relationships/slide" Target="slide2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ho3190827ae" TargetMode="External"/><Relationship Id="rId3" Type="http://schemas.openxmlformats.org/officeDocument/2006/relationships/image" Target="../media/image22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3.xml"/><Relationship Id="rId11" Type="http://schemas.openxmlformats.org/officeDocument/2006/relationships/slide" Target="slide19.xml"/><Relationship Id="rId12" Type="http://schemas.openxmlformats.org/officeDocument/2006/relationships/slide" Target="slide22.xml"/><Relationship Id="rId13" Type="http://schemas.openxmlformats.org/officeDocument/2006/relationships/slide" Target="slide2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9.xml"/><Relationship Id="rId8" Type="http://schemas.openxmlformats.org/officeDocument/2006/relationships/slide" Target="slide22.xml"/><Relationship Id="rId9" Type="http://schemas.openxmlformats.org/officeDocument/2006/relationships/slide" Target="slide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3.xml"/><Relationship Id="rId27" Type="http://schemas.openxmlformats.org/officeDocument/2006/relationships/slide" Target="slide19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9.jpeg"/><Relationship Id="rId4" Type="http://schemas.openxmlformats.org/officeDocument/2006/relationships/hyperlink" Target="https://drive.google.com/file/d/1OnbJ9yOL-wAGz14-xfMx_4QUnS7jQw5u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9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3.xml"/><Relationship Id="rId27" Type="http://schemas.openxmlformats.org/officeDocument/2006/relationships/slide" Target="slide19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OnbJ9yOL-wAGz14-xfMx_4QUnS7jQw5u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9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hyperlink" Target="https://drive.google.com/file/d/1OnbJ9yOL-wAGz14-xfMx_4QUnS7jQw5u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9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3.xml"/><Relationship Id="rId27" Type="http://schemas.openxmlformats.org/officeDocument/2006/relationships/slide" Target="slide19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RKypHW3b9D0?playlist=RKypHW3b9D0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3.xml"/><Relationship Id="rId27" Type="http://schemas.openxmlformats.org/officeDocument/2006/relationships/slide" Target="slide19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الفصل الثالث: العمليات على الكسور العشرية"/>
          <p:cNvSpPr txBox="1"/>
          <p:nvPr/>
        </p:nvSpPr>
        <p:spPr>
          <a:xfrm>
            <a:off x="2239052" y="4696400"/>
            <a:ext cx="15189521" cy="891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85000"/>
              </a:lnSpc>
              <a:defRPr sz="56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 rtl="0">
              <a:defRPr/>
            </a:pPr>
            <a:r>
              <a:t>الفصل الثالث: العمليات على الكسور العشرية</a:t>
            </a:r>
          </a:p>
        </p:txBody>
      </p:sp>
      <p:sp>
        <p:nvSpPr>
          <p:cNvPr id="253" name="٣-٢  مقارنة الكسور العشرية وترتيبها"/>
          <p:cNvSpPr txBox="1"/>
          <p:nvPr/>
        </p:nvSpPr>
        <p:spPr>
          <a:xfrm>
            <a:off x="3633577" y="5982560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٣-٢</a:t>
            </a:r>
            <a:r>
              <a:t> </a:t>
            </a:r>
            <a:r>
              <a:rPr>
                <a:solidFill>
                  <a:srgbClr val="4D372F"/>
                </a:solidFill>
              </a:rPr>
              <a:t> مقارنة الكسور العشرية وترتيبها</a:t>
            </a:r>
          </a:p>
        </p:txBody>
      </p:sp>
      <p:grpSp>
        <p:nvGrpSpPr>
          <p:cNvPr id="310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54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6" name="تجميع"/>
          <p:cNvGrpSpPr/>
          <p:nvPr/>
        </p:nvGrpSpPr>
        <p:grpSpPr>
          <a:xfrm>
            <a:off x="17145007" y="-1"/>
            <a:ext cx="7601264" cy="2017166"/>
            <a:chOff x="0" y="0"/>
            <a:chExt cx="7601262" cy="2017164"/>
          </a:xfrm>
        </p:grpSpPr>
        <p:sp>
          <p:nvSpPr>
            <p:cNvPr id="311" name="الفصل"/>
            <p:cNvSpPr txBox="1"/>
            <p:nvPr/>
          </p:nvSpPr>
          <p:spPr>
            <a:xfrm>
              <a:off x="4915573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314" name="تجميع"/>
            <p:cNvGrpSpPr/>
            <p:nvPr/>
          </p:nvGrpSpPr>
          <p:grpSpPr>
            <a:xfrm>
              <a:off x="5706199" y="572015"/>
              <a:ext cx="981042" cy="1445150"/>
              <a:chOff x="0" y="0"/>
              <a:chExt cx="981040" cy="1445148"/>
            </a:xfrm>
          </p:grpSpPr>
          <p:sp>
            <p:nvSpPr>
              <p:cNvPr id="31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313" name="٣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315" name="العمليات على الكسور العشرية"/>
            <p:cNvSpPr txBox="1"/>
            <p:nvPr/>
          </p:nvSpPr>
          <p:spPr>
            <a:xfrm>
              <a:off x="0" y="725855"/>
              <a:ext cx="5706200" cy="112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023872">
                <a:lnSpc>
                  <a:spcPct val="90000"/>
                </a:lnSpc>
                <a:spcBef>
                  <a:spcPts val="2200"/>
                </a:spcBef>
                <a:defRPr sz="332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 العمليات على 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2"/>
      <p:bldP build="whole" bldLvl="1" animBg="1" rev="0" advAuto="0" spid="25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/>
          <p:cNvGrpSpPr/>
          <p:nvPr/>
        </p:nvGrpSpPr>
        <p:grpSpPr>
          <a:xfrm>
            <a:off x="22010202" y="9851402"/>
            <a:ext cx="1909993" cy="2955735"/>
            <a:chOff x="0" y="0"/>
            <a:chExt cx="1909991" cy="2955733"/>
          </a:xfrm>
        </p:grpSpPr>
        <p:sp>
          <p:nvSpPr>
            <p:cNvPr id="1519" name="Google Shape;2324;p42"/>
            <p:cNvSpPr/>
            <p:nvPr/>
          </p:nvSpPr>
          <p:spPr>
            <a:xfrm>
              <a:off x="120122" y="2217792"/>
              <a:ext cx="1783801" cy="737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2325;p42"/>
            <p:cNvSpPr/>
            <p:nvPr/>
          </p:nvSpPr>
          <p:spPr>
            <a:xfrm>
              <a:off x="176866" y="2299922"/>
              <a:ext cx="1598058" cy="573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2326;p42"/>
            <p:cNvSpPr/>
            <p:nvPr/>
          </p:nvSpPr>
          <p:spPr>
            <a:xfrm>
              <a:off x="239416" y="2694073"/>
              <a:ext cx="1285719" cy="3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2327;p42"/>
            <p:cNvSpPr/>
            <p:nvPr/>
          </p:nvSpPr>
          <p:spPr>
            <a:xfrm>
              <a:off x="209331" y="2517190"/>
              <a:ext cx="659672" cy="5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2328;p42"/>
            <p:cNvSpPr/>
            <p:nvPr/>
          </p:nvSpPr>
          <p:spPr>
            <a:xfrm>
              <a:off x="214095" y="2409689"/>
              <a:ext cx="1055136" cy="3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2329;p42"/>
            <p:cNvSpPr/>
            <p:nvPr/>
          </p:nvSpPr>
          <p:spPr>
            <a:xfrm>
              <a:off x="61262" y="1557379"/>
              <a:ext cx="1660124" cy="660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2330;p42"/>
            <p:cNvSpPr/>
            <p:nvPr/>
          </p:nvSpPr>
          <p:spPr>
            <a:xfrm>
              <a:off x="171541" y="1638151"/>
              <a:ext cx="1439510" cy="4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2331;p42"/>
            <p:cNvSpPr/>
            <p:nvPr/>
          </p:nvSpPr>
          <p:spPr>
            <a:xfrm>
              <a:off x="695781" y="2034502"/>
              <a:ext cx="875119" cy="2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32" name="Google Shape;2332;p42"/>
            <p:cNvGrpSpPr/>
            <p:nvPr/>
          </p:nvGrpSpPr>
          <p:grpSpPr>
            <a:xfrm>
              <a:off x="859763" y="738051"/>
              <a:ext cx="1050229" cy="918178"/>
              <a:chOff x="0" y="0"/>
              <a:chExt cx="1050228" cy="918177"/>
            </a:xfrm>
          </p:grpSpPr>
          <p:sp>
            <p:nvSpPr>
              <p:cNvPr id="1527" name="Google Shape;2333;p42"/>
              <p:cNvSpPr/>
              <p:nvPr/>
            </p:nvSpPr>
            <p:spPr>
              <a:xfrm rot="1205914">
                <a:off x="101362" y="43210"/>
                <a:ext cx="367583" cy="655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31" name="Google Shape;2334;p42"/>
              <p:cNvGrpSpPr/>
              <p:nvPr/>
            </p:nvGrpSpPr>
            <p:grpSpPr>
              <a:xfrm>
                <a:off x="233803" y="146875"/>
                <a:ext cx="816426" cy="771303"/>
                <a:chOff x="0" y="0"/>
                <a:chExt cx="816425" cy="771301"/>
              </a:xfrm>
            </p:grpSpPr>
            <p:sp>
              <p:nvSpPr>
                <p:cNvPr id="1528" name="Google Shape;2335;p42"/>
                <p:cNvSpPr/>
                <p:nvPr/>
              </p:nvSpPr>
              <p:spPr>
                <a:xfrm rot="2348573">
                  <a:off x="47898" y="181672"/>
                  <a:ext cx="720629" cy="40795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9" name="Google Shape;2336;p42"/>
                <p:cNvSpPr/>
                <p:nvPr/>
              </p:nvSpPr>
              <p:spPr>
                <a:xfrm rot="2348573">
                  <a:off x="102122" y="29154"/>
                  <a:ext cx="237407" cy="407957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0" name="Google Shape;2337;p42"/>
                <p:cNvSpPr/>
                <p:nvPr/>
              </p:nvSpPr>
              <p:spPr>
                <a:xfrm rot="2348573">
                  <a:off x="477284" y="334328"/>
                  <a:ext cx="236970" cy="40795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33" name="Google Shape;2338;p42"/>
            <p:cNvSpPr/>
            <p:nvPr/>
          </p:nvSpPr>
          <p:spPr>
            <a:xfrm>
              <a:off x="511366" y="1894187"/>
              <a:ext cx="1040931" cy="4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2339;p42"/>
            <p:cNvSpPr/>
            <p:nvPr/>
          </p:nvSpPr>
          <p:spPr>
            <a:xfrm>
              <a:off x="736110" y="1706301"/>
              <a:ext cx="825702" cy="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2340;p42"/>
            <p:cNvSpPr/>
            <p:nvPr/>
          </p:nvSpPr>
          <p:spPr>
            <a:xfrm>
              <a:off x="-1" y="880528"/>
              <a:ext cx="460841" cy="443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2341;p42"/>
            <p:cNvSpPr/>
            <p:nvPr/>
          </p:nvSpPr>
          <p:spPr>
            <a:xfrm>
              <a:off x="59909" y="940135"/>
              <a:ext cx="386693" cy="327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2342;p42"/>
            <p:cNvSpPr/>
            <p:nvPr/>
          </p:nvSpPr>
          <p:spPr>
            <a:xfrm>
              <a:off x="331395" y="667337"/>
              <a:ext cx="816982" cy="87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2343;p42"/>
            <p:cNvSpPr/>
            <p:nvPr/>
          </p:nvSpPr>
          <p:spPr>
            <a:xfrm>
              <a:off x="550546" y="1073979"/>
              <a:ext cx="155848" cy="155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2344;p42"/>
            <p:cNvSpPr/>
            <p:nvPr/>
          </p:nvSpPr>
          <p:spPr>
            <a:xfrm>
              <a:off x="594976" y="1115788"/>
              <a:ext cx="54524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2345;p42"/>
            <p:cNvSpPr/>
            <p:nvPr/>
          </p:nvSpPr>
          <p:spPr>
            <a:xfrm>
              <a:off x="603834" y="1148714"/>
              <a:ext cx="37297" cy="2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2346;p42"/>
            <p:cNvSpPr/>
            <p:nvPr/>
          </p:nvSpPr>
          <p:spPr>
            <a:xfrm>
              <a:off x="744450" y="1095012"/>
              <a:ext cx="41551" cy="4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2347;p42"/>
            <p:cNvSpPr/>
            <p:nvPr/>
          </p:nvSpPr>
          <p:spPr>
            <a:xfrm>
              <a:off x="472494" y="1124072"/>
              <a:ext cx="41486" cy="4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2348;p42"/>
            <p:cNvSpPr/>
            <p:nvPr/>
          </p:nvSpPr>
          <p:spPr>
            <a:xfrm>
              <a:off x="751894" y="729598"/>
              <a:ext cx="340539" cy="382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2349;p42"/>
            <p:cNvSpPr/>
            <p:nvPr/>
          </p:nvSpPr>
          <p:spPr>
            <a:xfrm>
              <a:off x="418983" y="265420"/>
              <a:ext cx="201909" cy="49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2350;p42"/>
            <p:cNvSpPr/>
            <p:nvPr/>
          </p:nvSpPr>
          <p:spPr>
            <a:xfrm>
              <a:off x="513781" y="0"/>
              <a:ext cx="274681" cy="233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2351;p42"/>
            <p:cNvSpPr/>
            <p:nvPr/>
          </p:nvSpPr>
          <p:spPr>
            <a:xfrm>
              <a:off x="683152" y="1516541"/>
              <a:ext cx="477985" cy="598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2352;p42"/>
            <p:cNvSpPr/>
            <p:nvPr/>
          </p:nvSpPr>
          <p:spPr>
            <a:xfrm>
              <a:off x="500863" y="1350596"/>
              <a:ext cx="47247" cy="8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2353;p42"/>
            <p:cNvSpPr/>
            <p:nvPr/>
          </p:nvSpPr>
          <p:spPr>
            <a:xfrm>
              <a:off x="556883" y="1362116"/>
              <a:ext cx="52412" cy="8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2354;p42"/>
            <p:cNvSpPr/>
            <p:nvPr/>
          </p:nvSpPr>
          <p:spPr>
            <a:xfrm>
              <a:off x="159375" y="971913"/>
              <a:ext cx="143498" cy="2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2355;p42"/>
            <p:cNvSpPr/>
            <p:nvPr/>
          </p:nvSpPr>
          <p:spPr>
            <a:xfrm>
              <a:off x="341924" y="1019806"/>
              <a:ext cx="50070" cy="42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2356;p42"/>
            <p:cNvSpPr/>
            <p:nvPr/>
          </p:nvSpPr>
          <p:spPr>
            <a:xfrm>
              <a:off x="981606" y="979550"/>
              <a:ext cx="70119" cy="66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2357;p42"/>
            <p:cNvSpPr/>
            <p:nvPr/>
          </p:nvSpPr>
          <p:spPr>
            <a:xfrm>
              <a:off x="1044170" y="862599"/>
              <a:ext cx="21782" cy="7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5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5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5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557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5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560" name="IMG_2541.png" descr="IMG_2541.png"/>
          <p:cNvPicPr>
            <a:picLocks noChangeAspect="1"/>
          </p:cNvPicPr>
          <p:nvPr/>
        </p:nvPicPr>
        <p:blipFill>
          <a:blip r:embed="rId2">
            <a:extLst/>
          </a:blip>
          <a:srcRect l="0" t="887" r="0" b="887"/>
          <a:stretch>
            <a:fillRect/>
          </a:stretch>
        </p:blipFill>
        <p:spPr>
          <a:xfrm>
            <a:off x="4844337" y="4742175"/>
            <a:ext cx="14253283" cy="6861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1" name="IMG_2536.png" descr="IMG_2536.png"/>
          <p:cNvPicPr>
            <a:picLocks noChangeAspect="1"/>
          </p:cNvPicPr>
          <p:nvPr/>
        </p:nvPicPr>
        <p:blipFill>
          <a:blip r:embed="rId3">
            <a:extLst/>
          </a:blip>
          <a:srcRect l="79850" t="40301" r="1398" b="25666"/>
          <a:stretch>
            <a:fillRect/>
          </a:stretch>
        </p:blipFill>
        <p:spPr>
          <a:xfrm>
            <a:off x="19956915" y="5104209"/>
            <a:ext cx="3534444" cy="350764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562" name="IMG_4804.png" descr="IMG_4804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11562"/>
          <a:stretch>
            <a:fillRect/>
          </a:stretch>
        </p:blipFill>
        <p:spPr>
          <a:xfrm>
            <a:off x="14607347" y="1899367"/>
            <a:ext cx="7981294" cy="1479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3" name="IMG_4806.png" descr="IMG_4806.png"/>
          <p:cNvPicPr>
            <a:picLocks noChangeAspect="1"/>
          </p:cNvPicPr>
          <p:nvPr/>
        </p:nvPicPr>
        <p:blipFill>
          <a:blip r:embed="rId5">
            <a:extLst/>
          </a:blip>
          <a:srcRect l="20040" t="0" r="0" b="90168"/>
          <a:stretch>
            <a:fillRect/>
          </a:stretch>
        </p:blipFill>
        <p:spPr>
          <a:xfrm>
            <a:off x="5879272" y="3378520"/>
            <a:ext cx="16709335" cy="12767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2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158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6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6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6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6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7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68" name="IMG_4594.jpeg" descr="IMG_4594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69" name="IMG_4016.jpeg" descr="IMG_4016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0" name="صورة 20" descr="صورة 20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71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2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3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4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5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78" name="تجميع">
                  <a:hlinkClick r:id="rId21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7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7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81" name="Picture 2" descr="Picture 2">
              <a:hlinkClick r:id="rId23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58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1" grpId="2"/>
      <p:bldP build="whole" bldLvl="1" animBg="1" rev="0" advAuto="0" spid="156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58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8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59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58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8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6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9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1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1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1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5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5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6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6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670" name="IMG_4806.png" descr="IMG_4806.png"/>
          <p:cNvPicPr>
            <a:picLocks noChangeAspect="1"/>
          </p:cNvPicPr>
          <p:nvPr/>
        </p:nvPicPr>
        <p:blipFill>
          <a:blip r:embed="rId3">
            <a:extLst/>
          </a:blip>
          <a:srcRect l="0" t="90796" r="6057" b="0"/>
          <a:stretch>
            <a:fillRect/>
          </a:stretch>
        </p:blipFill>
        <p:spPr>
          <a:xfrm>
            <a:off x="2104843" y="2439875"/>
            <a:ext cx="21367554" cy="13009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9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168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7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7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7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7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8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75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6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7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78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9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0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1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2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85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8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8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88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69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9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1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1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1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2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5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5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7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6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771" name="IMG_4814.png" descr="IMG_4814.png"/>
          <p:cNvPicPr>
            <a:picLocks noChangeAspect="1"/>
          </p:cNvPicPr>
          <p:nvPr/>
        </p:nvPicPr>
        <p:blipFill>
          <a:blip r:embed="rId2">
            <a:extLst/>
          </a:blip>
          <a:srcRect l="0" t="0" r="1315" b="0"/>
          <a:stretch>
            <a:fillRect/>
          </a:stretch>
        </p:blipFill>
        <p:spPr>
          <a:xfrm>
            <a:off x="3548553" y="2555312"/>
            <a:ext cx="18031386" cy="8605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0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178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7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7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7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7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8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7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7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8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8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8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8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79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79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9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98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796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9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7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9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1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6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6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7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87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1878" name="IMG_2537.png" descr="IMG_2537.png"/>
          <p:cNvPicPr>
            <a:picLocks noChangeAspect="1"/>
          </p:cNvPicPr>
          <p:nvPr/>
        </p:nvPicPr>
        <p:blipFill>
          <a:blip r:embed="rId3">
            <a:extLst/>
          </a:blip>
          <a:srcRect l="27649" t="1699" r="1615" b="88160"/>
          <a:stretch>
            <a:fillRect/>
          </a:stretch>
        </p:blipFill>
        <p:spPr>
          <a:xfrm>
            <a:off x="7244979" y="2178224"/>
            <a:ext cx="15720201" cy="13363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8" name="تجميع"/>
          <p:cNvGrpSpPr/>
          <p:nvPr/>
        </p:nvGrpSpPr>
        <p:grpSpPr>
          <a:xfrm>
            <a:off x="10275001" y="3801768"/>
            <a:ext cx="9660174" cy="8234980"/>
            <a:chOff x="0" y="0"/>
            <a:chExt cx="9660173" cy="8234978"/>
          </a:xfrm>
        </p:grpSpPr>
        <p:grpSp>
          <p:nvGrpSpPr>
            <p:cNvPr id="1883" name="تجميع"/>
            <p:cNvGrpSpPr/>
            <p:nvPr/>
          </p:nvGrpSpPr>
          <p:grpSpPr>
            <a:xfrm>
              <a:off x="0" y="0"/>
              <a:ext cx="9660174" cy="8234979"/>
              <a:chOff x="0" y="0"/>
              <a:chExt cx="9660173" cy="8234978"/>
            </a:xfrm>
          </p:grpSpPr>
          <p:pic>
            <p:nvPicPr>
              <p:cNvPr id="1879" name="IMG_2537.png" descr="IMG_253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75174" t="12599" r="1615" b="76968"/>
              <a:stretch>
                <a:fillRect/>
              </a:stretch>
            </p:blipFill>
            <p:spPr>
              <a:xfrm>
                <a:off x="1430625" y="0"/>
                <a:ext cx="7967047" cy="2123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80" name="IMG_2537.png" descr="IMG_253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72480" t="22640" r="1615" b="66230"/>
              <a:stretch>
                <a:fillRect/>
              </a:stretch>
            </p:blipFill>
            <p:spPr>
              <a:xfrm>
                <a:off x="576403" y="3948162"/>
                <a:ext cx="8944937" cy="22786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81" name="IMG_2537.png" descr="IMG_253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6874" t="12599" r="36874" b="76968"/>
              <a:stretch>
                <a:fillRect/>
              </a:stretch>
            </p:blipFill>
            <p:spPr>
              <a:xfrm>
                <a:off x="796706" y="2060966"/>
                <a:ext cx="8834534" cy="20817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82" name="IMG_2537.png" descr="IMG_253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4653" t="22640" r="37129" b="66230"/>
              <a:stretch>
                <a:fillRect/>
              </a:stretch>
            </p:blipFill>
            <p:spPr>
              <a:xfrm>
                <a:off x="0" y="5975814"/>
                <a:ext cx="9660174" cy="22591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84" name="مستطيل مستدير الزوايا"/>
            <p:cNvSpPr/>
            <p:nvPr/>
          </p:nvSpPr>
          <p:spPr>
            <a:xfrm>
              <a:off x="3954050" y="605687"/>
              <a:ext cx="1472613" cy="888680"/>
            </a:xfrm>
            <a:prstGeom prst="roundRect">
              <a:avLst>
                <a:gd name="adj" fmla="val 50000"/>
              </a:avLst>
            </a:prstGeom>
            <a:solidFill>
              <a:srgbClr val="FFD8A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800"/>
              </a:pPr>
            </a:p>
          </p:txBody>
        </p:sp>
        <p:sp>
          <p:nvSpPr>
            <p:cNvPr id="1885" name="مستطيل مستدير الزوايا"/>
            <p:cNvSpPr/>
            <p:nvPr/>
          </p:nvSpPr>
          <p:spPr>
            <a:xfrm>
              <a:off x="3492105" y="2742106"/>
              <a:ext cx="1472613" cy="888681"/>
            </a:xfrm>
            <a:prstGeom prst="roundRect">
              <a:avLst>
                <a:gd name="adj" fmla="val 50000"/>
              </a:avLst>
            </a:prstGeom>
            <a:solidFill>
              <a:srgbClr val="FFD8A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800"/>
              </a:pPr>
            </a:p>
          </p:txBody>
        </p:sp>
        <p:sp>
          <p:nvSpPr>
            <p:cNvPr id="1886" name="مستطيل مستدير الزوايا"/>
            <p:cNvSpPr/>
            <p:nvPr/>
          </p:nvSpPr>
          <p:spPr>
            <a:xfrm>
              <a:off x="4081050" y="4813971"/>
              <a:ext cx="1472613" cy="888680"/>
            </a:xfrm>
            <a:prstGeom prst="roundRect">
              <a:avLst>
                <a:gd name="adj" fmla="val 50000"/>
              </a:avLst>
            </a:prstGeom>
            <a:solidFill>
              <a:srgbClr val="FFD8A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800"/>
              </a:pPr>
            </a:p>
          </p:txBody>
        </p:sp>
        <p:sp>
          <p:nvSpPr>
            <p:cNvPr id="1887" name="مستطيل مستدير الزوايا"/>
            <p:cNvSpPr/>
            <p:nvPr/>
          </p:nvSpPr>
          <p:spPr>
            <a:xfrm>
              <a:off x="3466704" y="6835036"/>
              <a:ext cx="1472613" cy="888680"/>
            </a:xfrm>
            <a:prstGeom prst="roundRect">
              <a:avLst>
                <a:gd name="adj" fmla="val 50000"/>
              </a:avLst>
            </a:prstGeom>
            <a:solidFill>
              <a:srgbClr val="FFD8A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800"/>
              </a:pPr>
            </a:p>
          </p:txBody>
        </p:sp>
      </p:grpSp>
      <p:grpSp>
        <p:nvGrpSpPr>
          <p:cNvPr id="1907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190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9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8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9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9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0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93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4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5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96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7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8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9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0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03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06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90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8" grpId="1"/>
      <p:bldP build="whole" bldLvl="1" animBg="1" rev="0" advAuto="0" spid="188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0" name="IMG_2537.png" descr="IMG_2537.png"/>
          <p:cNvPicPr>
            <a:picLocks noChangeAspect="1"/>
          </p:cNvPicPr>
          <p:nvPr/>
        </p:nvPicPr>
        <p:blipFill>
          <a:blip r:embed="rId2">
            <a:extLst/>
          </a:blip>
          <a:srcRect l="27649" t="1699" r="1615" b="88160"/>
          <a:stretch>
            <a:fillRect/>
          </a:stretch>
        </p:blipFill>
        <p:spPr>
          <a:xfrm>
            <a:off x="7244979" y="2178224"/>
            <a:ext cx="15720201" cy="13363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0" name="تجميع"/>
          <p:cNvGrpSpPr/>
          <p:nvPr/>
        </p:nvGrpSpPr>
        <p:grpSpPr>
          <a:xfrm>
            <a:off x="9871809" y="3801768"/>
            <a:ext cx="9660174" cy="8234980"/>
            <a:chOff x="0" y="0"/>
            <a:chExt cx="9660173" cy="8234978"/>
          </a:xfrm>
        </p:grpSpPr>
        <p:grpSp>
          <p:nvGrpSpPr>
            <p:cNvPr id="1915" name="تجميع"/>
            <p:cNvGrpSpPr/>
            <p:nvPr/>
          </p:nvGrpSpPr>
          <p:grpSpPr>
            <a:xfrm>
              <a:off x="0" y="0"/>
              <a:ext cx="9660174" cy="8234979"/>
              <a:chOff x="0" y="0"/>
              <a:chExt cx="9660173" cy="8234978"/>
            </a:xfrm>
          </p:grpSpPr>
          <p:pic>
            <p:nvPicPr>
              <p:cNvPr id="1911" name="IMG_2537.png" descr="IMG_2537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5174" t="12599" r="1615" b="76968"/>
              <a:stretch>
                <a:fillRect/>
              </a:stretch>
            </p:blipFill>
            <p:spPr>
              <a:xfrm>
                <a:off x="1430625" y="0"/>
                <a:ext cx="7967047" cy="2123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2" name="IMG_2537.png" descr="IMG_2537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2480" t="22640" r="1615" b="66230"/>
              <a:stretch>
                <a:fillRect/>
              </a:stretch>
            </p:blipFill>
            <p:spPr>
              <a:xfrm>
                <a:off x="576403" y="3948162"/>
                <a:ext cx="8944937" cy="22786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3" name="IMG_2537.png" descr="IMG_2537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874" t="12599" r="36874" b="76968"/>
              <a:stretch>
                <a:fillRect/>
              </a:stretch>
            </p:blipFill>
            <p:spPr>
              <a:xfrm>
                <a:off x="796706" y="2060966"/>
                <a:ext cx="8834534" cy="20817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4" name="IMG_2537.png" descr="IMG_2537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4653" t="22640" r="37129" b="66230"/>
              <a:stretch>
                <a:fillRect/>
              </a:stretch>
            </p:blipFill>
            <p:spPr>
              <a:xfrm>
                <a:off x="0" y="5975814"/>
                <a:ext cx="9660174" cy="22591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16" name="مستطيل مستدير الزوايا"/>
            <p:cNvSpPr/>
            <p:nvPr/>
          </p:nvSpPr>
          <p:spPr>
            <a:xfrm>
              <a:off x="3954050" y="605687"/>
              <a:ext cx="1472613" cy="888680"/>
            </a:xfrm>
            <a:prstGeom prst="roundRect">
              <a:avLst>
                <a:gd name="adj" fmla="val 50000"/>
              </a:avLst>
            </a:prstGeom>
            <a:solidFill>
              <a:srgbClr val="FFD8A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800"/>
              </a:pPr>
            </a:p>
          </p:txBody>
        </p:sp>
        <p:sp>
          <p:nvSpPr>
            <p:cNvPr id="1917" name="مستطيل مستدير الزوايا"/>
            <p:cNvSpPr/>
            <p:nvPr/>
          </p:nvSpPr>
          <p:spPr>
            <a:xfrm>
              <a:off x="3492105" y="2742106"/>
              <a:ext cx="1472613" cy="888681"/>
            </a:xfrm>
            <a:prstGeom prst="roundRect">
              <a:avLst>
                <a:gd name="adj" fmla="val 50000"/>
              </a:avLst>
            </a:prstGeom>
            <a:solidFill>
              <a:srgbClr val="FFD8A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800"/>
              </a:pPr>
            </a:p>
          </p:txBody>
        </p:sp>
        <p:sp>
          <p:nvSpPr>
            <p:cNvPr id="1918" name="مستطيل مستدير الزوايا"/>
            <p:cNvSpPr/>
            <p:nvPr/>
          </p:nvSpPr>
          <p:spPr>
            <a:xfrm>
              <a:off x="4081050" y="4813971"/>
              <a:ext cx="1472613" cy="888680"/>
            </a:xfrm>
            <a:prstGeom prst="roundRect">
              <a:avLst>
                <a:gd name="adj" fmla="val 50000"/>
              </a:avLst>
            </a:prstGeom>
            <a:solidFill>
              <a:srgbClr val="FFD8A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800"/>
              </a:pPr>
            </a:p>
          </p:txBody>
        </p:sp>
        <p:sp>
          <p:nvSpPr>
            <p:cNvPr id="1919" name="مستطيل مستدير الزوايا"/>
            <p:cNvSpPr/>
            <p:nvPr/>
          </p:nvSpPr>
          <p:spPr>
            <a:xfrm>
              <a:off x="3466704" y="6835036"/>
              <a:ext cx="1472613" cy="888680"/>
            </a:xfrm>
            <a:prstGeom prst="roundRect">
              <a:avLst>
                <a:gd name="adj" fmla="val 50000"/>
              </a:avLst>
            </a:prstGeom>
            <a:solidFill>
              <a:srgbClr val="FFD8A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800"/>
              </a:pPr>
            </a:p>
          </p:txBody>
        </p:sp>
      </p:grpSp>
      <p:grpSp>
        <p:nvGrpSpPr>
          <p:cNvPr id="199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2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5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5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8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8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9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99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sp>
        <p:nvSpPr>
          <p:cNvPr id="2000" name="&lt;"/>
          <p:cNvSpPr txBox="1"/>
          <p:nvPr/>
        </p:nvSpPr>
        <p:spPr>
          <a:xfrm>
            <a:off x="14028557" y="3994117"/>
            <a:ext cx="1035428" cy="1465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8400">
                <a:solidFill>
                  <a:srgbClr val="1C816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2001" name="&gt;"/>
          <p:cNvSpPr txBox="1"/>
          <p:nvPr/>
        </p:nvSpPr>
        <p:spPr>
          <a:xfrm>
            <a:off x="13386358" y="6099469"/>
            <a:ext cx="1035428" cy="1465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8400">
                <a:solidFill>
                  <a:srgbClr val="1C816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2002" name="&gt;"/>
          <p:cNvSpPr txBox="1"/>
          <p:nvPr/>
        </p:nvSpPr>
        <p:spPr>
          <a:xfrm>
            <a:off x="13988033" y="8204822"/>
            <a:ext cx="1035427" cy="1465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8400">
                <a:solidFill>
                  <a:srgbClr val="1C816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2003" name="="/>
          <p:cNvSpPr txBox="1"/>
          <p:nvPr/>
        </p:nvSpPr>
        <p:spPr>
          <a:xfrm>
            <a:off x="13437158" y="10243327"/>
            <a:ext cx="1035428" cy="1630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11400">
                <a:solidFill>
                  <a:srgbClr val="1C816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grpSp>
        <p:nvGrpSpPr>
          <p:cNvPr id="2022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202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0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0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0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0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1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08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9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0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11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2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3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4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5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18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1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1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21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02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4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0" grpId="5"/>
      <p:bldP build="whole" bldLvl="1" animBg="1" rev="0" advAuto="0" spid="2000" grpId="1"/>
      <p:bldP build="whole" bldLvl="1" animBg="1" rev="0" advAuto="0" spid="2002" grpId="3"/>
      <p:bldP build="whole" bldLvl="1" animBg="1" rev="0" advAuto="0" spid="2003" grpId="4"/>
      <p:bldP build="whole" bldLvl="1" animBg="1" rev="0" advAuto="0" spid="2001" grpId="2"/>
      <p:bldP build="whole" bldLvl="1" animBg="1" rev="0" advAuto="0" spid="1920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02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2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3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02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2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0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3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6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6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9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9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0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10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110" name="IMG_2537.png" descr="IMG_2537.png"/>
          <p:cNvPicPr>
            <a:picLocks noChangeAspect="1"/>
          </p:cNvPicPr>
          <p:nvPr/>
        </p:nvPicPr>
        <p:blipFill>
          <a:blip r:embed="rId3">
            <a:extLst/>
          </a:blip>
          <a:srcRect l="3155" t="34647" r="1615" b="37648"/>
          <a:stretch>
            <a:fillRect/>
          </a:stretch>
        </p:blipFill>
        <p:spPr>
          <a:xfrm>
            <a:off x="2671767" y="2391913"/>
            <a:ext cx="20852685" cy="35971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9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212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1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1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1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1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2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15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6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7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18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9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0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1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2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25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28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13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3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6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9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9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1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0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211" name="IMG_2537.png" descr="IMG_2537.png"/>
          <p:cNvPicPr>
            <a:picLocks noChangeAspect="1"/>
          </p:cNvPicPr>
          <p:nvPr/>
        </p:nvPicPr>
        <p:blipFill>
          <a:blip r:embed="rId2">
            <a:extLst/>
          </a:blip>
          <a:srcRect l="3155" t="34647" r="1615" b="37648"/>
          <a:stretch>
            <a:fillRect/>
          </a:stretch>
        </p:blipFill>
        <p:spPr>
          <a:xfrm>
            <a:off x="2671767" y="2391913"/>
            <a:ext cx="20852685" cy="35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2212" name="الحدود الشمالية أعلى نمواً سكانياً لأن ٠٫٠١٧  &gt; ٠٫٠١١"/>
          <p:cNvSpPr txBox="1"/>
          <p:nvPr/>
        </p:nvSpPr>
        <p:spPr>
          <a:xfrm>
            <a:off x="4951478" y="6858000"/>
            <a:ext cx="16293185" cy="15036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 rtl="0">
              <a:defRPr sz="58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الحدود الشمالية أعلى نمواً سكانياً لأن </a:t>
            </a:r>
            <a:r>
              <a:rPr sz="6800">
                <a:solidFill>
                  <a:srgbClr val="E63B7A"/>
                </a:solidFill>
              </a:rPr>
              <a:t>٠٫٠١٧  &gt; ٠٫٠١١</a:t>
            </a:r>
          </a:p>
        </p:txBody>
      </p:sp>
      <p:grpSp>
        <p:nvGrpSpPr>
          <p:cNvPr id="2231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222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1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1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1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1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2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17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8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9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20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1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2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3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4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27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2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2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30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23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1" grpId="1"/>
      <p:bldP build="whole" bldLvl="1" animBg="1" rev="0" advAuto="0" spid="221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23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3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3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23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3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4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6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6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0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0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1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1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319" name="IMG_2537.png" descr="IMG_2537.png"/>
          <p:cNvPicPr>
            <a:picLocks noChangeAspect="1"/>
          </p:cNvPicPr>
          <p:nvPr/>
        </p:nvPicPr>
        <p:blipFill>
          <a:blip r:embed="rId3">
            <a:extLst/>
          </a:blip>
          <a:srcRect l="2162" t="62571" r="2163" b="2553"/>
          <a:stretch>
            <a:fillRect/>
          </a:stretch>
        </p:blipFill>
        <p:spPr>
          <a:xfrm>
            <a:off x="2928566" y="2284495"/>
            <a:ext cx="20036625" cy="43308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8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233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2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2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2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2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3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2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2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3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3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3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3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33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4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0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0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1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1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420" name="IMG_2537.png" descr="IMG_2537.png"/>
          <p:cNvPicPr>
            <a:picLocks noChangeAspect="1"/>
          </p:cNvPicPr>
          <p:nvPr/>
        </p:nvPicPr>
        <p:blipFill>
          <a:blip r:embed="rId2">
            <a:extLst/>
          </a:blip>
          <a:srcRect l="2162" t="62571" r="2163" b="2553"/>
          <a:stretch>
            <a:fillRect/>
          </a:stretch>
        </p:blipFill>
        <p:spPr>
          <a:xfrm>
            <a:off x="2928566" y="2284495"/>
            <a:ext cx="20036625" cy="4330842"/>
          </a:xfrm>
          <a:prstGeom prst="rect">
            <a:avLst/>
          </a:prstGeom>
          <a:ln w="12700">
            <a:miter lim="400000"/>
          </a:ln>
        </p:spPr>
      </p:pic>
      <p:sp>
        <p:nvSpPr>
          <p:cNvPr id="2421" name="٠٫٣٣٦ ،  ٠٫٣٤٥ ،  ٠٫٣٤٦ ، ٠٫٣٥٦ ، ٠٫٣٦٦"/>
          <p:cNvSpPr txBox="1"/>
          <p:nvPr/>
        </p:nvSpPr>
        <p:spPr>
          <a:xfrm>
            <a:off x="3732979" y="7318419"/>
            <a:ext cx="17822916" cy="1884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 rtl="0">
              <a:defRPr sz="88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٠٫٣٣٦ </a:t>
            </a:r>
            <a:r>
              <a:rPr>
                <a:solidFill>
                  <a:srgbClr val="E63B7A"/>
                </a:solidFill>
              </a:rPr>
              <a:t>، </a:t>
            </a:r>
            <a:r>
              <a:t> ٠٫٣٤٥ </a:t>
            </a:r>
            <a:r>
              <a:rPr>
                <a:solidFill>
                  <a:srgbClr val="E63B7A"/>
                </a:solidFill>
              </a:rPr>
              <a:t>،</a:t>
            </a:r>
            <a:r>
              <a:t>  ٠٫٣٤٦ </a:t>
            </a:r>
            <a:r>
              <a:rPr>
                <a:solidFill>
                  <a:srgbClr val="E63B7A"/>
                </a:solidFill>
              </a:rPr>
              <a:t>،</a:t>
            </a:r>
            <a:r>
              <a:t> ٠٫٣٥٦ </a:t>
            </a:r>
            <a:r>
              <a:rPr>
                <a:solidFill>
                  <a:srgbClr val="E63B7A"/>
                </a:solidFill>
              </a:rPr>
              <a:t>،</a:t>
            </a:r>
            <a:r>
              <a:t> ٠٫٣٦٦</a:t>
            </a:r>
          </a:p>
        </p:txBody>
      </p:sp>
      <p:pic>
        <p:nvPicPr>
          <p:cNvPr id="2422" name="IMG_2584.png" descr="IMG_2584.png"/>
          <p:cNvPicPr>
            <a:picLocks noChangeAspect="1"/>
          </p:cNvPicPr>
          <p:nvPr/>
        </p:nvPicPr>
        <p:blipFill>
          <a:blip r:embed="rId3">
            <a:extLst/>
          </a:blip>
          <a:srcRect l="16376" t="63684" r="58273" b="28710"/>
          <a:stretch>
            <a:fillRect/>
          </a:stretch>
        </p:blipFill>
        <p:spPr>
          <a:xfrm rot="10860000">
            <a:off x="17398601" y="9234487"/>
            <a:ext cx="3600971" cy="11782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1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243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42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2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2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2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3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427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8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9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30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1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2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3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4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7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3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3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40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44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1" grpId="3"/>
      <p:bldP build="whole" bldLvl="1" animBg="1" rev="0" advAuto="0" spid="2422" grpId="2"/>
      <p:bldP build="whole" bldLvl="1" animBg="1" rev="0" advAuto="0" spid="24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44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4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4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44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4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5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1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1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28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52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2529" name="IMG_2538.png" descr="IMG_2538.png"/>
          <p:cNvPicPr>
            <a:picLocks noChangeAspect="1"/>
          </p:cNvPicPr>
          <p:nvPr/>
        </p:nvPicPr>
        <p:blipFill>
          <a:blip r:embed="rId3">
            <a:extLst/>
          </a:blip>
          <a:srcRect l="3211" t="63728" r="3211" b="0"/>
          <a:stretch>
            <a:fillRect/>
          </a:stretch>
        </p:blipFill>
        <p:spPr>
          <a:xfrm>
            <a:off x="3388199" y="2107086"/>
            <a:ext cx="19028320" cy="44043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8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254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3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53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3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3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4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3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3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4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4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4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4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54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18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31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27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21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22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23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24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25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26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28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29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30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32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32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51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54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3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3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3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3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4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37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8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9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40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1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2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3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4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47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54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4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50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5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5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8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8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1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1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2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62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2630" name="IMG_2538.png" descr="IMG_2538.png"/>
          <p:cNvPicPr>
            <a:picLocks noChangeAspect="1"/>
          </p:cNvPicPr>
          <p:nvPr/>
        </p:nvPicPr>
        <p:blipFill>
          <a:blip r:embed="rId2">
            <a:extLst/>
          </a:blip>
          <a:srcRect l="3211" t="63728" r="3211" b="0"/>
          <a:stretch>
            <a:fillRect/>
          </a:stretch>
        </p:blipFill>
        <p:spPr>
          <a:xfrm>
            <a:off x="3388199" y="2107086"/>
            <a:ext cx="19028320" cy="4404399"/>
          </a:xfrm>
          <a:prstGeom prst="rect">
            <a:avLst/>
          </a:prstGeom>
          <a:ln w="12700">
            <a:miter lim="400000"/>
          </a:ln>
        </p:spPr>
      </p:pic>
      <p:sp>
        <p:nvSpPr>
          <p:cNvPr id="2631" name="وزن أضحية سعيد = ٥٠…"/>
          <p:cNvSpPr txBox="1"/>
          <p:nvPr/>
        </p:nvSpPr>
        <p:spPr>
          <a:xfrm>
            <a:off x="9323794" y="6162731"/>
            <a:ext cx="8106177" cy="53714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rtl="0">
              <a:lnSpc>
                <a:spcPct val="125000"/>
              </a:lnSpc>
              <a:defRPr sz="6700">
                <a:solidFill>
                  <a:srgbClr val="0056D6"/>
                </a:solidFill>
                <a:latin typeface="Bahij Muna Black"/>
                <a:ea typeface="Bahij Muna Black"/>
                <a:cs typeface="Bahij Muna Black"/>
                <a:sym typeface="Bahij Muna Black"/>
              </a:defRPr>
            </a:pPr>
            <a:r>
              <a:t>وزن أضحية سعيد = </a:t>
            </a:r>
            <a:r>
              <a:rPr>
                <a:solidFill>
                  <a:srgbClr val="E63B7A"/>
                </a:solidFill>
              </a:rPr>
              <a:t>٥٠</a:t>
            </a:r>
          </a:p>
          <a:p>
            <a:pPr algn="r" rtl="0">
              <a:lnSpc>
                <a:spcPct val="125000"/>
              </a:lnSpc>
              <a:defRPr sz="6700">
                <a:solidFill>
                  <a:srgbClr val="0056D6"/>
                </a:solidFill>
                <a:latin typeface="Bahij Muna Black"/>
                <a:ea typeface="Bahij Muna Black"/>
                <a:cs typeface="Bahij Muna Black"/>
                <a:sym typeface="Bahij Muna Black"/>
              </a:defRPr>
            </a:pPr>
            <a:r>
              <a:t> وزن أضحية محمود = </a:t>
            </a:r>
            <a:r>
              <a:rPr>
                <a:solidFill>
                  <a:srgbClr val="E63B7A"/>
                </a:solidFill>
              </a:rPr>
              <a:t>٤٧</a:t>
            </a:r>
            <a:r>
              <a:t> </a:t>
            </a:r>
          </a:p>
          <a:p>
            <a:pPr algn="r" rtl="0">
              <a:lnSpc>
                <a:spcPct val="125000"/>
              </a:lnSpc>
              <a:defRPr sz="6700">
                <a:solidFill>
                  <a:srgbClr val="0056D6"/>
                </a:solidFill>
                <a:latin typeface="Bahij Muna Black"/>
                <a:ea typeface="Bahij Muna Black"/>
                <a:cs typeface="Bahij Muna Black"/>
                <a:sym typeface="Bahij Muna Black"/>
              </a:defRPr>
            </a:pPr>
            <a:r>
              <a:t>وزن أضحية حمد = </a:t>
            </a:r>
            <a:r>
              <a:rPr>
                <a:solidFill>
                  <a:srgbClr val="E63B7A"/>
                </a:solidFill>
              </a:rPr>
              <a:t>٥١</a:t>
            </a:r>
          </a:p>
          <a:p>
            <a:pPr algn="r" rtl="0">
              <a:lnSpc>
                <a:spcPct val="125000"/>
              </a:lnSpc>
              <a:defRPr sz="6700">
                <a:solidFill>
                  <a:srgbClr val="0056D6"/>
                </a:solidFill>
                <a:latin typeface="Bahij Muna Black"/>
                <a:ea typeface="Bahij Muna Black"/>
                <a:cs typeface="Bahij Muna Black"/>
                <a:sym typeface="Bahij Muna Black"/>
              </a:defRPr>
            </a:pPr>
            <a:r>
              <a:t> وزن أضحية عبد العزيز= </a:t>
            </a:r>
            <a:r>
              <a:rPr>
                <a:solidFill>
                  <a:srgbClr val="E63B7A"/>
                </a:solidFill>
              </a:rPr>
              <a:t>٥١٫٥</a:t>
            </a:r>
          </a:p>
        </p:txBody>
      </p:sp>
      <p:grpSp>
        <p:nvGrpSpPr>
          <p:cNvPr id="2650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264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63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63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3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3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4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63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3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64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4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4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65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5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2653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2666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2662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2656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2657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658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659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660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661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2663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2664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2665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2867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2667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286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2964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2870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1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2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3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4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887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2875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6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7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8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9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0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1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2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3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4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5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6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961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2888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2954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2889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0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1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2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3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4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5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6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7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8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899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0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1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2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3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4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5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6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7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8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09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0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1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2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3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4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5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6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7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8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19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0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1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2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3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4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5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6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7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8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29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0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1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2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3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4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5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6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7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8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9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0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1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2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3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4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5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6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7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8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9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0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1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2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3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958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2955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6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7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2959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0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962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3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296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6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2967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2969" name="IMG_4801.jpeg" descr="IMG_4801.jpeg"/>
          <p:cNvPicPr>
            <a:picLocks noChangeAspect="1"/>
          </p:cNvPicPr>
          <p:nvPr/>
        </p:nvPicPr>
        <p:blipFill>
          <a:blip r:embed="rId4">
            <a:extLst/>
          </a:blip>
          <a:srcRect l="0" t="521" r="0" b="521"/>
          <a:stretch>
            <a:fillRect/>
          </a:stretch>
        </p:blipFill>
        <p:spPr>
          <a:xfrm>
            <a:off x="3275059" y="1998061"/>
            <a:ext cx="8669255" cy="1040438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2970" name="IMG_4802.jpeg" descr="IMG_4802.jpeg"/>
          <p:cNvPicPr>
            <a:picLocks noChangeAspect="1"/>
          </p:cNvPicPr>
          <p:nvPr/>
        </p:nvPicPr>
        <p:blipFill>
          <a:blip r:embed="rId5">
            <a:extLst/>
          </a:blip>
          <a:srcRect l="0" t="236" r="0" b="236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297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8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194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2973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4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977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2975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6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978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9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0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1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2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3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4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5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6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7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8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9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0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1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2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3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4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5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6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7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8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9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0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1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2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3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4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5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6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7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8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9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0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1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2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3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4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5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6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7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8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9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0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1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2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3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4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5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6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7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8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9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0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1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2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3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4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5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6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7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8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9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0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1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2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3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4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5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6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7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8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9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0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1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2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3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4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5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6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7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8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9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0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1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2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3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4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5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6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7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8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9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0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1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2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3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4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5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6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7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8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9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0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083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081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2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086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084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5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089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087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8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090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093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091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2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094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5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6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7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8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9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0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1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2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3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4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5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6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7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8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9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0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1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2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3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4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5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6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7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8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9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0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1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2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3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4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5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6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7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8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9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0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1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2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3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4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5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6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7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8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9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0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1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2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3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4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5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6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7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8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9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0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1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2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3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4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5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6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7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8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9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191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160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1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2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3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4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5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6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7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8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9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0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1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2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3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4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5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6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7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8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9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0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1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2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3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4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5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6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7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8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9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0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92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3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97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195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6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309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3297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3295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3199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0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294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213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201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212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202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03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04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05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06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07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08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09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10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11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293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216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214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15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217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18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19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0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1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2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3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4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5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6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7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8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29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0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1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2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3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4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5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6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7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8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39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0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1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2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3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4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5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6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7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8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49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0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1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2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3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4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5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6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7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8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59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0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1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2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3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4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5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6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7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8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9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0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1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2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3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4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5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6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7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8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9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0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1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2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3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4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292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285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291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286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287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288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289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290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296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308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3298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299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300" name="١١ ، ١٤ ،١٧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١١ ، ١٤ ،١٧</a:t>
                </a:r>
              </a:p>
            </p:txBody>
          </p:sp>
          <p:sp>
            <p:nvSpPr>
              <p:cNvPr id="3301" name="٩٢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٩٢</a:t>
                </a:r>
              </a:p>
            </p:txBody>
          </p:sp>
          <p:grpSp>
            <p:nvGrpSpPr>
              <p:cNvPr id="3304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3302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3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07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3305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6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331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3311" name="&quot;لا يكفي التوصل إلى النجاح المهم أن نبقى ناجحين.&quot;"/>
          <p:cNvSpPr txBox="1"/>
          <p:nvPr/>
        </p:nvSpPr>
        <p:spPr>
          <a:xfrm>
            <a:off x="6443117" y="10976643"/>
            <a:ext cx="11926703" cy="9361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"لا يكفي التوصل إلى النجاح المهم أن نبقى ناجحين."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5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613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57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6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61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pic>
        <p:nvPicPr>
          <p:cNvPr id="617" name="IMG_2532.png" descr="IMG_2532.png"/>
          <p:cNvPicPr>
            <a:picLocks noChangeAspect="1"/>
          </p:cNvPicPr>
          <p:nvPr/>
        </p:nvPicPr>
        <p:blipFill>
          <a:blip r:embed="rId2">
            <a:extLst/>
          </a:blip>
          <a:srcRect l="13304" t="19845" r="0" b="53604"/>
          <a:stretch>
            <a:fillRect/>
          </a:stretch>
        </p:blipFill>
        <p:spPr>
          <a:xfrm>
            <a:off x="8443793" y="2465687"/>
            <a:ext cx="9949100" cy="327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G_2532.png" descr="IMG_2532.png"/>
          <p:cNvPicPr>
            <a:picLocks noChangeAspect="1"/>
          </p:cNvPicPr>
          <p:nvPr/>
        </p:nvPicPr>
        <p:blipFill>
          <a:blip r:embed="rId2">
            <a:extLst/>
          </a:blip>
          <a:srcRect l="13304" t="69333" r="0" b="2460"/>
          <a:stretch>
            <a:fillRect/>
          </a:stretch>
        </p:blipFill>
        <p:spPr>
          <a:xfrm>
            <a:off x="7787016" y="7646642"/>
            <a:ext cx="9949099" cy="34807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7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63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62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61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62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62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3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623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4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5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626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7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8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9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0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33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63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63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36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3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8" grpId="2"/>
      <p:bldP build="whole" bldLvl="1" animBg="1" rev="0" advAuto="0" spid="6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4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817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68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43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06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69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6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707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6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8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9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0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1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4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5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7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8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18" name="IMG_2539.png" descr="IMG_2539.png"/>
          <p:cNvPicPr>
            <a:picLocks noChangeAspect="1"/>
          </p:cNvPicPr>
          <p:nvPr/>
        </p:nvPicPr>
        <p:blipFill>
          <a:blip r:embed="rId2">
            <a:extLst/>
          </a:blip>
          <a:srcRect l="37640" t="1879" r="4573" b="81171"/>
          <a:stretch>
            <a:fillRect/>
          </a:stretch>
        </p:blipFill>
        <p:spPr>
          <a:xfrm>
            <a:off x="9644363" y="2311919"/>
            <a:ext cx="13188438" cy="277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" name="IMG_2539.png" descr="IMG_2539.png"/>
          <p:cNvPicPr>
            <a:picLocks noChangeAspect="1"/>
          </p:cNvPicPr>
          <p:nvPr/>
        </p:nvPicPr>
        <p:blipFill>
          <a:blip r:embed="rId2">
            <a:extLst/>
          </a:blip>
          <a:srcRect l="40643" t="21604" r="12263" b="42969"/>
          <a:stretch>
            <a:fillRect/>
          </a:stretch>
        </p:blipFill>
        <p:spPr>
          <a:xfrm>
            <a:off x="10467376" y="5248640"/>
            <a:ext cx="9102718" cy="491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0" name="IMG_2539.png" descr="IMG_2539.png"/>
          <p:cNvPicPr>
            <a:picLocks noChangeAspect="1"/>
          </p:cNvPicPr>
          <p:nvPr/>
        </p:nvPicPr>
        <p:blipFill>
          <a:blip r:embed="rId2">
            <a:extLst/>
          </a:blip>
          <a:srcRect l="42434" t="60613" r="5258" b="30797"/>
          <a:stretch>
            <a:fillRect/>
          </a:stretch>
        </p:blipFill>
        <p:spPr>
          <a:xfrm>
            <a:off x="7787016" y="10911013"/>
            <a:ext cx="11271751" cy="1329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IMG_2525.jpeg" descr="IMG_2525.jpeg"/>
          <p:cNvPicPr>
            <a:picLocks noChangeAspect="1"/>
          </p:cNvPicPr>
          <p:nvPr/>
        </p:nvPicPr>
        <p:blipFill>
          <a:blip r:embed="rId3">
            <a:extLst/>
          </a:blip>
          <a:srcRect l="2580" t="2980" r="59219" b="45313"/>
          <a:stretch>
            <a:fillRect/>
          </a:stretch>
        </p:blipFill>
        <p:spPr>
          <a:xfrm>
            <a:off x="4136415" y="3089045"/>
            <a:ext cx="4444125" cy="43191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840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83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82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82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82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82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3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826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7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8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829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0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1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2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3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6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3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3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39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84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8" grpId="1"/>
      <p:bldP build="whole" bldLvl="1" animBg="1" rev="0" advAuto="0" spid="819" grpId="2"/>
      <p:bldP build="whole" bldLvl="1" animBg="1" rev="0" advAuto="0" spid="820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4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4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020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71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46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9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72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9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910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21" name="IMG_2539.png" descr="IMG_2539.png"/>
          <p:cNvPicPr>
            <a:picLocks noChangeAspect="1"/>
          </p:cNvPicPr>
          <p:nvPr/>
        </p:nvPicPr>
        <p:blipFill>
          <a:blip r:embed="rId2">
            <a:extLst/>
          </a:blip>
          <a:srcRect l="6827" t="74719" r="0" b="0"/>
          <a:stretch>
            <a:fillRect/>
          </a:stretch>
        </p:blipFill>
        <p:spPr>
          <a:xfrm>
            <a:off x="3208230" y="3729194"/>
            <a:ext cx="18507865" cy="36074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0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103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2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2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2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2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3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2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2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3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3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3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3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04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043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4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5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6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7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8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9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0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56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051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5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052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3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4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7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8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5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6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7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9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08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081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82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084" name="IMG_2534.png" descr="IMG_2534.png"/>
          <p:cNvPicPr>
            <a:picLocks noChangeAspect="1"/>
          </p:cNvPicPr>
          <p:nvPr/>
        </p:nvPicPr>
        <p:blipFill>
          <a:blip r:embed="rId2">
            <a:extLst/>
          </a:blip>
          <a:srcRect l="46805" t="1387" r="30100" b="92059"/>
          <a:stretch>
            <a:fillRect/>
          </a:stretch>
        </p:blipFill>
        <p:spPr>
          <a:xfrm>
            <a:off x="15275898" y="1996601"/>
            <a:ext cx="6957845" cy="1381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IMG_2534.png" descr="IMG_2534.png"/>
          <p:cNvPicPr>
            <a:picLocks noChangeAspect="1"/>
          </p:cNvPicPr>
          <p:nvPr/>
        </p:nvPicPr>
        <p:blipFill>
          <a:blip r:embed="rId2">
            <a:extLst/>
          </a:blip>
          <a:srcRect l="10707" t="9771" r="4575" b="75011"/>
          <a:stretch>
            <a:fillRect/>
          </a:stretch>
        </p:blipFill>
        <p:spPr>
          <a:xfrm>
            <a:off x="8943588" y="3378520"/>
            <a:ext cx="13668747" cy="171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IMG_2534.png" descr="IMG_2534.png"/>
          <p:cNvPicPr>
            <a:picLocks noChangeAspect="1"/>
          </p:cNvPicPr>
          <p:nvPr/>
        </p:nvPicPr>
        <p:blipFill>
          <a:blip r:embed="rId2">
            <a:extLst/>
          </a:blip>
          <a:srcRect l="62226" t="25454" r="9947" b="54654"/>
          <a:stretch>
            <a:fillRect/>
          </a:stretch>
        </p:blipFill>
        <p:spPr>
          <a:xfrm>
            <a:off x="16035732" y="5701124"/>
            <a:ext cx="5438259" cy="2720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7" name="IMG_2539.png" descr="IMG_2539.png"/>
          <p:cNvPicPr>
            <a:picLocks noChangeAspect="1"/>
          </p:cNvPicPr>
          <p:nvPr/>
        </p:nvPicPr>
        <p:blipFill>
          <a:blip r:embed="rId3">
            <a:extLst/>
          </a:blip>
          <a:srcRect l="39950" t="21267" r="12247" b="42721"/>
          <a:stretch>
            <a:fillRect/>
          </a:stretch>
        </p:blipFill>
        <p:spPr>
          <a:xfrm>
            <a:off x="3612307" y="2918145"/>
            <a:ext cx="4876411" cy="2638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1088" name="IMG_2534.png" descr="IMG_2534.png"/>
          <p:cNvPicPr>
            <a:picLocks noChangeAspect="1"/>
          </p:cNvPicPr>
          <p:nvPr/>
        </p:nvPicPr>
        <p:blipFill>
          <a:blip r:embed="rId2">
            <a:extLst/>
          </a:blip>
          <a:srcRect l="15478" t="30931" r="44443" b="50000"/>
          <a:stretch>
            <a:fillRect/>
          </a:stretch>
        </p:blipFill>
        <p:spPr>
          <a:xfrm>
            <a:off x="7506736" y="5685944"/>
            <a:ext cx="8009713" cy="2666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IMG_2534.png" descr="IMG_2534.png"/>
          <p:cNvPicPr>
            <a:picLocks noChangeAspect="1"/>
          </p:cNvPicPr>
          <p:nvPr/>
        </p:nvPicPr>
        <p:blipFill>
          <a:blip r:embed="rId2">
            <a:extLst/>
          </a:blip>
          <a:srcRect l="19448" t="50000" r="9947" b="19669"/>
          <a:stretch>
            <a:fillRect/>
          </a:stretch>
        </p:blipFill>
        <p:spPr>
          <a:xfrm>
            <a:off x="7787016" y="8712110"/>
            <a:ext cx="12726849" cy="38259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8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11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9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9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0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1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0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10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7" grpId="4"/>
      <p:bldP build="whole" bldLvl="1" animBg="1" rev="0" advAuto="0" spid="1088" grpId="5"/>
      <p:bldP build="whole" bldLvl="1" animBg="1" rev="0" advAuto="0" spid="1084" grpId="1"/>
      <p:bldP build="whole" bldLvl="1" animBg="1" rev="0" advAuto="0" spid="1089" grpId="6"/>
      <p:bldP build="whole" bldLvl="1" animBg="1" rev="0" advAuto="0" spid="1085" grpId="2"/>
      <p:bldP build="whole" bldLvl="1" animBg="1" rev="0" advAuto="0" spid="108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11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1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11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11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11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9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11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3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3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3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5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5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5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8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8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9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19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196" name="IMG_2534.png" descr="IMG_2534.png"/>
          <p:cNvPicPr>
            <a:picLocks noChangeAspect="1"/>
          </p:cNvPicPr>
          <p:nvPr/>
        </p:nvPicPr>
        <p:blipFill>
          <a:blip r:embed="rId3">
            <a:extLst/>
          </a:blip>
          <a:srcRect l="12690" t="89768" r="10593" b="650"/>
          <a:stretch>
            <a:fillRect/>
          </a:stretch>
        </p:blipFill>
        <p:spPr>
          <a:xfrm>
            <a:off x="4739475" y="2407249"/>
            <a:ext cx="17856378" cy="1560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5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121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0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19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9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9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1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01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2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3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04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5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6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7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8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11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0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1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14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21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21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3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3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4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5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5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5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8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8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9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9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297" name="IMG_4813.png" descr="IMG_4813.png"/>
          <p:cNvPicPr>
            <a:picLocks noChangeAspect="1"/>
          </p:cNvPicPr>
          <p:nvPr/>
        </p:nvPicPr>
        <p:blipFill>
          <a:blip r:embed="rId2">
            <a:extLst/>
          </a:blip>
          <a:srcRect l="12530" t="0" r="3058" b="3488"/>
          <a:stretch>
            <a:fillRect/>
          </a:stretch>
        </p:blipFill>
        <p:spPr>
          <a:xfrm>
            <a:off x="5648999" y="2324058"/>
            <a:ext cx="13774585" cy="101013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6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131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0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9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9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0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1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02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3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4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05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6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7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8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9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2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1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1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15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31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31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49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34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32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34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38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497" name="IMG_2535.png" descr="IMG_2535.png"/>
          <p:cNvPicPr>
            <a:picLocks noChangeAspect="1"/>
          </p:cNvPicPr>
          <p:nvPr/>
        </p:nvPicPr>
        <p:blipFill>
          <a:blip r:embed="rId2">
            <a:extLst/>
          </a:blip>
          <a:srcRect l="2425" t="0" r="3278" b="0"/>
          <a:stretch>
            <a:fillRect/>
          </a:stretch>
        </p:blipFill>
        <p:spPr>
          <a:xfrm>
            <a:off x="4005154" y="3511153"/>
            <a:ext cx="15717261" cy="66937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6" name="تجميع"/>
          <p:cNvGrpSpPr/>
          <p:nvPr/>
        </p:nvGrpSpPr>
        <p:grpSpPr>
          <a:xfrm>
            <a:off x="416323" y="3365820"/>
            <a:ext cx="1386274" cy="9428616"/>
            <a:chOff x="36984" y="0"/>
            <a:chExt cx="1386273" cy="9428615"/>
          </a:xfrm>
        </p:grpSpPr>
        <p:grpSp>
          <p:nvGrpSpPr>
            <p:cNvPr id="151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0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9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9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0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1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02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3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4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05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6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7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8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9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12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1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1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15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51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DAA8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