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 lIns="243799" tIns="243799" rIns="243799" bIns="243799"/>
          <a:lstStyle>
            <a:lvl1pPr marL="812800" indent="-6604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1pPr>
            <a:lvl2pPr marL="812800" indent="-2032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2pPr>
            <a:lvl3pPr marL="812800" indent="2540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3pPr>
            <a:lvl4pPr marL="812800" indent="7112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4pPr>
            <a:lvl5pPr marL="812800" indent="11684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5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203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26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29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87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76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7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8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9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0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5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6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88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0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35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52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48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9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0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1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53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2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71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204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15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تقدير ناتج جمع الكسور العشرية وطرحها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22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16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21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19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17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8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0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2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0" name="Google Shape;162;p20"/>
          <p:cNvSpPr/>
          <p:nvPr/>
        </p:nvSpPr>
        <p:spPr>
          <a:xfrm>
            <a:off x="2714980" y="869105"/>
            <a:ext cx="18954000" cy="11977801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41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3074275" y="12897705"/>
            <a:ext cx="2848301" cy="640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1539.png" descr="IMG_1539.png"/>
          <p:cNvPicPr>
            <a:picLocks noChangeAspect="1"/>
          </p:cNvPicPr>
          <p:nvPr/>
        </p:nvPicPr>
        <p:blipFill>
          <a:blip r:embed="rId3">
            <a:alphaModFix amt="29081"/>
            <a:extLst/>
          </a:blip>
          <a:srcRect l="15308" t="23840" r="15308" b="15864"/>
          <a:stretch>
            <a:fillRect/>
          </a:stretch>
        </p:blipFill>
        <p:spPr>
          <a:xfrm>
            <a:off x="21668980" y="808092"/>
            <a:ext cx="2602336" cy="2269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1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52" name="Google Shape;81;p13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39.png" descr="IMG_1539.png"/>
          <p:cNvPicPr>
            <a:picLocks noChangeAspect="1"/>
          </p:cNvPicPr>
          <p:nvPr/>
        </p:nvPicPr>
        <p:blipFill>
          <a:blip r:embed="rId3">
            <a:alphaModFix amt="22704"/>
            <a:extLst/>
          </a:blip>
          <a:srcRect l="15308" t="23840" r="15308" b="15864"/>
          <a:stretch>
            <a:fillRect/>
          </a:stretch>
        </p:blipFill>
        <p:spPr>
          <a:xfrm>
            <a:off x="316786" y="2885735"/>
            <a:ext cx="3078693" cy="26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4" name="Google Shape;77;p12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65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539.png" descr="IMG_1539.png"/>
          <p:cNvPicPr>
            <a:picLocks noChangeAspect="1"/>
          </p:cNvPicPr>
          <p:nvPr/>
        </p:nvPicPr>
        <p:blipFill>
          <a:blip r:embed="rId3">
            <a:alphaModFix amt="14540"/>
            <a:extLst/>
          </a:blip>
          <a:srcRect l="15308" t="23840" r="15308" b="15864"/>
          <a:stretch>
            <a:fillRect/>
          </a:stretch>
        </p:blipFill>
        <p:spPr>
          <a:xfrm>
            <a:off x="3479736" y="1504402"/>
            <a:ext cx="3078693" cy="268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5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6" name="Google Shape;11;p2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7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1539.png" descr="IMG_1539.png"/>
          <p:cNvPicPr>
            <a:picLocks noChangeAspect="1"/>
          </p:cNvPicPr>
          <p:nvPr/>
        </p:nvPicPr>
        <p:blipFill>
          <a:blip r:embed="rId3">
            <a:alphaModFix amt="14540"/>
            <a:extLst/>
          </a:blip>
          <a:srcRect l="15308" t="23840" r="15308" b="15864"/>
          <a:stretch>
            <a:fillRect/>
          </a:stretch>
        </p:blipFill>
        <p:spPr>
          <a:xfrm>
            <a:off x="3479736" y="1707602"/>
            <a:ext cx="3078693" cy="268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DAA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4" name="Google Shape;90;p14"/>
          <p:cNvSpPr/>
          <p:nvPr/>
        </p:nvSpPr>
        <p:spPr>
          <a:xfrm>
            <a:off x="3221600" y="787250"/>
            <a:ext cx="16605601" cy="119778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91;p14"/>
          <p:cNvSpPr/>
          <p:nvPr/>
        </p:nvSpPr>
        <p:spPr>
          <a:xfrm>
            <a:off x="429150" y="8003999"/>
            <a:ext cx="24342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92;p14"/>
          <p:cNvSpPr/>
          <p:nvPr/>
        </p:nvSpPr>
        <p:spPr>
          <a:xfrm>
            <a:off x="1513950" y="9165790"/>
            <a:ext cx="13494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" name="Google Shape;93;p14"/>
          <p:cNvSpPr/>
          <p:nvPr/>
        </p:nvSpPr>
        <p:spPr>
          <a:xfrm>
            <a:off x="429145" y="9165800"/>
            <a:ext cx="787802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94;p14"/>
          <p:cNvSpPr/>
          <p:nvPr/>
        </p:nvSpPr>
        <p:spPr>
          <a:xfrm>
            <a:off x="2075568" y="6842200"/>
            <a:ext cx="7878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97;p14"/>
          <p:cNvSpPr/>
          <p:nvPr/>
        </p:nvSpPr>
        <p:spPr>
          <a:xfrm flipH="1" rot="18900000">
            <a:off x="20543916" y="9874542"/>
            <a:ext cx="2762840" cy="27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41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98;p14"/>
          <p:cNvSpPr/>
          <p:nvPr/>
        </p:nvSpPr>
        <p:spPr>
          <a:xfrm>
            <a:off x="20226850" y="3202950"/>
            <a:ext cx="24342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99;p14"/>
          <p:cNvSpPr/>
          <p:nvPr/>
        </p:nvSpPr>
        <p:spPr>
          <a:xfrm>
            <a:off x="20226850" y="4293189"/>
            <a:ext cx="13494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100;p14"/>
          <p:cNvSpPr/>
          <p:nvPr/>
        </p:nvSpPr>
        <p:spPr>
          <a:xfrm>
            <a:off x="20226867" y="5383450"/>
            <a:ext cx="7878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58518" y="10227759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539.png" descr="IMG_1539.png"/>
          <p:cNvPicPr>
            <a:picLocks noChangeAspect="1"/>
          </p:cNvPicPr>
          <p:nvPr/>
        </p:nvPicPr>
        <p:blipFill>
          <a:blip r:embed="rId3">
            <a:alphaModFix amt="16071"/>
            <a:extLst/>
          </a:blip>
          <a:srcRect l="15308" t="23840" r="15308" b="15864"/>
          <a:stretch>
            <a:fillRect/>
          </a:stretch>
        </p:blipFill>
        <p:spPr>
          <a:xfrm>
            <a:off x="106771" y="2253921"/>
            <a:ext cx="3078694" cy="26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نص العنوان"/>
          <p:cNvSpPr txBox="1"/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6" name="مستوى النص الأول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" name="رقم الشريحة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63600" marR="0" indent="-812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890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2011679" marR="0" indent="-995679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25527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30099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34671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39243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43815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48387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0.xml"/><Relationship Id="rId4" Type="http://schemas.openxmlformats.org/officeDocument/2006/relationships/slide" Target="slide4.xml"/><Relationship Id="rId5" Type="http://schemas.openxmlformats.org/officeDocument/2006/relationships/slide" Target="slide11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18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0.xml"/><Relationship Id="rId4" Type="http://schemas.openxmlformats.org/officeDocument/2006/relationships/slide" Target="slide4.xml"/><Relationship Id="rId5" Type="http://schemas.openxmlformats.org/officeDocument/2006/relationships/slide" Target="slide11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10.xml"/><Relationship Id="rId5" Type="http://schemas.openxmlformats.org/officeDocument/2006/relationships/slide" Target="slide4.xml"/><Relationship Id="rId6" Type="http://schemas.openxmlformats.org/officeDocument/2006/relationships/slide" Target="slide11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19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0.xml"/><Relationship Id="rId4" Type="http://schemas.openxmlformats.org/officeDocument/2006/relationships/slide" Target="slide4.xml"/><Relationship Id="rId5" Type="http://schemas.openxmlformats.org/officeDocument/2006/relationships/slide" Target="slide11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0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4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1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4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14.xml"/><Relationship Id="rId5" Type="http://schemas.openxmlformats.org/officeDocument/2006/relationships/slide" Target="slide4.xml"/><Relationship Id="rId6" Type="http://schemas.openxmlformats.org/officeDocument/2006/relationships/slide" Target="slide15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4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4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8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0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1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2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3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4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5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6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7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8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28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cx3190859am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6.xml"/><Relationship Id="rId8" Type="http://schemas.openxmlformats.org/officeDocument/2006/relationships/slide" Target="slide4.xml"/><Relationship Id="rId9" Type="http://schemas.openxmlformats.org/officeDocument/2006/relationships/slide" Target="slide7.xml"/><Relationship Id="rId10" Type="http://schemas.openxmlformats.org/officeDocument/2006/relationships/slide" Target="slide19.xml"/><Relationship Id="rId11" Type="http://schemas.openxmlformats.org/officeDocument/2006/relationships/slide" Target="slide29.xml"/><Relationship Id="rId12" Type="http://schemas.openxmlformats.org/officeDocument/2006/relationships/slide" Target="slide32.xml"/><Relationship Id="rId13" Type="http://schemas.openxmlformats.org/officeDocument/2006/relationships/slide" Target="slide33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9.jpe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9.xml"/><Relationship Id="rId9" Type="http://schemas.openxmlformats.org/officeDocument/2006/relationships/slide" Target="slide29.xml"/><Relationship Id="rId10" Type="http://schemas.openxmlformats.org/officeDocument/2006/relationships/slide" Target="slide32.xml"/><Relationship Id="rId11" Type="http://schemas.openxmlformats.org/officeDocument/2006/relationships/slide" Target="slide33.xml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9.jpeg"/><Relationship Id="rId5" Type="http://schemas.openxmlformats.org/officeDocument/2006/relationships/image" Target="../media/image11.png"/><Relationship Id="rId6" Type="http://schemas.openxmlformats.org/officeDocument/2006/relationships/slide" Target="slide3.xml"/><Relationship Id="rId7" Type="http://schemas.openxmlformats.org/officeDocument/2006/relationships/slide" Target="slide6.xml"/><Relationship Id="rId8" Type="http://schemas.openxmlformats.org/officeDocument/2006/relationships/slide" Target="slide4.xml"/><Relationship Id="rId9" Type="http://schemas.openxmlformats.org/officeDocument/2006/relationships/slide" Target="slide7.xml"/><Relationship Id="rId10" Type="http://schemas.openxmlformats.org/officeDocument/2006/relationships/slide" Target="slide19.xml"/><Relationship Id="rId11" Type="http://schemas.openxmlformats.org/officeDocument/2006/relationships/slide" Target="slide29.xml"/><Relationship Id="rId12" Type="http://schemas.openxmlformats.org/officeDocument/2006/relationships/slide" Target="slide32.xml"/><Relationship Id="rId13" Type="http://schemas.openxmlformats.org/officeDocument/2006/relationships/slide" Target="slide33.xml"/><Relationship Id="rId14" Type="http://schemas.openxmlformats.org/officeDocument/2006/relationships/hyperlink" Target="https://drive.google.com/file/d/1OnbJ9yOL-wAGz14-xfMx_4QUnS7jQw5u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7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2.xml"/><Relationship Id="rId10" Type="http://schemas.openxmlformats.org/officeDocument/2006/relationships/slide" Target="slide33.xml"/><Relationship Id="rId11" Type="http://schemas.openxmlformats.org/officeDocument/2006/relationships/image" Target="../media/image16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2.xml"/><Relationship Id="rId9" Type="http://schemas.openxmlformats.org/officeDocument/2006/relationships/slide" Target="slide33.xml"/><Relationship Id="rId10" Type="http://schemas.openxmlformats.org/officeDocument/2006/relationships/image" Target="../media/image17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pl1f1nlXkc?playlist=Apl1f1nlXkc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الفصل الثالث: العمليات على الكسور العشرية"/>
          <p:cNvSpPr txBox="1"/>
          <p:nvPr/>
        </p:nvSpPr>
        <p:spPr>
          <a:xfrm>
            <a:off x="2239052" y="4696400"/>
            <a:ext cx="15189521" cy="891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5000"/>
              </a:lnSpc>
              <a:defRPr sz="56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 rtl="0">
              <a:defRPr/>
            </a:pPr>
            <a:r>
              <a:t>الفصل الثالث: العمليات على الكسور العشرية</a:t>
            </a:r>
          </a:p>
        </p:txBody>
      </p:sp>
      <p:sp>
        <p:nvSpPr>
          <p:cNvPr id="289" name="٣-٤  تقدير ناتج جمع الكسور العشرية وطرحها"/>
          <p:cNvSpPr txBox="1"/>
          <p:nvPr/>
        </p:nvSpPr>
        <p:spPr>
          <a:xfrm>
            <a:off x="3633577" y="5982560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٣-٤</a:t>
            </a:r>
            <a:r>
              <a:t> </a:t>
            </a:r>
            <a:r>
              <a:rPr>
                <a:solidFill>
                  <a:srgbClr val="4D372F"/>
                </a:solidFill>
              </a:rPr>
              <a:t> تقدير ناتج جمع الكسور العشرية وطرحها</a:t>
            </a:r>
          </a:p>
        </p:txBody>
      </p:sp>
      <p:grpSp>
        <p:nvGrpSpPr>
          <p:cNvPr id="346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90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2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347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350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348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349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351" name="العمليات على الكسور العشرية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023872">
                <a:lnSpc>
                  <a:spcPct val="90000"/>
                </a:lnSpc>
                <a:spcBef>
                  <a:spcPts val="2200"/>
                </a:spcBef>
                <a:defRPr sz="33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 العمليات على 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2"/>
      <p:bldP build="whole" bldLvl="1" animBg="1" rev="0" advAuto="0" spid="28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6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742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593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568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4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5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31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594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7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8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0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2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3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7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3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6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8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9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0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1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2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3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4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5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6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7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8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9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0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41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632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3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4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5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6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7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8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9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0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1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2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3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4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5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6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7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8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9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0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1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2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3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4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5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6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7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8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9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0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1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2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3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4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5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6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7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8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9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0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1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2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3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4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5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6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7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8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9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0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1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2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3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4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5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6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7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8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9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0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1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2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3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4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5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6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7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8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1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3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4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6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7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9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0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2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3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4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5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6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7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8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9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0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1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2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3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4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5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6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7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8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9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0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1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2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3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4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5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6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7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8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9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0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74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50" name="تجميع"/>
          <p:cNvGrpSpPr/>
          <p:nvPr/>
        </p:nvGrpSpPr>
        <p:grpSpPr>
          <a:xfrm>
            <a:off x="5499303" y="3066403"/>
            <a:ext cx="13385394" cy="6208494"/>
            <a:chOff x="0" y="0"/>
            <a:chExt cx="13385393" cy="6208493"/>
          </a:xfrm>
        </p:grpSpPr>
        <p:pic>
          <p:nvPicPr>
            <p:cNvPr id="1744" name="IMG_2800.png" descr="IMG_280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4217" t="1954" r="2675" b="70277"/>
            <a:stretch>
              <a:fillRect/>
            </a:stretch>
          </p:blipFill>
          <p:spPr>
            <a:xfrm>
              <a:off x="4174348" y="0"/>
              <a:ext cx="7459696" cy="1269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5" name="IMG_2800.png" descr="IMG_280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546" t="1954" r="35264" b="65542"/>
            <a:stretch>
              <a:fillRect/>
            </a:stretch>
          </p:blipFill>
          <p:spPr>
            <a:xfrm>
              <a:off x="499476" y="1610876"/>
              <a:ext cx="12885918" cy="1485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6" name="IMG_2800.png" descr="IMG_280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5693" t="34424" r="1715" b="34424"/>
            <a:stretch>
              <a:fillRect/>
            </a:stretch>
          </p:blipFill>
          <p:spPr>
            <a:xfrm>
              <a:off x="1395194" y="3438145"/>
              <a:ext cx="11850144" cy="1423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49" name="تجميع"/>
            <p:cNvGrpSpPr/>
            <p:nvPr/>
          </p:nvGrpSpPr>
          <p:grpSpPr>
            <a:xfrm>
              <a:off x="0" y="4862046"/>
              <a:ext cx="13245729" cy="1346448"/>
              <a:chOff x="0" y="0"/>
              <a:chExt cx="13245728" cy="1346446"/>
            </a:xfrm>
          </p:grpSpPr>
          <p:pic>
            <p:nvPicPr>
              <p:cNvPr id="1747" name="IMG_2800.png" descr="IMG_2800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7546" t="31380" r="53926" b="39160"/>
              <a:stretch>
                <a:fillRect/>
              </a:stretch>
            </p:blipFill>
            <p:spPr>
              <a:xfrm>
                <a:off x="4564746" y="0"/>
                <a:ext cx="8680983" cy="13464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8" name="IMG_2800.png" descr="IMG_2800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75195" t="59454" r="3314" b="13685"/>
              <a:stretch>
                <a:fillRect/>
              </a:stretch>
            </p:blipFill>
            <p:spPr>
              <a:xfrm>
                <a:off x="0" y="85740"/>
                <a:ext cx="4842348" cy="12276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76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76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5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5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5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5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6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5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5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6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6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5" name="تجميع"/>
          <p:cNvGrpSpPr/>
          <p:nvPr/>
        </p:nvGrpSpPr>
        <p:grpSpPr>
          <a:xfrm>
            <a:off x="21863434" y="9531144"/>
            <a:ext cx="2116943" cy="3275992"/>
            <a:chOff x="0" y="0"/>
            <a:chExt cx="2116941" cy="3275991"/>
          </a:xfrm>
        </p:grpSpPr>
        <p:sp>
          <p:nvSpPr>
            <p:cNvPr id="1771" name="Google Shape;2324;p42"/>
            <p:cNvSpPr/>
            <p:nvPr/>
          </p:nvSpPr>
          <p:spPr>
            <a:xfrm>
              <a:off x="133137" y="2458093"/>
              <a:ext cx="1977078" cy="81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2325;p42"/>
            <p:cNvSpPr/>
            <p:nvPr/>
          </p:nvSpPr>
          <p:spPr>
            <a:xfrm>
              <a:off x="196030" y="2549122"/>
              <a:ext cx="1771209" cy="635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2326;p42"/>
            <p:cNvSpPr/>
            <p:nvPr/>
          </p:nvSpPr>
          <p:spPr>
            <a:xfrm>
              <a:off x="265357" y="2985979"/>
              <a:ext cx="1425028" cy="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2327;p42"/>
            <p:cNvSpPr/>
            <p:nvPr/>
          </p:nvSpPr>
          <p:spPr>
            <a:xfrm>
              <a:off x="232012" y="2789931"/>
              <a:ext cx="731149" cy="5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2328;p42"/>
            <p:cNvSpPr/>
            <p:nvPr/>
          </p:nvSpPr>
          <p:spPr>
            <a:xfrm>
              <a:off x="237292" y="2670783"/>
              <a:ext cx="1169461" cy="3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2329;p42"/>
            <p:cNvSpPr/>
            <p:nvPr/>
          </p:nvSpPr>
          <p:spPr>
            <a:xfrm>
              <a:off x="67899" y="1726123"/>
              <a:ext cx="1840001" cy="73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2330;p42"/>
            <p:cNvSpPr/>
            <p:nvPr/>
          </p:nvSpPr>
          <p:spPr>
            <a:xfrm>
              <a:off x="190128" y="1815647"/>
              <a:ext cx="1595482" cy="552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2331;p42"/>
            <p:cNvSpPr/>
            <p:nvPr/>
          </p:nvSpPr>
          <p:spPr>
            <a:xfrm>
              <a:off x="771169" y="2254943"/>
              <a:ext cx="969940" cy="2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84" name="Google Shape;2332;p42"/>
            <p:cNvGrpSpPr/>
            <p:nvPr/>
          </p:nvGrpSpPr>
          <p:grpSpPr>
            <a:xfrm>
              <a:off x="952919" y="818019"/>
              <a:ext cx="1164023" cy="1017665"/>
              <a:chOff x="0" y="0"/>
              <a:chExt cx="1164022" cy="1017663"/>
            </a:xfrm>
          </p:grpSpPr>
          <p:sp>
            <p:nvSpPr>
              <p:cNvPr id="1779" name="Google Shape;2333;p42"/>
              <p:cNvSpPr/>
              <p:nvPr/>
            </p:nvSpPr>
            <p:spPr>
              <a:xfrm rot="1205914">
                <a:off x="112345" y="47892"/>
                <a:ext cx="407411" cy="726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83" name="Google Shape;2334;p42"/>
              <p:cNvGrpSpPr/>
              <p:nvPr/>
            </p:nvGrpSpPr>
            <p:grpSpPr>
              <a:xfrm>
                <a:off x="259136" y="162790"/>
                <a:ext cx="904887" cy="854874"/>
                <a:chOff x="0" y="0"/>
                <a:chExt cx="904886" cy="854873"/>
              </a:xfrm>
            </p:grpSpPr>
            <p:sp>
              <p:nvSpPr>
                <p:cNvPr id="1780" name="Google Shape;2335;p42"/>
                <p:cNvSpPr/>
                <p:nvPr/>
              </p:nvSpPr>
              <p:spPr>
                <a:xfrm rot="2348573">
                  <a:off x="53088" y="201356"/>
                  <a:ext cx="798710" cy="45216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1" name="Google Shape;2336;p42"/>
                <p:cNvSpPr/>
                <p:nvPr/>
              </p:nvSpPr>
              <p:spPr>
                <a:xfrm rot="2348573">
                  <a:off x="113187" y="32313"/>
                  <a:ext cx="263131" cy="45216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2" name="Google Shape;2337;p42"/>
                <p:cNvSpPr/>
                <p:nvPr/>
              </p:nvSpPr>
              <p:spPr>
                <a:xfrm rot="2348573">
                  <a:off x="528999" y="370553"/>
                  <a:ext cx="262645" cy="452161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85" name="Google Shape;2338;p42"/>
            <p:cNvSpPr/>
            <p:nvPr/>
          </p:nvSpPr>
          <p:spPr>
            <a:xfrm>
              <a:off x="566773" y="2099424"/>
              <a:ext cx="1153718" cy="48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2339;p42"/>
            <p:cNvSpPr/>
            <p:nvPr/>
          </p:nvSpPr>
          <p:spPr>
            <a:xfrm>
              <a:off x="815868" y="1891181"/>
              <a:ext cx="915168" cy="38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2340;p42"/>
            <p:cNvSpPr/>
            <p:nvPr/>
          </p:nvSpPr>
          <p:spPr>
            <a:xfrm>
              <a:off x="-1" y="975934"/>
              <a:ext cx="510773" cy="49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2341;p42"/>
            <p:cNvSpPr/>
            <p:nvPr/>
          </p:nvSpPr>
          <p:spPr>
            <a:xfrm>
              <a:off x="66400" y="1042000"/>
              <a:ext cx="428592" cy="362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2342;p42"/>
            <p:cNvSpPr/>
            <p:nvPr/>
          </p:nvSpPr>
          <p:spPr>
            <a:xfrm>
              <a:off x="367302" y="739644"/>
              <a:ext cx="905503" cy="9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2343;p42"/>
            <p:cNvSpPr/>
            <p:nvPr/>
          </p:nvSpPr>
          <p:spPr>
            <a:xfrm>
              <a:off x="610198" y="1190346"/>
              <a:ext cx="172734" cy="17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2344;p42"/>
            <p:cNvSpPr/>
            <p:nvPr/>
          </p:nvSpPr>
          <p:spPr>
            <a:xfrm>
              <a:off x="659442" y="1236685"/>
              <a:ext cx="60432" cy="39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2345;p42"/>
            <p:cNvSpPr/>
            <p:nvPr/>
          </p:nvSpPr>
          <p:spPr>
            <a:xfrm>
              <a:off x="669260" y="1273179"/>
              <a:ext cx="41338" cy="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2346;p42"/>
            <p:cNvSpPr/>
            <p:nvPr/>
          </p:nvSpPr>
          <p:spPr>
            <a:xfrm>
              <a:off x="825112" y="1213658"/>
              <a:ext cx="46053" cy="46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2347;p42"/>
            <p:cNvSpPr/>
            <p:nvPr/>
          </p:nvSpPr>
          <p:spPr>
            <a:xfrm>
              <a:off x="523689" y="1245867"/>
              <a:ext cx="45981" cy="4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2348;p42"/>
            <p:cNvSpPr/>
            <p:nvPr/>
          </p:nvSpPr>
          <p:spPr>
            <a:xfrm>
              <a:off x="833363" y="808651"/>
              <a:ext cx="377437" cy="42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2349;p42"/>
            <p:cNvSpPr/>
            <p:nvPr/>
          </p:nvSpPr>
          <p:spPr>
            <a:xfrm>
              <a:off x="464380" y="294179"/>
              <a:ext cx="223787" cy="55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2350;p42"/>
            <p:cNvSpPr/>
            <p:nvPr/>
          </p:nvSpPr>
          <p:spPr>
            <a:xfrm>
              <a:off x="569450" y="0"/>
              <a:ext cx="304442" cy="25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2351;p42"/>
            <p:cNvSpPr/>
            <p:nvPr/>
          </p:nvSpPr>
          <p:spPr>
            <a:xfrm>
              <a:off x="757173" y="1680860"/>
              <a:ext cx="529775" cy="66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2352;p42"/>
            <p:cNvSpPr/>
            <p:nvPr/>
          </p:nvSpPr>
          <p:spPr>
            <a:xfrm>
              <a:off x="555133" y="1496935"/>
              <a:ext cx="52366" cy="9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2353;p42"/>
            <p:cNvSpPr/>
            <p:nvPr/>
          </p:nvSpPr>
          <p:spPr>
            <a:xfrm>
              <a:off x="617222" y="1509703"/>
              <a:ext cx="58091" cy="8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2354;p42"/>
            <p:cNvSpPr/>
            <p:nvPr/>
          </p:nvSpPr>
          <p:spPr>
            <a:xfrm>
              <a:off x="176644" y="1077221"/>
              <a:ext cx="159045" cy="2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7" y="0"/>
                  </a:moveTo>
                  <a:cubicBezTo>
                    <a:pt x="7702" y="0"/>
                    <a:pt x="3860" y="5400"/>
                    <a:pt x="502" y="13214"/>
                  </a:cubicBezTo>
                  <a:cubicBezTo>
                    <a:pt x="-314" y="14929"/>
                    <a:pt x="-48" y="21600"/>
                    <a:pt x="673" y="21600"/>
                  </a:cubicBezTo>
                  <a:cubicBezTo>
                    <a:pt x="748" y="21600"/>
                    <a:pt x="834" y="21536"/>
                    <a:pt x="919" y="21409"/>
                  </a:cubicBezTo>
                  <a:cubicBezTo>
                    <a:pt x="4069" y="14929"/>
                    <a:pt x="7047" y="12706"/>
                    <a:pt x="10035" y="12706"/>
                  </a:cubicBezTo>
                  <a:cubicBezTo>
                    <a:pt x="13422" y="12706"/>
                    <a:pt x="16818" y="15628"/>
                    <a:pt x="20451" y="18614"/>
                  </a:cubicBezTo>
                  <a:cubicBezTo>
                    <a:pt x="20470" y="18614"/>
                    <a:pt x="20499" y="18614"/>
                    <a:pt x="20518" y="18614"/>
                  </a:cubicBezTo>
                  <a:cubicBezTo>
                    <a:pt x="20916" y="18614"/>
                    <a:pt x="21286" y="15438"/>
                    <a:pt x="20802" y="13849"/>
                  </a:cubicBezTo>
                  <a:cubicBezTo>
                    <a:pt x="17985" y="4002"/>
                    <a:pt x="14760" y="0"/>
                    <a:pt x="1148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2355;p42"/>
            <p:cNvSpPr/>
            <p:nvPr/>
          </p:nvSpPr>
          <p:spPr>
            <a:xfrm>
              <a:off x="378972" y="1130304"/>
              <a:ext cx="55495" cy="4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2356;p42"/>
            <p:cNvSpPr/>
            <p:nvPr/>
          </p:nvSpPr>
          <p:spPr>
            <a:xfrm>
              <a:off x="1087964" y="1085686"/>
              <a:ext cx="77716" cy="7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2357;p42"/>
            <p:cNvSpPr/>
            <p:nvPr/>
          </p:nvSpPr>
          <p:spPr>
            <a:xfrm>
              <a:off x="1157307" y="956063"/>
              <a:ext cx="24142" cy="8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806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07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80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10" name="IMG_2808.png" descr="IMG_2808.png"/>
          <p:cNvPicPr>
            <a:picLocks noChangeAspect="1"/>
          </p:cNvPicPr>
          <p:nvPr/>
        </p:nvPicPr>
        <p:blipFill>
          <a:blip r:embed="rId10">
            <a:extLst/>
          </a:blip>
          <a:srcRect l="30196" t="5359" r="30196" b="79912"/>
          <a:stretch>
            <a:fillRect/>
          </a:stretch>
        </p:blipFill>
        <p:spPr>
          <a:xfrm>
            <a:off x="9907156" y="2371963"/>
            <a:ext cx="9400568" cy="244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1" name="IMG_2808.png" descr="IMG_2808.png"/>
          <p:cNvPicPr>
            <a:picLocks noChangeAspect="1"/>
          </p:cNvPicPr>
          <p:nvPr/>
        </p:nvPicPr>
        <p:blipFill>
          <a:blip r:embed="rId10">
            <a:extLst/>
          </a:blip>
          <a:srcRect l="8984" t="5075" r="71436" b="76887"/>
          <a:stretch>
            <a:fillRect/>
          </a:stretch>
        </p:blipFill>
        <p:spPr>
          <a:xfrm>
            <a:off x="3972805" y="2371963"/>
            <a:ext cx="4793250" cy="3084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2" name="IMG_2808.png" descr="IMG_2808.png"/>
          <p:cNvPicPr>
            <a:picLocks noChangeAspect="1"/>
          </p:cNvPicPr>
          <p:nvPr/>
        </p:nvPicPr>
        <p:blipFill>
          <a:blip r:embed="rId10">
            <a:extLst/>
          </a:blip>
          <a:srcRect l="38075" t="20404" r="33740" b="68028"/>
          <a:stretch>
            <a:fillRect/>
          </a:stretch>
        </p:blipFill>
        <p:spPr>
          <a:xfrm>
            <a:off x="9492098" y="4819689"/>
            <a:ext cx="7139194" cy="204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IMG_2808.png" descr="IMG_2808.png"/>
          <p:cNvPicPr>
            <a:picLocks noChangeAspect="1"/>
          </p:cNvPicPr>
          <p:nvPr/>
        </p:nvPicPr>
        <p:blipFill>
          <a:blip r:embed="rId10">
            <a:extLst/>
          </a:blip>
          <a:srcRect l="69167" t="35118" r="11629" b="40356"/>
          <a:stretch>
            <a:fillRect/>
          </a:stretch>
        </p:blipFill>
        <p:spPr>
          <a:xfrm>
            <a:off x="19199148" y="3826985"/>
            <a:ext cx="4519347" cy="4031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4" name="IMG_2808.png" descr="IMG_2808.png"/>
          <p:cNvPicPr>
            <a:picLocks noChangeAspect="1"/>
          </p:cNvPicPr>
          <p:nvPr/>
        </p:nvPicPr>
        <p:blipFill>
          <a:blip r:embed="rId10">
            <a:extLst/>
          </a:blip>
          <a:srcRect l="9703" t="34028" r="33487" b="28398"/>
          <a:stretch>
            <a:fillRect/>
          </a:stretch>
        </p:blipFill>
        <p:spPr>
          <a:xfrm>
            <a:off x="5021727" y="6256330"/>
            <a:ext cx="14177336" cy="6549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7" name="تجميع"/>
          <p:cNvGrpSpPr/>
          <p:nvPr/>
        </p:nvGrpSpPr>
        <p:grpSpPr>
          <a:xfrm>
            <a:off x="1992123" y="65462"/>
            <a:ext cx="5484944" cy="1601263"/>
            <a:chOff x="10954376" y="759632"/>
            <a:chExt cx="5484942" cy="1601262"/>
          </a:xfrm>
        </p:grpSpPr>
        <p:sp>
          <p:nvSpPr>
            <p:cNvPr id="1815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مثال من اختبار"/>
            <p:cNvSpPr txBox="1"/>
            <p:nvPr/>
          </p:nvSpPr>
          <p:spPr>
            <a:xfrm>
              <a:off x="109543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اختبار</a:t>
              </a:r>
            </a:p>
          </p:txBody>
        </p:sp>
      </p:grpSp>
      <p:sp>
        <p:nvSpPr>
          <p:cNvPr id="1818" name="استعمال التقدير بتجمع البيانات"/>
          <p:cNvSpPr txBox="1"/>
          <p:nvPr/>
        </p:nvSpPr>
        <p:spPr>
          <a:xfrm>
            <a:off x="14701896" y="1583291"/>
            <a:ext cx="7928263" cy="11416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/>
          <a:lstStyle>
            <a:lvl1pPr algn="ctr" defTabSz="1828800" rtl="0">
              <a:defRPr sz="5400">
                <a:solidFill>
                  <a:srgbClr val="BE2228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lvl1pPr>
          </a:lstStyle>
          <a:p>
            <a:pPr/>
            <a:r>
              <a:t>استعمال التقدير بتجمع البيانات </a:t>
            </a:r>
          </a:p>
        </p:txBody>
      </p:sp>
      <p:grpSp>
        <p:nvGrpSpPr>
          <p:cNvPr id="183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83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2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1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2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2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3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2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2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3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3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3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3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1" grpId="2"/>
      <p:bldP build="whole" bldLvl="1" animBg="1" rev="0" advAuto="0" spid="1813" grpId="4"/>
      <p:bldP build="whole" bldLvl="1" animBg="1" rev="0" advAuto="0" spid="1810" grpId="1"/>
      <p:bldP build="whole" bldLvl="1" animBg="1" rev="0" advAuto="0" spid="1814" grpId="5"/>
      <p:bldP build="whole" bldLvl="1" animBg="1" rev="0" advAuto="0" spid="181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83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4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844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842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84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4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2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2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92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25" name="IMG_2808.png" descr="IMG_2808.png"/>
          <p:cNvPicPr>
            <a:picLocks noChangeAspect="1"/>
          </p:cNvPicPr>
          <p:nvPr/>
        </p:nvPicPr>
        <p:blipFill>
          <a:blip r:embed="rId11">
            <a:extLst/>
          </a:blip>
          <a:srcRect l="8749" t="77723" r="33925" b="1150"/>
          <a:stretch>
            <a:fillRect/>
          </a:stretch>
        </p:blipFill>
        <p:spPr>
          <a:xfrm>
            <a:off x="3769376" y="2156221"/>
            <a:ext cx="18265629" cy="47017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4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94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2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2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2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2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4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3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3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4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3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3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4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4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2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2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02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26" name="IMG_4876.png" descr="IMG_487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92609" y="2419824"/>
            <a:ext cx="18541420" cy="92129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04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3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2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2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2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4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3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3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3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4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4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04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2224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2075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2050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5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7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8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9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0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2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3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4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5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6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7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8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9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0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1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2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3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4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13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2076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7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8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9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0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1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2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3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4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5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6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7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8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9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0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1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2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3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4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5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6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7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8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9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0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1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2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3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4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5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6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7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8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9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0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1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2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23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2114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5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6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7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8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9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0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1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2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3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4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5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6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7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8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9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0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1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2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3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4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5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6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7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8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9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0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1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2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3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4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5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6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7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8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9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0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1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2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3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4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5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6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7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8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9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0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1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2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3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4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5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6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7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8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9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0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1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2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3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4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5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6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7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8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9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0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1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2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3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4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5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6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7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8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9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0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1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2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3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4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5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6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7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8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9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0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1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2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3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4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5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6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7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8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9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0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1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2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3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4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5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6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7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8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9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0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1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2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222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36" name="تجميع"/>
          <p:cNvGrpSpPr/>
          <p:nvPr/>
        </p:nvGrpSpPr>
        <p:grpSpPr>
          <a:xfrm>
            <a:off x="4734594" y="3292520"/>
            <a:ext cx="14873346" cy="7973839"/>
            <a:chOff x="0" y="0"/>
            <a:chExt cx="14873344" cy="7973837"/>
          </a:xfrm>
        </p:grpSpPr>
        <p:pic>
          <p:nvPicPr>
            <p:cNvPr id="2226" name="IMG_2802.png" descr="IMG_280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754" t="0" r="1715" b="63470"/>
            <a:stretch>
              <a:fillRect/>
            </a:stretch>
          </p:blipFill>
          <p:spPr>
            <a:xfrm>
              <a:off x="788514" y="0"/>
              <a:ext cx="12936406" cy="1404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29" name="تجميع"/>
            <p:cNvGrpSpPr/>
            <p:nvPr/>
          </p:nvGrpSpPr>
          <p:grpSpPr>
            <a:xfrm>
              <a:off x="985477" y="1365912"/>
              <a:ext cx="11714893" cy="1467478"/>
              <a:chOff x="0" y="0"/>
              <a:chExt cx="11714892" cy="1467476"/>
            </a:xfrm>
          </p:grpSpPr>
          <p:pic>
            <p:nvPicPr>
              <p:cNvPr id="2227" name="IMG_2802.png" descr="IMG_2802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1715" t="0" r="57082" b="61371"/>
              <a:stretch>
                <a:fillRect/>
              </a:stretch>
            </p:blipFill>
            <p:spPr>
              <a:xfrm>
                <a:off x="2228020" y="0"/>
                <a:ext cx="9486873" cy="14674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28" name="IMG_2802.png" descr="IMG_2802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86914" t="39340" r="1715" b="34185"/>
              <a:stretch>
                <a:fillRect/>
              </a:stretch>
            </p:blipFill>
            <p:spPr>
              <a:xfrm>
                <a:off x="0" y="403875"/>
                <a:ext cx="2697892" cy="10364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230" name="IMG_2802.png" descr="IMG_280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489" t="37374" r="12967" b="37374"/>
            <a:stretch>
              <a:fillRect/>
            </a:stretch>
          </p:blipFill>
          <p:spPr>
            <a:xfrm>
              <a:off x="0" y="3002064"/>
              <a:ext cx="14873345" cy="9751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1" name="IMG_2802.png" descr="IMG_280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6175" t="66392" r="24146" b="9143"/>
            <a:stretch>
              <a:fillRect/>
            </a:stretch>
          </p:blipFill>
          <p:spPr>
            <a:xfrm>
              <a:off x="2884170" y="5407449"/>
              <a:ext cx="9105166" cy="926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34" name="تجميع"/>
            <p:cNvGrpSpPr/>
            <p:nvPr/>
          </p:nvGrpSpPr>
          <p:grpSpPr>
            <a:xfrm>
              <a:off x="2249291" y="4107795"/>
              <a:ext cx="10534744" cy="1078441"/>
              <a:chOff x="0" y="0"/>
              <a:chExt cx="10534742" cy="1078440"/>
            </a:xfrm>
          </p:grpSpPr>
          <p:pic>
            <p:nvPicPr>
              <p:cNvPr id="2232" name="IMG_2802.png" descr="IMG_2802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75658" t="66392" r="1715" b="7085"/>
              <a:stretch>
                <a:fillRect/>
              </a:stretch>
            </p:blipFill>
            <p:spPr>
              <a:xfrm>
                <a:off x="0" y="0"/>
                <a:ext cx="5248478" cy="10150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33" name="IMG_2802.png" descr="IMG_2802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1715" t="37374" r="76363" b="37374"/>
              <a:stretch>
                <a:fillRect/>
              </a:stretch>
            </p:blipFill>
            <p:spPr>
              <a:xfrm>
                <a:off x="4860407" y="0"/>
                <a:ext cx="5674336" cy="10784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235" name="IMG_2802.png" descr="IMG_280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715" t="66392" r="63333" b="0"/>
            <a:stretch>
              <a:fillRect/>
            </a:stretch>
          </p:blipFill>
          <p:spPr>
            <a:xfrm>
              <a:off x="3044055" y="6554663"/>
              <a:ext cx="8945410" cy="1419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5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25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4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3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3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3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5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4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5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5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تجميع"/>
          <p:cNvGrpSpPr/>
          <p:nvPr/>
        </p:nvGrpSpPr>
        <p:grpSpPr>
          <a:xfrm>
            <a:off x="21863434" y="9531144"/>
            <a:ext cx="2116943" cy="3275992"/>
            <a:chOff x="0" y="0"/>
            <a:chExt cx="2116941" cy="3275991"/>
          </a:xfrm>
        </p:grpSpPr>
        <p:sp>
          <p:nvSpPr>
            <p:cNvPr id="2257" name="Google Shape;2324;p42"/>
            <p:cNvSpPr/>
            <p:nvPr/>
          </p:nvSpPr>
          <p:spPr>
            <a:xfrm>
              <a:off x="133137" y="2458093"/>
              <a:ext cx="1977078" cy="81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2325;p42"/>
            <p:cNvSpPr/>
            <p:nvPr/>
          </p:nvSpPr>
          <p:spPr>
            <a:xfrm>
              <a:off x="196030" y="2549122"/>
              <a:ext cx="1771209" cy="635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2326;p42"/>
            <p:cNvSpPr/>
            <p:nvPr/>
          </p:nvSpPr>
          <p:spPr>
            <a:xfrm>
              <a:off x="265357" y="2985979"/>
              <a:ext cx="1425028" cy="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2327;p42"/>
            <p:cNvSpPr/>
            <p:nvPr/>
          </p:nvSpPr>
          <p:spPr>
            <a:xfrm>
              <a:off x="232012" y="2789931"/>
              <a:ext cx="731149" cy="5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2328;p42"/>
            <p:cNvSpPr/>
            <p:nvPr/>
          </p:nvSpPr>
          <p:spPr>
            <a:xfrm>
              <a:off x="237292" y="2670783"/>
              <a:ext cx="1169461" cy="3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2329;p42"/>
            <p:cNvSpPr/>
            <p:nvPr/>
          </p:nvSpPr>
          <p:spPr>
            <a:xfrm>
              <a:off x="67899" y="1726123"/>
              <a:ext cx="1840001" cy="73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2330;p42"/>
            <p:cNvSpPr/>
            <p:nvPr/>
          </p:nvSpPr>
          <p:spPr>
            <a:xfrm>
              <a:off x="190128" y="1815647"/>
              <a:ext cx="1595482" cy="552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2331;p42"/>
            <p:cNvSpPr/>
            <p:nvPr/>
          </p:nvSpPr>
          <p:spPr>
            <a:xfrm>
              <a:off x="771169" y="2254943"/>
              <a:ext cx="969940" cy="2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270" name="Google Shape;2332;p42"/>
            <p:cNvGrpSpPr/>
            <p:nvPr/>
          </p:nvGrpSpPr>
          <p:grpSpPr>
            <a:xfrm>
              <a:off x="952919" y="818019"/>
              <a:ext cx="1164023" cy="1017665"/>
              <a:chOff x="0" y="0"/>
              <a:chExt cx="1164022" cy="1017663"/>
            </a:xfrm>
          </p:grpSpPr>
          <p:sp>
            <p:nvSpPr>
              <p:cNvPr id="2265" name="Google Shape;2333;p42"/>
              <p:cNvSpPr/>
              <p:nvPr/>
            </p:nvSpPr>
            <p:spPr>
              <a:xfrm rot="1205914">
                <a:off x="112345" y="47892"/>
                <a:ext cx="407411" cy="726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269" name="Google Shape;2334;p42"/>
              <p:cNvGrpSpPr/>
              <p:nvPr/>
            </p:nvGrpSpPr>
            <p:grpSpPr>
              <a:xfrm>
                <a:off x="259136" y="162790"/>
                <a:ext cx="904887" cy="854874"/>
                <a:chOff x="0" y="0"/>
                <a:chExt cx="904886" cy="854873"/>
              </a:xfrm>
            </p:grpSpPr>
            <p:sp>
              <p:nvSpPr>
                <p:cNvPr id="2266" name="Google Shape;2335;p42"/>
                <p:cNvSpPr/>
                <p:nvPr/>
              </p:nvSpPr>
              <p:spPr>
                <a:xfrm rot="2348573">
                  <a:off x="53088" y="201356"/>
                  <a:ext cx="798710" cy="45216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7" name="Google Shape;2336;p42"/>
                <p:cNvSpPr/>
                <p:nvPr/>
              </p:nvSpPr>
              <p:spPr>
                <a:xfrm rot="2348573">
                  <a:off x="113187" y="32313"/>
                  <a:ext cx="263131" cy="45216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8" name="Google Shape;2337;p42"/>
                <p:cNvSpPr/>
                <p:nvPr/>
              </p:nvSpPr>
              <p:spPr>
                <a:xfrm rot="2348573">
                  <a:off x="528999" y="370553"/>
                  <a:ext cx="262645" cy="452161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271" name="Google Shape;2338;p42"/>
            <p:cNvSpPr/>
            <p:nvPr/>
          </p:nvSpPr>
          <p:spPr>
            <a:xfrm>
              <a:off x="566773" y="2099424"/>
              <a:ext cx="1153718" cy="48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2339;p42"/>
            <p:cNvSpPr/>
            <p:nvPr/>
          </p:nvSpPr>
          <p:spPr>
            <a:xfrm>
              <a:off x="815868" y="1891181"/>
              <a:ext cx="915168" cy="38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2340;p42"/>
            <p:cNvSpPr/>
            <p:nvPr/>
          </p:nvSpPr>
          <p:spPr>
            <a:xfrm>
              <a:off x="-1" y="975934"/>
              <a:ext cx="510773" cy="49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2341;p42"/>
            <p:cNvSpPr/>
            <p:nvPr/>
          </p:nvSpPr>
          <p:spPr>
            <a:xfrm>
              <a:off x="66400" y="1042000"/>
              <a:ext cx="428592" cy="362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2342;p42"/>
            <p:cNvSpPr/>
            <p:nvPr/>
          </p:nvSpPr>
          <p:spPr>
            <a:xfrm>
              <a:off x="367302" y="739644"/>
              <a:ext cx="905503" cy="9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2343;p42"/>
            <p:cNvSpPr/>
            <p:nvPr/>
          </p:nvSpPr>
          <p:spPr>
            <a:xfrm>
              <a:off x="610198" y="1190346"/>
              <a:ext cx="172734" cy="17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2344;p42"/>
            <p:cNvSpPr/>
            <p:nvPr/>
          </p:nvSpPr>
          <p:spPr>
            <a:xfrm>
              <a:off x="659442" y="1236685"/>
              <a:ext cx="60432" cy="39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2345;p42"/>
            <p:cNvSpPr/>
            <p:nvPr/>
          </p:nvSpPr>
          <p:spPr>
            <a:xfrm>
              <a:off x="669260" y="1273179"/>
              <a:ext cx="41338" cy="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2346;p42"/>
            <p:cNvSpPr/>
            <p:nvPr/>
          </p:nvSpPr>
          <p:spPr>
            <a:xfrm>
              <a:off x="825112" y="1213658"/>
              <a:ext cx="46053" cy="46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2347;p42"/>
            <p:cNvSpPr/>
            <p:nvPr/>
          </p:nvSpPr>
          <p:spPr>
            <a:xfrm>
              <a:off x="523689" y="1245867"/>
              <a:ext cx="45981" cy="4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2348;p42"/>
            <p:cNvSpPr/>
            <p:nvPr/>
          </p:nvSpPr>
          <p:spPr>
            <a:xfrm>
              <a:off x="833363" y="808651"/>
              <a:ext cx="377437" cy="42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2349;p42"/>
            <p:cNvSpPr/>
            <p:nvPr/>
          </p:nvSpPr>
          <p:spPr>
            <a:xfrm>
              <a:off x="464380" y="294179"/>
              <a:ext cx="223787" cy="55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2350;p42"/>
            <p:cNvSpPr/>
            <p:nvPr/>
          </p:nvSpPr>
          <p:spPr>
            <a:xfrm>
              <a:off x="569450" y="0"/>
              <a:ext cx="304442" cy="25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2351;p42"/>
            <p:cNvSpPr/>
            <p:nvPr/>
          </p:nvSpPr>
          <p:spPr>
            <a:xfrm>
              <a:off x="757173" y="1680860"/>
              <a:ext cx="529775" cy="66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2352;p42"/>
            <p:cNvSpPr/>
            <p:nvPr/>
          </p:nvSpPr>
          <p:spPr>
            <a:xfrm>
              <a:off x="555133" y="1496935"/>
              <a:ext cx="52366" cy="9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2353;p42"/>
            <p:cNvSpPr/>
            <p:nvPr/>
          </p:nvSpPr>
          <p:spPr>
            <a:xfrm>
              <a:off x="617222" y="1509703"/>
              <a:ext cx="58091" cy="8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2354;p42"/>
            <p:cNvSpPr/>
            <p:nvPr/>
          </p:nvSpPr>
          <p:spPr>
            <a:xfrm>
              <a:off x="176644" y="1077221"/>
              <a:ext cx="159045" cy="2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7" y="0"/>
                  </a:moveTo>
                  <a:cubicBezTo>
                    <a:pt x="7702" y="0"/>
                    <a:pt x="3860" y="5400"/>
                    <a:pt x="502" y="13214"/>
                  </a:cubicBezTo>
                  <a:cubicBezTo>
                    <a:pt x="-314" y="14929"/>
                    <a:pt x="-48" y="21600"/>
                    <a:pt x="673" y="21600"/>
                  </a:cubicBezTo>
                  <a:cubicBezTo>
                    <a:pt x="748" y="21600"/>
                    <a:pt x="834" y="21536"/>
                    <a:pt x="919" y="21409"/>
                  </a:cubicBezTo>
                  <a:cubicBezTo>
                    <a:pt x="4069" y="14929"/>
                    <a:pt x="7047" y="12706"/>
                    <a:pt x="10035" y="12706"/>
                  </a:cubicBezTo>
                  <a:cubicBezTo>
                    <a:pt x="13422" y="12706"/>
                    <a:pt x="16818" y="15628"/>
                    <a:pt x="20451" y="18614"/>
                  </a:cubicBezTo>
                  <a:cubicBezTo>
                    <a:pt x="20470" y="18614"/>
                    <a:pt x="20499" y="18614"/>
                    <a:pt x="20518" y="18614"/>
                  </a:cubicBezTo>
                  <a:cubicBezTo>
                    <a:pt x="20916" y="18614"/>
                    <a:pt x="21286" y="15438"/>
                    <a:pt x="20802" y="13849"/>
                  </a:cubicBezTo>
                  <a:cubicBezTo>
                    <a:pt x="17985" y="4002"/>
                    <a:pt x="14760" y="0"/>
                    <a:pt x="1148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2355;p42"/>
            <p:cNvSpPr/>
            <p:nvPr/>
          </p:nvSpPr>
          <p:spPr>
            <a:xfrm>
              <a:off x="378972" y="1130304"/>
              <a:ext cx="55495" cy="4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2356;p42"/>
            <p:cNvSpPr/>
            <p:nvPr/>
          </p:nvSpPr>
          <p:spPr>
            <a:xfrm>
              <a:off x="1087964" y="1085686"/>
              <a:ext cx="77716" cy="7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2357;p42"/>
            <p:cNvSpPr/>
            <p:nvPr/>
          </p:nvSpPr>
          <p:spPr>
            <a:xfrm>
              <a:off x="1157307" y="956063"/>
              <a:ext cx="24142" cy="8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29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9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229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96" name="IMG_2803.png" descr="IMG_2803.png"/>
          <p:cNvPicPr>
            <a:picLocks noChangeAspect="1"/>
          </p:cNvPicPr>
          <p:nvPr/>
        </p:nvPicPr>
        <p:blipFill>
          <a:blip r:embed="rId10">
            <a:extLst/>
          </a:blip>
          <a:srcRect l="19938" t="1802" r="52829" b="88629"/>
          <a:stretch>
            <a:fillRect/>
          </a:stretch>
        </p:blipFill>
        <p:spPr>
          <a:xfrm>
            <a:off x="15018738" y="1755882"/>
            <a:ext cx="7416600" cy="1145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7" name="IMG_2803.png" descr="IMG_2803.png"/>
          <p:cNvPicPr>
            <a:picLocks noChangeAspect="1"/>
          </p:cNvPicPr>
          <p:nvPr/>
        </p:nvPicPr>
        <p:blipFill>
          <a:blip r:embed="rId10">
            <a:extLst/>
          </a:blip>
          <a:srcRect l="68745" t="6685" r="1623" b="32224"/>
          <a:stretch>
            <a:fillRect/>
          </a:stretch>
        </p:blipFill>
        <p:spPr>
          <a:xfrm>
            <a:off x="19471109" y="4312990"/>
            <a:ext cx="4169473" cy="3779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8" name="IMG_2809.png" descr="IMG_2809.png"/>
          <p:cNvPicPr>
            <a:picLocks noChangeAspect="1"/>
          </p:cNvPicPr>
          <p:nvPr/>
        </p:nvPicPr>
        <p:blipFill>
          <a:blip r:embed="rId11">
            <a:extLst/>
          </a:blip>
          <a:srcRect l="6755" t="14639" r="31500" b="69669"/>
          <a:stretch>
            <a:fillRect/>
          </a:stretch>
        </p:blipFill>
        <p:spPr>
          <a:xfrm>
            <a:off x="6163891" y="3342793"/>
            <a:ext cx="13307268" cy="1486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9" name="IMG_2809.png" descr="IMG_2809.png"/>
          <p:cNvPicPr>
            <a:picLocks noChangeAspect="1"/>
          </p:cNvPicPr>
          <p:nvPr/>
        </p:nvPicPr>
        <p:blipFill>
          <a:blip r:embed="rId11">
            <a:extLst/>
          </a:blip>
          <a:srcRect l="10981" t="27590" r="38024" b="44466"/>
          <a:stretch>
            <a:fillRect/>
          </a:stretch>
        </p:blipFill>
        <p:spPr>
          <a:xfrm>
            <a:off x="4856061" y="5160861"/>
            <a:ext cx="13161398" cy="3171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0" name="IMG_2809.png" descr="IMG_2809.png"/>
          <p:cNvPicPr>
            <a:picLocks noChangeAspect="1"/>
          </p:cNvPicPr>
          <p:nvPr/>
        </p:nvPicPr>
        <p:blipFill>
          <a:blip r:embed="rId11">
            <a:extLst/>
          </a:blip>
          <a:srcRect l="3058" t="55931" r="34616" b="33802"/>
          <a:stretch>
            <a:fillRect/>
          </a:stretch>
        </p:blipFill>
        <p:spPr>
          <a:xfrm>
            <a:off x="3316385" y="8942975"/>
            <a:ext cx="16241026" cy="11763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30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232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32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0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0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0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0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1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0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1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1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1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2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7" grpId="3"/>
      <p:bldP build="whole" bldLvl="1" animBg="1" rev="0" advAuto="0" spid="2296" grpId="1"/>
      <p:bldP build="whole" bldLvl="1" animBg="1" rev="0" advAuto="0" spid="2298" grpId="2"/>
      <p:bldP build="whole" bldLvl="1" animBg="1" rev="0" advAuto="0" spid="2300" grpId="5"/>
      <p:bldP build="whole" bldLvl="1" animBg="1" rev="0" advAuto="0" spid="2299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232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2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2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32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2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3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5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5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9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9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0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40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40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10" name="IMG_2809.png" descr="IMG_2809.png"/>
          <p:cNvPicPr>
            <a:picLocks noChangeAspect="1"/>
          </p:cNvPicPr>
          <p:nvPr/>
        </p:nvPicPr>
        <p:blipFill>
          <a:blip r:embed="rId11">
            <a:extLst/>
          </a:blip>
          <a:srcRect l="3671" t="76367" r="34872" b="0"/>
          <a:stretch>
            <a:fillRect/>
          </a:stretch>
        </p:blipFill>
        <p:spPr>
          <a:xfrm>
            <a:off x="4432179" y="2267345"/>
            <a:ext cx="17723049" cy="29966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42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1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1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1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1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2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1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1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2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2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3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0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50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51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11" name="IMG_4877.png" descr="IMG_4877.png"/>
          <p:cNvPicPr>
            <a:picLocks noChangeAspect="1"/>
          </p:cNvPicPr>
          <p:nvPr/>
        </p:nvPicPr>
        <p:blipFill>
          <a:blip r:embed="rId10">
            <a:extLst/>
          </a:blip>
          <a:srcRect l="4974" t="2479" r="5520" b="10081"/>
          <a:stretch>
            <a:fillRect/>
          </a:stretch>
        </p:blipFill>
        <p:spPr>
          <a:xfrm>
            <a:off x="2671767" y="2794707"/>
            <a:ext cx="20183089" cy="72380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52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1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1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1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1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2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1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1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2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53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0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2709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2560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2535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6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7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8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9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0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1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2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3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4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5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6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7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8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9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0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1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2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3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4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5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6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7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8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9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98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2561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2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3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4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5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6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7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8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9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0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1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2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3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4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5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6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7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8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9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0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2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3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4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5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6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7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8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9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0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1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2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3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4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5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6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7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08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2599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0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1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2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3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4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5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6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7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8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9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0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1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2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3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4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5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6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7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8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9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0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1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2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3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4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5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6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7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8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9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0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1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2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3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4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5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6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7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8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9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0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1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2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3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4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5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6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7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8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9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0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1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2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3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4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5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6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7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8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9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0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1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2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3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4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5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6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7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8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9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0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1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2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3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4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5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6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7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8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9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0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1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2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3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4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5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6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7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8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9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0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1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2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3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4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5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6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7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8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9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0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1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2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3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4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5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6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7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271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11" name="IMG_2804.png" descr="IMG_2804.png"/>
          <p:cNvPicPr>
            <a:picLocks noChangeAspect="1"/>
          </p:cNvPicPr>
          <p:nvPr/>
        </p:nvPicPr>
        <p:blipFill>
          <a:blip r:embed="rId10">
            <a:extLst/>
          </a:blip>
          <a:srcRect l="1531" t="0" r="1531" b="1531"/>
          <a:stretch>
            <a:fillRect/>
          </a:stretch>
        </p:blipFill>
        <p:spPr>
          <a:xfrm>
            <a:off x="3246739" y="2849562"/>
            <a:ext cx="17457862" cy="63728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72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1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1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1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1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2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1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1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2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7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2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73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73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73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73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3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1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3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5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5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6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0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0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1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1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1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818" name="IMG_2805.png" descr="IMG_2805.png"/>
          <p:cNvPicPr>
            <a:picLocks noChangeAspect="1"/>
          </p:cNvPicPr>
          <p:nvPr/>
        </p:nvPicPr>
        <p:blipFill>
          <a:blip r:embed="rId11">
            <a:extLst/>
          </a:blip>
          <a:srcRect l="26238" t="1523" r="18196" b="83463"/>
          <a:stretch>
            <a:fillRect/>
          </a:stretch>
        </p:blipFill>
        <p:spPr>
          <a:xfrm>
            <a:off x="4211750" y="2238279"/>
            <a:ext cx="18466838" cy="34851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83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2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1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2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2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3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82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2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3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83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3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3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5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6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6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57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5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6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6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6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6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6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6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588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58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7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7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7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7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8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7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7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58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8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8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589" name="استعمال التقدير لحل المسائل"/>
          <p:cNvSpPr txBox="1"/>
          <p:nvPr/>
        </p:nvSpPr>
        <p:spPr>
          <a:xfrm>
            <a:off x="13604264" y="9415164"/>
            <a:ext cx="3641255" cy="2392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6000">
                <a:solidFill>
                  <a:srgbClr val="4A545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استعمال التقدير لحل المسائل</a:t>
            </a:r>
          </a:p>
        </p:txBody>
      </p:sp>
      <p:sp>
        <p:nvSpPr>
          <p:cNvPr id="590" name="تقريب الكسور العشرية"/>
          <p:cNvSpPr txBox="1"/>
          <p:nvPr/>
        </p:nvSpPr>
        <p:spPr>
          <a:xfrm>
            <a:off x="13643219" y="7074391"/>
            <a:ext cx="3793655" cy="2392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6000">
                <a:solidFill>
                  <a:srgbClr val="4A545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تقريب الكسور العشرية</a:t>
            </a:r>
          </a:p>
        </p:txBody>
      </p:sp>
      <p:sp>
        <p:nvSpPr>
          <p:cNvPr id="591" name="بيضاوي"/>
          <p:cNvSpPr/>
          <p:nvPr/>
        </p:nvSpPr>
        <p:spPr>
          <a:xfrm>
            <a:off x="17270917" y="7534788"/>
            <a:ext cx="276900" cy="222132"/>
          </a:xfrm>
          <a:prstGeom prst="ellipse">
            <a:avLst/>
          </a:prstGeom>
          <a:solidFill>
            <a:srgbClr val="FFD8A1"/>
          </a:solidFill>
          <a:ln w="50800">
            <a:solidFill>
              <a:srgbClr val="FDAA8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4A545E"/>
                </a:solidFill>
              </a:defRPr>
            </a:pPr>
          </a:p>
        </p:txBody>
      </p:sp>
      <p:sp>
        <p:nvSpPr>
          <p:cNvPr id="592" name="بيضاوي"/>
          <p:cNvSpPr/>
          <p:nvPr/>
        </p:nvSpPr>
        <p:spPr>
          <a:xfrm>
            <a:off x="17270917" y="9875561"/>
            <a:ext cx="276900" cy="222131"/>
          </a:xfrm>
          <a:prstGeom prst="ellipse">
            <a:avLst/>
          </a:prstGeom>
          <a:solidFill>
            <a:srgbClr val="FFD8A1"/>
          </a:solidFill>
          <a:ln w="50800">
            <a:solidFill>
              <a:srgbClr val="FDAA8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4A545E"/>
                </a:solidFill>
              </a:defRPr>
            </a:pPr>
          </a:p>
        </p:txBody>
      </p:sp>
      <p:sp>
        <p:nvSpPr>
          <p:cNvPr id="593" name="تقدير ناتج جمع الكسور العشرية وطرحها بطرق جديدة"/>
          <p:cNvSpPr txBox="1"/>
          <p:nvPr/>
        </p:nvSpPr>
        <p:spPr>
          <a:xfrm>
            <a:off x="8934269" y="7074391"/>
            <a:ext cx="3793655" cy="460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6000">
                <a:solidFill>
                  <a:srgbClr val="4A545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تقدير ناتج جمع الكسور العشرية وطرحها بطرق جديدة</a:t>
            </a:r>
          </a:p>
        </p:txBody>
      </p:sp>
      <p:sp>
        <p:nvSpPr>
          <p:cNvPr id="594" name="بيضاوي"/>
          <p:cNvSpPr/>
          <p:nvPr/>
        </p:nvSpPr>
        <p:spPr>
          <a:xfrm>
            <a:off x="12561968" y="7534788"/>
            <a:ext cx="276900" cy="222132"/>
          </a:xfrm>
          <a:prstGeom prst="ellipse">
            <a:avLst/>
          </a:prstGeom>
          <a:solidFill>
            <a:srgbClr val="FFD8A1"/>
          </a:solidFill>
          <a:ln w="50800">
            <a:solidFill>
              <a:srgbClr val="FDAA8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4A545E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9" grpId="4"/>
      <p:bldP build="whole" bldLvl="1" animBg="1" rev="0" advAuto="0" spid="592" grpId="3"/>
      <p:bldP build="whole" bldLvl="1" animBg="1" rev="0" advAuto="0" spid="594" grpId="5"/>
      <p:bldP build="whole" bldLvl="1" animBg="1" rev="0" advAuto="0" spid="593" grpId="6"/>
      <p:bldP build="whole" bldLvl="1" animBg="1" rev="0" advAuto="0" spid="591" grpId="1"/>
      <p:bldP build="whole" bldLvl="1" animBg="1" rev="0" advAuto="0" spid="59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3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5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6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6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0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0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1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1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1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19" name="IMG_2805.png" descr="IMG_2805.png"/>
          <p:cNvPicPr>
            <a:picLocks noChangeAspect="1"/>
          </p:cNvPicPr>
          <p:nvPr/>
        </p:nvPicPr>
        <p:blipFill>
          <a:blip r:embed="rId10">
            <a:extLst/>
          </a:blip>
          <a:srcRect l="26238" t="1523" r="18196" b="83463"/>
          <a:stretch>
            <a:fillRect/>
          </a:stretch>
        </p:blipFill>
        <p:spPr>
          <a:xfrm>
            <a:off x="4211750" y="2238279"/>
            <a:ext cx="18466838" cy="34851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6" name="تجميع"/>
          <p:cNvGrpSpPr/>
          <p:nvPr/>
        </p:nvGrpSpPr>
        <p:grpSpPr>
          <a:xfrm>
            <a:off x="15747452" y="5807797"/>
            <a:ext cx="6283324" cy="3371375"/>
            <a:chOff x="0" y="0"/>
            <a:chExt cx="6283323" cy="3371374"/>
          </a:xfrm>
        </p:grpSpPr>
        <p:sp>
          <p:nvSpPr>
            <p:cNvPr id="2920" name="قرب إلى أقرب آحاد"/>
            <p:cNvSpPr txBox="1"/>
            <p:nvPr/>
          </p:nvSpPr>
          <p:spPr>
            <a:xfrm>
              <a:off x="1204076" y="2411799"/>
              <a:ext cx="5079248" cy="9595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000">
                  <a:solidFill>
                    <a:srgbClr val="E63B7A"/>
                  </a:solidFill>
                  <a:latin typeface="Bahij Muna Black"/>
                  <a:ea typeface="Bahij Muna Black"/>
                  <a:cs typeface="Bahij Muna Black"/>
                  <a:sym typeface="Bahij Muna Black"/>
                </a:defRPr>
              </a:lvl1pPr>
            </a:lstStyle>
            <a:p>
              <a:pPr/>
              <a:r>
                <a:t>قرب إلى أقرب آحاد</a:t>
              </a:r>
            </a:p>
          </p:txBody>
        </p:sp>
        <p:grpSp>
          <p:nvGrpSpPr>
            <p:cNvPr id="2935" name="تجميع"/>
            <p:cNvGrpSpPr/>
            <p:nvPr/>
          </p:nvGrpSpPr>
          <p:grpSpPr>
            <a:xfrm>
              <a:off x="0" y="-1"/>
              <a:ext cx="5945921" cy="3367966"/>
              <a:chOff x="0" y="0"/>
              <a:chExt cx="5945920" cy="3367964"/>
            </a:xfrm>
          </p:grpSpPr>
          <p:grpSp>
            <p:nvGrpSpPr>
              <p:cNvPr id="2929" name="تجميع"/>
              <p:cNvGrpSpPr/>
              <p:nvPr/>
            </p:nvGrpSpPr>
            <p:grpSpPr>
              <a:xfrm>
                <a:off x="0" y="18482"/>
                <a:ext cx="3095763" cy="3349483"/>
                <a:chOff x="0" y="0"/>
                <a:chExt cx="3095762" cy="3349481"/>
              </a:xfrm>
            </p:grpSpPr>
            <p:grpSp>
              <p:nvGrpSpPr>
                <p:cNvPr id="2927" name="تجميع"/>
                <p:cNvGrpSpPr/>
                <p:nvPr/>
              </p:nvGrpSpPr>
              <p:grpSpPr>
                <a:xfrm>
                  <a:off x="0" y="-1"/>
                  <a:ext cx="3095763" cy="2215169"/>
                  <a:chOff x="0" y="0"/>
                  <a:chExt cx="3095762" cy="2215167"/>
                </a:xfrm>
              </p:grpSpPr>
              <p:grpSp>
                <p:nvGrpSpPr>
                  <p:cNvPr id="2923" name="تجميع"/>
                  <p:cNvGrpSpPr/>
                  <p:nvPr/>
                </p:nvGrpSpPr>
                <p:grpSpPr>
                  <a:xfrm>
                    <a:off x="1731824" y="559714"/>
                    <a:ext cx="1363939" cy="1105469"/>
                    <a:chOff x="0" y="0"/>
                    <a:chExt cx="1363938" cy="1105467"/>
                  </a:xfrm>
                </p:grpSpPr>
                <p:sp>
                  <p:nvSpPr>
                    <p:cNvPr id="2921" name="خط"/>
                    <p:cNvSpPr/>
                    <p:nvPr/>
                  </p:nvSpPr>
                  <p:spPr>
                    <a:xfrm>
                      <a:off x="0" y="0"/>
                      <a:ext cx="1262339" cy="0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922" name="خط"/>
                    <p:cNvSpPr/>
                    <p:nvPr/>
                  </p:nvSpPr>
                  <p:spPr>
                    <a:xfrm>
                      <a:off x="101599" y="1105467"/>
                      <a:ext cx="126234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24" name="٠"/>
                  <p:cNvSpPr txBox="1"/>
                  <p:nvPr/>
                </p:nvSpPr>
                <p:spPr>
                  <a:xfrm>
                    <a:off x="346578" y="0"/>
                    <a:ext cx="1385247" cy="111943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٠</a:t>
                    </a:r>
                  </a:p>
                </p:txBody>
              </p:sp>
              <p:sp>
                <p:nvSpPr>
                  <p:cNvPr id="2925" name="١"/>
                  <p:cNvSpPr txBox="1"/>
                  <p:nvPr/>
                </p:nvSpPr>
                <p:spPr>
                  <a:xfrm>
                    <a:off x="321913" y="1060311"/>
                    <a:ext cx="1385247" cy="10232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١</a:t>
                    </a:r>
                  </a:p>
                </p:txBody>
              </p:sp>
              <p:sp>
                <p:nvSpPr>
                  <p:cNvPr id="2926" name="خط"/>
                  <p:cNvSpPr/>
                  <p:nvPr/>
                </p:nvSpPr>
                <p:spPr>
                  <a:xfrm>
                    <a:off x="0" y="2215167"/>
                    <a:ext cx="20270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727272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1828800" rtl="0">
                      <a:defRPr sz="2800"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</p:grpSp>
            <p:sp>
              <p:nvSpPr>
                <p:cNvPr id="2928" name="١"/>
                <p:cNvSpPr txBox="1"/>
                <p:nvPr/>
              </p:nvSpPr>
              <p:spPr>
                <a:xfrm>
                  <a:off x="225349" y="2179426"/>
                  <a:ext cx="1699447" cy="11700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</p:grpSp>
          <p:grpSp>
            <p:nvGrpSpPr>
              <p:cNvPr id="2934" name="تجميع"/>
              <p:cNvGrpSpPr/>
              <p:nvPr/>
            </p:nvGrpSpPr>
            <p:grpSpPr>
              <a:xfrm>
                <a:off x="2487753" y="-1"/>
                <a:ext cx="3458168" cy="2271015"/>
                <a:chOff x="0" y="0"/>
                <a:chExt cx="3458166" cy="2271013"/>
              </a:xfrm>
            </p:grpSpPr>
            <p:sp>
              <p:nvSpPr>
                <p:cNvPr id="2930" name="٠٫٣٦"/>
                <p:cNvSpPr txBox="1"/>
                <p:nvPr/>
              </p:nvSpPr>
              <p:spPr>
                <a:xfrm>
                  <a:off x="228413" y="0"/>
                  <a:ext cx="235162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٠٫٣٦</a:t>
                  </a:r>
                </a:p>
              </p:txBody>
            </p:sp>
            <p:sp>
              <p:nvSpPr>
                <p:cNvPr id="2931" name="٠٫٨٣"/>
                <p:cNvSpPr txBox="1"/>
                <p:nvPr/>
              </p:nvSpPr>
              <p:spPr>
                <a:xfrm>
                  <a:off x="0" y="973628"/>
                  <a:ext cx="2808455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٠٫٨٣</a:t>
                  </a:r>
                </a:p>
              </p:txBody>
            </p:sp>
            <p:sp>
              <p:nvSpPr>
                <p:cNvPr id="2932" name="خط"/>
                <p:cNvSpPr/>
                <p:nvPr/>
              </p:nvSpPr>
              <p:spPr>
                <a:xfrm>
                  <a:off x="467555" y="2271013"/>
                  <a:ext cx="2065693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2933" name="+"/>
                <p:cNvSpPr txBox="1"/>
                <p:nvPr/>
              </p:nvSpPr>
              <p:spPr>
                <a:xfrm>
                  <a:off x="2188499" y="361488"/>
                  <a:ext cx="1269668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+</a:t>
                  </a:r>
                </a:p>
              </p:txBody>
            </p:sp>
          </p:grpSp>
        </p:grpSp>
      </p:grpSp>
      <p:grpSp>
        <p:nvGrpSpPr>
          <p:cNvPr id="2953" name="تجميع"/>
          <p:cNvGrpSpPr/>
          <p:nvPr/>
        </p:nvGrpSpPr>
        <p:grpSpPr>
          <a:xfrm>
            <a:off x="4432179" y="5807797"/>
            <a:ext cx="6283324" cy="3371375"/>
            <a:chOff x="0" y="0"/>
            <a:chExt cx="6283323" cy="3371374"/>
          </a:xfrm>
        </p:grpSpPr>
        <p:sp>
          <p:nvSpPr>
            <p:cNvPr id="2937" name="قرب إلى أقرب آحاد"/>
            <p:cNvSpPr txBox="1"/>
            <p:nvPr/>
          </p:nvSpPr>
          <p:spPr>
            <a:xfrm>
              <a:off x="1204076" y="2411799"/>
              <a:ext cx="5079248" cy="9595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000">
                  <a:solidFill>
                    <a:srgbClr val="E63B7A"/>
                  </a:solidFill>
                  <a:latin typeface="Bahij Muna Black"/>
                  <a:ea typeface="Bahij Muna Black"/>
                  <a:cs typeface="Bahij Muna Black"/>
                  <a:sym typeface="Bahij Muna Black"/>
                </a:defRPr>
              </a:lvl1pPr>
            </a:lstStyle>
            <a:p>
              <a:pPr/>
              <a:r>
                <a:t>قرب إلى أقرب آحاد</a:t>
              </a:r>
            </a:p>
          </p:txBody>
        </p:sp>
        <p:grpSp>
          <p:nvGrpSpPr>
            <p:cNvPr id="2952" name="تجميع"/>
            <p:cNvGrpSpPr/>
            <p:nvPr/>
          </p:nvGrpSpPr>
          <p:grpSpPr>
            <a:xfrm>
              <a:off x="0" y="-1"/>
              <a:ext cx="6225321" cy="3367966"/>
              <a:chOff x="0" y="0"/>
              <a:chExt cx="6225320" cy="3367964"/>
            </a:xfrm>
          </p:grpSpPr>
          <p:grpSp>
            <p:nvGrpSpPr>
              <p:cNvPr id="2946" name="تجميع"/>
              <p:cNvGrpSpPr/>
              <p:nvPr/>
            </p:nvGrpSpPr>
            <p:grpSpPr>
              <a:xfrm>
                <a:off x="0" y="18482"/>
                <a:ext cx="3095763" cy="3349483"/>
                <a:chOff x="0" y="0"/>
                <a:chExt cx="3095762" cy="3349481"/>
              </a:xfrm>
            </p:grpSpPr>
            <p:grpSp>
              <p:nvGrpSpPr>
                <p:cNvPr id="2944" name="تجميع"/>
                <p:cNvGrpSpPr/>
                <p:nvPr/>
              </p:nvGrpSpPr>
              <p:grpSpPr>
                <a:xfrm>
                  <a:off x="0" y="-1"/>
                  <a:ext cx="3095763" cy="2215169"/>
                  <a:chOff x="0" y="0"/>
                  <a:chExt cx="3095762" cy="2215167"/>
                </a:xfrm>
              </p:grpSpPr>
              <p:grpSp>
                <p:nvGrpSpPr>
                  <p:cNvPr id="2940" name="تجميع"/>
                  <p:cNvGrpSpPr/>
                  <p:nvPr/>
                </p:nvGrpSpPr>
                <p:grpSpPr>
                  <a:xfrm>
                    <a:off x="1731824" y="559714"/>
                    <a:ext cx="1363939" cy="1105469"/>
                    <a:chOff x="0" y="0"/>
                    <a:chExt cx="1363938" cy="1105467"/>
                  </a:xfrm>
                </p:grpSpPr>
                <p:sp>
                  <p:nvSpPr>
                    <p:cNvPr id="2938" name="خط"/>
                    <p:cNvSpPr/>
                    <p:nvPr/>
                  </p:nvSpPr>
                  <p:spPr>
                    <a:xfrm>
                      <a:off x="0" y="0"/>
                      <a:ext cx="1262339" cy="0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939" name="خط"/>
                    <p:cNvSpPr/>
                    <p:nvPr/>
                  </p:nvSpPr>
                  <p:spPr>
                    <a:xfrm>
                      <a:off x="101599" y="1105467"/>
                      <a:ext cx="126234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41" name="١٥"/>
                  <p:cNvSpPr txBox="1"/>
                  <p:nvPr/>
                </p:nvSpPr>
                <p:spPr>
                  <a:xfrm>
                    <a:off x="346578" y="0"/>
                    <a:ext cx="1385247" cy="111943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١٥</a:t>
                    </a:r>
                  </a:p>
                </p:txBody>
              </p:sp>
              <p:sp>
                <p:nvSpPr>
                  <p:cNvPr id="2942" name="٣٢"/>
                  <p:cNvSpPr txBox="1"/>
                  <p:nvPr/>
                </p:nvSpPr>
                <p:spPr>
                  <a:xfrm>
                    <a:off x="321913" y="1060311"/>
                    <a:ext cx="1385247" cy="10232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٣٢</a:t>
                    </a:r>
                  </a:p>
                </p:txBody>
              </p:sp>
              <p:sp>
                <p:nvSpPr>
                  <p:cNvPr id="2943" name="خط"/>
                  <p:cNvSpPr/>
                  <p:nvPr/>
                </p:nvSpPr>
                <p:spPr>
                  <a:xfrm>
                    <a:off x="0" y="2215167"/>
                    <a:ext cx="20270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727272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1828800" rtl="0">
                      <a:defRPr sz="2800"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</p:grpSp>
            <p:sp>
              <p:nvSpPr>
                <p:cNvPr id="2945" name="٤٧"/>
                <p:cNvSpPr txBox="1"/>
                <p:nvPr/>
              </p:nvSpPr>
              <p:spPr>
                <a:xfrm>
                  <a:off x="225349" y="2179426"/>
                  <a:ext cx="1699447" cy="11700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٤٧</a:t>
                  </a:r>
                </a:p>
              </p:txBody>
            </p:sp>
          </p:grpSp>
          <p:grpSp>
            <p:nvGrpSpPr>
              <p:cNvPr id="2951" name="تجميع"/>
              <p:cNvGrpSpPr/>
              <p:nvPr/>
            </p:nvGrpSpPr>
            <p:grpSpPr>
              <a:xfrm>
                <a:off x="2767153" y="-1"/>
                <a:ext cx="3458168" cy="2271015"/>
                <a:chOff x="0" y="0"/>
                <a:chExt cx="3458166" cy="2271013"/>
              </a:xfrm>
            </p:grpSpPr>
            <p:sp>
              <p:nvSpPr>
                <p:cNvPr id="2947" name="١٥٫٢٤"/>
                <p:cNvSpPr txBox="1"/>
                <p:nvPr/>
              </p:nvSpPr>
              <p:spPr>
                <a:xfrm>
                  <a:off x="228413" y="0"/>
                  <a:ext cx="235162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١٥٫٢٤</a:t>
                  </a:r>
                </a:p>
              </p:txBody>
            </p:sp>
            <p:sp>
              <p:nvSpPr>
                <p:cNvPr id="2948" name="٣٢٫١٠"/>
                <p:cNvSpPr txBox="1"/>
                <p:nvPr/>
              </p:nvSpPr>
              <p:spPr>
                <a:xfrm>
                  <a:off x="0" y="973628"/>
                  <a:ext cx="2808455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٣٢٫١٠</a:t>
                  </a:r>
                </a:p>
              </p:txBody>
            </p:sp>
            <p:sp>
              <p:nvSpPr>
                <p:cNvPr id="2949" name="خط"/>
                <p:cNvSpPr/>
                <p:nvPr/>
              </p:nvSpPr>
              <p:spPr>
                <a:xfrm>
                  <a:off x="467555" y="2271013"/>
                  <a:ext cx="2065693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2950" name="+"/>
                <p:cNvSpPr txBox="1"/>
                <p:nvPr/>
              </p:nvSpPr>
              <p:spPr>
                <a:xfrm>
                  <a:off x="2188499" y="361488"/>
                  <a:ext cx="1269668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+</a:t>
                  </a:r>
                </a:p>
              </p:txBody>
            </p:sp>
          </p:grpSp>
        </p:grpSp>
      </p:grpSp>
      <p:grpSp>
        <p:nvGrpSpPr>
          <p:cNvPr id="297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97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95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95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5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5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6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5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6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6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6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6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7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3" grpId="3"/>
      <p:bldP build="whole" bldLvl="1" animBg="1" rev="0" advAuto="0" spid="2936" grpId="2"/>
      <p:bldP build="whole" bldLvl="1" animBg="1" rev="0" advAuto="0" spid="29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97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7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7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97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7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8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4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4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5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5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5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060" name="IMG_2805.png" descr="IMG_2805.png"/>
          <p:cNvPicPr>
            <a:picLocks noChangeAspect="1"/>
          </p:cNvPicPr>
          <p:nvPr/>
        </p:nvPicPr>
        <p:blipFill>
          <a:blip r:embed="rId11">
            <a:extLst/>
          </a:blip>
          <a:srcRect l="27179" t="15920" r="17255" b="69066"/>
          <a:stretch>
            <a:fillRect/>
          </a:stretch>
        </p:blipFill>
        <p:spPr>
          <a:xfrm>
            <a:off x="4211750" y="2238279"/>
            <a:ext cx="18466838" cy="34851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07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06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06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6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6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7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06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6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7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0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7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5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16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161" name="IMG_2805.png" descr="IMG_2805.png"/>
          <p:cNvPicPr>
            <a:picLocks noChangeAspect="1"/>
          </p:cNvPicPr>
          <p:nvPr/>
        </p:nvPicPr>
        <p:blipFill>
          <a:blip r:embed="rId10">
            <a:extLst/>
          </a:blip>
          <a:srcRect l="27179" t="15920" r="17255" b="69066"/>
          <a:stretch>
            <a:fillRect/>
          </a:stretch>
        </p:blipFill>
        <p:spPr>
          <a:xfrm>
            <a:off x="4211750" y="2238279"/>
            <a:ext cx="18466838" cy="34851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8" name="تجميع"/>
          <p:cNvGrpSpPr/>
          <p:nvPr/>
        </p:nvGrpSpPr>
        <p:grpSpPr>
          <a:xfrm>
            <a:off x="15699365" y="6026753"/>
            <a:ext cx="6283324" cy="3371375"/>
            <a:chOff x="0" y="0"/>
            <a:chExt cx="6283323" cy="3371374"/>
          </a:xfrm>
        </p:grpSpPr>
        <p:sp>
          <p:nvSpPr>
            <p:cNvPr id="3162" name="قرب إلى أقرب آحاد"/>
            <p:cNvSpPr txBox="1"/>
            <p:nvPr/>
          </p:nvSpPr>
          <p:spPr>
            <a:xfrm>
              <a:off x="1204076" y="2411799"/>
              <a:ext cx="5079248" cy="9595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000">
                  <a:solidFill>
                    <a:srgbClr val="E63B7A"/>
                  </a:solidFill>
                  <a:latin typeface="Bahij Muna Black"/>
                  <a:ea typeface="Bahij Muna Black"/>
                  <a:cs typeface="Bahij Muna Black"/>
                  <a:sym typeface="Bahij Muna Black"/>
                </a:defRPr>
              </a:lvl1pPr>
            </a:lstStyle>
            <a:p>
              <a:pPr/>
              <a:r>
                <a:t>قرب إلى أقرب آحاد</a:t>
              </a:r>
            </a:p>
          </p:txBody>
        </p:sp>
        <p:grpSp>
          <p:nvGrpSpPr>
            <p:cNvPr id="3177" name="تجميع"/>
            <p:cNvGrpSpPr/>
            <p:nvPr/>
          </p:nvGrpSpPr>
          <p:grpSpPr>
            <a:xfrm>
              <a:off x="0" y="-1"/>
              <a:ext cx="5945921" cy="3367966"/>
              <a:chOff x="0" y="0"/>
              <a:chExt cx="5945920" cy="3367964"/>
            </a:xfrm>
          </p:grpSpPr>
          <p:grpSp>
            <p:nvGrpSpPr>
              <p:cNvPr id="3171" name="تجميع"/>
              <p:cNvGrpSpPr/>
              <p:nvPr/>
            </p:nvGrpSpPr>
            <p:grpSpPr>
              <a:xfrm>
                <a:off x="0" y="18482"/>
                <a:ext cx="3095763" cy="3349483"/>
                <a:chOff x="0" y="0"/>
                <a:chExt cx="3095762" cy="3349481"/>
              </a:xfrm>
            </p:grpSpPr>
            <p:grpSp>
              <p:nvGrpSpPr>
                <p:cNvPr id="3169" name="تجميع"/>
                <p:cNvGrpSpPr/>
                <p:nvPr/>
              </p:nvGrpSpPr>
              <p:grpSpPr>
                <a:xfrm>
                  <a:off x="0" y="-1"/>
                  <a:ext cx="3095763" cy="2215169"/>
                  <a:chOff x="0" y="0"/>
                  <a:chExt cx="3095762" cy="2215167"/>
                </a:xfrm>
              </p:grpSpPr>
              <p:grpSp>
                <p:nvGrpSpPr>
                  <p:cNvPr id="3165" name="تجميع"/>
                  <p:cNvGrpSpPr/>
                  <p:nvPr/>
                </p:nvGrpSpPr>
                <p:grpSpPr>
                  <a:xfrm>
                    <a:off x="1731824" y="559714"/>
                    <a:ext cx="1363939" cy="1105469"/>
                    <a:chOff x="0" y="0"/>
                    <a:chExt cx="1363938" cy="1105467"/>
                  </a:xfrm>
                </p:grpSpPr>
                <p:sp>
                  <p:nvSpPr>
                    <p:cNvPr id="3163" name="خط"/>
                    <p:cNvSpPr/>
                    <p:nvPr/>
                  </p:nvSpPr>
                  <p:spPr>
                    <a:xfrm>
                      <a:off x="0" y="0"/>
                      <a:ext cx="1262339" cy="0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164" name="خط"/>
                    <p:cNvSpPr/>
                    <p:nvPr/>
                  </p:nvSpPr>
                  <p:spPr>
                    <a:xfrm>
                      <a:off x="101599" y="1105467"/>
                      <a:ext cx="126234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166" name="٤"/>
                  <p:cNvSpPr txBox="1"/>
                  <p:nvPr/>
                </p:nvSpPr>
                <p:spPr>
                  <a:xfrm>
                    <a:off x="346578" y="0"/>
                    <a:ext cx="1385247" cy="111943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٤</a:t>
                    </a:r>
                  </a:p>
                </p:txBody>
              </p:sp>
              <p:sp>
                <p:nvSpPr>
                  <p:cNvPr id="3167" name="٣"/>
                  <p:cNvSpPr txBox="1"/>
                  <p:nvPr/>
                </p:nvSpPr>
                <p:spPr>
                  <a:xfrm>
                    <a:off x="321913" y="1060311"/>
                    <a:ext cx="1385247" cy="10232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٣</a:t>
                    </a:r>
                  </a:p>
                </p:txBody>
              </p:sp>
              <p:sp>
                <p:nvSpPr>
                  <p:cNvPr id="3168" name="خط"/>
                  <p:cNvSpPr/>
                  <p:nvPr/>
                </p:nvSpPr>
                <p:spPr>
                  <a:xfrm>
                    <a:off x="0" y="2215167"/>
                    <a:ext cx="20270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727272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1828800" rtl="0">
                      <a:defRPr sz="2800"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</p:grpSp>
            <p:sp>
              <p:nvSpPr>
                <p:cNvPr id="3170" name="١"/>
                <p:cNvSpPr txBox="1"/>
                <p:nvPr/>
              </p:nvSpPr>
              <p:spPr>
                <a:xfrm>
                  <a:off x="225349" y="2179426"/>
                  <a:ext cx="1699447" cy="11700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</p:grpSp>
          <p:grpSp>
            <p:nvGrpSpPr>
              <p:cNvPr id="3176" name="تجميع"/>
              <p:cNvGrpSpPr/>
              <p:nvPr/>
            </p:nvGrpSpPr>
            <p:grpSpPr>
              <a:xfrm>
                <a:off x="2487753" y="-1"/>
                <a:ext cx="3458168" cy="2271015"/>
                <a:chOff x="0" y="0"/>
                <a:chExt cx="3458166" cy="2271013"/>
              </a:xfrm>
            </p:grpSpPr>
            <p:sp>
              <p:nvSpPr>
                <p:cNvPr id="3172" name="٤٫٤٤"/>
                <p:cNvSpPr txBox="1"/>
                <p:nvPr/>
              </p:nvSpPr>
              <p:spPr>
                <a:xfrm>
                  <a:off x="228413" y="0"/>
                  <a:ext cx="235162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٤٫٤٤</a:t>
                  </a:r>
                </a:p>
              </p:txBody>
            </p:sp>
            <p:sp>
              <p:nvSpPr>
                <p:cNvPr id="3173" name="٢٫٧٩"/>
                <p:cNvSpPr txBox="1"/>
                <p:nvPr/>
              </p:nvSpPr>
              <p:spPr>
                <a:xfrm>
                  <a:off x="0" y="973628"/>
                  <a:ext cx="2808455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٢٫٧٩</a:t>
                  </a:r>
                </a:p>
              </p:txBody>
            </p:sp>
            <p:sp>
              <p:nvSpPr>
                <p:cNvPr id="3174" name="خط"/>
                <p:cNvSpPr/>
                <p:nvPr/>
              </p:nvSpPr>
              <p:spPr>
                <a:xfrm>
                  <a:off x="467555" y="2271013"/>
                  <a:ext cx="1873345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3175" name="-"/>
                <p:cNvSpPr txBox="1"/>
                <p:nvPr/>
              </p:nvSpPr>
              <p:spPr>
                <a:xfrm>
                  <a:off x="2188499" y="361488"/>
                  <a:ext cx="1269668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-</a:t>
                  </a:r>
                </a:p>
              </p:txBody>
            </p:sp>
          </p:grpSp>
        </p:grpSp>
      </p:grpSp>
      <p:grpSp>
        <p:nvGrpSpPr>
          <p:cNvPr id="3195" name="تجميع"/>
          <p:cNvGrpSpPr/>
          <p:nvPr/>
        </p:nvGrpSpPr>
        <p:grpSpPr>
          <a:xfrm>
            <a:off x="4645354" y="6026753"/>
            <a:ext cx="6283324" cy="3371375"/>
            <a:chOff x="0" y="0"/>
            <a:chExt cx="6283323" cy="3371374"/>
          </a:xfrm>
        </p:grpSpPr>
        <p:sp>
          <p:nvSpPr>
            <p:cNvPr id="3179" name="قرب إلى أقرب آحاد"/>
            <p:cNvSpPr txBox="1"/>
            <p:nvPr/>
          </p:nvSpPr>
          <p:spPr>
            <a:xfrm>
              <a:off x="1204076" y="2411799"/>
              <a:ext cx="5079248" cy="9595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000">
                  <a:solidFill>
                    <a:srgbClr val="E63B7A"/>
                  </a:solidFill>
                  <a:latin typeface="Bahij Muna Black"/>
                  <a:ea typeface="Bahij Muna Black"/>
                  <a:cs typeface="Bahij Muna Black"/>
                  <a:sym typeface="Bahij Muna Black"/>
                </a:defRPr>
              </a:lvl1pPr>
            </a:lstStyle>
            <a:p>
              <a:pPr/>
              <a:r>
                <a:t>قرب إلى أقرب آحاد</a:t>
              </a:r>
            </a:p>
          </p:txBody>
        </p:sp>
        <p:grpSp>
          <p:nvGrpSpPr>
            <p:cNvPr id="3194" name="تجميع"/>
            <p:cNvGrpSpPr/>
            <p:nvPr/>
          </p:nvGrpSpPr>
          <p:grpSpPr>
            <a:xfrm>
              <a:off x="0" y="-1"/>
              <a:ext cx="6123721" cy="3367966"/>
              <a:chOff x="0" y="0"/>
              <a:chExt cx="6123720" cy="3367964"/>
            </a:xfrm>
          </p:grpSpPr>
          <p:grpSp>
            <p:nvGrpSpPr>
              <p:cNvPr id="3188" name="تجميع"/>
              <p:cNvGrpSpPr/>
              <p:nvPr/>
            </p:nvGrpSpPr>
            <p:grpSpPr>
              <a:xfrm>
                <a:off x="0" y="18482"/>
                <a:ext cx="3095763" cy="3349483"/>
                <a:chOff x="0" y="0"/>
                <a:chExt cx="3095762" cy="3349481"/>
              </a:xfrm>
            </p:grpSpPr>
            <p:grpSp>
              <p:nvGrpSpPr>
                <p:cNvPr id="3186" name="تجميع"/>
                <p:cNvGrpSpPr/>
                <p:nvPr/>
              </p:nvGrpSpPr>
              <p:grpSpPr>
                <a:xfrm>
                  <a:off x="0" y="-1"/>
                  <a:ext cx="3095763" cy="2215169"/>
                  <a:chOff x="0" y="0"/>
                  <a:chExt cx="3095762" cy="2215167"/>
                </a:xfrm>
              </p:grpSpPr>
              <p:grpSp>
                <p:nvGrpSpPr>
                  <p:cNvPr id="3182" name="تجميع"/>
                  <p:cNvGrpSpPr/>
                  <p:nvPr/>
                </p:nvGrpSpPr>
                <p:grpSpPr>
                  <a:xfrm>
                    <a:off x="1731824" y="559714"/>
                    <a:ext cx="1363939" cy="1105469"/>
                    <a:chOff x="0" y="0"/>
                    <a:chExt cx="1363938" cy="1105467"/>
                  </a:xfrm>
                </p:grpSpPr>
                <p:sp>
                  <p:nvSpPr>
                    <p:cNvPr id="3180" name="خط"/>
                    <p:cNvSpPr/>
                    <p:nvPr/>
                  </p:nvSpPr>
                  <p:spPr>
                    <a:xfrm>
                      <a:off x="0" y="0"/>
                      <a:ext cx="1262339" cy="0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181" name="خط"/>
                    <p:cNvSpPr/>
                    <p:nvPr/>
                  </p:nvSpPr>
                  <p:spPr>
                    <a:xfrm>
                      <a:off x="101599" y="1105467"/>
                      <a:ext cx="126234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183" name="٥٧"/>
                  <p:cNvSpPr txBox="1"/>
                  <p:nvPr/>
                </p:nvSpPr>
                <p:spPr>
                  <a:xfrm>
                    <a:off x="346578" y="0"/>
                    <a:ext cx="1385247" cy="111943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٥٧</a:t>
                    </a:r>
                  </a:p>
                </p:txBody>
              </p:sp>
              <p:sp>
                <p:nvSpPr>
                  <p:cNvPr id="3184" name="٢٤"/>
                  <p:cNvSpPr txBox="1"/>
                  <p:nvPr/>
                </p:nvSpPr>
                <p:spPr>
                  <a:xfrm>
                    <a:off x="321913" y="1060311"/>
                    <a:ext cx="1385247" cy="10232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٢٤</a:t>
                    </a:r>
                  </a:p>
                </p:txBody>
              </p:sp>
              <p:sp>
                <p:nvSpPr>
                  <p:cNvPr id="3185" name="خط"/>
                  <p:cNvSpPr/>
                  <p:nvPr/>
                </p:nvSpPr>
                <p:spPr>
                  <a:xfrm>
                    <a:off x="0" y="2215167"/>
                    <a:ext cx="20270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727272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1828800" rtl="0">
                      <a:defRPr sz="2800"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</p:grpSp>
            <p:sp>
              <p:nvSpPr>
                <p:cNvPr id="3187" name="٣٣"/>
                <p:cNvSpPr txBox="1"/>
                <p:nvPr/>
              </p:nvSpPr>
              <p:spPr>
                <a:xfrm>
                  <a:off x="225349" y="2179426"/>
                  <a:ext cx="1699447" cy="11700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٣٣</a:t>
                  </a:r>
                </a:p>
              </p:txBody>
            </p:sp>
          </p:grpSp>
          <p:grpSp>
            <p:nvGrpSpPr>
              <p:cNvPr id="3193" name="تجميع"/>
              <p:cNvGrpSpPr/>
              <p:nvPr/>
            </p:nvGrpSpPr>
            <p:grpSpPr>
              <a:xfrm>
                <a:off x="2665553" y="-1"/>
                <a:ext cx="3458168" cy="2271015"/>
                <a:chOff x="0" y="0"/>
                <a:chExt cx="3458166" cy="2271013"/>
              </a:xfrm>
            </p:grpSpPr>
            <p:sp>
              <p:nvSpPr>
                <p:cNvPr id="3189" name="٥٧٫٠٥"/>
                <p:cNvSpPr txBox="1"/>
                <p:nvPr/>
              </p:nvSpPr>
              <p:spPr>
                <a:xfrm>
                  <a:off x="228413" y="0"/>
                  <a:ext cx="235162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٥٧٫٠٥</a:t>
                  </a:r>
                </a:p>
              </p:txBody>
            </p:sp>
            <p:sp>
              <p:nvSpPr>
                <p:cNvPr id="3190" name="٢٣٫٨٢"/>
                <p:cNvSpPr txBox="1"/>
                <p:nvPr/>
              </p:nvSpPr>
              <p:spPr>
                <a:xfrm>
                  <a:off x="0" y="973628"/>
                  <a:ext cx="2808455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٢٣٫٨٢</a:t>
                  </a:r>
                </a:p>
              </p:txBody>
            </p:sp>
            <p:sp>
              <p:nvSpPr>
                <p:cNvPr id="3191" name="خط"/>
                <p:cNvSpPr/>
                <p:nvPr/>
              </p:nvSpPr>
              <p:spPr>
                <a:xfrm>
                  <a:off x="467555" y="2271013"/>
                  <a:ext cx="1873345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3192" name="-"/>
                <p:cNvSpPr txBox="1"/>
                <p:nvPr/>
              </p:nvSpPr>
              <p:spPr>
                <a:xfrm>
                  <a:off x="2188499" y="361488"/>
                  <a:ext cx="1269668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-</a:t>
                  </a:r>
                </a:p>
              </p:txBody>
            </p:sp>
          </p:grpSp>
        </p:grpSp>
      </p:grpSp>
      <p:grpSp>
        <p:nvGrpSpPr>
          <p:cNvPr id="3214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21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19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19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9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9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1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20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0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1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20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0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1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3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1" grpId="1"/>
      <p:bldP build="whole" bldLvl="1" animBg="1" rev="0" advAuto="0" spid="3195" grpId="3"/>
      <p:bldP build="whole" bldLvl="1" animBg="1" rev="0" advAuto="0" spid="3178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321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21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221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219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2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9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2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5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6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6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8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8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0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9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30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302" name="IMG_2805.png" descr="IMG_2805.png"/>
          <p:cNvPicPr>
            <a:picLocks noChangeAspect="1"/>
          </p:cNvPicPr>
          <p:nvPr/>
        </p:nvPicPr>
        <p:blipFill>
          <a:blip r:embed="rId11">
            <a:extLst/>
          </a:blip>
          <a:srcRect l="43392" t="31663" r="18446" b="61206"/>
          <a:stretch>
            <a:fillRect/>
          </a:stretch>
        </p:blipFill>
        <p:spPr>
          <a:xfrm>
            <a:off x="10693479" y="2154117"/>
            <a:ext cx="12413799" cy="1620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3" name="IMG_2805.png" descr="IMG_2805.png"/>
          <p:cNvPicPr>
            <a:picLocks noChangeAspect="1"/>
          </p:cNvPicPr>
          <p:nvPr/>
        </p:nvPicPr>
        <p:blipFill>
          <a:blip r:embed="rId11">
            <a:extLst/>
          </a:blip>
          <a:srcRect l="53656" t="38875" r="18220" b="53858"/>
          <a:stretch>
            <a:fillRect/>
          </a:stretch>
        </p:blipFill>
        <p:spPr>
          <a:xfrm>
            <a:off x="11087920" y="3851120"/>
            <a:ext cx="10467787" cy="1889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4" name="IMG_2805.png" descr="IMG_2805.png"/>
          <p:cNvPicPr>
            <a:picLocks noChangeAspect="1"/>
          </p:cNvPicPr>
          <p:nvPr/>
        </p:nvPicPr>
        <p:blipFill>
          <a:blip r:embed="rId11">
            <a:extLst/>
          </a:blip>
          <a:srcRect l="17994" t="38875" r="51901" b="53858"/>
          <a:stretch>
            <a:fillRect/>
          </a:stretch>
        </p:blipFill>
        <p:spPr>
          <a:xfrm>
            <a:off x="10534650" y="7873976"/>
            <a:ext cx="10893029" cy="18363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32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30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30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0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0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2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30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1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3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2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2" grpId="1"/>
      <p:bldP build="whole" bldLvl="1" animBg="1" rev="0" advAuto="0" spid="3304" grpId="3"/>
      <p:bldP build="whole" bldLvl="1" animBg="1" rev="0" advAuto="0" spid="3303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2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6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6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6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9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9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0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40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40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405" name="IMG_2805.png" descr="IMG_2805.png"/>
          <p:cNvPicPr>
            <a:picLocks noChangeAspect="1"/>
          </p:cNvPicPr>
          <p:nvPr/>
        </p:nvPicPr>
        <p:blipFill>
          <a:blip r:embed="rId10">
            <a:extLst/>
          </a:blip>
          <a:srcRect l="42209" t="31663" r="18446" b="61048"/>
          <a:stretch>
            <a:fillRect/>
          </a:stretch>
        </p:blipFill>
        <p:spPr>
          <a:xfrm>
            <a:off x="10308781" y="2154117"/>
            <a:ext cx="12798496" cy="165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6" name="IMG_2805.png" descr="IMG_2805.png"/>
          <p:cNvPicPr>
            <a:picLocks noChangeAspect="1"/>
          </p:cNvPicPr>
          <p:nvPr/>
        </p:nvPicPr>
        <p:blipFill>
          <a:blip r:embed="rId10">
            <a:extLst/>
          </a:blip>
          <a:srcRect l="53656" t="38875" r="18220" b="53858"/>
          <a:stretch>
            <a:fillRect/>
          </a:stretch>
        </p:blipFill>
        <p:spPr>
          <a:xfrm>
            <a:off x="11087920" y="3851120"/>
            <a:ext cx="10467787" cy="1889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7" name="IMG_2805.png" descr="IMG_2805.png"/>
          <p:cNvPicPr>
            <a:picLocks noChangeAspect="1"/>
          </p:cNvPicPr>
          <p:nvPr/>
        </p:nvPicPr>
        <p:blipFill>
          <a:blip r:embed="rId10">
            <a:extLst/>
          </a:blip>
          <a:srcRect l="17994" t="38875" r="51901" b="53858"/>
          <a:stretch>
            <a:fillRect/>
          </a:stretch>
        </p:blipFill>
        <p:spPr>
          <a:xfrm>
            <a:off x="10622005" y="7481841"/>
            <a:ext cx="10893030" cy="18363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8" name="تجميع"/>
          <p:cNvGrpSpPr/>
          <p:nvPr/>
        </p:nvGrpSpPr>
        <p:grpSpPr>
          <a:xfrm>
            <a:off x="6259719" y="5495692"/>
            <a:ext cx="14789579" cy="1325880"/>
            <a:chOff x="0" y="0"/>
            <a:chExt cx="14789578" cy="1325879"/>
          </a:xfrm>
        </p:grpSpPr>
        <p:grpSp>
          <p:nvGrpSpPr>
            <p:cNvPr id="3413" name="تجميع"/>
            <p:cNvGrpSpPr/>
            <p:nvPr/>
          </p:nvGrpSpPr>
          <p:grpSpPr>
            <a:xfrm>
              <a:off x="10008287" y="50799"/>
              <a:ext cx="4781292" cy="1275081"/>
              <a:chOff x="0" y="0"/>
              <a:chExt cx="4781290" cy="1275079"/>
            </a:xfrm>
          </p:grpSpPr>
          <p:sp>
            <p:nvSpPr>
              <p:cNvPr id="3408" name="+"/>
              <p:cNvSpPr txBox="1"/>
              <p:nvPr/>
            </p:nvSpPr>
            <p:spPr>
              <a:xfrm>
                <a:off x="0" y="0"/>
                <a:ext cx="1017211" cy="12242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  <p:grpSp>
            <p:nvGrpSpPr>
              <p:cNvPr id="3412" name="تجميع"/>
              <p:cNvGrpSpPr/>
              <p:nvPr/>
            </p:nvGrpSpPr>
            <p:grpSpPr>
              <a:xfrm>
                <a:off x="692824" y="50800"/>
                <a:ext cx="4088467" cy="1224280"/>
                <a:chOff x="0" y="0"/>
                <a:chExt cx="4088465" cy="1224279"/>
              </a:xfrm>
            </p:grpSpPr>
            <p:sp>
              <p:nvSpPr>
                <p:cNvPr id="3409" name="٥٫٣٢"/>
                <p:cNvSpPr txBox="1"/>
                <p:nvPr/>
              </p:nvSpPr>
              <p:spPr>
                <a:xfrm>
                  <a:off x="2133557" y="0"/>
                  <a:ext cx="195490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٥٫٣٢</a:t>
                  </a:r>
                </a:p>
              </p:txBody>
            </p:sp>
            <p:sp>
              <p:nvSpPr>
                <p:cNvPr id="3410" name="خط"/>
                <p:cNvSpPr/>
                <p:nvPr/>
              </p:nvSpPr>
              <p:spPr>
                <a:xfrm>
                  <a:off x="871220" y="612139"/>
                  <a:ext cx="1262339" cy="1"/>
                </a:xfrm>
                <a:prstGeom prst="line">
                  <a:avLst/>
                </a:prstGeom>
                <a:noFill/>
                <a:ln w="508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3411" name="٥"/>
                <p:cNvSpPr txBox="1"/>
                <p:nvPr/>
              </p:nvSpPr>
              <p:spPr>
                <a:xfrm>
                  <a:off x="0" y="0"/>
                  <a:ext cx="120955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</p:grpSp>
        </p:grpSp>
        <p:grpSp>
          <p:nvGrpSpPr>
            <p:cNvPr id="3419" name="تجميع"/>
            <p:cNvGrpSpPr/>
            <p:nvPr/>
          </p:nvGrpSpPr>
          <p:grpSpPr>
            <a:xfrm>
              <a:off x="5378245" y="0"/>
              <a:ext cx="4845284" cy="1325880"/>
              <a:chOff x="0" y="0"/>
              <a:chExt cx="4845282" cy="1325879"/>
            </a:xfrm>
          </p:grpSpPr>
          <p:sp>
            <p:nvSpPr>
              <p:cNvPr id="3414" name="+"/>
              <p:cNvSpPr txBox="1"/>
              <p:nvPr/>
            </p:nvSpPr>
            <p:spPr>
              <a:xfrm>
                <a:off x="0" y="0"/>
                <a:ext cx="1041255" cy="12242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  <p:grpSp>
            <p:nvGrpSpPr>
              <p:cNvPr id="3418" name="تجميع"/>
              <p:cNvGrpSpPr/>
              <p:nvPr/>
            </p:nvGrpSpPr>
            <p:grpSpPr>
              <a:xfrm>
                <a:off x="833016" y="101600"/>
                <a:ext cx="4012267" cy="1224280"/>
                <a:chOff x="0" y="0"/>
                <a:chExt cx="4012265" cy="1224279"/>
              </a:xfrm>
            </p:grpSpPr>
            <p:sp>
              <p:nvSpPr>
                <p:cNvPr id="3415" name="٤٫٧٨"/>
                <p:cNvSpPr txBox="1"/>
                <p:nvPr/>
              </p:nvSpPr>
              <p:spPr>
                <a:xfrm>
                  <a:off x="2057357" y="0"/>
                  <a:ext cx="195490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٤٫٧٨</a:t>
                  </a:r>
                </a:p>
              </p:txBody>
            </p:sp>
            <p:sp>
              <p:nvSpPr>
                <p:cNvPr id="3416" name="خط"/>
                <p:cNvSpPr/>
                <p:nvPr/>
              </p:nvSpPr>
              <p:spPr>
                <a:xfrm>
                  <a:off x="795020" y="612139"/>
                  <a:ext cx="1262339" cy="1"/>
                </a:xfrm>
                <a:prstGeom prst="line">
                  <a:avLst/>
                </a:prstGeom>
                <a:noFill/>
                <a:ln w="508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3417" name="٥"/>
                <p:cNvSpPr txBox="1"/>
                <p:nvPr/>
              </p:nvSpPr>
              <p:spPr>
                <a:xfrm>
                  <a:off x="0" y="0"/>
                  <a:ext cx="1041255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</p:grpSp>
        </p:grpSp>
        <p:grpSp>
          <p:nvGrpSpPr>
            <p:cNvPr id="3427" name="تجميع"/>
            <p:cNvGrpSpPr/>
            <p:nvPr/>
          </p:nvGrpSpPr>
          <p:grpSpPr>
            <a:xfrm>
              <a:off x="-1" y="25399"/>
              <a:ext cx="5669193" cy="1275081"/>
              <a:chOff x="0" y="0"/>
              <a:chExt cx="5669191" cy="1275079"/>
            </a:xfrm>
          </p:grpSpPr>
          <p:grpSp>
            <p:nvGrpSpPr>
              <p:cNvPr id="3425" name="تجميع"/>
              <p:cNvGrpSpPr/>
              <p:nvPr/>
            </p:nvGrpSpPr>
            <p:grpSpPr>
              <a:xfrm>
                <a:off x="894310" y="0"/>
                <a:ext cx="4774882" cy="1275080"/>
                <a:chOff x="0" y="0"/>
                <a:chExt cx="4774881" cy="1275079"/>
              </a:xfrm>
            </p:grpSpPr>
            <p:sp>
              <p:nvSpPr>
                <p:cNvPr id="3420" name="="/>
                <p:cNvSpPr txBox="1"/>
                <p:nvPr/>
              </p:nvSpPr>
              <p:spPr>
                <a:xfrm>
                  <a:off x="0" y="0"/>
                  <a:ext cx="1269668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  <p:grpSp>
              <p:nvGrpSpPr>
                <p:cNvPr id="3424" name="تجميع"/>
                <p:cNvGrpSpPr/>
                <p:nvPr/>
              </p:nvGrpSpPr>
              <p:grpSpPr>
                <a:xfrm>
                  <a:off x="736842" y="50800"/>
                  <a:ext cx="4038040" cy="1224280"/>
                  <a:chOff x="0" y="0"/>
                  <a:chExt cx="4038038" cy="1224279"/>
                </a:xfrm>
              </p:grpSpPr>
              <p:sp>
                <p:nvSpPr>
                  <p:cNvPr id="3421" name="٥٫٤٢"/>
                  <p:cNvSpPr txBox="1"/>
                  <p:nvPr/>
                </p:nvSpPr>
                <p:spPr>
                  <a:xfrm>
                    <a:off x="2083129" y="0"/>
                    <a:ext cx="1954910" cy="122428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3A87FE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٥٫٤٢</a:t>
                    </a:r>
                  </a:p>
                </p:txBody>
              </p:sp>
              <p:sp>
                <p:nvSpPr>
                  <p:cNvPr id="3422" name="خط"/>
                  <p:cNvSpPr/>
                  <p:nvPr/>
                </p:nvSpPr>
                <p:spPr>
                  <a:xfrm>
                    <a:off x="820792" y="612139"/>
                    <a:ext cx="1262339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1828800" rtl="0">
                      <a:defRPr sz="2800"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  <p:sp>
                <p:nvSpPr>
                  <p:cNvPr id="3423" name="٥"/>
                  <p:cNvSpPr txBox="1"/>
                  <p:nvPr/>
                </p:nvSpPr>
                <p:spPr>
                  <a:xfrm>
                    <a:off x="0" y="0"/>
                    <a:ext cx="1113385" cy="122428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٥</a:t>
                    </a:r>
                  </a:p>
                </p:txBody>
              </p:sp>
            </p:grpSp>
          </p:grpSp>
          <p:sp>
            <p:nvSpPr>
              <p:cNvPr id="3426" name="١٥"/>
              <p:cNvSpPr txBox="1"/>
              <p:nvPr/>
            </p:nvSpPr>
            <p:spPr>
              <a:xfrm>
                <a:off x="0" y="25400"/>
                <a:ext cx="1353821" cy="12242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١٥</a:t>
                </a:r>
              </a:p>
            </p:txBody>
          </p:sp>
        </p:grpSp>
      </p:grpSp>
      <p:grpSp>
        <p:nvGrpSpPr>
          <p:cNvPr id="3449" name="تجميع"/>
          <p:cNvGrpSpPr/>
          <p:nvPr/>
        </p:nvGrpSpPr>
        <p:grpSpPr>
          <a:xfrm>
            <a:off x="6210011" y="9572377"/>
            <a:ext cx="14789579" cy="1325881"/>
            <a:chOff x="0" y="0"/>
            <a:chExt cx="14789578" cy="1325879"/>
          </a:xfrm>
        </p:grpSpPr>
        <p:grpSp>
          <p:nvGrpSpPr>
            <p:cNvPr id="3434" name="تجميع"/>
            <p:cNvGrpSpPr/>
            <p:nvPr/>
          </p:nvGrpSpPr>
          <p:grpSpPr>
            <a:xfrm>
              <a:off x="10008287" y="50799"/>
              <a:ext cx="4781292" cy="1275081"/>
              <a:chOff x="0" y="0"/>
              <a:chExt cx="4781290" cy="1275079"/>
            </a:xfrm>
          </p:grpSpPr>
          <p:sp>
            <p:nvSpPr>
              <p:cNvPr id="3429" name="+"/>
              <p:cNvSpPr txBox="1"/>
              <p:nvPr/>
            </p:nvSpPr>
            <p:spPr>
              <a:xfrm>
                <a:off x="0" y="0"/>
                <a:ext cx="1017211" cy="12242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  <p:grpSp>
            <p:nvGrpSpPr>
              <p:cNvPr id="3433" name="تجميع"/>
              <p:cNvGrpSpPr/>
              <p:nvPr/>
            </p:nvGrpSpPr>
            <p:grpSpPr>
              <a:xfrm>
                <a:off x="692824" y="50800"/>
                <a:ext cx="4088467" cy="1224280"/>
                <a:chOff x="0" y="0"/>
                <a:chExt cx="4088465" cy="1224279"/>
              </a:xfrm>
            </p:grpSpPr>
            <p:sp>
              <p:nvSpPr>
                <p:cNvPr id="3430" name="٠٫٩٥"/>
                <p:cNvSpPr txBox="1"/>
                <p:nvPr/>
              </p:nvSpPr>
              <p:spPr>
                <a:xfrm>
                  <a:off x="2133557" y="0"/>
                  <a:ext cx="195490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٠٫٩٥</a:t>
                  </a:r>
                </a:p>
              </p:txBody>
            </p:sp>
            <p:sp>
              <p:nvSpPr>
                <p:cNvPr id="3431" name="خط"/>
                <p:cNvSpPr/>
                <p:nvPr/>
              </p:nvSpPr>
              <p:spPr>
                <a:xfrm>
                  <a:off x="871220" y="612139"/>
                  <a:ext cx="1262339" cy="1"/>
                </a:xfrm>
                <a:prstGeom prst="line">
                  <a:avLst/>
                </a:prstGeom>
                <a:noFill/>
                <a:ln w="508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3432" name="١"/>
                <p:cNvSpPr txBox="1"/>
                <p:nvPr/>
              </p:nvSpPr>
              <p:spPr>
                <a:xfrm>
                  <a:off x="0" y="0"/>
                  <a:ext cx="120955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</p:grpSp>
        </p:grpSp>
        <p:grpSp>
          <p:nvGrpSpPr>
            <p:cNvPr id="3440" name="تجميع"/>
            <p:cNvGrpSpPr/>
            <p:nvPr/>
          </p:nvGrpSpPr>
          <p:grpSpPr>
            <a:xfrm>
              <a:off x="5378245" y="0"/>
              <a:ext cx="4845284" cy="1325880"/>
              <a:chOff x="0" y="0"/>
              <a:chExt cx="4845282" cy="1325879"/>
            </a:xfrm>
          </p:grpSpPr>
          <p:sp>
            <p:nvSpPr>
              <p:cNvPr id="3435" name="+"/>
              <p:cNvSpPr txBox="1"/>
              <p:nvPr/>
            </p:nvSpPr>
            <p:spPr>
              <a:xfrm>
                <a:off x="0" y="0"/>
                <a:ext cx="1041255" cy="12242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  <p:grpSp>
            <p:nvGrpSpPr>
              <p:cNvPr id="3439" name="تجميع"/>
              <p:cNvGrpSpPr/>
              <p:nvPr/>
            </p:nvGrpSpPr>
            <p:grpSpPr>
              <a:xfrm>
                <a:off x="833016" y="101600"/>
                <a:ext cx="4012267" cy="1224280"/>
                <a:chOff x="0" y="0"/>
                <a:chExt cx="4012265" cy="1224279"/>
              </a:xfrm>
            </p:grpSpPr>
            <p:sp>
              <p:nvSpPr>
                <p:cNvPr id="3436" name="٠٫٧٩"/>
                <p:cNvSpPr txBox="1"/>
                <p:nvPr/>
              </p:nvSpPr>
              <p:spPr>
                <a:xfrm>
                  <a:off x="2057357" y="0"/>
                  <a:ext cx="195490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٠٫٧٩</a:t>
                  </a:r>
                </a:p>
              </p:txBody>
            </p:sp>
            <p:sp>
              <p:nvSpPr>
                <p:cNvPr id="3437" name="خط"/>
                <p:cNvSpPr/>
                <p:nvPr/>
              </p:nvSpPr>
              <p:spPr>
                <a:xfrm>
                  <a:off x="795020" y="612139"/>
                  <a:ext cx="1262339" cy="1"/>
                </a:xfrm>
                <a:prstGeom prst="line">
                  <a:avLst/>
                </a:prstGeom>
                <a:noFill/>
                <a:ln w="508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3438" name="١"/>
                <p:cNvSpPr txBox="1"/>
                <p:nvPr/>
              </p:nvSpPr>
              <p:spPr>
                <a:xfrm>
                  <a:off x="0" y="0"/>
                  <a:ext cx="1041255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</p:grpSp>
        </p:grpSp>
        <p:grpSp>
          <p:nvGrpSpPr>
            <p:cNvPr id="3448" name="تجميع"/>
            <p:cNvGrpSpPr/>
            <p:nvPr/>
          </p:nvGrpSpPr>
          <p:grpSpPr>
            <a:xfrm>
              <a:off x="-1" y="25399"/>
              <a:ext cx="5669193" cy="1275081"/>
              <a:chOff x="0" y="0"/>
              <a:chExt cx="5669191" cy="1275079"/>
            </a:xfrm>
          </p:grpSpPr>
          <p:grpSp>
            <p:nvGrpSpPr>
              <p:cNvPr id="3446" name="تجميع"/>
              <p:cNvGrpSpPr/>
              <p:nvPr/>
            </p:nvGrpSpPr>
            <p:grpSpPr>
              <a:xfrm>
                <a:off x="894310" y="0"/>
                <a:ext cx="4774882" cy="1275080"/>
                <a:chOff x="0" y="0"/>
                <a:chExt cx="4774881" cy="1275079"/>
              </a:xfrm>
            </p:grpSpPr>
            <p:sp>
              <p:nvSpPr>
                <p:cNvPr id="3441" name="="/>
                <p:cNvSpPr txBox="1"/>
                <p:nvPr/>
              </p:nvSpPr>
              <p:spPr>
                <a:xfrm>
                  <a:off x="0" y="0"/>
                  <a:ext cx="1269668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6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  <p:grpSp>
              <p:nvGrpSpPr>
                <p:cNvPr id="3445" name="تجميع"/>
                <p:cNvGrpSpPr/>
                <p:nvPr/>
              </p:nvGrpSpPr>
              <p:grpSpPr>
                <a:xfrm>
                  <a:off x="711442" y="50800"/>
                  <a:ext cx="4063440" cy="1224280"/>
                  <a:chOff x="0" y="0"/>
                  <a:chExt cx="4063438" cy="1224279"/>
                </a:xfrm>
              </p:grpSpPr>
              <p:sp>
                <p:nvSpPr>
                  <p:cNvPr id="3442" name="١٫٠٢"/>
                  <p:cNvSpPr txBox="1"/>
                  <p:nvPr/>
                </p:nvSpPr>
                <p:spPr>
                  <a:xfrm>
                    <a:off x="2108529" y="0"/>
                    <a:ext cx="1954910" cy="122428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3A87FE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١٫٠٢</a:t>
                    </a:r>
                  </a:p>
                </p:txBody>
              </p:sp>
              <p:sp>
                <p:nvSpPr>
                  <p:cNvPr id="3443" name="خط"/>
                  <p:cNvSpPr/>
                  <p:nvPr/>
                </p:nvSpPr>
                <p:spPr>
                  <a:xfrm>
                    <a:off x="846192" y="612139"/>
                    <a:ext cx="1262339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1828800" rtl="0">
                      <a:defRPr sz="2800"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  <p:sp>
                <p:nvSpPr>
                  <p:cNvPr id="3444" name="١"/>
                  <p:cNvSpPr txBox="1"/>
                  <p:nvPr/>
                </p:nvSpPr>
                <p:spPr>
                  <a:xfrm>
                    <a:off x="0" y="0"/>
                    <a:ext cx="1113385" cy="122428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 defTabSz="1828800" rtl="0">
                      <a:defRPr sz="7600">
                        <a:solidFill>
                          <a:srgbClr val="E63B7A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lvl1pPr>
                  </a:lstStyle>
                  <a:p>
                    <a:pPr/>
                    <a:r>
                      <a:t>١</a:t>
                    </a:r>
                  </a:p>
                </p:txBody>
              </p:sp>
            </p:grpSp>
          </p:grpSp>
          <p:sp>
            <p:nvSpPr>
              <p:cNvPr id="3447" name="٣"/>
              <p:cNvSpPr txBox="1"/>
              <p:nvPr/>
            </p:nvSpPr>
            <p:spPr>
              <a:xfrm>
                <a:off x="0" y="25400"/>
                <a:ext cx="1353821" cy="12242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</p:grpSp>
      <p:grpSp>
        <p:nvGrpSpPr>
          <p:cNvPr id="3468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46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45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45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5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5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6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45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5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5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5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5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5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6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46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6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6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3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9" grpId="5"/>
      <p:bldP build="whole" bldLvl="1" animBg="1" rev="0" advAuto="0" spid="3405" grpId="1"/>
      <p:bldP build="whole" bldLvl="1" animBg="1" rev="0" advAuto="0" spid="3407" grpId="3"/>
      <p:bldP build="whole" bldLvl="1" animBg="1" rev="0" advAuto="0" spid="3428" grpId="4"/>
      <p:bldP build="whole" bldLvl="1" animBg="1" rev="0" advAuto="0" spid="3406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347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47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47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47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47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5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7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1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1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1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4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4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5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55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55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556" name="IMG_2805.png" descr="IMG_2805.png"/>
          <p:cNvPicPr>
            <a:picLocks noChangeAspect="1"/>
          </p:cNvPicPr>
          <p:nvPr/>
        </p:nvPicPr>
        <p:blipFill>
          <a:blip r:embed="rId11">
            <a:extLst/>
          </a:blip>
          <a:srcRect l="11462" t="44996" r="18446" b="14753"/>
          <a:stretch>
            <a:fillRect/>
          </a:stretch>
        </p:blipFill>
        <p:spPr>
          <a:xfrm>
            <a:off x="5780989" y="1740300"/>
            <a:ext cx="16852109" cy="67596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57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56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55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5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5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7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56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6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7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5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7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57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9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9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9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1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1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1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4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4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65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65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65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657" name="IMG_2805.png" descr="IMG_2805.png"/>
          <p:cNvPicPr>
            <a:picLocks noChangeAspect="1"/>
          </p:cNvPicPr>
          <p:nvPr/>
        </p:nvPicPr>
        <p:blipFill>
          <a:blip r:embed="rId10">
            <a:extLst/>
          </a:blip>
          <a:srcRect l="9892" t="45333" r="17724" b="15001"/>
          <a:stretch>
            <a:fillRect/>
          </a:stretch>
        </p:blipFill>
        <p:spPr>
          <a:xfrm>
            <a:off x="2367469" y="1901908"/>
            <a:ext cx="19999777" cy="765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8" name="مستطيل مستطيل" descr="مستطيل مستطيل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13313" y="8222170"/>
            <a:ext cx="3661856" cy="1275233"/>
          </a:xfrm>
          <a:prstGeom prst="rect">
            <a:avLst/>
          </a:prstGeom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</p:pic>
      <p:grpSp>
        <p:nvGrpSpPr>
          <p:cNvPr id="367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67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66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65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66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66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7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66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66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7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7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6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7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7" grpId="1"/>
      <p:bldP build="whole" bldLvl="1" animBg="1" rev="0" advAuto="0" spid="365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367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68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684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682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68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6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68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2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2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2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75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75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76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76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76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765" name="IMG_2805.png" descr="IMG_2805.png"/>
          <p:cNvPicPr>
            <a:picLocks noChangeAspect="1"/>
          </p:cNvPicPr>
          <p:nvPr/>
        </p:nvPicPr>
        <p:blipFill>
          <a:blip r:embed="rId11">
            <a:extLst/>
          </a:blip>
          <a:srcRect l="24400" t="85253" r="17288" b="2369"/>
          <a:stretch>
            <a:fillRect/>
          </a:stretch>
        </p:blipFill>
        <p:spPr>
          <a:xfrm>
            <a:off x="3978543" y="2154118"/>
            <a:ext cx="18919107" cy="2805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4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78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76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76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76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76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78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77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77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8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77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77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78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6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78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0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0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0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2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2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2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85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85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86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86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86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866" name="IMG_2805.png" descr="IMG_2805.png"/>
          <p:cNvPicPr>
            <a:picLocks noChangeAspect="1"/>
          </p:cNvPicPr>
          <p:nvPr/>
        </p:nvPicPr>
        <p:blipFill>
          <a:blip r:embed="rId10">
            <a:extLst/>
          </a:blip>
          <a:srcRect l="24400" t="85253" r="17288" b="2369"/>
          <a:stretch>
            <a:fillRect/>
          </a:stretch>
        </p:blipFill>
        <p:spPr>
          <a:xfrm>
            <a:off x="3978543" y="2154118"/>
            <a:ext cx="18919107" cy="2805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83" name="تجميع"/>
          <p:cNvGrpSpPr/>
          <p:nvPr/>
        </p:nvGrpSpPr>
        <p:grpSpPr>
          <a:xfrm>
            <a:off x="15018738" y="5495278"/>
            <a:ext cx="7159101" cy="3429107"/>
            <a:chOff x="-781378" y="-25400"/>
            <a:chExt cx="7159099" cy="3429105"/>
          </a:xfrm>
        </p:grpSpPr>
        <p:sp>
          <p:nvSpPr>
            <p:cNvPr id="3867" name="التقدير للحد الأدنى"/>
            <p:cNvSpPr txBox="1"/>
            <p:nvPr/>
          </p:nvSpPr>
          <p:spPr>
            <a:xfrm>
              <a:off x="1778767" y="2534868"/>
              <a:ext cx="4598954" cy="8688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000">
                  <a:solidFill>
                    <a:srgbClr val="E63B7A"/>
                  </a:solidFill>
                  <a:latin typeface="Bahij Muna Black"/>
                  <a:ea typeface="Bahij Muna Black"/>
                  <a:cs typeface="Bahij Muna Black"/>
                  <a:sym typeface="Bahij Muna Black"/>
                </a:defRPr>
              </a:lvl1pPr>
            </a:lstStyle>
            <a:p>
              <a:pPr/>
              <a:r>
                <a:t>التقدير للحد الأدنى</a:t>
              </a:r>
            </a:p>
          </p:txBody>
        </p:sp>
        <p:grpSp>
          <p:nvGrpSpPr>
            <p:cNvPr id="3882" name="تجميع"/>
            <p:cNvGrpSpPr/>
            <p:nvPr/>
          </p:nvGrpSpPr>
          <p:grpSpPr>
            <a:xfrm>
              <a:off x="-781379" y="-25401"/>
              <a:ext cx="7159100" cy="3429107"/>
              <a:chOff x="-781378" y="-25400"/>
              <a:chExt cx="7159099" cy="3429105"/>
            </a:xfrm>
          </p:grpSpPr>
          <p:grpSp>
            <p:nvGrpSpPr>
              <p:cNvPr id="3876" name="تجميع"/>
              <p:cNvGrpSpPr/>
              <p:nvPr/>
            </p:nvGrpSpPr>
            <p:grpSpPr>
              <a:xfrm>
                <a:off x="-781379" y="10341"/>
                <a:ext cx="3877142" cy="3393365"/>
                <a:chOff x="-781378" y="-8140"/>
                <a:chExt cx="3877141" cy="3393364"/>
              </a:xfrm>
            </p:grpSpPr>
            <p:grpSp>
              <p:nvGrpSpPr>
                <p:cNvPr id="3874" name="تجميع"/>
                <p:cNvGrpSpPr/>
                <p:nvPr/>
              </p:nvGrpSpPr>
              <p:grpSpPr>
                <a:xfrm>
                  <a:off x="-781379" y="-8141"/>
                  <a:ext cx="3877142" cy="2223309"/>
                  <a:chOff x="0" y="0"/>
                  <a:chExt cx="3877141" cy="2223308"/>
                </a:xfrm>
              </p:grpSpPr>
              <p:grpSp>
                <p:nvGrpSpPr>
                  <p:cNvPr id="3870" name="تجميع"/>
                  <p:cNvGrpSpPr/>
                  <p:nvPr/>
                </p:nvGrpSpPr>
                <p:grpSpPr>
                  <a:xfrm>
                    <a:off x="2513203" y="602564"/>
                    <a:ext cx="1363939" cy="949186"/>
                    <a:chOff x="0" y="0"/>
                    <a:chExt cx="1363938" cy="949184"/>
                  </a:xfrm>
                </p:grpSpPr>
                <p:sp>
                  <p:nvSpPr>
                    <p:cNvPr id="3868" name="خط"/>
                    <p:cNvSpPr/>
                    <p:nvPr/>
                  </p:nvSpPr>
                  <p:spPr>
                    <a:xfrm>
                      <a:off x="0" y="0"/>
                      <a:ext cx="1262339" cy="0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869" name="خط"/>
                    <p:cNvSpPr/>
                    <p:nvPr/>
                  </p:nvSpPr>
                  <p:spPr>
                    <a:xfrm>
                      <a:off x="101599" y="949184"/>
                      <a:ext cx="126234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871" name="خط"/>
                  <p:cNvSpPr/>
                  <p:nvPr/>
                </p:nvSpPr>
                <p:spPr>
                  <a:xfrm>
                    <a:off x="348477" y="2223308"/>
                    <a:ext cx="2459978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727272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1828800" rtl="0">
                      <a:defRPr sz="2800"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  <p:sp>
                <p:nvSpPr>
                  <p:cNvPr id="3872" name="١٠٠٫٠"/>
                  <p:cNvSpPr txBox="1"/>
                  <p:nvPr/>
                </p:nvSpPr>
                <p:spPr>
                  <a:xfrm>
                    <a:off x="84339" y="0"/>
                    <a:ext cx="2459824" cy="122428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algn="ctr" defTabSz="1828800" rtl="0">
                      <a:defRPr sz="7600">
                        <a:solidFill>
                          <a:srgbClr val="3A87FE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  <a:r>
                      <a:rPr>
                        <a:solidFill>
                          <a:srgbClr val="E63B7A"/>
                        </a:solidFill>
                      </a:rPr>
                      <a:t>١</a:t>
                    </a:r>
                    <a:r>
                      <a:t>٠٠٫٠</a:t>
                    </a:r>
                  </a:p>
                </p:txBody>
              </p:sp>
              <p:sp>
                <p:nvSpPr>
                  <p:cNvPr id="3873" name="٥٠٠٫٠"/>
                  <p:cNvSpPr txBox="1"/>
                  <p:nvPr/>
                </p:nvSpPr>
                <p:spPr>
                  <a:xfrm>
                    <a:off x="0" y="973628"/>
                    <a:ext cx="2808455" cy="122428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algn="ctr" defTabSz="1828800" rtl="0">
                      <a:defRPr sz="7600">
                        <a:solidFill>
                          <a:srgbClr val="3A87FE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  <a:r>
                      <a:rPr>
                        <a:solidFill>
                          <a:srgbClr val="E63B7A"/>
                        </a:solidFill>
                      </a:rPr>
                      <a:t>٥</a:t>
                    </a:r>
                    <a:r>
                      <a:t>٠٠٫٠</a:t>
                    </a:r>
                  </a:p>
                </p:txBody>
              </p:sp>
            </p:grpSp>
            <p:sp>
              <p:nvSpPr>
                <p:cNvPr id="3875" name="٦٠٠"/>
                <p:cNvSpPr txBox="1"/>
                <p:nvPr/>
              </p:nvSpPr>
              <p:spPr>
                <a:xfrm>
                  <a:off x="-63174" y="2215167"/>
                  <a:ext cx="1699447" cy="11700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٦٠٠</a:t>
                  </a:r>
                </a:p>
              </p:txBody>
            </p:sp>
          </p:grpSp>
          <p:grpSp>
            <p:nvGrpSpPr>
              <p:cNvPr id="3881" name="تجميع"/>
              <p:cNvGrpSpPr/>
              <p:nvPr/>
            </p:nvGrpSpPr>
            <p:grpSpPr>
              <a:xfrm>
                <a:off x="2767153" y="-25401"/>
                <a:ext cx="3610568" cy="2296415"/>
                <a:chOff x="0" y="0"/>
                <a:chExt cx="3610566" cy="2296413"/>
              </a:xfrm>
            </p:grpSpPr>
            <p:sp>
              <p:nvSpPr>
                <p:cNvPr id="3877" name="١٠٩٫٤"/>
                <p:cNvSpPr txBox="1"/>
                <p:nvPr/>
              </p:nvSpPr>
              <p:spPr>
                <a:xfrm>
                  <a:off x="228413" y="0"/>
                  <a:ext cx="2351629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١٠٩٫٤</a:t>
                  </a:r>
                </a:p>
              </p:txBody>
            </p:sp>
            <p:sp>
              <p:nvSpPr>
                <p:cNvPr id="3878" name="٥١٣٫٨"/>
                <p:cNvSpPr txBox="1"/>
                <p:nvPr/>
              </p:nvSpPr>
              <p:spPr>
                <a:xfrm>
                  <a:off x="0" y="973628"/>
                  <a:ext cx="2808455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٥١٣٫٨</a:t>
                  </a:r>
                </a:p>
              </p:txBody>
            </p:sp>
            <p:sp>
              <p:nvSpPr>
                <p:cNvPr id="3879" name="خط"/>
                <p:cNvSpPr/>
                <p:nvPr/>
              </p:nvSpPr>
              <p:spPr>
                <a:xfrm>
                  <a:off x="467555" y="2296413"/>
                  <a:ext cx="2078584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3880" name="+"/>
                <p:cNvSpPr txBox="1"/>
                <p:nvPr/>
              </p:nvSpPr>
              <p:spPr>
                <a:xfrm>
                  <a:off x="2340899" y="612139"/>
                  <a:ext cx="1269668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8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+</a:t>
                  </a:r>
                </a:p>
              </p:txBody>
            </p:sp>
          </p:grpSp>
        </p:grpSp>
      </p:grpSp>
      <p:grpSp>
        <p:nvGrpSpPr>
          <p:cNvPr id="3900" name="تجميع"/>
          <p:cNvGrpSpPr/>
          <p:nvPr/>
        </p:nvGrpSpPr>
        <p:grpSpPr>
          <a:xfrm>
            <a:off x="4376850" y="5531019"/>
            <a:ext cx="7531776" cy="3393366"/>
            <a:chOff x="-781378" y="10341"/>
            <a:chExt cx="7531774" cy="3393364"/>
          </a:xfrm>
        </p:grpSpPr>
        <p:sp>
          <p:nvSpPr>
            <p:cNvPr id="3884" name="التقدير للحد الأدنى"/>
            <p:cNvSpPr txBox="1"/>
            <p:nvPr/>
          </p:nvSpPr>
          <p:spPr>
            <a:xfrm>
              <a:off x="1564152" y="2534868"/>
              <a:ext cx="4598954" cy="8688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5000">
                  <a:solidFill>
                    <a:srgbClr val="E63B7A"/>
                  </a:solidFill>
                  <a:latin typeface="Bahij Muna Black"/>
                  <a:ea typeface="Bahij Muna Black"/>
                  <a:cs typeface="Bahij Muna Black"/>
                  <a:sym typeface="Bahij Muna Black"/>
                </a:defRPr>
              </a:lvl1pPr>
            </a:lstStyle>
            <a:p>
              <a:pPr/>
              <a:r>
                <a:t>التقدير للحد الأدنى</a:t>
              </a:r>
            </a:p>
          </p:txBody>
        </p:sp>
        <p:grpSp>
          <p:nvGrpSpPr>
            <p:cNvPr id="3899" name="تجميع"/>
            <p:cNvGrpSpPr/>
            <p:nvPr/>
          </p:nvGrpSpPr>
          <p:grpSpPr>
            <a:xfrm>
              <a:off x="-781379" y="10341"/>
              <a:ext cx="7531775" cy="3393365"/>
              <a:chOff x="-781378" y="10341"/>
              <a:chExt cx="7531774" cy="3393364"/>
            </a:xfrm>
          </p:grpSpPr>
          <p:grpSp>
            <p:nvGrpSpPr>
              <p:cNvPr id="3893" name="تجميع"/>
              <p:cNvGrpSpPr/>
              <p:nvPr/>
            </p:nvGrpSpPr>
            <p:grpSpPr>
              <a:xfrm>
                <a:off x="-781379" y="10341"/>
                <a:ext cx="3877142" cy="3393365"/>
                <a:chOff x="-781378" y="-8140"/>
                <a:chExt cx="3877141" cy="3393364"/>
              </a:xfrm>
            </p:grpSpPr>
            <p:grpSp>
              <p:nvGrpSpPr>
                <p:cNvPr id="3891" name="تجميع"/>
                <p:cNvGrpSpPr/>
                <p:nvPr/>
              </p:nvGrpSpPr>
              <p:grpSpPr>
                <a:xfrm>
                  <a:off x="-781379" y="-8141"/>
                  <a:ext cx="3877142" cy="2223309"/>
                  <a:chOff x="0" y="0"/>
                  <a:chExt cx="3877141" cy="2223308"/>
                </a:xfrm>
              </p:grpSpPr>
              <p:grpSp>
                <p:nvGrpSpPr>
                  <p:cNvPr id="3887" name="تجميع"/>
                  <p:cNvGrpSpPr/>
                  <p:nvPr/>
                </p:nvGrpSpPr>
                <p:grpSpPr>
                  <a:xfrm>
                    <a:off x="2513203" y="602564"/>
                    <a:ext cx="1363939" cy="949186"/>
                    <a:chOff x="0" y="0"/>
                    <a:chExt cx="1363938" cy="949184"/>
                  </a:xfrm>
                </p:grpSpPr>
                <p:sp>
                  <p:nvSpPr>
                    <p:cNvPr id="3885" name="خط"/>
                    <p:cNvSpPr/>
                    <p:nvPr/>
                  </p:nvSpPr>
                  <p:spPr>
                    <a:xfrm>
                      <a:off x="0" y="0"/>
                      <a:ext cx="1262339" cy="0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886" name="خط"/>
                    <p:cNvSpPr/>
                    <p:nvPr/>
                  </p:nvSpPr>
                  <p:spPr>
                    <a:xfrm>
                      <a:off x="101599" y="949184"/>
                      <a:ext cx="1262340" cy="1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61FE"/>
                      </a:solidFill>
                      <a:prstDash val="solid"/>
                      <a:round/>
                      <a:headEnd type="triangle" w="med" len="med"/>
                    </a:ln>
                    <a:effectLst>
                      <a:outerShdw sx="100000" sy="100000" kx="0" ky="0" algn="b" rotWithShape="0" blurRad="76200" dist="38100" dir="540000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defTabSz="1828800" rtl="0">
                        <a:defRPr sz="2800">
                          <a:solidFill>
                            <a:srgbClr val="232320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888" name="خط"/>
                  <p:cNvSpPr/>
                  <p:nvPr/>
                </p:nvSpPr>
                <p:spPr>
                  <a:xfrm>
                    <a:off x="408583" y="2223308"/>
                    <a:ext cx="2399872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727272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1828800" rtl="0">
                      <a:defRPr sz="2800"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  <p:sp>
                <p:nvSpPr>
                  <p:cNvPr id="3889" name="٤٠٠٫٠٠"/>
                  <p:cNvSpPr txBox="1"/>
                  <p:nvPr/>
                </p:nvSpPr>
                <p:spPr>
                  <a:xfrm>
                    <a:off x="84339" y="0"/>
                    <a:ext cx="2459824" cy="122428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algn="ctr" defTabSz="1828800" rtl="0">
                      <a:defRPr sz="7600">
                        <a:solidFill>
                          <a:srgbClr val="3A87FE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  <a:r>
                      <a:rPr>
                        <a:solidFill>
                          <a:srgbClr val="E63B7A"/>
                        </a:solidFill>
                      </a:rPr>
                      <a:t>٤</a:t>
                    </a:r>
                    <a:r>
                      <a:t>٠٠٫٠٠</a:t>
                    </a:r>
                  </a:p>
                </p:txBody>
              </p:sp>
              <p:sp>
                <p:nvSpPr>
                  <p:cNvPr id="3890" name="١٠٠٫٠٠"/>
                  <p:cNvSpPr txBox="1"/>
                  <p:nvPr/>
                </p:nvSpPr>
                <p:spPr>
                  <a:xfrm>
                    <a:off x="0" y="973628"/>
                    <a:ext cx="2808455" cy="122428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algn="ctr" defTabSz="1828800" rtl="0">
                      <a:defRPr sz="7600">
                        <a:solidFill>
                          <a:srgbClr val="3A87FE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  <a:r>
                      <a:rPr>
                        <a:solidFill>
                          <a:srgbClr val="E63B7A"/>
                        </a:solidFill>
                      </a:rPr>
                      <a:t>١</a:t>
                    </a:r>
                    <a:r>
                      <a:t>٠٠٫٠٠</a:t>
                    </a:r>
                  </a:p>
                </p:txBody>
              </p:sp>
            </p:grpSp>
            <p:sp>
              <p:nvSpPr>
                <p:cNvPr id="3892" name="٣٠٠"/>
                <p:cNvSpPr txBox="1"/>
                <p:nvPr/>
              </p:nvSpPr>
              <p:spPr>
                <a:xfrm>
                  <a:off x="-63174" y="2215167"/>
                  <a:ext cx="1699447" cy="11700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٣٠٠</a:t>
                  </a:r>
                </a:p>
              </p:txBody>
            </p:sp>
          </p:grpSp>
          <p:grpSp>
            <p:nvGrpSpPr>
              <p:cNvPr id="3898" name="تجميع"/>
              <p:cNvGrpSpPr/>
              <p:nvPr/>
            </p:nvGrpSpPr>
            <p:grpSpPr>
              <a:xfrm>
                <a:off x="2839284" y="10341"/>
                <a:ext cx="3911112" cy="2296414"/>
                <a:chOff x="0" y="0"/>
                <a:chExt cx="3911111" cy="2296413"/>
              </a:xfrm>
            </p:grpSpPr>
            <p:sp>
              <p:nvSpPr>
                <p:cNvPr id="3894" name="٤٤٢٫٥٠"/>
                <p:cNvSpPr txBox="1"/>
                <p:nvPr/>
              </p:nvSpPr>
              <p:spPr>
                <a:xfrm>
                  <a:off x="247427" y="0"/>
                  <a:ext cx="2547378" cy="12242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٤٤٢٫٥٠</a:t>
                  </a:r>
                </a:p>
              </p:txBody>
            </p:sp>
            <p:sp>
              <p:nvSpPr>
                <p:cNvPr id="3895" name="١٢٦٫٧٣"/>
                <p:cNvSpPr txBox="1"/>
                <p:nvPr/>
              </p:nvSpPr>
              <p:spPr>
                <a:xfrm>
                  <a:off x="0" y="973628"/>
                  <a:ext cx="3042231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sz="7600">
                      <a:solidFill>
                        <a:srgbClr val="3A87FE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١٢٦٫٧٣</a:t>
                  </a:r>
                </a:p>
              </p:txBody>
            </p:sp>
            <p:sp>
              <p:nvSpPr>
                <p:cNvPr id="3896" name="خط"/>
                <p:cNvSpPr/>
                <p:nvPr/>
              </p:nvSpPr>
              <p:spPr>
                <a:xfrm>
                  <a:off x="506475" y="2296413"/>
                  <a:ext cx="2251605" cy="1"/>
                </a:xfrm>
                <a:prstGeom prst="line">
                  <a:avLst/>
                </a:prstGeom>
                <a:noFill/>
                <a:ln w="508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3897" name="-"/>
                <p:cNvSpPr txBox="1"/>
                <p:nvPr/>
              </p:nvSpPr>
              <p:spPr>
                <a:xfrm>
                  <a:off x="2535756" y="612139"/>
                  <a:ext cx="1375356" cy="12242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>
                  <a:lvl1pPr algn="ctr" defTabSz="1828800" rtl="0">
                    <a:defRPr b="1" sz="7800">
                      <a:solidFill>
                        <a:srgbClr val="3A87FE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/>
                  <a:r>
                    <a:t>-</a:t>
                  </a:r>
                </a:p>
              </p:txBody>
            </p:sp>
          </p:grpSp>
        </p:grpSp>
      </p:grpSp>
      <p:grpSp>
        <p:nvGrpSpPr>
          <p:cNvPr id="391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91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90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90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90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90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91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90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90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1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1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1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91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91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91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91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00" grpId="3"/>
      <p:bldP build="whole" bldLvl="1" animBg="1" rev="0" advAuto="0" spid="3866" grpId="1"/>
      <p:bldP build="whole" bldLvl="1" animBg="1" rev="0" advAuto="0" spid="388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92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92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92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92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92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0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92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94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94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94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96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96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96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99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99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005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400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4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400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4007" name="IMG_2806.png" descr="IMG_2806.png"/>
          <p:cNvPicPr>
            <a:picLocks noChangeAspect="1"/>
          </p:cNvPicPr>
          <p:nvPr/>
        </p:nvPicPr>
        <p:blipFill>
          <a:blip r:embed="rId11">
            <a:extLst/>
          </a:blip>
          <a:srcRect l="2413" t="34218" r="1005" b="0"/>
          <a:stretch>
            <a:fillRect/>
          </a:stretch>
        </p:blipFill>
        <p:spPr>
          <a:xfrm>
            <a:off x="2476328" y="2246606"/>
            <a:ext cx="20631012" cy="36483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26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402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401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400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00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01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02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401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1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1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01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1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1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1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1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2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402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02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02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0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9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655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99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58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65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pic>
        <p:nvPicPr>
          <p:cNvPr id="659" name="IMG_2796.png" descr="IMG_2796.png"/>
          <p:cNvPicPr>
            <a:picLocks noChangeAspect="1"/>
          </p:cNvPicPr>
          <p:nvPr/>
        </p:nvPicPr>
        <p:blipFill>
          <a:blip r:embed="rId2">
            <a:extLst/>
          </a:blip>
          <a:srcRect l="19634" t="21520" r="0" b="50000"/>
          <a:stretch>
            <a:fillRect/>
          </a:stretch>
        </p:blipFill>
        <p:spPr>
          <a:xfrm>
            <a:off x="6737026" y="3060700"/>
            <a:ext cx="9575230" cy="3797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IMG_2796.png" descr="IMG_2796.png"/>
          <p:cNvPicPr>
            <a:picLocks noChangeAspect="1"/>
          </p:cNvPicPr>
          <p:nvPr/>
        </p:nvPicPr>
        <p:blipFill>
          <a:blip r:embed="rId2">
            <a:extLst/>
          </a:blip>
          <a:srcRect l="28715" t="69846" r="3298" b="1220"/>
          <a:stretch>
            <a:fillRect/>
          </a:stretch>
        </p:blipFill>
        <p:spPr>
          <a:xfrm>
            <a:off x="7935514" y="7480750"/>
            <a:ext cx="8100321" cy="385794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68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67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66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66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66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66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7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66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66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7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6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7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0" grpId="2"/>
      <p:bldP build="whole" bldLvl="1" animBg="1" rev="0" advAuto="0" spid="65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402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404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404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405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406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406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406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409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409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10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410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410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4108" name="IMG_2806.png" descr="IMG_2806.png"/>
          <p:cNvPicPr>
            <a:picLocks noChangeAspect="1"/>
          </p:cNvPicPr>
          <p:nvPr/>
        </p:nvPicPr>
        <p:blipFill>
          <a:blip r:embed="rId10">
            <a:extLst/>
          </a:blip>
          <a:srcRect l="2413" t="34218" r="1005" b="0"/>
          <a:stretch>
            <a:fillRect/>
          </a:stretch>
        </p:blipFill>
        <p:spPr>
          <a:xfrm>
            <a:off x="2476328" y="2246606"/>
            <a:ext cx="20631012" cy="36483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11" name="تجميع"/>
          <p:cNvGrpSpPr/>
          <p:nvPr/>
        </p:nvGrpSpPr>
        <p:grpSpPr>
          <a:xfrm>
            <a:off x="6285043" y="7255726"/>
            <a:ext cx="13437553" cy="1674203"/>
            <a:chOff x="0" y="0"/>
            <a:chExt cx="13437551" cy="1674202"/>
          </a:xfrm>
        </p:grpSpPr>
        <p:sp>
          <p:nvSpPr>
            <p:cNvPr id="4109" name="مستطيل مستدير الزوايا"/>
            <p:cNvSpPr/>
            <p:nvPr/>
          </p:nvSpPr>
          <p:spPr>
            <a:xfrm>
              <a:off x="0" y="0"/>
              <a:ext cx="13437552" cy="1674203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  <p:sp>
          <p:nvSpPr>
            <p:cNvPr id="4110" name="أعلى سعر هو ١٥٫٤٩  أدنى سعر هو  ١٤٫٥٠"/>
            <p:cNvSpPr txBox="1"/>
            <p:nvPr/>
          </p:nvSpPr>
          <p:spPr>
            <a:xfrm>
              <a:off x="0" y="0"/>
              <a:ext cx="12958490" cy="14273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r" defTabSz="3657600" rtl="0">
                <a:lnSpc>
                  <a:spcPct val="90000"/>
                </a:lnSpc>
                <a:spcBef>
                  <a:spcPts val="4000"/>
                </a:spcBef>
                <a:defRPr b="1" sz="7800">
                  <a:solidFill>
                    <a:srgbClr val="2828FF"/>
                  </a:solidFill>
                  <a:latin typeface="Al Nile"/>
                  <a:ea typeface="Al Nile"/>
                  <a:cs typeface="Al Nile"/>
                  <a:sym typeface="Al Nile"/>
                </a:defRPr>
              </a:pPr>
              <a:r>
                <a:t>أعلى سعر هو </a:t>
              </a:r>
              <a:r>
                <a:rPr>
                  <a:solidFill>
                    <a:srgbClr val="B92D5D"/>
                  </a:solidFill>
                </a:rPr>
                <a:t>١٥٫٤٩</a:t>
              </a:r>
              <a:r>
                <a:t>  أدنى سعر هو  </a:t>
              </a:r>
              <a:r>
                <a:rPr>
                  <a:solidFill>
                    <a:srgbClr val="B92D5D"/>
                  </a:solidFill>
                </a:rPr>
                <a:t>١٤٫٥٠</a:t>
              </a:r>
            </a:p>
          </p:txBody>
        </p:sp>
      </p:grpSp>
      <p:grpSp>
        <p:nvGrpSpPr>
          <p:cNvPr id="413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412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411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411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11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11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12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411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11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12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41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1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12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8" grpId="1"/>
      <p:bldP build="whole" bldLvl="1" animBg="1" rev="0" advAuto="0" spid="4111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4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4132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3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4145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4141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4135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4136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4137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4138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139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140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4142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4143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4144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4346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4146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7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8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9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0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1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2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3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4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5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6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7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8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9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0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1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2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3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4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5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6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7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8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9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0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1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2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3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4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5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6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7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8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9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0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1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2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3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4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5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6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7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8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9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0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1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2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3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4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5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6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7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8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9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0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1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2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3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4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5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6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7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8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9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0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1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2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3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4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5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6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7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8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9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0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1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2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3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4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5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6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7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8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9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0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1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2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3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4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5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6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7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8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9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0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1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2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3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4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5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6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7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8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9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0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1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2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3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4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5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6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7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8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9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0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1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2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3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4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5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6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7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8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9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0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1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2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3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4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5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6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7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8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9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0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1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2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3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4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5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6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7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8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9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0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1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2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3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4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5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6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7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8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9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0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1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2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3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4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5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6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7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8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9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0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1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2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3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4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5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6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7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8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9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0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1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2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3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4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5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6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7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8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9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0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1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2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3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4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5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6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7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8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9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0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1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2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3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4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5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434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350" name="تجميع"/>
          <p:cNvGrpSpPr/>
          <p:nvPr/>
        </p:nvGrpSpPr>
        <p:grpSpPr>
          <a:xfrm>
            <a:off x="13619782" y="7142161"/>
            <a:ext cx="3793654" cy="635425"/>
            <a:chOff x="0" y="0"/>
            <a:chExt cx="3793653" cy="635424"/>
          </a:xfrm>
        </p:grpSpPr>
        <p:sp>
          <p:nvSpPr>
            <p:cNvPr id="4348" name="بيضاوي"/>
            <p:cNvSpPr/>
            <p:nvPr/>
          </p:nvSpPr>
          <p:spPr>
            <a:xfrm>
              <a:off x="3491354" y="413294"/>
              <a:ext cx="276900" cy="222131"/>
            </a:xfrm>
            <a:prstGeom prst="ellipse">
              <a:avLst/>
            </a:prstGeom>
            <a:solidFill>
              <a:srgbClr val="FFD8A1"/>
            </a:solidFill>
            <a:ln w="50800" cap="flat">
              <a:solidFill>
                <a:srgbClr val="FDAA8F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349" name="تقريب الكسور العشرية"/>
            <p:cNvSpPr/>
            <p:nvPr/>
          </p:nvSpPr>
          <p:spPr>
            <a:xfrm>
              <a:off x="0" y="0"/>
              <a:ext cx="379365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defRPr sz="6000">
                  <a:solidFill>
                    <a:srgbClr val="4A545E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تقريب الكسور العشرية</a:t>
              </a:r>
            </a:p>
          </p:txBody>
        </p:sp>
      </p:grpSp>
      <p:grpSp>
        <p:nvGrpSpPr>
          <p:cNvPr id="4353" name="تجميع"/>
          <p:cNvGrpSpPr/>
          <p:nvPr/>
        </p:nvGrpSpPr>
        <p:grpSpPr>
          <a:xfrm>
            <a:off x="8985269" y="7142160"/>
            <a:ext cx="3793655" cy="663220"/>
            <a:chOff x="0" y="0"/>
            <a:chExt cx="3793653" cy="663218"/>
          </a:xfrm>
        </p:grpSpPr>
        <p:sp>
          <p:nvSpPr>
            <p:cNvPr id="4351" name="بيضاوي"/>
            <p:cNvSpPr/>
            <p:nvPr/>
          </p:nvSpPr>
          <p:spPr>
            <a:xfrm>
              <a:off x="3491354" y="441088"/>
              <a:ext cx="276900" cy="222131"/>
            </a:xfrm>
            <a:prstGeom prst="ellipse">
              <a:avLst/>
            </a:prstGeom>
            <a:solidFill>
              <a:srgbClr val="FFD8A1"/>
            </a:solidFill>
            <a:ln w="50800" cap="flat">
              <a:solidFill>
                <a:srgbClr val="FDAA8F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352" name="تقدير ناتج جمع الكسور العشرية وطرحها بطرق جديدة"/>
            <p:cNvSpPr/>
            <p:nvPr/>
          </p:nvSpPr>
          <p:spPr>
            <a:xfrm>
              <a:off x="0" y="0"/>
              <a:ext cx="379365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defRPr sz="6000">
                  <a:solidFill>
                    <a:srgbClr val="4A545E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تقدير ناتج جمع الكسور العشرية وطرحها بطرق جديدة</a:t>
              </a:r>
            </a:p>
          </p:txBody>
        </p:sp>
      </p:grpSp>
      <p:sp>
        <p:nvSpPr>
          <p:cNvPr id="4354" name="اختيار إحدى طرق التقدير الثلاث لحل المسائل"/>
          <p:cNvSpPr txBox="1"/>
          <p:nvPr/>
        </p:nvSpPr>
        <p:spPr>
          <a:xfrm>
            <a:off x="4209642" y="7222223"/>
            <a:ext cx="3858305" cy="460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6000">
                <a:solidFill>
                  <a:srgbClr val="4A545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اختيار إحدى طرق التقدير الثلاث لحل المسائل </a:t>
            </a:r>
          </a:p>
        </p:txBody>
      </p:sp>
      <p:grpSp>
        <p:nvGrpSpPr>
          <p:cNvPr id="4357" name="تجميع"/>
          <p:cNvGrpSpPr/>
          <p:nvPr/>
        </p:nvGrpSpPr>
        <p:grpSpPr>
          <a:xfrm>
            <a:off x="13796612" y="9409573"/>
            <a:ext cx="3779704" cy="722106"/>
            <a:chOff x="0" y="0"/>
            <a:chExt cx="3779703" cy="722104"/>
          </a:xfrm>
        </p:grpSpPr>
        <p:sp>
          <p:nvSpPr>
            <p:cNvPr id="4355" name="استعمال التقدير لحل المسائل"/>
            <p:cNvSpPr/>
            <p:nvPr/>
          </p:nvSpPr>
          <p:spPr>
            <a:xfrm>
              <a:off x="0" y="0"/>
              <a:ext cx="3641255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defRPr sz="6000">
                  <a:solidFill>
                    <a:srgbClr val="4A545E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استعمال التقدير لحل المسائل</a:t>
              </a:r>
            </a:p>
          </p:txBody>
        </p:sp>
        <p:sp>
          <p:nvSpPr>
            <p:cNvPr id="4356" name="بيضاوي"/>
            <p:cNvSpPr/>
            <p:nvPr/>
          </p:nvSpPr>
          <p:spPr>
            <a:xfrm>
              <a:off x="3502804" y="499974"/>
              <a:ext cx="276900" cy="222131"/>
            </a:xfrm>
            <a:prstGeom prst="ellipse">
              <a:avLst/>
            </a:prstGeom>
            <a:solidFill>
              <a:srgbClr val="FFD8A1"/>
            </a:solidFill>
            <a:ln w="50800" cap="flat">
              <a:solidFill>
                <a:srgbClr val="FDAA8F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4A545E"/>
                  </a:solidFill>
                </a:defRPr>
              </a:pPr>
            </a:p>
          </p:txBody>
        </p:sp>
      </p:grpSp>
      <p:sp>
        <p:nvSpPr>
          <p:cNvPr id="4358" name="بيضاوي"/>
          <p:cNvSpPr/>
          <p:nvPr/>
        </p:nvSpPr>
        <p:spPr>
          <a:xfrm>
            <a:off x="7765647" y="7756108"/>
            <a:ext cx="276900" cy="222132"/>
          </a:xfrm>
          <a:prstGeom prst="ellipse">
            <a:avLst/>
          </a:prstGeom>
          <a:solidFill>
            <a:srgbClr val="FFD8A1"/>
          </a:solidFill>
          <a:ln w="50800">
            <a:solidFill>
              <a:srgbClr val="FDAA8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4A545E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8" grpId="2"/>
      <p:bldP build="whole" bldLvl="1" animBg="1" rev="0" advAuto="0" spid="435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4454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4360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1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2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3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4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77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4365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66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67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68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69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0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1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2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3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4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5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6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451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4378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444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4379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0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1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2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3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4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5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6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7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8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89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0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1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2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3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4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5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6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7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8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9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0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1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2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3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4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5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6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7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8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09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0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1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2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3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4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5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6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7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8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19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0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1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2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3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4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5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6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7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8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29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0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1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2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3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4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5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6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7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8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39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40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41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42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43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4448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4445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46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447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449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50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452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3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445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56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4457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4459" name="IMG_4859.jpeg" descr="IMG_4859.jpeg"/>
          <p:cNvPicPr>
            <a:picLocks noChangeAspect="1"/>
          </p:cNvPicPr>
          <p:nvPr/>
        </p:nvPicPr>
        <p:blipFill>
          <a:blip r:embed="rId4">
            <a:extLst/>
          </a:blip>
          <a:srcRect l="375" t="0" r="375" b="0"/>
          <a:stretch>
            <a:fillRect/>
          </a:stretch>
        </p:blipFill>
        <p:spPr>
          <a:xfrm>
            <a:off x="3275059" y="1998061"/>
            <a:ext cx="8669254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4460" name="IMG_4860.jpeg" descr="IMG_4860.jpeg"/>
          <p:cNvPicPr>
            <a:picLocks noChangeAspect="1"/>
          </p:cNvPicPr>
          <p:nvPr/>
        </p:nvPicPr>
        <p:blipFill>
          <a:blip r:embed="rId5">
            <a:extLst/>
          </a:blip>
          <a:srcRect l="0" t="2311" r="0" b="2311"/>
          <a:stretch>
            <a:fillRect/>
          </a:stretch>
        </p:blipFill>
        <p:spPr>
          <a:xfrm>
            <a:off x="3066369" y="1242618"/>
            <a:ext cx="1278641" cy="1257905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44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8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684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4463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64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467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4465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6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468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69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0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1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2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3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4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5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6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7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8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9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0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1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2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3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4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5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6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7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8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9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0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1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2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3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4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5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6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7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8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9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0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1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2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3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4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5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6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7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8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9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0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1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2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3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4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5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6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7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8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9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0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1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2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3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4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5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6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7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8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9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0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1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2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3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4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5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6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7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8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9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0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1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2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3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4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5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6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7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8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9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0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1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2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3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4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5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6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7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8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9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0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1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2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3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4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5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6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7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8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9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70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573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571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72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576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574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75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579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577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78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80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583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581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82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84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5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6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7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8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9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0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1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2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3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4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5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6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7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8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9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0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1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2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3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4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5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6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7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8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9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0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1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2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3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4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5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6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7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8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9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0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1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2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3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4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5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6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7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8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9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0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1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2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3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4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5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6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7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8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9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0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1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2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3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4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5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6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7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8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9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681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650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1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2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3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4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5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6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7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8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9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0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1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2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3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4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5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6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7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8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9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0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1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2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3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4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5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6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7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8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9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80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82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3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687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685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6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799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4787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4785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4689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90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784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703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691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702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692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693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694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695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696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697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698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699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700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701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783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706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704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705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707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08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09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0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1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2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3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4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5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6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7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8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19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0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1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2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3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4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5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6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7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8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29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0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1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2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3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4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5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6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7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8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39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0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1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2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3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4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5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6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7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8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9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0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1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2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3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4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5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6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7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8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59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0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1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2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3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4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5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6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7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8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69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70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71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72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73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74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782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775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781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776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777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778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779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780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786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798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788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789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790" name="١٠ ، ١٨ ، ٢٣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١٠ ، ١٨ ، ٢٣</a:t>
                </a:r>
              </a:p>
            </p:txBody>
          </p:sp>
          <p:sp>
            <p:nvSpPr>
              <p:cNvPr id="4791" name="١٠٠ -١٠١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١٠٠ -١٠١</a:t>
                </a:r>
              </a:p>
            </p:txBody>
          </p:sp>
          <p:grpSp>
            <p:nvGrpSpPr>
              <p:cNvPr id="4794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792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93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797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795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96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4800" name="&quot;لا يكفي التوصل إلى النجاح المهم أن نبقى ناجحين.&quot;"/>
          <p:cNvSpPr txBox="1"/>
          <p:nvPr/>
        </p:nvSpPr>
        <p:spPr>
          <a:xfrm>
            <a:off x="6443117" y="10976643"/>
            <a:ext cx="11926703" cy="9361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"لا يكفي التوصل إلى النجاح المهم أن نبقى ناجحين."</a:t>
            </a:r>
          </a:p>
        </p:txBody>
      </p:sp>
      <p:graphicFrame>
        <p:nvGraphicFramePr>
          <p:cNvPr id="480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0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8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59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710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85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711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58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749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9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4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5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7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8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60" name="IMG_2797.png" descr="IMG_2797.png"/>
          <p:cNvPicPr>
            <a:picLocks noChangeAspect="1"/>
          </p:cNvPicPr>
          <p:nvPr/>
        </p:nvPicPr>
        <p:blipFill>
          <a:blip r:embed="rId2">
            <a:extLst/>
          </a:blip>
          <a:srcRect l="56082" t="21733" r="0" b="14928"/>
          <a:stretch>
            <a:fillRect/>
          </a:stretch>
        </p:blipFill>
        <p:spPr>
          <a:xfrm>
            <a:off x="10767153" y="1977820"/>
            <a:ext cx="10157706" cy="7404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IMG_2780.jpeg" descr="IMG_2780.jpeg"/>
          <p:cNvPicPr>
            <a:picLocks noChangeAspect="1"/>
          </p:cNvPicPr>
          <p:nvPr/>
        </p:nvPicPr>
        <p:blipFill>
          <a:blip r:embed="rId3">
            <a:extLst/>
          </a:blip>
          <a:srcRect l="3208" t="4150" r="44946" b="16364"/>
          <a:stretch>
            <a:fillRect/>
          </a:stretch>
        </p:blipFill>
        <p:spPr>
          <a:xfrm>
            <a:off x="2671767" y="3119663"/>
            <a:ext cx="7626286" cy="59100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862" name="IMG_2797.png" descr="IMG_2797.png"/>
          <p:cNvPicPr>
            <a:picLocks noChangeAspect="1"/>
          </p:cNvPicPr>
          <p:nvPr/>
        </p:nvPicPr>
        <p:blipFill>
          <a:blip r:embed="rId2">
            <a:extLst/>
          </a:blip>
          <a:srcRect l="35538" t="85055" r="0" b="0"/>
          <a:stretch>
            <a:fillRect/>
          </a:stretch>
        </p:blipFill>
        <p:spPr>
          <a:xfrm>
            <a:off x="4504773" y="9529031"/>
            <a:ext cx="15550662" cy="182235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6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8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88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86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86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86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86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7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86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87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7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7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7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8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1" grpId="2"/>
      <p:bldP build="whole" bldLvl="1" animBg="1" rev="0" advAuto="0" spid="860" grpId="1"/>
      <p:bldP build="whole" bldLvl="1" animBg="1" rev="0" advAuto="0" spid="86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8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5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1061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912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87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50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913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60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951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062" name="Google Shape;2323;p42"/>
          <p:cNvSpPr txBox="1"/>
          <p:nvPr>
            <p:ph type="body" sz="quarter" idx="4294967295"/>
          </p:nvPr>
        </p:nvSpPr>
        <p:spPr>
          <a:xfrm>
            <a:off x="13943435" y="4869140"/>
            <a:ext cx="4737990" cy="370756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anchor="ctr"/>
          <a:lstStyle/>
          <a:p>
            <a:pPr marL="0" indent="0" algn="ctr" defTabSz="1682495">
              <a:spcBef>
                <a:spcPts val="1800"/>
              </a:spcBef>
              <a:buClrTx/>
              <a:buSzTx/>
              <a:buFontTx/>
              <a:buNone/>
              <a:defRPr b="1" sz="6256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الرياض    </a:t>
            </a:r>
            <a:r>
              <a:rPr>
                <a:solidFill>
                  <a:srgbClr val="E63B7A"/>
                </a:solidFill>
              </a:rPr>
              <a:t>٥</a:t>
            </a:r>
            <a:r>
              <a:t> مليون</a:t>
            </a:r>
          </a:p>
          <a:p>
            <a:pPr marL="0" indent="0" algn="ctr" defTabSz="1682495">
              <a:spcBef>
                <a:spcPts val="1800"/>
              </a:spcBef>
              <a:buClrTx/>
              <a:buSzTx/>
              <a:buFontTx/>
              <a:buNone/>
              <a:defRPr b="1" sz="6256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جدة       </a:t>
            </a:r>
            <a:r>
              <a:rPr>
                <a:solidFill>
                  <a:srgbClr val="E63B7A"/>
                </a:solidFill>
              </a:rPr>
              <a:t>٣</a:t>
            </a:r>
            <a:r>
              <a:t> مليون</a:t>
            </a:r>
          </a:p>
          <a:p>
            <a:pPr marL="0" indent="0" algn="ctr" defTabSz="1682495">
              <a:spcBef>
                <a:spcPts val="1800"/>
              </a:spcBef>
              <a:buClrTx/>
              <a:buSzTx/>
              <a:buFontTx/>
              <a:buNone/>
              <a:defRPr b="1" sz="6256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مكة       </a:t>
            </a:r>
            <a:r>
              <a:rPr>
                <a:solidFill>
                  <a:srgbClr val="E63B7A"/>
                </a:solidFill>
              </a:rPr>
              <a:t>٢</a:t>
            </a:r>
            <a:r>
              <a:t> مليون</a:t>
            </a:r>
          </a:p>
        </p:txBody>
      </p:sp>
      <p:grpSp>
        <p:nvGrpSpPr>
          <p:cNvPr id="1067" name="تجميع"/>
          <p:cNvGrpSpPr/>
          <p:nvPr/>
        </p:nvGrpSpPr>
        <p:grpSpPr>
          <a:xfrm>
            <a:off x="4232857" y="2156779"/>
            <a:ext cx="6226164" cy="5994591"/>
            <a:chOff x="-203199" y="-126999"/>
            <a:chExt cx="6226163" cy="5994589"/>
          </a:xfrm>
        </p:grpSpPr>
        <p:grpSp>
          <p:nvGrpSpPr>
            <p:cNvPr id="1065" name="IMG_2797.png"/>
            <p:cNvGrpSpPr/>
            <p:nvPr/>
          </p:nvGrpSpPr>
          <p:grpSpPr>
            <a:xfrm>
              <a:off x="-203200" y="-127000"/>
              <a:ext cx="6226164" cy="2966661"/>
              <a:chOff x="0" y="0"/>
              <a:chExt cx="6226163" cy="2966660"/>
            </a:xfrm>
          </p:grpSpPr>
          <p:pic>
            <p:nvPicPr>
              <p:cNvPr id="1064" name="IMG_2797.png" descr="IMG_2797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6083" t="21733" r="0" b="41750"/>
              <a:stretch>
                <a:fillRect/>
              </a:stretch>
            </p:blipFill>
            <p:spPr>
              <a:xfrm>
                <a:off x="203200" y="127000"/>
                <a:ext cx="5819762" cy="244596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063" name="IMG_2797.png" descr="IMG_2797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6226164" cy="2966661"/>
              </a:xfrm>
              <a:prstGeom prst="rect">
                <a:avLst/>
              </a:prstGeom>
              <a:effectLst/>
            </p:spPr>
          </p:pic>
        </p:grpSp>
        <p:pic>
          <p:nvPicPr>
            <p:cNvPr id="1066" name="IMG_2780.jpeg" descr="IMG_2780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208" t="4150" r="44946" b="16364"/>
            <a:stretch>
              <a:fillRect/>
            </a:stretch>
          </p:blipFill>
          <p:spPr>
            <a:xfrm>
              <a:off x="573660" y="2618354"/>
              <a:ext cx="4192812" cy="324923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25400" dir="540000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1068" name="IMG_2797.png" descr="IMG_2797.png"/>
          <p:cNvPicPr>
            <a:picLocks noChangeAspect="1"/>
          </p:cNvPicPr>
          <p:nvPr/>
        </p:nvPicPr>
        <p:blipFill>
          <a:blip r:embed="rId2">
            <a:extLst/>
          </a:blip>
          <a:srcRect l="56082" t="57809" r="0" b="14928"/>
          <a:stretch>
            <a:fillRect/>
          </a:stretch>
        </p:blipFill>
        <p:spPr>
          <a:xfrm>
            <a:off x="14077633" y="2154118"/>
            <a:ext cx="8611932" cy="2702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9" name="IMG_2797.png" descr="IMG_2797.png"/>
          <p:cNvPicPr>
            <a:picLocks noChangeAspect="1"/>
          </p:cNvPicPr>
          <p:nvPr/>
        </p:nvPicPr>
        <p:blipFill>
          <a:blip r:embed="rId2">
            <a:extLst/>
          </a:blip>
          <a:srcRect l="35538" t="85055" r="0" b="0"/>
          <a:stretch>
            <a:fillRect/>
          </a:stretch>
        </p:blipFill>
        <p:spPr>
          <a:xfrm>
            <a:off x="6940457" y="9029529"/>
            <a:ext cx="13115157" cy="1536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0" name="IMG_2814.png" descr="IMG_2814.png"/>
          <p:cNvPicPr>
            <a:picLocks noChangeAspect="1"/>
          </p:cNvPicPr>
          <p:nvPr/>
        </p:nvPicPr>
        <p:blipFill>
          <a:blip r:embed="rId5">
            <a:extLst/>
          </a:blip>
          <a:srcRect l="0" t="74350" r="45271" b="7841"/>
          <a:stretch>
            <a:fillRect/>
          </a:stretch>
        </p:blipFill>
        <p:spPr>
          <a:xfrm>
            <a:off x="6322276" y="10579325"/>
            <a:ext cx="11818238" cy="17955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aphicFrame>
        <p:nvGraphicFramePr>
          <p:cNvPr id="107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9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08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7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7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7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7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8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76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7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8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7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86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8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8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89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8" grpId="1"/>
      <p:bldP build="whole" bldLvl="1" animBg="1" rev="0" advAuto="0" spid="1069" grpId="3"/>
      <p:bldP build="whole" bldLvl="1" animBg="1" rev="0" advAuto="0" spid="1062" grpId="2"/>
      <p:bldP build="whole" bldLvl="1" animBg="1" rev="0" advAuto="0" spid="1070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9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269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120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95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58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121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8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159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7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8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9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0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1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2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3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4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5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6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7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8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9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0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1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70" name="IMG_2586.png" descr="IMG_2586.png"/>
          <p:cNvPicPr>
            <a:picLocks noChangeAspect="1"/>
          </p:cNvPicPr>
          <p:nvPr/>
        </p:nvPicPr>
        <p:blipFill>
          <a:blip r:embed="rId2">
            <a:extLst/>
          </a:blip>
          <a:srcRect l="12782" t="11655" r="9701" b="70759"/>
          <a:stretch>
            <a:fillRect/>
          </a:stretch>
        </p:blipFill>
        <p:spPr>
          <a:xfrm>
            <a:off x="3182566" y="3378520"/>
            <a:ext cx="18373508" cy="291142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7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29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28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7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7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7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7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8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7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7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8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8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8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8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6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292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305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300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04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301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06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2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32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3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33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3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33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334" name="IMG_2807.png" descr="IMG_2807.png"/>
          <p:cNvPicPr>
            <a:picLocks noChangeAspect="1"/>
          </p:cNvPicPr>
          <p:nvPr/>
        </p:nvPicPr>
        <p:blipFill>
          <a:blip r:embed="rId10">
            <a:extLst/>
          </a:blip>
          <a:srcRect l="6739" t="22433" r="2592" b="41230"/>
          <a:stretch>
            <a:fillRect/>
          </a:stretch>
        </p:blipFill>
        <p:spPr>
          <a:xfrm>
            <a:off x="8905154" y="2987535"/>
            <a:ext cx="14814402" cy="4419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IMG_2798.png" descr="IMG_2798.png"/>
          <p:cNvPicPr>
            <a:picLocks noChangeAspect="1"/>
          </p:cNvPicPr>
          <p:nvPr/>
        </p:nvPicPr>
        <p:blipFill>
          <a:blip r:embed="rId11">
            <a:extLst/>
          </a:blip>
          <a:srcRect l="39334" t="14507" r="29479" b="78505"/>
          <a:stretch>
            <a:fillRect/>
          </a:stretch>
        </p:blipFill>
        <p:spPr>
          <a:xfrm>
            <a:off x="14909185" y="1766351"/>
            <a:ext cx="7324608" cy="1221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6" name="IMG_2807.png" descr="IMG_2807.png"/>
          <p:cNvPicPr>
            <a:picLocks noChangeAspect="1"/>
          </p:cNvPicPr>
          <p:nvPr/>
        </p:nvPicPr>
        <p:blipFill>
          <a:blip r:embed="rId10">
            <a:extLst/>
          </a:blip>
          <a:srcRect l="11331" t="60521" r="2563" b="7368"/>
          <a:stretch>
            <a:fillRect/>
          </a:stretch>
        </p:blipFill>
        <p:spPr>
          <a:xfrm>
            <a:off x="5021727" y="8051037"/>
            <a:ext cx="15623635" cy="4336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35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4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3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3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3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5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4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4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5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5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6" grpId="3"/>
      <p:bldP build="whole" bldLvl="1" animBg="1" rev="0" advAuto="0" spid="1335" grpId="1"/>
      <p:bldP build="whole" bldLvl="1" animBg="1" rev="0" advAuto="0" spid="133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35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5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362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360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36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3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36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8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8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8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2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3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4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3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44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43" name="IMG_2799.png" descr="IMG_2799.png"/>
          <p:cNvPicPr>
            <a:picLocks noChangeAspect="1"/>
          </p:cNvPicPr>
          <p:nvPr/>
        </p:nvPicPr>
        <p:blipFill>
          <a:blip r:embed="rId11">
            <a:extLst/>
          </a:blip>
          <a:srcRect l="3136" t="37745" r="2120" b="6730"/>
          <a:stretch>
            <a:fillRect/>
          </a:stretch>
        </p:blipFill>
        <p:spPr>
          <a:xfrm>
            <a:off x="6381201" y="2486158"/>
            <a:ext cx="15688528" cy="30484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46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4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4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4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4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5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4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5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5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5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5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6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6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0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0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0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3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3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4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4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4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44" name="IMG_4875.png" descr="IMG_4875.png"/>
          <p:cNvPicPr>
            <a:picLocks noChangeAspect="1"/>
          </p:cNvPicPr>
          <p:nvPr/>
        </p:nvPicPr>
        <p:blipFill>
          <a:blip r:embed="rId10">
            <a:extLst/>
          </a:blip>
          <a:srcRect l="4842" t="8331" r="7901" b="8331"/>
          <a:stretch>
            <a:fillRect/>
          </a:stretch>
        </p:blipFill>
        <p:spPr>
          <a:xfrm>
            <a:off x="3123432" y="2943624"/>
            <a:ext cx="18432302" cy="75401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56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4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4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4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4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6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4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5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5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6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DAA8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