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254502" y="268252"/>
            <a:ext cx="8511302" cy="4594802"/>
            <a:chOff x="0" y="0"/>
            <a:chExt cx="8511300" cy="4594800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8511300" cy="459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7685696" y="3769972"/>
              <a:ext cx="825901" cy="8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1327774" y="1148463"/>
            <a:ext cx="6488402" cy="18174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1327799" y="2965874"/>
            <a:ext cx="6488402" cy="616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90000"/>
              </a:lnSpc>
              <a:buClrTx/>
              <a:buSzTx/>
              <a:buNone/>
              <a:defRPr b="1" sz="3000"/>
            </a:lvl1pPr>
            <a:lvl2pPr marL="317500" indent="279400" algn="ctr">
              <a:lnSpc>
                <a:spcPct val="90000"/>
              </a:lnSpc>
              <a:buClrTx/>
              <a:buSzTx/>
              <a:buNone/>
              <a:defRPr b="1" sz="3000"/>
            </a:lvl2pPr>
            <a:lvl3pPr marL="317500" indent="736600" algn="ctr">
              <a:lnSpc>
                <a:spcPct val="90000"/>
              </a:lnSpc>
              <a:buClrTx/>
              <a:buSzTx/>
              <a:buNone/>
              <a:defRPr b="1" sz="3000"/>
            </a:lvl3pPr>
            <a:lvl4pPr marL="317500" indent="1193800" algn="ctr">
              <a:lnSpc>
                <a:spcPct val="90000"/>
              </a:lnSpc>
              <a:buClrTx/>
              <a:buSzTx/>
              <a:buNone/>
              <a:defRPr b="1" sz="3000"/>
            </a:lvl4pPr>
            <a:lvl5pPr marL="317500" indent="1651000" algn="ctr">
              <a:lnSpc>
                <a:spcPct val="90000"/>
              </a:lnSpc>
              <a:buClrTx/>
              <a:buSzTx/>
              <a:buNone/>
              <a:defRPr b="1"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208817" y="4549866"/>
            <a:ext cx="1069334" cy="30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2799754" y="873946"/>
            <a:ext cx="3544535" cy="354453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1284000" y="1558475"/>
            <a:ext cx="6576001" cy="15111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1284000" y="3069625"/>
            <a:ext cx="6576001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1124736" y="1190974"/>
            <a:ext cx="2640001" cy="644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r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5379337" y="1168050"/>
            <a:ext cx="2385901" cy="644701"/>
          </a:xfrm>
          <a:prstGeom prst="rect">
            <a:avLst/>
          </a:prstGeom>
        </p:spPr>
        <p:txBody>
          <a:bodyPr anchor="ctr"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041614" y="45180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936065" y="3265563"/>
            <a:ext cx="1636212" cy="163621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1566450" y="3450375"/>
            <a:ext cx="6011101" cy="741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1458125" y="1377875"/>
            <a:ext cx="6227701" cy="1740300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sz="2500"/>
            </a:lvl1pPr>
            <a:lvl2pPr marL="317500" indent="279400" algn="ctr">
              <a:buClrTx/>
              <a:buSzTx/>
              <a:buNone/>
              <a:defRPr sz="2500"/>
            </a:lvl2pPr>
            <a:lvl3pPr marL="317500" indent="736600" algn="ctr">
              <a:buClrTx/>
              <a:buSzTx/>
              <a:buNone/>
              <a:defRPr sz="2500"/>
            </a:lvl3pPr>
            <a:lvl4pPr marL="317500" indent="1193800" algn="ctr">
              <a:buClrTx/>
              <a:buSzTx/>
              <a:buNone/>
              <a:defRPr sz="2500"/>
            </a:lvl4pPr>
            <a:lvl5pPr marL="317500" indent="1651000" algn="ctr">
              <a:buClrTx/>
              <a:buSz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719999" y="1407500"/>
            <a:ext cx="5339702" cy="14295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4570324" y="3686774"/>
            <a:ext cx="3321001" cy="819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838649" y="1237775"/>
            <a:ext cx="3636902" cy="3370801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434343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5914714" y="1264282"/>
            <a:ext cx="2513401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3314913" y="1264270"/>
            <a:ext cx="2513402" cy="3255873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6041625" y="2321974"/>
            <a:ext cx="2277600" cy="132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700"/>
            </a:lvl1pPr>
            <a:lvl2pPr marL="317500" indent="279400" algn="ctr">
              <a:buClrTx/>
              <a:buSzTx/>
              <a:buNone/>
              <a:defRPr sz="1700"/>
            </a:lvl2pPr>
            <a:lvl3pPr marL="317500" indent="736600" algn="ctr">
              <a:buClrTx/>
              <a:buSzTx/>
              <a:buNone/>
              <a:defRPr sz="1700"/>
            </a:lvl3pPr>
            <a:lvl4pPr marL="317500" indent="1193800" algn="ctr">
              <a:buClrTx/>
              <a:buSzTx/>
              <a:buNone/>
              <a:defRPr sz="1700"/>
            </a:lvl4pPr>
            <a:lvl5pPr marL="317500" indent="1651000" algn="ctr">
              <a:buClrTx/>
              <a:buSz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715100" y="1264282"/>
            <a:ext cx="2513402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818375" y="1392624"/>
            <a:ext cx="2277600" cy="635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2043600" y="1449849"/>
            <a:ext cx="2304901" cy="4050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l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2043600" y="1854849"/>
            <a:ext cx="2304901" cy="850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2391924" y="3078613"/>
            <a:ext cx="4360202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7447213" y="3734196"/>
            <a:ext cx="1447398" cy="14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699806" y="3848019"/>
            <a:ext cx="979469" cy="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719999" y="1429162"/>
            <a:ext cx="2305501" cy="5277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9525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825150" y="2109262"/>
            <a:ext cx="2095201" cy="4848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2325249" y="735174"/>
            <a:ext cx="4493402" cy="6180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2325249" y="1276954"/>
            <a:ext cx="4493402" cy="361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2883999" y="721913"/>
            <a:ext cx="3375902" cy="997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5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2698824" y="1719713"/>
            <a:ext cx="3746402" cy="17784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2281500" y="4227900"/>
            <a:ext cx="4581000" cy="5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707833" y="1212294"/>
            <a:ext cx="7664096" cy="3606840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957399" y="1504024"/>
            <a:ext cx="3236701" cy="614101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b="1" sz="1700"/>
            </a:lvl1pPr>
            <a:lvl2pPr marL="317500" indent="279400" algn="ctr">
              <a:buClrTx/>
              <a:buSzTx/>
              <a:buNone/>
              <a:defRPr b="1" sz="1700"/>
            </a:lvl2pPr>
            <a:lvl3pPr marL="317500" indent="736600" algn="ctr">
              <a:buClrTx/>
              <a:buSzTx/>
              <a:buNone/>
              <a:defRPr b="1" sz="1700"/>
            </a:lvl3pPr>
            <a:lvl4pPr marL="317500" indent="1193800" algn="ctr">
              <a:buClrTx/>
              <a:buSzTx/>
              <a:buNone/>
              <a:defRPr b="1" sz="1700"/>
            </a:lvl4pPr>
            <a:lvl5pPr marL="317500" indent="1651000" algn="ctr">
              <a:buClrTx/>
              <a:buSzTx/>
              <a:buNone/>
              <a:defRPr b="1"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196529" y="4535883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8443515" y="2194763"/>
            <a:ext cx="624037" cy="62403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998874" y="1423650"/>
            <a:ext cx="3731402" cy="2976000"/>
          </a:xfrm>
          <a:prstGeom prst="rect">
            <a:avLst/>
          </a:prstGeom>
        </p:spPr>
        <p:txBody>
          <a:bodyPr/>
          <a:lstStyle>
            <a:lvl1pPr indent="-2921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1pPr>
            <a:lvl2pPr marL="9144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2pPr>
            <a:lvl3pPr marL="1371600" indent="-317500">
              <a:buClr>
                <a:srgbClr val="595959"/>
              </a:buClr>
              <a:buSzPts val="1400"/>
              <a:buFont typeface="Helvetica"/>
              <a:buChar char="■"/>
              <a:defRPr sz="1400">
                <a:solidFill>
                  <a:srgbClr val="434343"/>
                </a:solidFill>
              </a:defRPr>
            </a:lvl3pPr>
            <a:lvl4pPr marL="1828800" indent="-3175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4pPr>
            <a:lvl5pPr marL="22860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1791049" y="843374"/>
            <a:ext cx="5665501" cy="34569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080942" y="43981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7554282" y="702784"/>
            <a:ext cx="1425735" cy="142573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2069887" y="1000749"/>
            <a:ext cx="5092502" cy="841801"/>
          </a:xfrm>
          <a:prstGeom prst="rect">
            <a:avLst/>
          </a:prstGeom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2285688" y="2151750"/>
            <a:ext cx="4661100" cy="16818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01247" y="4245201"/>
            <a:ext cx="1043612" cy="29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692624" y="2922685"/>
            <a:ext cx="2162207" cy="216220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719999" y="3789500"/>
            <a:ext cx="7704002" cy="819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2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245950"/>
            <a:ext cx="7704002" cy="33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401455" y="4500185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6692624" y="3205239"/>
            <a:ext cx="1879653" cy="18796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3145950" y="3722835"/>
            <a:ext cx="2548184" cy="2540241"/>
            <a:chOff x="0" y="0"/>
            <a:chExt cx="2548183" cy="2540239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238221" y="228632"/>
              <a:ext cx="2071741" cy="20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506759" y="16620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491893" y="220117"/>
              <a:ext cx="58608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477420" y="274129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463248" y="327817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500090" y="337329"/>
              <a:ext cx="12701" cy="12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433216" y="435955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470554" y="44540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404572" y="543656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441217" y="55332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374839" y="651469"/>
              <a:ext cx="59109" cy="1583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411878" y="661239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345492" y="759421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382351" y="768956"/>
              <a:ext cx="12701" cy="12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315388" y="867963"/>
              <a:ext cx="58576" cy="161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352816" y="877027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286050" y="975882"/>
              <a:ext cx="58608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323495" y="984933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256317" y="1083696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294156" y="1092852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226980" y="1191615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264621" y="1200515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197641" y="1299534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235086" y="1308586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167909" y="1407348"/>
              <a:ext cx="59004" cy="162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153437" y="1461361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138571" y="1515268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124099" y="156927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109224" y="1623220"/>
              <a:ext cx="58617" cy="1609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146818" y="1632300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79886" y="1731139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117294" y="1740409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50581" y="1839067"/>
              <a:ext cx="58576" cy="161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2364691" y="510166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2250091" y="548005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2256772" y="480828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2142020" y="518469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2148852" y="45149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2034173" y="48889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2040924" y="421790"/>
              <a:ext cx="16232" cy="5900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1970891" y="407319"/>
              <a:ext cx="32253" cy="11721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1933110" y="392453"/>
              <a:ext cx="16126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1862971" y="377981"/>
              <a:ext cx="32253" cy="1172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1825192" y="363114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1710242" y="400703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1717272" y="333777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1602563" y="371163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1609352" y="304430"/>
              <a:ext cx="16094" cy="586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1494645" y="34182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1502119" y="275391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1386511" y="312430"/>
              <a:ext cx="1215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1393586" y="24535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1278441" y="282895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1286281" y="216715"/>
              <a:ext cx="15732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1170791" y="253377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1178361" y="187410"/>
              <a:ext cx="15723" cy="58681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1062872" y="22403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1070539" y="157678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954931" y="194717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961612" y="12754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846861" y="165182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853693" y="98202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739198" y="13564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745879" y="6846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631280" y="106308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364122" y="2480340"/>
            <a:ext cx="1689392" cy="2036311"/>
            <a:chOff x="0" y="0"/>
            <a:chExt cx="1689390" cy="203631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2610871" y="-506959"/>
            <a:ext cx="2905807" cy="1380906"/>
            <a:chOff x="0" y="0"/>
            <a:chExt cx="2905805" cy="1380905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1279105" y="-782041"/>
              <a:ext cx="344498" cy="296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1429447" y="-898093"/>
              <a:ext cx="136479" cy="295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2804676" y="1037775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2719827" y="1005564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2634346" y="973538"/>
              <a:ext cx="70486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2549053" y="941723"/>
              <a:ext cx="70895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2464030" y="909236"/>
              <a:ext cx="69619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2379382" y="876302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2293388" y="845250"/>
              <a:ext cx="70015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2208355" y="813221"/>
              <a:ext cx="70015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2122527" y="781261"/>
              <a:ext cx="70209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2037428" y="748663"/>
              <a:ext cx="69990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1952410" y="716656"/>
              <a:ext cx="69991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1862564" y="689011"/>
              <a:ext cx="70210" cy="2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1777188" y="656824"/>
              <a:ext cx="70213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1691954" y="624352"/>
              <a:ext cx="70470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1606679" y="592492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1522201" y="560419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1436564" y="527775"/>
              <a:ext cx="69892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1350863" y="496178"/>
              <a:ext cx="70883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1267006" y="463674"/>
              <a:ext cx="68727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1181385" y="431019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1096132" y="399815"/>
              <a:ext cx="69421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7427803" y="2130985"/>
            <a:ext cx="2184221" cy="1626941"/>
            <a:chOff x="0" y="0"/>
            <a:chExt cx="2184219" cy="1626940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94826" y="767337"/>
              <a:ext cx="21638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163166" y="871963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258834" y="830964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327211" y="935590"/>
              <a:ext cx="21182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422862" y="894673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491202" y="999300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586854" y="958383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655231" y="1063009"/>
              <a:ext cx="21183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750846" y="1022085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819222" y="1126719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914875" y="1085795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983252" y="1190428"/>
              <a:ext cx="21182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1078866" y="1149504"/>
              <a:ext cx="21221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1147243" y="1254137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1242457" y="1213131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1310832" y="1317764"/>
              <a:ext cx="21638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1406448" y="1276841"/>
              <a:ext cx="21676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1474824" y="1381474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1570477" y="1340550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1638831" y="1445094"/>
              <a:ext cx="21221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1734484" y="1404177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111530" y="321686"/>
              <a:ext cx="1961160" cy="9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124011" y="754492"/>
              <a:ext cx="21676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192388" y="859118"/>
              <a:ext cx="21639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288020" y="818113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356396" y="92274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452049" y="881822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520424" y="986455"/>
              <a:ext cx="21183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616040" y="945531"/>
              <a:ext cx="21220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684416" y="1050164"/>
              <a:ext cx="21220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780070" y="1009241"/>
              <a:ext cx="21182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848408" y="1113867"/>
              <a:ext cx="21221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944060" y="1072950"/>
              <a:ext cx="21221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1012436" y="1177583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1108090" y="1136660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1176429" y="124128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1271642" y="1200287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1340019" y="1304913"/>
              <a:ext cx="21638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1435670" y="1263996"/>
              <a:ext cx="21638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1504010" y="1368622"/>
              <a:ext cx="21676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1599662" y="1327706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1668055" y="1432249"/>
              <a:ext cx="21183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1763670" y="1391326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870988" y="-1131163"/>
            <a:ext cx="1589808" cy="2378966"/>
            <a:chOff x="0" y="0"/>
            <a:chExt cx="1589806" cy="2378965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44568" y="1932098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35669" y="1923569"/>
              <a:ext cx="48273" cy="1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113545" y="1744996"/>
              <a:ext cx="110771" cy="2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106120" y="1737254"/>
              <a:ext cx="126605" cy="27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71092" y="1740805"/>
              <a:ext cx="89689" cy="4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62014" y="1731880"/>
              <a:ext cx="107770" cy="5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435571" y="356173"/>
              <a:ext cx="317409" cy="17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1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426645" y="347652"/>
              <a:ext cx="335095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539008" y="2138098"/>
              <a:ext cx="50394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530091" y="2129084"/>
              <a:ext cx="68213" cy="23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627124" y="2064015"/>
              <a:ext cx="89527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617939" y="2054897"/>
              <a:ext cx="107613" cy="5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753569" y="545980"/>
              <a:ext cx="317409" cy="17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744525" y="537424"/>
              <a:ext cx="335209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798974" y="687629"/>
              <a:ext cx="533986" cy="44972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790195" y="678801"/>
              <a:ext cx="551564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1293344" y="776733"/>
              <a:ext cx="57210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1284555" y="767944"/>
              <a:ext cx="74788" cy="17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1275570" y="155259"/>
              <a:ext cx="130560" cy="271881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1266655" y="146448"/>
              <a:ext cx="148180" cy="2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1295898" y="37074"/>
              <a:ext cx="189742" cy="33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1287109" y="28244"/>
              <a:ext cx="207320" cy="35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989328" y="364713"/>
              <a:ext cx="349674" cy="46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980416" y="356696"/>
              <a:ext cx="366803" cy="48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1080156" y="644671"/>
              <a:ext cx="17578" cy="164773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77838" y="1961455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99120" y="1789757"/>
              <a:ext cx="111266" cy="2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104367" y="1770167"/>
              <a:ext cx="89686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468866" y="385544"/>
              <a:ext cx="317400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572317" y="2167466"/>
              <a:ext cx="50353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660373" y="2093419"/>
              <a:ext cx="89567" cy="4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786865" y="575351"/>
              <a:ext cx="317397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832279" y="717005"/>
              <a:ext cx="533987" cy="4497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1326650" y="806111"/>
              <a:ext cx="57211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1308856" y="184672"/>
              <a:ext cx="130560" cy="27188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1329196" y="66437"/>
              <a:ext cx="189701" cy="33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1022689" y="394310"/>
              <a:ext cx="349691" cy="46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1081143" y="684769"/>
              <a:ext cx="82386" cy="142697"/>
            </a:xfrm>
            <a:prstGeom prst="line">
              <a:avLst/>
            </a:prstGeom>
            <a:noFill/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61" name="تجميع"/>
          <p:cNvSpPr/>
          <p:nvPr/>
        </p:nvSpPr>
        <p:spPr>
          <a:xfrm>
            <a:off x="2213523" y="4056910"/>
            <a:ext cx="932427" cy="345174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17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462" name="IMG_2829.png" descr="IMG_2829.png"/>
          <p:cNvPicPr>
            <a:picLocks noChangeAspect="1"/>
          </p:cNvPicPr>
          <p:nvPr/>
        </p:nvPicPr>
        <p:blipFill>
          <a:blip r:embed="rId2">
            <a:extLst/>
          </a:blip>
          <a:srcRect l="1940" t="12408" r="5379" b="12408"/>
          <a:stretch>
            <a:fillRect/>
          </a:stretch>
        </p:blipFill>
        <p:spPr>
          <a:xfrm>
            <a:off x="2107610" y="747393"/>
            <a:ext cx="1542075" cy="537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G_2824.png" descr="IMG_2824.png"/>
          <p:cNvPicPr>
            <a:picLocks noChangeAspect="1"/>
          </p:cNvPicPr>
          <p:nvPr/>
        </p:nvPicPr>
        <p:blipFill>
          <a:blip r:embed="rId3">
            <a:extLst/>
          </a:blip>
          <a:srcRect l="19455" t="14110" r="19455" b="59925"/>
          <a:stretch>
            <a:fillRect/>
          </a:stretch>
        </p:blipFill>
        <p:spPr>
          <a:xfrm>
            <a:off x="2213523" y="1733330"/>
            <a:ext cx="4549670" cy="117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9" name="تجميع"/>
          <p:cNvGrpSpPr/>
          <p:nvPr/>
        </p:nvGrpSpPr>
        <p:grpSpPr>
          <a:xfrm>
            <a:off x="5126035" y="222460"/>
            <a:ext cx="3825290" cy="1025343"/>
            <a:chOff x="0" y="0"/>
            <a:chExt cx="3825288" cy="1025342"/>
          </a:xfrm>
        </p:grpSpPr>
        <p:sp>
          <p:nvSpPr>
            <p:cNvPr id="464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7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465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6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468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1"/>
      <p:bldP build="whole" bldLvl="1" animBg="1" rev="0" advAuto="0" spid="46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تجميع"/>
          <p:cNvGrpSpPr/>
          <p:nvPr/>
        </p:nvGrpSpPr>
        <p:grpSpPr>
          <a:xfrm>
            <a:off x="494837" y="252708"/>
            <a:ext cx="7411488" cy="4153531"/>
            <a:chOff x="0" y="0"/>
            <a:chExt cx="7411486" cy="4153529"/>
          </a:xfrm>
        </p:grpSpPr>
        <p:grpSp>
          <p:nvGrpSpPr>
            <p:cNvPr id="769" name="تجميع"/>
            <p:cNvGrpSpPr/>
            <p:nvPr/>
          </p:nvGrpSpPr>
          <p:grpSpPr>
            <a:xfrm>
              <a:off x="988501" y="0"/>
              <a:ext cx="6422986" cy="3538036"/>
              <a:chOff x="0" y="0"/>
              <a:chExt cx="6422984" cy="3538036"/>
            </a:xfrm>
          </p:grpSpPr>
          <p:grpSp>
            <p:nvGrpSpPr>
              <p:cNvPr id="767" name="Google Shape;458;p32"/>
              <p:cNvGrpSpPr/>
              <p:nvPr/>
            </p:nvGrpSpPr>
            <p:grpSpPr>
              <a:xfrm>
                <a:off x="-1" y="275979"/>
                <a:ext cx="6422986" cy="3262058"/>
                <a:chOff x="0" y="0"/>
                <a:chExt cx="6422984" cy="3262056"/>
              </a:xfrm>
            </p:grpSpPr>
            <p:sp>
              <p:nvSpPr>
                <p:cNvPr id="765" name="Google Shape;459;p32"/>
                <p:cNvSpPr/>
                <p:nvPr/>
              </p:nvSpPr>
              <p:spPr>
                <a:xfrm flipH="1" rot="10800000">
                  <a:off x="0" y="0"/>
                  <a:ext cx="6422985" cy="3262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9525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6" name="Google Shape;460;p32"/>
                <p:cNvSpPr/>
                <p:nvPr/>
              </p:nvSpPr>
              <p:spPr>
                <a:xfrm rot="5400000">
                  <a:off x="5835275" y="2674990"/>
                  <a:ext cx="586343" cy="585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768" name="Google Shape;463;p32"/>
              <p:cNvSpPr/>
              <p:nvPr/>
            </p:nvSpPr>
            <p:spPr>
              <a:xfrm>
                <a:off x="2159976" y="-1"/>
                <a:ext cx="2282949" cy="782938"/>
              </a:xfrm>
              <a:prstGeom prst="rect">
                <a:avLst/>
              </a:prstGeom>
              <a:solidFill>
                <a:schemeClr val="accent4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822" name="Google Shape;464;p32"/>
            <p:cNvGrpSpPr/>
            <p:nvPr/>
          </p:nvGrpSpPr>
          <p:grpSpPr>
            <a:xfrm>
              <a:off x="-1" y="2058630"/>
              <a:ext cx="1214162" cy="2094900"/>
              <a:chOff x="0" y="0"/>
              <a:chExt cx="1214160" cy="2094899"/>
            </a:xfrm>
          </p:grpSpPr>
          <p:sp>
            <p:nvSpPr>
              <p:cNvPr id="770" name="Google Shape;465;p32"/>
              <p:cNvSpPr/>
              <p:nvPr/>
            </p:nvSpPr>
            <p:spPr>
              <a:xfrm>
                <a:off x="302191" y="699647"/>
                <a:ext cx="849297" cy="1242292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21" name="Google Shape;466;p32"/>
              <p:cNvGrpSpPr/>
              <p:nvPr/>
            </p:nvGrpSpPr>
            <p:grpSpPr>
              <a:xfrm>
                <a:off x="-1" y="0"/>
                <a:ext cx="1214162" cy="2094900"/>
                <a:chOff x="0" y="0"/>
                <a:chExt cx="1214160" cy="2094899"/>
              </a:xfrm>
            </p:grpSpPr>
            <p:sp>
              <p:nvSpPr>
                <p:cNvPr id="771" name="Google Shape;467;p32"/>
                <p:cNvSpPr/>
                <p:nvPr/>
              </p:nvSpPr>
              <p:spPr>
                <a:xfrm>
                  <a:off x="295127" y="702468"/>
                  <a:ext cx="856565" cy="1392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2" name="Google Shape;468;p32"/>
                <p:cNvSpPr/>
                <p:nvPr/>
              </p:nvSpPr>
              <p:spPr>
                <a:xfrm>
                  <a:off x="340102" y="737165"/>
                  <a:ext cx="766615" cy="147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3" name="Google Shape;469;p32"/>
                <p:cNvSpPr/>
                <p:nvPr/>
              </p:nvSpPr>
              <p:spPr>
                <a:xfrm>
                  <a:off x="454098" y="632590"/>
                  <a:ext cx="333887" cy="1035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4" name="Google Shape;470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5" name="Google Shape;471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6" name="Google Shape;472;p32"/>
                <p:cNvSpPr/>
                <p:nvPr/>
              </p:nvSpPr>
              <p:spPr>
                <a:xfrm>
                  <a:off x="680268" y="425767"/>
                  <a:ext cx="120278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7" name="Google Shape;473;p32"/>
                <p:cNvSpPr/>
                <p:nvPr/>
              </p:nvSpPr>
              <p:spPr>
                <a:xfrm flipH="1">
                  <a:off x="591899" y="518067"/>
                  <a:ext cx="198194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8" name="Google Shape;474;p32"/>
                <p:cNvSpPr/>
                <p:nvPr/>
              </p:nvSpPr>
              <p:spPr>
                <a:xfrm flipH="1">
                  <a:off x="581183" y="610103"/>
                  <a:ext cx="198193" cy="379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9" name="Google Shape;475;p32"/>
                <p:cNvSpPr/>
                <p:nvPr/>
              </p:nvSpPr>
              <p:spPr>
                <a:xfrm flipH="1">
                  <a:off x="570708" y="702402"/>
                  <a:ext cx="198193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0" name="Google Shape;476;p32"/>
                <p:cNvSpPr/>
                <p:nvPr/>
              </p:nvSpPr>
              <p:spPr>
                <a:xfrm flipH="1">
                  <a:off x="560254" y="794680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1" name="Google Shape;477;p32"/>
                <p:cNvSpPr/>
                <p:nvPr/>
              </p:nvSpPr>
              <p:spPr>
                <a:xfrm flipH="1">
                  <a:off x="549801" y="886979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2" name="Google Shape;478;p32"/>
                <p:cNvSpPr/>
                <p:nvPr/>
              </p:nvSpPr>
              <p:spPr>
                <a:xfrm flipH="1">
                  <a:off x="539085" y="979015"/>
                  <a:ext cx="198457" cy="3792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479;p32"/>
                <p:cNvSpPr/>
                <p:nvPr/>
              </p:nvSpPr>
              <p:spPr>
                <a:xfrm flipH="1">
                  <a:off x="528610" y="1071315"/>
                  <a:ext cx="198193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480;p32"/>
                <p:cNvSpPr/>
                <p:nvPr/>
              </p:nvSpPr>
              <p:spPr>
                <a:xfrm flipH="1">
                  <a:off x="518156" y="1163614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481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6" name="Google Shape;482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7" name="Google Shape;483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8" name="Google Shape;484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9" name="Google Shape;485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0" name="Google Shape;486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1" name="Google Shape;487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2" name="Google Shape;488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3" name="Google Shape;489;p32"/>
                <p:cNvSpPr/>
                <p:nvPr/>
              </p:nvSpPr>
              <p:spPr>
                <a:xfrm>
                  <a:off x="605107" y="1115894"/>
                  <a:ext cx="38184" cy="3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4" name="Google Shape;490;p32"/>
                <p:cNvSpPr/>
                <p:nvPr/>
              </p:nvSpPr>
              <p:spPr>
                <a:xfrm>
                  <a:off x="526509" y="1189461"/>
                  <a:ext cx="170061" cy="170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5" name="Google Shape;491;p32"/>
                <p:cNvSpPr/>
                <p:nvPr/>
              </p:nvSpPr>
              <p:spPr>
                <a:xfrm>
                  <a:off x="526509" y="1189461"/>
                  <a:ext cx="170057" cy="170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6"/>
                      </a:moveTo>
                      <a:cubicBezTo>
                        <a:pt x="15986" y="18744"/>
                        <a:pt x="21102" y="9636"/>
                        <a:pt x="16098" y="3389"/>
                      </a:cubicBezTo>
                      <a:cubicBezTo>
                        <a:pt x="11095" y="-2856"/>
                        <a:pt x="947" y="33"/>
                        <a:pt x="58" y="7958"/>
                      </a:cubicBezTo>
                      <a:cubicBezTo>
                        <a:pt x="-498" y="12855"/>
                        <a:pt x="3032" y="17286"/>
                        <a:pt x="7980" y="17836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6" name="Google Shape;492;p32"/>
                <p:cNvSpPr/>
                <p:nvPr/>
              </p:nvSpPr>
              <p:spPr>
                <a:xfrm>
                  <a:off x="1056802" y="156819"/>
                  <a:ext cx="157359" cy="364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7" name="Google Shape;493;p32"/>
                <p:cNvSpPr/>
                <p:nvPr/>
              </p:nvSpPr>
              <p:spPr>
                <a:xfrm>
                  <a:off x="844384" y="491407"/>
                  <a:ext cx="313841" cy="1245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8" name="Google Shape;494;p32"/>
                <p:cNvSpPr/>
                <p:nvPr/>
              </p:nvSpPr>
              <p:spPr>
                <a:xfrm>
                  <a:off x="1041362" y="474080"/>
                  <a:ext cx="124291" cy="18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9" name="Google Shape;495;p32"/>
                <p:cNvSpPr/>
                <p:nvPr/>
              </p:nvSpPr>
              <p:spPr>
                <a:xfrm>
                  <a:off x="1059644" y="468458"/>
                  <a:ext cx="113044" cy="79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0" name="Google Shape;496;p32"/>
                <p:cNvSpPr/>
                <p:nvPr/>
              </p:nvSpPr>
              <p:spPr>
                <a:xfrm>
                  <a:off x="227928" y="411120"/>
                  <a:ext cx="638264" cy="1077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1" name="Google Shape;497;p32"/>
                <p:cNvSpPr/>
                <p:nvPr/>
              </p:nvSpPr>
              <p:spPr>
                <a:xfrm>
                  <a:off x="-1" y="97701"/>
                  <a:ext cx="394345" cy="519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2" name="Google Shape;498;p32"/>
                <p:cNvSpPr/>
                <p:nvPr/>
              </p:nvSpPr>
              <p:spPr>
                <a:xfrm>
                  <a:off x="337633" y="366145"/>
                  <a:ext cx="229174" cy="1196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3" name="Google Shape;499;p32"/>
                <p:cNvSpPr/>
                <p:nvPr/>
              </p:nvSpPr>
              <p:spPr>
                <a:xfrm>
                  <a:off x="478408" y="612716"/>
                  <a:ext cx="88399" cy="950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4" name="Google Shape;500;p32"/>
                <p:cNvSpPr/>
                <p:nvPr/>
              </p:nvSpPr>
              <p:spPr>
                <a:xfrm>
                  <a:off x="408471" y="701304"/>
                  <a:ext cx="46996" cy="47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5" name="Google Shape;501;p32"/>
                <p:cNvSpPr/>
                <p:nvPr/>
              </p:nvSpPr>
              <p:spPr>
                <a:xfrm>
                  <a:off x="286916" y="0"/>
                  <a:ext cx="332099" cy="549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6" name="Google Shape;502;p32"/>
                <p:cNvSpPr/>
                <p:nvPr/>
              </p:nvSpPr>
              <p:spPr>
                <a:xfrm>
                  <a:off x="342188" y="794943"/>
                  <a:ext cx="758512" cy="13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7" name="Google Shape;503;p32"/>
                <p:cNvSpPr/>
                <p:nvPr/>
              </p:nvSpPr>
              <p:spPr>
                <a:xfrm flipV="1">
                  <a:off x="750870" y="1656229"/>
                  <a:ext cx="17526" cy="119487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504;p32"/>
                <p:cNvSpPr/>
                <p:nvPr/>
              </p:nvSpPr>
              <p:spPr>
                <a:xfrm>
                  <a:off x="750870" y="1655439"/>
                  <a:ext cx="2301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9" name="Google Shape;505;p32"/>
                <p:cNvSpPr/>
                <p:nvPr/>
              </p:nvSpPr>
              <p:spPr>
                <a:xfrm flipH="1" flipV="1">
                  <a:off x="1044503" y="1657788"/>
                  <a:ext cx="16207" cy="11975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506;p32"/>
                <p:cNvSpPr/>
                <p:nvPr/>
              </p:nvSpPr>
              <p:spPr>
                <a:xfrm>
                  <a:off x="1039254" y="1657261"/>
                  <a:ext cx="2145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1" name="Google Shape;507;p32"/>
                <p:cNvSpPr/>
                <p:nvPr/>
              </p:nvSpPr>
              <p:spPr>
                <a:xfrm>
                  <a:off x="736130" y="675105"/>
                  <a:ext cx="204333" cy="10190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2" name="Google Shape;508;p32"/>
                <p:cNvSpPr/>
                <p:nvPr/>
              </p:nvSpPr>
              <p:spPr>
                <a:xfrm>
                  <a:off x="883663" y="674974"/>
                  <a:ext cx="192229" cy="102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3" name="Google Shape;509;p32"/>
                <p:cNvSpPr/>
                <p:nvPr/>
              </p:nvSpPr>
              <p:spPr>
                <a:xfrm>
                  <a:off x="879514" y="408506"/>
                  <a:ext cx="72690" cy="2881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4" name="Google Shape;510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511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512;p32"/>
                <p:cNvSpPr/>
                <p:nvPr/>
              </p:nvSpPr>
              <p:spPr>
                <a:xfrm>
                  <a:off x="846814" y="591788"/>
                  <a:ext cx="136750" cy="200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7" name="Google Shape;513;p32"/>
                <p:cNvSpPr/>
                <p:nvPr/>
              </p:nvSpPr>
              <p:spPr>
                <a:xfrm>
                  <a:off x="884562" y="664477"/>
                  <a:ext cx="57958" cy="58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8" name="Google Shape;514;p32"/>
                <p:cNvSpPr/>
                <p:nvPr/>
              </p:nvSpPr>
              <p:spPr>
                <a:xfrm>
                  <a:off x="295127" y="792066"/>
                  <a:ext cx="856565" cy="130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9" name="Google Shape;515;p32"/>
                <p:cNvSpPr/>
                <p:nvPr/>
              </p:nvSpPr>
              <p:spPr>
                <a:xfrm>
                  <a:off x="340102" y="811172"/>
                  <a:ext cx="766615" cy="792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0" name="Google Shape;516;p32"/>
                <p:cNvSpPr/>
                <p:nvPr/>
              </p:nvSpPr>
              <p:spPr>
                <a:xfrm>
                  <a:off x="295390" y="793867"/>
                  <a:ext cx="856302" cy="1301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824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3695146" y="368853"/>
            <a:ext cx="2164765" cy="62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2108" t="63472" r="2108" b="0"/>
          <a:stretch>
            <a:fillRect/>
          </a:stretch>
        </p:blipFill>
        <p:spPr>
          <a:xfrm>
            <a:off x="1594944" y="1470007"/>
            <a:ext cx="6193905" cy="1331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4" grpId="1"/>
      <p:bldP build="whole" bldLvl="1" animBg="1" rev="0" advAuto="0" spid="82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1052;p46"/>
          <p:cNvSpPr txBox="1"/>
          <p:nvPr>
            <p:ph type="title"/>
          </p:nvPr>
        </p:nvSpPr>
        <p:spPr>
          <a:xfrm>
            <a:off x="1739250" y="843300"/>
            <a:ext cx="5665500" cy="3456900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63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t>س </a:t>
            </a:r>
            <a:r>
              <a:rPr>
                <a:solidFill>
                  <a:schemeClr val="accent2"/>
                </a:solidFill>
              </a:rPr>
              <a:t>ب ، و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t>ص  </a:t>
            </a:r>
            <a:r>
              <a:rPr>
                <a:solidFill>
                  <a:schemeClr val="accent2"/>
                </a:solidFill>
              </a:rPr>
              <a:t>١٠٣</a:t>
            </a:r>
          </a:p>
        </p:txBody>
      </p:sp>
      <p:grpSp>
        <p:nvGrpSpPr>
          <p:cNvPr id="874" name="تجميع"/>
          <p:cNvGrpSpPr/>
          <p:nvPr/>
        </p:nvGrpSpPr>
        <p:grpSpPr>
          <a:xfrm>
            <a:off x="1052038" y="-606042"/>
            <a:ext cx="7507179" cy="6207825"/>
            <a:chOff x="0" y="0"/>
            <a:chExt cx="7507178" cy="6207823"/>
          </a:xfrm>
        </p:grpSpPr>
        <p:grpSp>
          <p:nvGrpSpPr>
            <p:cNvPr id="836" name="Google Shape;1053;p46"/>
            <p:cNvGrpSpPr/>
            <p:nvPr/>
          </p:nvGrpSpPr>
          <p:grpSpPr>
            <a:xfrm>
              <a:off x="-1" y="3713569"/>
              <a:ext cx="2139754" cy="2494255"/>
              <a:chOff x="0" y="0"/>
              <a:chExt cx="2139752" cy="2494253"/>
            </a:xfrm>
          </p:grpSpPr>
          <p:sp>
            <p:nvSpPr>
              <p:cNvPr id="828" name="Google Shape;1054;p46"/>
              <p:cNvSpPr/>
              <p:nvPr/>
            </p:nvSpPr>
            <p:spPr>
              <a:xfrm rot="20610811">
                <a:off x="468417" y="154679"/>
                <a:ext cx="1398258" cy="2127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1055;p46"/>
              <p:cNvSpPr/>
              <p:nvPr/>
            </p:nvSpPr>
            <p:spPr>
              <a:xfrm rot="20610811">
                <a:off x="297633" y="381990"/>
                <a:ext cx="203717" cy="2127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1056;p46"/>
              <p:cNvSpPr/>
              <p:nvPr/>
            </p:nvSpPr>
            <p:spPr>
              <a:xfrm rot="20610811">
                <a:off x="577198" y="502984"/>
                <a:ext cx="877727" cy="409112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1057;p46"/>
              <p:cNvSpPr/>
              <p:nvPr/>
            </p:nvSpPr>
            <p:spPr>
              <a:xfrm rot="20610811">
                <a:off x="626290" y="578260"/>
                <a:ext cx="710473" cy="24013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1058;p46"/>
              <p:cNvSpPr/>
              <p:nvPr/>
            </p:nvSpPr>
            <p:spPr>
              <a:xfrm rot="20610811">
                <a:off x="643635" y="63688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1059;p46"/>
              <p:cNvSpPr/>
              <p:nvPr/>
            </p:nvSpPr>
            <p:spPr>
              <a:xfrm rot="20610811">
                <a:off x="660984" y="69550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1060;p46"/>
              <p:cNvSpPr/>
              <p:nvPr/>
            </p:nvSpPr>
            <p:spPr>
              <a:xfrm rot="20610811">
                <a:off x="678325" y="75409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1061;p46"/>
              <p:cNvSpPr/>
              <p:nvPr/>
            </p:nvSpPr>
            <p:spPr>
              <a:xfrm rot="20610811">
                <a:off x="695674" y="81271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68" name="Google Shape;1062;p46"/>
            <p:cNvGrpSpPr/>
            <p:nvPr/>
          </p:nvGrpSpPr>
          <p:grpSpPr>
            <a:xfrm>
              <a:off x="4860013" y="-1"/>
              <a:ext cx="2647166" cy="2630195"/>
              <a:chOff x="0" y="0"/>
              <a:chExt cx="2647164" cy="2630193"/>
            </a:xfrm>
          </p:grpSpPr>
          <p:sp>
            <p:nvSpPr>
              <p:cNvPr id="837" name="Google Shape;1063;p46"/>
              <p:cNvSpPr/>
              <p:nvPr/>
            </p:nvSpPr>
            <p:spPr>
              <a:xfrm rot="11309870">
                <a:off x="157963" y="159517"/>
                <a:ext cx="2330663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1064;p46"/>
              <p:cNvSpPr/>
              <p:nvPr/>
            </p:nvSpPr>
            <p:spPr>
              <a:xfrm rot="11309870">
                <a:off x="157960" y="159560"/>
                <a:ext cx="2331246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1065;p46"/>
              <p:cNvSpPr/>
              <p:nvPr/>
            </p:nvSpPr>
            <p:spPr>
              <a:xfrm rot="11309870">
                <a:off x="426719" y="16458"/>
                <a:ext cx="33650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1066;p46"/>
              <p:cNvSpPr/>
              <p:nvPr/>
            </p:nvSpPr>
            <p:spPr>
              <a:xfrm rot="11309870">
                <a:off x="565152" y="38371"/>
                <a:ext cx="33701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1067;p46"/>
              <p:cNvSpPr/>
              <p:nvPr/>
            </p:nvSpPr>
            <p:spPr>
              <a:xfrm rot="11309870">
                <a:off x="704061" y="60264"/>
                <a:ext cx="33160" cy="10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1068;p46"/>
              <p:cNvSpPr/>
              <p:nvPr/>
            </p:nvSpPr>
            <p:spPr>
              <a:xfrm rot="11309870">
                <a:off x="842663" y="82188"/>
                <a:ext cx="33094" cy="99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1069;p46"/>
              <p:cNvSpPr/>
              <p:nvPr/>
            </p:nvSpPr>
            <p:spPr>
              <a:xfrm rot="11309870">
                <a:off x="980452" y="104050"/>
                <a:ext cx="33701" cy="10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1070;p46"/>
              <p:cNvSpPr/>
              <p:nvPr/>
            </p:nvSpPr>
            <p:spPr>
              <a:xfrm rot="11309870">
                <a:off x="1119512" y="126612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1071;p46"/>
              <p:cNvSpPr/>
              <p:nvPr/>
            </p:nvSpPr>
            <p:spPr>
              <a:xfrm rot="11309870">
                <a:off x="1257373" y="147874"/>
                <a:ext cx="33650" cy="10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6" name="Google Shape;1072;p46"/>
              <p:cNvSpPr/>
              <p:nvPr/>
            </p:nvSpPr>
            <p:spPr>
              <a:xfrm rot="11309870">
                <a:off x="1396266" y="169816"/>
                <a:ext cx="33109" cy="1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7" name="Google Shape;1073;p46"/>
              <p:cNvSpPr/>
              <p:nvPr/>
            </p:nvSpPr>
            <p:spPr>
              <a:xfrm rot="11309870">
                <a:off x="1534639" y="192282"/>
                <a:ext cx="33162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8" name="Google Shape;1074;p46"/>
              <p:cNvSpPr/>
              <p:nvPr/>
            </p:nvSpPr>
            <p:spPr>
              <a:xfrm rot="11309870">
                <a:off x="1673160" y="213636"/>
                <a:ext cx="33768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9" name="Google Shape;1075;p46"/>
              <p:cNvSpPr/>
              <p:nvPr/>
            </p:nvSpPr>
            <p:spPr>
              <a:xfrm rot="11309870">
                <a:off x="1811511" y="236103"/>
                <a:ext cx="33160" cy="10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0" name="Google Shape;1076;p46"/>
              <p:cNvSpPr/>
              <p:nvPr/>
            </p:nvSpPr>
            <p:spPr>
              <a:xfrm rot="11309870">
                <a:off x="1950177" y="258030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1" name="Google Shape;1077;p46"/>
              <p:cNvSpPr/>
              <p:nvPr/>
            </p:nvSpPr>
            <p:spPr>
              <a:xfrm rot="11309870">
                <a:off x="2088545" y="279935"/>
                <a:ext cx="33095" cy="9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1078;p46"/>
              <p:cNvSpPr/>
              <p:nvPr/>
            </p:nvSpPr>
            <p:spPr>
              <a:xfrm rot="11309870">
                <a:off x="2226867" y="301786"/>
                <a:ext cx="33111" cy="10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1079;p46"/>
              <p:cNvSpPr/>
              <p:nvPr/>
            </p:nvSpPr>
            <p:spPr>
              <a:xfrm rot="11309870">
                <a:off x="2365306" y="323700"/>
                <a:ext cx="33161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4" name="Google Shape;1080;p46"/>
              <p:cNvSpPr/>
              <p:nvPr/>
            </p:nvSpPr>
            <p:spPr>
              <a:xfrm rot="11309870">
                <a:off x="89671" y="1701794"/>
                <a:ext cx="108402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5" name="Google Shape;1081;p46"/>
              <p:cNvSpPr/>
              <p:nvPr/>
            </p:nvSpPr>
            <p:spPr>
              <a:xfrm rot="11309870">
                <a:off x="112139" y="1563338"/>
                <a:ext cx="107101" cy="3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6" name="Google Shape;1082;p46"/>
              <p:cNvSpPr/>
              <p:nvPr/>
            </p:nvSpPr>
            <p:spPr>
              <a:xfrm rot="11309870">
                <a:off x="134045" y="1424995"/>
                <a:ext cx="108451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1083;p46"/>
              <p:cNvSpPr/>
              <p:nvPr/>
            </p:nvSpPr>
            <p:spPr>
              <a:xfrm rot="11309870">
                <a:off x="155963" y="1286485"/>
                <a:ext cx="107518" cy="33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8" name="Google Shape;1084;p46"/>
              <p:cNvSpPr/>
              <p:nvPr/>
            </p:nvSpPr>
            <p:spPr>
              <a:xfrm rot="11309870">
                <a:off x="177866" y="1148101"/>
                <a:ext cx="109008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9" name="Google Shape;1085;p46"/>
              <p:cNvSpPr/>
              <p:nvPr/>
            </p:nvSpPr>
            <p:spPr>
              <a:xfrm rot="11309870">
                <a:off x="199780" y="1009615"/>
                <a:ext cx="108402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0" name="Google Shape;1086;p46"/>
              <p:cNvSpPr/>
              <p:nvPr/>
            </p:nvSpPr>
            <p:spPr>
              <a:xfrm rot="11309870">
                <a:off x="221050" y="871024"/>
                <a:ext cx="107707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1" name="Google Shape;1087;p46"/>
              <p:cNvSpPr/>
              <p:nvPr/>
            </p:nvSpPr>
            <p:spPr>
              <a:xfrm rot="11309870">
                <a:off x="243560" y="732668"/>
                <a:ext cx="107669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2" name="Google Shape;1088;p46"/>
              <p:cNvSpPr/>
              <p:nvPr/>
            </p:nvSpPr>
            <p:spPr>
              <a:xfrm rot="11309870">
                <a:off x="265463" y="594304"/>
                <a:ext cx="108736" cy="3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3" name="Google Shape;1089;p46"/>
              <p:cNvSpPr/>
              <p:nvPr/>
            </p:nvSpPr>
            <p:spPr>
              <a:xfrm rot="11309870">
                <a:off x="287416" y="455887"/>
                <a:ext cx="109034" cy="3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4" name="Google Shape;1090;p46"/>
              <p:cNvSpPr/>
              <p:nvPr/>
            </p:nvSpPr>
            <p:spPr>
              <a:xfrm rot="11309870">
                <a:off x="309338" y="317345"/>
                <a:ext cx="107670" cy="3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5" name="Google Shape;1091;p46"/>
              <p:cNvSpPr/>
              <p:nvPr/>
            </p:nvSpPr>
            <p:spPr>
              <a:xfrm rot="11309870">
                <a:off x="331204" y="178850"/>
                <a:ext cx="107752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6" name="Google Shape;1092;p46"/>
              <p:cNvSpPr/>
              <p:nvPr/>
            </p:nvSpPr>
            <p:spPr>
              <a:xfrm rot="11309870">
                <a:off x="157963" y="159517"/>
                <a:ext cx="2330661" cy="231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74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7" name="Google Shape;1093;p46"/>
              <p:cNvSpPr/>
              <p:nvPr/>
            </p:nvSpPr>
            <p:spPr>
              <a:xfrm rot="11309870">
                <a:off x="315419" y="321724"/>
                <a:ext cx="2050139" cy="203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65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3" name="Google Shape;1094;p46"/>
            <p:cNvGrpSpPr/>
            <p:nvPr/>
          </p:nvGrpSpPr>
          <p:grpSpPr>
            <a:xfrm>
              <a:off x="4858227" y="2467010"/>
              <a:ext cx="1956740" cy="3514151"/>
              <a:chOff x="0" y="0"/>
              <a:chExt cx="1956739" cy="3514149"/>
            </a:xfrm>
          </p:grpSpPr>
          <p:sp>
            <p:nvSpPr>
              <p:cNvPr id="869" name="Google Shape;1095;p46"/>
              <p:cNvSpPr/>
              <p:nvPr/>
            </p:nvSpPr>
            <p:spPr>
              <a:xfrm rot="1586459">
                <a:off x="1772641" y="16298"/>
                <a:ext cx="106978" cy="143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0" name="Google Shape;1096;p46"/>
              <p:cNvSpPr/>
              <p:nvPr/>
            </p:nvSpPr>
            <p:spPr>
              <a:xfrm rot="1586459">
                <a:off x="1534838" y="134295"/>
                <a:ext cx="363239" cy="34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1" name="Google Shape;1097;p46"/>
              <p:cNvSpPr/>
              <p:nvPr/>
            </p:nvSpPr>
            <p:spPr>
              <a:xfrm rot="1586459">
                <a:off x="719088" y="291481"/>
                <a:ext cx="363239" cy="331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2" name="Google Shape;1098;p46"/>
              <p:cNvSpPr/>
              <p:nvPr/>
            </p:nvSpPr>
            <p:spPr>
              <a:xfrm rot="1586459">
                <a:off x="836084" y="291483"/>
                <a:ext cx="129254" cy="3315193"/>
              </a:xfrm>
              <a:prstGeom prst="rect">
                <a:avLst/>
              </a:pr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7" grpId="2"/>
      <p:bldP build="whole" bldLvl="1" animBg="1" rev="0" advAuto="0" spid="8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06;p31"/>
          <p:cNvSpPr/>
          <p:nvPr/>
        </p:nvSpPr>
        <p:spPr>
          <a:xfrm flipH="1" rot="10800000">
            <a:off x="4722243" y="799655"/>
            <a:ext cx="4131249" cy="1772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2" name="Google Shape;407;p31"/>
          <p:cNvSpPr/>
          <p:nvPr/>
        </p:nvSpPr>
        <p:spPr>
          <a:xfrm rot="5400000">
            <a:off x="8534484" y="2251424"/>
            <a:ext cx="314016" cy="32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3" name="Google Shape;408;p31"/>
          <p:cNvSpPr txBox="1"/>
          <p:nvPr>
            <p:ph type="title"/>
          </p:nvPr>
        </p:nvSpPr>
        <p:spPr>
          <a:xfrm>
            <a:off x="5876309" y="240183"/>
            <a:ext cx="2307428" cy="598360"/>
          </a:xfrm>
          <a:prstGeom prst="rect">
            <a:avLst/>
          </a:prstGeom>
        </p:spPr>
        <p:txBody>
          <a:bodyPr/>
          <a:lstStyle>
            <a:lvl1pPr defTabSz="484631" rtl="0">
              <a:defRPr sz="2384"/>
            </a:lvl1pPr>
          </a:lstStyle>
          <a:p>
            <a:pPr/>
            <a:r>
              <a:t> </a:t>
            </a:r>
          </a:p>
        </p:txBody>
      </p:sp>
      <p:pic>
        <p:nvPicPr>
          <p:cNvPr id="474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5998939" y="247858"/>
            <a:ext cx="2110051" cy="76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G_2823.png" descr="IMG_2823.png"/>
          <p:cNvPicPr>
            <a:picLocks noChangeAspect="1"/>
          </p:cNvPicPr>
          <p:nvPr/>
        </p:nvPicPr>
        <p:blipFill>
          <a:blip r:embed="rId3">
            <a:extLst/>
          </a:blip>
          <a:srcRect l="18927" t="50000" r="11861" b="18411"/>
          <a:stretch>
            <a:fillRect/>
          </a:stretch>
        </p:blipFill>
        <p:spPr>
          <a:xfrm>
            <a:off x="4957578" y="1217989"/>
            <a:ext cx="3660712" cy="11808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Google Shape;405;p31"/>
          <p:cNvGrpSpPr/>
          <p:nvPr/>
        </p:nvGrpSpPr>
        <p:grpSpPr>
          <a:xfrm>
            <a:off x="439443" y="2200499"/>
            <a:ext cx="4132558" cy="1772097"/>
            <a:chOff x="0" y="0"/>
            <a:chExt cx="4132556" cy="1772095"/>
          </a:xfrm>
        </p:grpSpPr>
        <p:sp>
          <p:nvSpPr>
            <p:cNvPr id="476" name="Google Shape;406;p31"/>
            <p:cNvSpPr/>
            <p:nvPr/>
          </p:nvSpPr>
          <p:spPr>
            <a:xfrm flipH="1" rot="10800000">
              <a:off x="0" y="0"/>
              <a:ext cx="4131249" cy="177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407;p31"/>
            <p:cNvSpPr/>
            <p:nvPr/>
          </p:nvSpPr>
          <p:spPr>
            <a:xfrm rot="5400000">
              <a:off x="3812241" y="1451769"/>
              <a:ext cx="314016" cy="3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9" name="Google Shape;408;p31"/>
          <p:cNvSpPr txBox="1"/>
          <p:nvPr/>
        </p:nvSpPr>
        <p:spPr>
          <a:xfrm>
            <a:off x="1593510" y="1641028"/>
            <a:ext cx="2307427" cy="59836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484631" rtl="0">
              <a:defRPr b="1" sz="2384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3" name="Google Shape;410;p31"/>
          <p:cNvGrpSpPr/>
          <p:nvPr/>
        </p:nvGrpSpPr>
        <p:grpSpPr>
          <a:xfrm>
            <a:off x="355002" y="3520091"/>
            <a:ext cx="1946951" cy="1450220"/>
            <a:chOff x="0" y="0"/>
            <a:chExt cx="1946949" cy="1450218"/>
          </a:xfrm>
        </p:grpSpPr>
        <p:sp>
          <p:nvSpPr>
            <p:cNvPr id="480" name="Google Shape;411;p31"/>
            <p:cNvSpPr/>
            <p:nvPr/>
          </p:nvSpPr>
          <p:spPr>
            <a:xfrm rot="1273802">
              <a:off x="84526" y="683956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412;p31"/>
            <p:cNvSpPr/>
            <p:nvPr/>
          </p:nvSpPr>
          <p:spPr>
            <a:xfrm rot="1273802">
              <a:off x="145441" y="777217"/>
              <a:ext cx="19321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13;p31"/>
            <p:cNvSpPr/>
            <p:nvPr/>
          </p:nvSpPr>
          <p:spPr>
            <a:xfrm rot="1273802">
              <a:off x="230716" y="740676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4;p31"/>
            <p:cNvSpPr/>
            <p:nvPr/>
          </p:nvSpPr>
          <p:spPr>
            <a:xfrm rot="1273802">
              <a:off x="291665" y="833936"/>
              <a:ext cx="18881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5;p31"/>
            <p:cNvSpPr/>
            <p:nvPr/>
          </p:nvSpPr>
          <p:spPr>
            <a:xfrm rot="1273802">
              <a:off x="376925" y="797468"/>
              <a:ext cx="18882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6;p31"/>
            <p:cNvSpPr/>
            <p:nvPr/>
          </p:nvSpPr>
          <p:spPr>
            <a:xfrm rot="1273802">
              <a:off x="437840" y="890729"/>
              <a:ext cx="18916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7;p31"/>
            <p:cNvSpPr/>
            <p:nvPr/>
          </p:nvSpPr>
          <p:spPr>
            <a:xfrm rot="1273802">
              <a:off x="523102" y="854261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8;p31"/>
            <p:cNvSpPr/>
            <p:nvPr/>
          </p:nvSpPr>
          <p:spPr>
            <a:xfrm rot="1273802">
              <a:off x="584050" y="947522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9;p31"/>
            <p:cNvSpPr/>
            <p:nvPr/>
          </p:nvSpPr>
          <p:spPr>
            <a:xfrm rot="1273802">
              <a:off x="669279" y="911047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20;p31"/>
            <p:cNvSpPr/>
            <p:nvPr/>
          </p:nvSpPr>
          <p:spPr>
            <a:xfrm rot="1273802">
              <a:off x="730226" y="1004314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21;p31"/>
            <p:cNvSpPr/>
            <p:nvPr/>
          </p:nvSpPr>
          <p:spPr>
            <a:xfrm rot="1273802">
              <a:off x="815489" y="967840"/>
              <a:ext cx="1888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2;p31"/>
            <p:cNvSpPr/>
            <p:nvPr/>
          </p:nvSpPr>
          <p:spPr>
            <a:xfrm rot="1273802">
              <a:off x="876436" y="1061107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3;p31"/>
            <p:cNvSpPr/>
            <p:nvPr/>
          </p:nvSpPr>
          <p:spPr>
            <a:xfrm rot="1273802">
              <a:off x="961664" y="1024633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4;p31"/>
            <p:cNvSpPr/>
            <p:nvPr/>
          </p:nvSpPr>
          <p:spPr>
            <a:xfrm rot="1273802">
              <a:off x="1022612" y="1117899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5;p31"/>
            <p:cNvSpPr/>
            <p:nvPr/>
          </p:nvSpPr>
          <p:spPr>
            <a:xfrm rot="1273802">
              <a:off x="1107483" y="1081352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6;p31"/>
            <p:cNvSpPr/>
            <p:nvPr/>
          </p:nvSpPr>
          <p:spPr>
            <a:xfrm rot="1273802">
              <a:off x="1168430" y="1174619"/>
              <a:ext cx="19287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7;p31"/>
            <p:cNvSpPr/>
            <p:nvPr/>
          </p:nvSpPr>
          <p:spPr>
            <a:xfrm rot="1273802">
              <a:off x="1253659" y="1138145"/>
              <a:ext cx="1932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8;p31"/>
            <p:cNvSpPr/>
            <p:nvPr/>
          </p:nvSpPr>
          <p:spPr>
            <a:xfrm rot="1273802">
              <a:off x="1314606" y="1231412"/>
              <a:ext cx="1932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9;p31"/>
            <p:cNvSpPr/>
            <p:nvPr/>
          </p:nvSpPr>
          <p:spPr>
            <a:xfrm rot="1273802">
              <a:off x="1399869" y="1194938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30;p31"/>
            <p:cNvSpPr/>
            <p:nvPr/>
          </p:nvSpPr>
          <p:spPr>
            <a:xfrm rot="1273802">
              <a:off x="1460797" y="1288125"/>
              <a:ext cx="18915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31;p31"/>
            <p:cNvSpPr/>
            <p:nvPr/>
          </p:nvSpPr>
          <p:spPr>
            <a:xfrm rot="1273802">
              <a:off x="1546058" y="1251657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2;p31"/>
            <p:cNvSpPr/>
            <p:nvPr/>
          </p:nvSpPr>
          <p:spPr>
            <a:xfrm rot="1273802">
              <a:off x="99412" y="286760"/>
              <a:ext cx="1748125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3;p31"/>
            <p:cNvSpPr/>
            <p:nvPr/>
          </p:nvSpPr>
          <p:spPr>
            <a:xfrm rot="1273802">
              <a:off x="110541" y="672508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4;p31"/>
            <p:cNvSpPr/>
            <p:nvPr/>
          </p:nvSpPr>
          <p:spPr>
            <a:xfrm rot="1273802">
              <a:off x="171489" y="765769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5;p31"/>
            <p:cNvSpPr/>
            <p:nvPr/>
          </p:nvSpPr>
          <p:spPr>
            <a:xfrm rot="1273802">
              <a:off x="256732" y="729222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6;p31"/>
            <p:cNvSpPr/>
            <p:nvPr/>
          </p:nvSpPr>
          <p:spPr>
            <a:xfrm rot="1273802">
              <a:off x="317679" y="822488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7;p31"/>
            <p:cNvSpPr/>
            <p:nvPr/>
          </p:nvSpPr>
          <p:spPr>
            <a:xfrm rot="1273802">
              <a:off x="402942" y="786014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8;p31"/>
            <p:cNvSpPr/>
            <p:nvPr/>
          </p:nvSpPr>
          <p:spPr>
            <a:xfrm rot="1273802">
              <a:off x="463889" y="879281"/>
              <a:ext cx="18881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9;p31"/>
            <p:cNvSpPr/>
            <p:nvPr/>
          </p:nvSpPr>
          <p:spPr>
            <a:xfrm rot="1273802">
              <a:off x="549118" y="842807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40;p31"/>
            <p:cNvSpPr/>
            <p:nvPr/>
          </p:nvSpPr>
          <p:spPr>
            <a:xfrm rot="1273802">
              <a:off x="610065" y="936073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41;p31"/>
            <p:cNvSpPr/>
            <p:nvPr/>
          </p:nvSpPr>
          <p:spPr>
            <a:xfrm rot="1273802">
              <a:off x="695328" y="899600"/>
              <a:ext cx="1888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2;p31"/>
            <p:cNvSpPr/>
            <p:nvPr/>
          </p:nvSpPr>
          <p:spPr>
            <a:xfrm rot="1273802">
              <a:off x="756242" y="992860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3;p31"/>
            <p:cNvSpPr/>
            <p:nvPr/>
          </p:nvSpPr>
          <p:spPr>
            <a:xfrm rot="1273802">
              <a:off x="841503" y="956392"/>
              <a:ext cx="18916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4;p31"/>
            <p:cNvSpPr/>
            <p:nvPr/>
          </p:nvSpPr>
          <p:spPr>
            <a:xfrm rot="1273802">
              <a:off x="902451" y="1049659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5;p31"/>
            <p:cNvSpPr/>
            <p:nvPr/>
          </p:nvSpPr>
          <p:spPr>
            <a:xfrm rot="1273802">
              <a:off x="987713" y="1013185"/>
              <a:ext cx="18882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6;p31"/>
            <p:cNvSpPr/>
            <p:nvPr/>
          </p:nvSpPr>
          <p:spPr>
            <a:xfrm rot="1273802">
              <a:off x="1048628" y="1106445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7;p31"/>
            <p:cNvSpPr/>
            <p:nvPr/>
          </p:nvSpPr>
          <p:spPr>
            <a:xfrm rot="1273802">
              <a:off x="1133498" y="1069904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8;p31"/>
            <p:cNvSpPr/>
            <p:nvPr/>
          </p:nvSpPr>
          <p:spPr>
            <a:xfrm rot="1273802">
              <a:off x="1194446" y="1163165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9;p31"/>
            <p:cNvSpPr/>
            <p:nvPr/>
          </p:nvSpPr>
          <p:spPr>
            <a:xfrm rot="1273802">
              <a:off x="1279707" y="1126697"/>
              <a:ext cx="19288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50;p31"/>
            <p:cNvSpPr/>
            <p:nvPr/>
          </p:nvSpPr>
          <p:spPr>
            <a:xfrm rot="1273802">
              <a:off x="1340622" y="1219957"/>
              <a:ext cx="19321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51;p31"/>
            <p:cNvSpPr/>
            <p:nvPr/>
          </p:nvSpPr>
          <p:spPr>
            <a:xfrm rot="1273802">
              <a:off x="1425884" y="1183490"/>
              <a:ext cx="1932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2;p31"/>
            <p:cNvSpPr/>
            <p:nvPr/>
          </p:nvSpPr>
          <p:spPr>
            <a:xfrm rot="1273802">
              <a:off x="1486846" y="1276677"/>
              <a:ext cx="18882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3;p31"/>
            <p:cNvSpPr/>
            <p:nvPr/>
          </p:nvSpPr>
          <p:spPr>
            <a:xfrm rot="1273802">
              <a:off x="1572074" y="124020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4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18002" t="41309" r="3744" b="46432"/>
          <a:stretch>
            <a:fillRect/>
          </a:stretch>
        </p:blipFill>
        <p:spPr>
          <a:xfrm>
            <a:off x="1690742" y="1715121"/>
            <a:ext cx="2112788" cy="485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31609" t="57294" r="3744" b="0"/>
          <a:stretch>
            <a:fillRect/>
          </a:stretch>
        </p:blipFill>
        <p:spPr>
          <a:xfrm>
            <a:off x="1690742" y="2398896"/>
            <a:ext cx="1629936" cy="1579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afterEffect" presetSubtype="0" presetID="32" grpId="5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2"/>
      <p:bldP build="whole" bldLvl="1" animBg="1" rev="0" advAuto="0" spid="523" grpId="5"/>
      <p:bldP build="whole" bldLvl="1" animBg="1" rev="0" advAuto="0" spid="525" grpId="4"/>
      <p:bldP build="whole" bldLvl="1" animBg="1" rev="0" advAuto="0" spid="524" grpId="3"/>
      <p:bldP build="whole" bldLvl="1" animBg="1" rev="0" advAuto="0" spid="4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464;p32"/>
          <p:cNvGrpSpPr/>
          <p:nvPr/>
        </p:nvGrpSpPr>
        <p:grpSpPr>
          <a:xfrm>
            <a:off x="292110" y="3209884"/>
            <a:ext cx="899335" cy="1551702"/>
            <a:chOff x="0" y="0"/>
            <a:chExt cx="899334" cy="1551701"/>
          </a:xfrm>
        </p:grpSpPr>
        <p:sp>
          <p:nvSpPr>
            <p:cNvPr id="527" name="Google Shape;465;p32"/>
            <p:cNvSpPr/>
            <p:nvPr/>
          </p:nvSpPr>
          <p:spPr>
            <a:xfrm>
              <a:off x="223834" y="518232"/>
              <a:ext cx="629079" cy="920171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9525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104775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78" name="Google Shape;466;p32"/>
            <p:cNvGrpSpPr/>
            <p:nvPr/>
          </p:nvGrpSpPr>
          <p:grpSpPr>
            <a:xfrm>
              <a:off x="-1" y="-1"/>
              <a:ext cx="899336" cy="1551702"/>
              <a:chOff x="0" y="0"/>
              <a:chExt cx="899334" cy="1551700"/>
            </a:xfrm>
          </p:grpSpPr>
          <p:sp>
            <p:nvSpPr>
              <p:cNvPr id="528" name="Google Shape;467;p32"/>
              <p:cNvSpPr/>
              <p:nvPr/>
            </p:nvSpPr>
            <p:spPr>
              <a:xfrm>
                <a:off x="218602" y="520321"/>
                <a:ext cx="634461" cy="1031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9" name="Google Shape;468;p32"/>
              <p:cNvSpPr/>
              <p:nvPr/>
            </p:nvSpPr>
            <p:spPr>
              <a:xfrm>
                <a:off x="251915" y="546022"/>
                <a:ext cx="567835" cy="109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0" name="Google Shape;469;p32"/>
              <p:cNvSpPr/>
              <p:nvPr/>
            </p:nvSpPr>
            <p:spPr>
              <a:xfrm>
                <a:off x="336352" y="468562"/>
                <a:ext cx="247312" cy="766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470;p32"/>
              <p:cNvSpPr/>
              <p:nvPr/>
            </p:nvSpPr>
            <p:spPr>
              <a:xfrm>
                <a:off x="375082" y="315368"/>
                <a:ext cx="217886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2" name="Google Shape;471;p32"/>
              <p:cNvSpPr/>
              <p:nvPr/>
            </p:nvSpPr>
            <p:spPr>
              <a:xfrm>
                <a:off x="375082" y="315368"/>
                <a:ext cx="217886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3" name="Google Shape;472;p32"/>
              <p:cNvSpPr/>
              <p:nvPr/>
            </p:nvSpPr>
            <p:spPr>
              <a:xfrm>
                <a:off x="503877" y="315368"/>
                <a:ext cx="89091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4" name="Google Shape;473;p32"/>
              <p:cNvSpPr/>
              <p:nvPr/>
            </p:nvSpPr>
            <p:spPr>
              <a:xfrm flipH="1">
                <a:off x="438422" y="383734"/>
                <a:ext cx="146803" cy="2788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474;p32"/>
              <p:cNvSpPr/>
              <p:nvPr/>
            </p:nvSpPr>
            <p:spPr>
              <a:xfrm flipH="1">
                <a:off x="430484" y="451906"/>
                <a:ext cx="146803" cy="28076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475;p32"/>
              <p:cNvSpPr/>
              <p:nvPr/>
            </p:nvSpPr>
            <p:spPr>
              <a:xfrm flipH="1">
                <a:off x="422725" y="520272"/>
                <a:ext cx="146803" cy="2788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476;p32"/>
              <p:cNvSpPr/>
              <p:nvPr/>
            </p:nvSpPr>
            <p:spPr>
              <a:xfrm flipH="1">
                <a:off x="414983" y="588623"/>
                <a:ext cx="146803" cy="2789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477;p32"/>
              <p:cNvSpPr/>
              <p:nvPr/>
            </p:nvSpPr>
            <p:spPr>
              <a:xfrm flipH="1">
                <a:off x="407240" y="656989"/>
                <a:ext cx="146803" cy="27898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478;p32"/>
              <p:cNvSpPr/>
              <p:nvPr/>
            </p:nvSpPr>
            <p:spPr>
              <a:xfrm flipH="1">
                <a:off x="399302" y="725161"/>
                <a:ext cx="146998" cy="28092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479;p32"/>
              <p:cNvSpPr/>
              <p:nvPr/>
            </p:nvSpPr>
            <p:spPr>
              <a:xfrm flipH="1">
                <a:off x="391543" y="793527"/>
                <a:ext cx="146803" cy="27898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480;p32"/>
              <p:cNvSpPr/>
              <p:nvPr/>
            </p:nvSpPr>
            <p:spPr>
              <a:xfrm flipH="1">
                <a:off x="383801" y="861894"/>
                <a:ext cx="146803" cy="2789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81;p32"/>
              <p:cNvSpPr/>
              <p:nvPr/>
            </p:nvSpPr>
            <p:spPr>
              <a:xfrm>
                <a:off x="435706" y="397284"/>
                <a:ext cx="156394" cy="82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3" name="Google Shape;482;p32"/>
              <p:cNvSpPr/>
              <p:nvPr/>
            </p:nvSpPr>
            <p:spPr>
              <a:xfrm>
                <a:off x="435706" y="397284"/>
                <a:ext cx="156394" cy="82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4" name="Google Shape;483;p32"/>
              <p:cNvSpPr/>
              <p:nvPr/>
            </p:nvSpPr>
            <p:spPr>
              <a:xfrm>
                <a:off x="482390" y="495287"/>
                <a:ext cx="120742" cy="72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484;p32"/>
              <p:cNvSpPr/>
              <p:nvPr/>
            </p:nvSpPr>
            <p:spPr>
              <a:xfrm>
                <a:off x="482390" y="495287"/>
                <a:ext cx="120742" cy="72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485;p32"/>
              <p:cNvSpPr/>
              <p:nvPr/>
            </p:nvSpPr>
            <p:spPr>
              <a:xfrm>
                <a:off x="336547" y="393608"/>
                <a:ext cx="161134" cy="81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86;p32"/>
              <p:cNvSpPr/>
              <p:nvPr/>
            </p:nvSpPr>
            <p:spPr>
              <a:xfrm>
                <a:off x="336547" y="393608"/>
                <a:ext cx="161134" cy="81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87;p32"/>
              <p:cNvSpPr/>
              <p:nvPr/>
            </p:nvSpPr>
            <p:spPr>
              <a:xfrm>
                <a:off x="316996" y="481331"/>
                <a:ext cx="123753" cy="718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88;p32"/>
              <p:cNvSpPr/>
              <p:nvPr/>
            </p:nvSpPr>
            <p:spPr>
              <a:xfrm>
                <a:off x="316996" y="481331"/>
                <a:ext cx="123753" cy="718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89;p32"/>
              <p:cNvSpPr/>
              <p:nvPr/>
            </p:nvSpPr>
            <p:spPr>
              <a:xfrm>
                <a:off x="448205" y="826547"/>
                <a:ext cx="28283" cy="28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90;p32"/>
              <p:cNvSpPr/>
              <p:nvPr/>
            </p:nvSpPr>
            <p:spPr>
              <a:xfrm>
                <a:off x="389987" y="881039"/>
                <a:ext cx="125966" cy="125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91;p32"/>
              <p:cNvSpPr/>
              <p:nvPr/>
            </p:nvSpPr>
            <p:spPr>
              <a:xfrm>
                <a:off x="389987" y="881038"/>
                <a:ext cx="125962" cy="125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92;p32"/>
              <p:cNvSpPr/>
              <p:nvPr/>
            </p:nvSpPr>
            <p:spPr>
              <a:xfrm>
                <a:off x="782777" y="116156"/>
                <a:ext cx="116558" cy="26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93;p32"/>
              <p:cNvSpPr/>
              <p:nvPr/>
            </p:nvSpPr>
            <p:spPr>
              <a:xfrm>
                <a:off x="625439" y="363987"/>
                <a:ext cx="232464" cy="92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94;p32"/>
              <p:cNvSpPr/>
              <p:nvPr/>
            </p:nvSpPr>
            <p:spPr>
              <a:xfrm>
                <a:off x="771341" y="351153"/>
                <a:ext cx="92063" cy="138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95;p32"/>
              <p:cNvSpPr/>
              <p:nvPr/>
            </p:nvSpPr>
            <p:spPr>
              <a:xfrm>
                <a:off x="784883" y="346989"/>
                <a:ext cx="83732" cy="59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96;p32"/>
              <p:cNvSpPr/>
              <p:nvPr/>
            </p:nvSpPr>
            <p:spPr>
              <a:xfrm>
                <a:off x="168827" y="304518"/>
                <a:ext cx="472765" cy="798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97;p32"/>
              <p:cNvSpPr/>
              <p:nvPr/>
            </p:nvSpPr>
            <p:spPr>
              <a:xfrm>
                <a:off x="-1" y="72368"/>
                <a:ext cx="292093" cy="384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8;p32"/>
              <p:cNvSpPr/>
              <p:nvPr/>
            </p:nvSpPr>
            <p:spPr>
              <a:xfrm>
                <a:off x="250086" y="271205"/>
                <a:ext cx="169751" cy="886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9;p32"/>
              <p:cNvSpPr/>
              <p:nvPr/>
            </p:nvSpPr>
            <p:spPr>
              <a:xfrm>
                <a:off x="354359" y="453841"/>
                <a:ext cx="65478" cy="703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599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500;p32"/>
              <p:cNvSpPr/>
              <p:nvPr/>
            </p:nvSpPr>
            <p:spPr>
              <a:xfrm>
                <a:off x="302556" y="519459"/>
                <a:ext cx="34810" cy="34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501;p32"/>
              <p:cNvSpPr/>
              <p:nvPr/>
            </p:nvSpPr>
            <p:spPr>
              <a:xfrm>
                <a:off x="212520" y="0"/>
                <a:ext cx="245987" cy="407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502;p32"/>
              <p:cNvSpPr/>
              <p:nvPr/>
            </p:nvSpPr>
            <p:spPr>
              <a:xfrm>
                <a:off x="253460" y="588818"/>
                <a:ext cx="561834" cy="98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503;p32"/>
              <p:cNvSpPr/>
              <p:nvPr/>
            </p:nvSpPr>
            <p:spPr>
              <a:xfrm flipV="1">
                <a:off x="556173" y="1226776"/>
                <a:ext cx="12981" cy="88505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5" name="Google Shape;504;p32"/>
              <p:cNvSpPr/>
              <p:nvPr/>
            </p:nvSpPr>
            <p:spPr>
              <a:xfrm>
                <a:off x="556173" y="1226191"/>
                <a:ext cx="17048" cy="8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505;p32"/>
              <p:cNvSpPr/>
              <p:nvPr/>
            </p:nvSpPr>
            <p:spPr>
              <a:xfrm flipH="1" flipV="1">
                <a:off x="773667" y="1227931"/>
                <a:ext cx="12006" cy="88700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" name="Google Shape;506;p32"/>
              <p:cNvSpPr/>
              <p:nvPr/>
            </p:nvSpPr>
            <p:spPr>
              <a:xfrm>
                <a:off x="769780" y="1227540"/>
                <a:ext cx="15893" cy="89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507;p32"/>
              <p:cNvSpPr/>
              <p:nvPr/>
            </p:nvSpPr>
            <p:spPr>
              <a:xfrm>
                <a:off x="545255" y="500053"/>
                <a:ext cx="151350" cy="75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8;p32"/>
              <p:cNvSpPr/>
              <p:nvPr/>
            </p:nvSpPr>
            <p:spPr>
              <a:xfrm>
                <a:off x="654533" y="499956"/>
                <a:ext cx="142385" cy="756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9;p32"/>
              <p:cNvSpPr/>
              <p:nvPr/>
            </p:nvSpPr>
            <p:spPr>
              <a:xfrm>
                <a:off x="651460" y="302582"/>
                <a:ext cx="53842" cy="213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10;p32"/>
              <p:cNvSpPr/>
              <p:nvPr/>
            </p:nvSpPr>
            <p:spPr>
              <a:xfrm flipH="1">
                <a:off x="678380" y="341898"/>
                <a:ext cx="961" cy="173918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11;p32"/>
              <p:cNvSpPr/>
              <p:nvPr/>
            </p:nvSpPr>
            <p:spPr>
              <a:xfrm flipH="1">
                <a:off x="678380" y="341898"/>
                <a:ext cx="961" cy="173918"/>
              </a:xfrm>
              <a:prstGeom prst="line">
                <a:avLst/>
              </a:prstGeom>
              <a:noFill/>
              <a:ln w="9525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12;p32"/>
              <p:cNvSpPr/>
              <p:nvPr/>
            </p:nvSpPr>
            <p:spPr>
              <a:xfrm>
                <a:off x="627238" y="438340"/>
                <a:ext cx="101292" cy="14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13;p32"/>
              <p:cNvSpPr/>
              <p:nvPr/>
            </p:nvSpPr>
            <p:spPr>
              <a:xfrm>
                <a:off x="655199" y="492181"/>
                <a:ext cx="42929" cy="42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514;p32"/>
              <p:cNvSpPr/>
              <p:nvPr/>
            </p:nvSpPr>
            <p:spPr>
              <a:xfrm>
                <a:off x="218602" y="586687"/>
                <a:ext cx="634461" cy="96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9525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15;p32"/>
              <p:cNvSpPr/>
              <p:nvPr/>
            </p:nvSpPr>
            <p:spPr>
              <a:xfrm>
                <a:off x="251915" y="600838"/>
                <a:ext cx="567835" cy="58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16;p32"/>
              <p:cNvSpPr/>
              <p:nvPr/>
            </p:nvSpPr>
            <p:spPr>
              <a:xfrm>
                <a:off x="218797" y="588021"/>
                <a:ext cx="634267" cy="963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0" name="IMG_2824.png" descr="IMG_2824.png"/>
          <p:cNvPicPr>
            <a:picLocks noChangeAspect="1"/>
          </p:cNvPicPr>
          <p:nvPr/>
        </p:nvPicPr>
        <p:blipFill>
          <a:blip r:embed="rId2">
            <a:extLst/>
          </a:blip>
          <a:srcRect l="26850" t="42074" r="13629" b="48370"/>
          <a:stretch>
            <a:fillRect/>
          </a:stretch>
        </p:blipFill>
        <p:spPr>
          <a:xfrm>
            <a:off x="1080989" y="591404"/>
            <a:ext cx="6837928" cy="6674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3" name="IMG_2824.png"/>
          <p:cNvGrpSpPr/>
          <p:nvPr/>
        </p:nvGrpSpPr>
        <p:grpSpPr>
          <a:xfrm>
            <a:off x="1388489" y="1258948"/>
            <a:ext cx="6703897" cy="2539340"/>
            <a:chOff x="0" y="0"/>
            <a:chExt cx="6703896" cy="2539338"/>
          </a:xfrm>
        </p:grpSpPr>
        <p:pic>
          <p:nvPicPr>
            <p:cNvPr id="582" name="IMG_2824.png" descr="IMG_282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465" t="53043" r="14377" b="1444"/>
            <a:stretch>
              <a:fillRect/>
            </a:stretch>
          </p:blipFill>
          <p:spPr>
            <a:xfrm>
              <a:off x="101600" y="63500"/>
              <a:ext cx="6500697" cy="22726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1" name="IMG_2824.png" descr="IMG_2824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6703898" cy="25393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0" grpId="1"/>
      <p:bldP build="whole" bldLvl="1" animBg="1" rev="0" advAuto="0" spid="58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0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586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91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63267" t="1817" r="11675" b="89579"/>
          <a:stretch>
            <a:fillRect/>
          </a:stretch>
        </p:blipFill>
        <p:spPr>
          <a:xfrm>
            <a:off x="6785067" y="565348"/>
            <a:ext cx="1556241" cy="37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18768" t="11949" r="11672" b="79032"/>
          <a:stretch>
            <a:fillRect/>
          </a:stretch>
        </p:blipFill>
        <p:spPr>
          <a:xfrm>
            <a:off x="1233133" y="527570"/>
            <a:ext cx="5552380" cy="502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1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593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12" name="Google Shape;371;p30"/>
          <p:cNvSpPr/>
          <p:nvPr/>
        </p:nvSpPr>
        <p:spPr>
          <a:xfrm>
            <a:off x="7169313" y="1437152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613" name="Google Shape;371;p30"/>
          <p:cNvSpPr/>
          <p:nvPr/>
        </p:nvSpPr>
        <p:spPr>
          <a:xfrm>
            <a:off x="7169313" y="2183480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pic>
        <p:nvPicPr>
          <p:cNvPr id="614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2822" t="21503" r="79010" b="54714"/>
          <a:stretch>
            <a:fillRect/>
          </a:stretch>
        </p:blipFill>
        <p:spPr>
          <a:xfrm>
            <a:off x="1233133" y="1118436"/>
            <a:ext cx="1824449" cy="1668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37919" t="21503" r="30218" b="70595"/>
          <a:stretch>
            <a:fillRect/>
          </a:stretch>
        </p:blipFill>
        <p:spPr>
          <a:xfrm>
            <a:off x="3989154" y="1420890"/>
            <a:ext cx="3180169" cy="550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33328" t="30052" r="30652" b="63897"/>
          <a:stretch>
            <a:fillRect/>
          </a:stretch>
        </p:blipFill>
        <p:spPr>
          <a:xfrm>
            <a:off x="3414579" y="2208686"/>
            <a:ext cx="3741133" cy="438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22842" t="36019" r="29974" b="56323"/>
          <a:stretch>
            <a:fillRect/>
          </a:stretch>
        </p:blipFill>
        <p:spPr>
          <a:xfrm>
            <a:off x="1384421" y="2949453"/>
            <a:ext cx="5308251" cy="601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41993" t="43236" r="16959" b="50389"/>
          <a:stretch>
            <a:fillRect/>
          </a:stretch>
        </p:blipFill>
        <p:spPr>
          <a:xfrm>
            <a:off x="1673466" y="3776689"/>
            <a:ext cx="4671427" cy="506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9"/>
      <p:bldP build="whole" bldLvl="1" animBg="1" rev="0" advAuto="0" spid="616" grpId="7"/>
      <p:bldP build="whole" bldLvl="1" animBg="1" rev="0" advAuto="0" spid="613" grpId="6"/>
      <p:bldP build="whole" bldLvl="1" animBg="1" rev="0" advAuto="0" spid="617" grpId="8"/>
      <p:bldP build="whole" bldLvl="1" animBg="1" rev="0" advAuto="0" spid="612" grpId="3"/>
      <p:bldP build="whole" bldLvl="1" animBg="1" rev="0" advAuto="0" spid="614" grpId="5"/>
      <p:bldP build="whole" bldLvl="1" animBg="1" rev="0" advAuto="0" spid="591" grpId="1"/>
      <p:bldP build="whole" bldLvl="1" animBg="1" rev="0" advAuto="0" spid="592" grpId="2"/>
      <p:bldP build="whole" bldLvl="1" animBg="1" rev="0" advAuto="0" spid="615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5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21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4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26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5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19891" t="50000" r="11229" b="40198"/>
          <a:stretch>
            <a:fillRect/>
          </a:stretch>
        </p:blipFill>
        <p:spPr>
          <a:xfrm>
            <a:off x="1122409" y="478352"/>
            <a:ext cx="5821658" cy="57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63267" t="1817" r="11675" b="89579"/>
          <a:stretch>
            <a:fillRect/>
          </a:stretch>
        </p:blipFill>
        <p:spPr>
          <a:xfrm>
            <a:off x="6785067" y="565348"/>
            <a:ext cx="1556241" cy="37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4160" t="67210" r="79187" b="9744"/>
          <a:stretch>
            <a:fillRect/>
          </a:stretch>
        </p:blipFill>
        <p:spPr>
          <a:xfrm>
            <a:off x="943940" y="1281036"/>
            <a:ext cx="1654292" cy="1599116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Google Shape;371;p30"/>
          <p:cNvSpPr/>
          <p:nvPr/>
        </p:nvSpPr>
        <p:spPr>
          <a:xfrm>
            <a:off x="7169313" y="1437152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649" name="Google Shape;371;p30"/>
          <p:cNvSpPr/>
          <p:nvPr/>
        </p:nvSpPr>
        <p:spPr>
          <a:xfrm>
            <a:off x="7169313" y="2183480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pic>
        <p:nvPicPr>
          <p:cNvPr id="650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36318" t="61739" r="33022" b="31502"/>
          <a:stretch>
            <a:fillRect/>
          </a:stretch>
        </p:blipFill>
        <p:spPr>
          <a:xfrm>
            <a:off x="3699693" y="1437152"/>
            <a:ext cx="3349521" cy="5156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3" name="تجميع"/>
          <p:cNvGrpSpPr/>
          <p:nvPr/>
        </p:nvGrpSpPr>
        <p:grpSpPr>
          <a:xfrm>
            <a:off x="2598115" y="2183480"/>
            <a:ext cx="4546166" cy="733586"/>
            <a:chOff x="0" y="0"/>
            <a:chExt cx="4546164" cy="733585"/>
          </a:xfrm>
        </p:grpSpPr>
        <p:pic>
          <p:nvPicPr>
            <p:cNvPr id="651" name="IMG_2826.png" descr="IMG_282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0499" t="69878" r="32589" b="24388"/>
            <a:stretch>
              <a:fillRect/>
            </a:stretch>
          </p:blipFill>
          <p:spPr>
            <a:xfrm>
              <a:off x="0" y="0"/>
              <a:ext cx="4546165" cy="388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2" name="IMG_2826.png" descr="IMG_282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8764" t="75185" r="32589" b="19007"/>
            <a:stretch>
              <a:fillRect/>
            </a:stretch>
          </p:blipFill>
          <p:spPr>
            <a:xfrm>
              <a:off x="1913848" y="335765"/>
              <a:ext cx="1828643" cy="397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6" name="تجميع"/>
          <p:cNvGrpSpPr/>
          <p:nvPr/>
        </p:nvGrpSpPr>
        <p:grpSpPr>
          <a:xfrm>
            <a:off x="645676" y="3205240"/>
            <a:ext cx="6151627" cy="484083"/>
            <a:chOff x="0" y="0"/>
            <a:chExt cx="6151626" cy="484082"/>
          </a:xfrm>
        </p:grpSpPr>
        <p:pic>
          <p:nvPicPr>
            <p:cNvPr id="654" name="IMG_2826.png" descr="IMG_282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0499" t="75553" r="50917" b="17429"/>
            <a:stretch>
              <a:fillRect/>
            </a:stretch>
          </p:blipFill>
          <p:spPr>
            <a:xfrm>
              <a:off x="3328497" y="0"/>
              <a:ext cx="2823130" cy="484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5" name="IMG_2826.png" descr="IMG_282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589" t="82430" r="32589" b="11047"/>
            <a:stretch>
              <a:fillRect/>
            </a:stretch>
          </p:blipFill>
          <p:spPr>
            <a:xfrm>
              <a:off x="0" y="32146"/>
              <a:ext cx="3453437" cy="451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57" name="IMG_2826.png" descr="IMG_2826.png"/>
          <p:cNvPicPr>
            <a:picLocks noChangeAspect="1"/>
          </p:cNvPicPr>
          <p:nvPr/>
        </p:nvPicPr>
        <p:blipFill>
          <a:blip r:embed="rId2">
            <a:extLst/>
          </a:blip>
          <a:srcRect l="45572" t="90147" r="17813" b="4634"/>
          <a:stretch>
            <a:fillRect/>
          </a:stretch>
        </p:blipFill>
        <p:spPr>
          <a:xfrm>
            <a:off x="1883732" y="3920011"/>
            <a:ext cx="4519491" cy="449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3" grpId="6"/>
      <p:bldP build="whole" bldLvl="1" animBg="1" rev="0" advAuto="0" spid="645" grpId="1"/>
      <p:bldP build="whole" bldLvl="1" animBg="1" rev="0" advAuto="0" spid="657" grpId="8"/>
      <p:bldP build="whole" bldLvl="1" animBg="1" rev="0" advAuto="0" spid="648" grpId="2"/>
      <p:bldP build="whole" bldLvl="1" animBg="1" rev="0" advAuto="0" spid="656" grpId="7"/>
      <p:bldP build="whole" bldLvl="1" animBg="1" rev="0" advAuto="0" spid="650" grpId="3"/>
      <p:bldP build="whole" bldLvl="1" animBg="1" rev="0" advAuto="0" spid="647" grpId="4"/>
      <p:bldP build="whole" bldLvl="1" animBg="1" rev="0" advAuto="0" spid="649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0" name="Google Shape;530;p34"/>
          <p:cNvSpPr/>
          <p:nvPr/>
        </p:nvSpPr>
        <p:spPr>
          <a:xfrm flipH="1" rot="10800000">
            <a:off x="719999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1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grpSp>
        <p:nvGrpSpPr>
          <p:cNvPr id="666" name="Google Shape;536;p34"/>
          <p:cNvGrpSpPr/>
          <p:nvPr/>
        </p:nvGrpSpPr>
        <p:grpSpPr>
          <a:xfrm>
            <a:off x="6113413" y="4308605"/>
            <a:ext cx="653097" cy="653124"/>
            <a:chOff x="53" y="0"/>
            <a:chExt cx="653095" cy="653122"/>
          </a:xfrm>
        </p:grpSpPr>
        <p:sp>
          <p:nvSpPr>
            <p:cNvPr id="662" name="Google Shape;537;p34"/>
            <p:cNvSpPr/>
            <p:nvPr/>
          </p:nvSpPr>
          <p:spPr>
            <a:xfrm>
              <a:off x="53" y="0"/>
              <a:ext cx="653097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4844"/>
                    <a:pt x="0" y="10802"/>
                  </a:cubicBezTo>
                  <a:cubicBezTo>
                    <a:pt x="0" y="16758"/>
                    <a:pt x="4842" y="21600"/>
                    <a:pt x="10800" y="21600"/>
                  </a:cubicBezTo>
                  <a:cubicBezTo>
                    <a:pt x="16756" y="21600"/>
                    <a:pt x="21600" y="16758"/>
                    <a:pt x="21600" y="10802"/>
                  </a:cubicBezTo>
                  <a:cubicBezTo>
                    <a:pt x="21600" y="4844"/>
                    <a:pt x="16756" y="0"/>
                    <a:pt x="1080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38;p34"/>
            <p:cNvSpPr/>
            <p:nvPr/>
          </p:nvSpPr>
          <p:spPr>
            <a:xfrm>
              <a:off x="326601" y="0"/>
              <a:ext cx="326549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2" y="21600"/>
                    <a:pt x="21600" y="16758"/>
                    <a:pt x="21600" y="10802"/>
                  </a:cubicBezTo>
                  <a:cubicBezTo>
                    <a:pt x="21600" y="4844"/>
                    <a:pt x="11912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39;p34"/>
            <p:cNvSpPr/>
            <p:nvPr/>
          </p:nvSpPr>
          <p:spPr>
            <a:xfrm>
              <a:off x="134885" y="133712"/>
              <a:ext cx="383431" cy="38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114" y="0"/>
                    <a:pt x="9568" y="573"/>
                    <a:pt x="9601" y="1258"/>
                  </a:cubicBezTo>
                  <a:lnTo>
                    <a:pt x="9601" y="9608"/>
                  </a:lnTo>
                  <a:lnTo>
                    <a:pt x="1199" y="9608"/>
                  </a:lnTo>
                  <a:cubicBezTo>
                    <a:pt x="538" y="9608"/>
                    <a:pt x="0" y="10143"/>
                    <a:pt x="0" y="10806"/>
                  </a:cubicBezTo>
                  <a:cubicBezTo>
                    <a:pt x="0" y="11463"/>
                    <a:pt x="538" y="11998"/>
                    <a:pt x="1199" y="11998"/>
                  </a:cubicBezTo>
                  <a:lnTo>
                    <a:pt x="9601" y="11998"/>
                  </a:lnTo>
                  <a:lnTo>
                    <a:pt x="9601" y="20348"/>
                  </a:lnTo>
                  <a:cubicBezTo>
                    <a:pt x="9568" y="21027"/>
                    <a:pt x="10114" y="21600"/>
                    <a:pt x="10800" y="21600"/>
                  </a:cubicBezTo>
                  <a:cubicBezTo>
                    <a:pt x="11489" y="21600"/>
                    <a:pt x="12035" y="21027"/>
                    <a:pt x="11999" y="20348"/>
                  </a:cubicBezTo>
                  <a:lnTo>
                    <a:pt x="11999" y="11992"/>
                  </a:lnTo>
                  <a:lnTo>
                    <a:pt x="20401" y="11992"/>
                  </a:lnTo>
                  <a:cubicBezTo>
                    <a:pt x="21065" y="11992"/>
                    <a:pt x="21600" y="11460"/>
                    <a:pt x="21600" y="10800"/>
                  </a:cubicBezTo>
                  <a:cubicBezTo>
                    <a:pt x="21600" y="10137"/>
                    <a:pt x="21065" y="9605"/>
                    <a:pt x="20401" y="9605"/>
                  </a:cubicBezTo>
                  <a:lnTo>
                    <a:pt x="20401" y="9608"/>
                  </a:lnTo>
                  <a:lnTo>
                    <a:pt x="11999" y="9608"/>
                  </a:lnTo>
                  <a:lnTo>
                    <a:pt x="11999" y="1258"/>
                  </a:lnTo>
                  <a:cubicBezTo>
                    <a:pt x="12035" y="573"/>
                    <a:pt x="11489" y="0"/>
                    <a:pt x="1080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40;p34"/>
            <p:cNvSpPr/>
            <p:nvPr/>
          </p:nvSpPr>
          <p:spPr>
            <a:xfrm>
              <a:off x="326546" y="134891"/>
              <a:ext cx="191770" cy="3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335" y="21600"/>
                    <a:pt x="2403" y="21059"/>
                    <a:pt x="2403" y="20398"/>
                  </a:cubicBezTo>
                  <a:lnTo>
                    <a:pt x="2403" y="11999"/>
                  </a:lnTo>
                  <a:lnTo>
                    <a:pt x="19203" y="11999"/>
                  </a:lnTo>
                  <a:cubicBezTo>
                    <a:pt x="20531" y="11999"/>
                    <a:pt x="21600" y="11464"/>
                    <a:pt x="21600" y="10800"/>
                  </a:cubicBezTo>
                  <a:cubicBezTo>
                    <a:pt x="21600" y="10133"/>
                    <a:pt x="20531" y="9598"/>
                    <a:pt x="19203" y="9598"/>
                  </a:cubicBezTo>
                  <a:lnTo>
                    <a:pt x="19203" y="9601"/>
                  </a:lnTo>
                  <a:lnTo>
                    <a:pt x="2403" y="9601"/>
                  </a:lnTo>
                  <a:lnTo>
                    <a:pt x="2403" y="1199"/>
                  </a:lnTo>
                  <a:cubicBezTo>
                    <a:pt x="2403" y="538"/>
                    <a:pt x="1335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1" name="Google Shape;541;p34"/>
          <p:cNvGrpSpPr/>
          <p:nvPr/>
        </p:nvGrpSpPr>
        <p:grpSpPr>
          <a:xfrm>
            <a:off x="2214117" y="4308538"/>
            <a:ext cx="653230" cy="653258"/>
            <a:chOff x="0" y="53"/>
            <a:chExt cx="653229" cy="653256"/>
          </a:xfrm>
        </p:grpSpPr>
        <p:sp>
          <p:nvSpPr>
            <p:cNvPr id="667" name="Google Shape;542;p34"/>
            <p:cNvSpPr/>
            <p:nvPr/>
          </p:nvSpPr>
          <p:spPr>
            <a:xfrm>
              <a:off x="0" y="53"/>
              <a:ext cx="653230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44" y="0"/>
                    <a:pt x="0" y="4846"/>
                    <a:pt x="0" y="10800"/>
                  </a:cubicBezTo>
                  <a:cubicBezTo>
                    <a:pt x="0" y="16756"/>
                    <a:pt x="4844" y="21600"/>
                    <a:pt x="10798" y="21600"/>
                  </a:cubicBezTo>
                  <a:cubicBezTo>
                    <a:pt x="16756" y="21600"/>
                    <a:pt x="21600" y="16756"/>
                    <a:pt x="21600" y="10800"/>
                  </a:cubicBezTo>
                  <a:cubicBezTo>
                    <a:pt x="21600" y="4842"/>
                    <a:pt x="16756" y="0"/>
                    <a:pt x="10798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43;p34"/>
            <p:cNvSpPr/>
            <p:nvPr/>
          </p:nvSpPr>
          <p:spPr>
            <a:xfrm>
              <a:off x="326560" y="53"/>
              <a:ext cx="326668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3" y="21600"/>
                    <a:pt x="21600" y="16756"/>
                    <a:pt x="21600" y="10800"/>
                  </a:cubicBezTo>
                  <a:cubicBezTo>
                    <a:pt x="21600" y="4842"/>
                    <a:pt x="11913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44;p34"/>
            <p:cNvSpPr/>
            <p:nvPr/>
          </p:nvSpPr>
          <p:spPr>
            <a:xfrm>
              <a:off x="134806" y="305338"/>
              <a:ext cx="383617" cy="4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537" y="0"/>
                    <a:pt x="0" y="4809"/>
                    <a:pt x="0" y="10786"/>
                  </a:cubicBezTo>
                  <a:cubicBezTo>
                    <a:pt x="0" y="16791"/>
                    <a:pt x="537" y="21600"/>
                    <a:pt x="1205" y="21600"/>
                  </a:cubicBezTo>
                  <a:lnTo>
                    <a:pt x="20401" y="21600"/>
                  </a:lnTo>
                  <a:cubicBezTo>
                    <a:pt x="21063" y="21600"/>
                    <a:pt x="21600" y="16791"/>
                    <a:pt x="21600" y="10786"/>
                  </a:cubicBezTo>
                  <a:cubicBezTo>
                    <a:pt x="21600" y="4809"/>
                    <a:pt x="21063" y="0"/>
                    <a:pt x="2040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45;p34"/>
            <p:cNvSpPr/>
            <p:nvPr/>
          </p:nvSpPr>
          <p:spPr>
            <a:xfrm>
              <a:off x="326560" y="305391"/>
              <a:ext cx="191861" cy="4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203" y="21600"/>
                  </a:lnTo>
                  <a:cubicBezTo>
                    <a:pt x="20525" y="21600"/>
                    <a:pt x="21600" y="16743"/>
                    <a:pt x="21600" y="10773"/>
                  </a:cubicBezTo>
                  <a:cubicBezTo>
                    <a:pt x="21600" y="4830"/>
                    <a:pt x="20525" y="0"/>
                    <a:pt x="19203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2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7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4419" t="3246" r="3123" b="1762"/>
          <a:stretch>
            <a:fillRect/>
          </a:stretch>
        </p:blipFill>
        <p:spPr>
          <a:xfrm>
            <a:off x="4265201" y="4069585"/>
            <a:ext cx="555247" cy="76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74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675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23631" t="11978" r="5556" b="74741"/>
          <a:stretch>
            <a:fillRect/>
          </a:stretch>
        </p:blipFill>
        <p:spPr>
          <a:xfrm>
            <a:off x="1302421" y="489876"/>
            <a:ext cx="5306721" cy="560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68221" t="28490" r="5611" b="65166"/>
          <a:stretch>
            <a:fillRect/>
          </a:stretch>
        </p:blipFill>
        <p:spPr>
          <a:xfrm>
            <a:off x="4994153" y="1360760"/>
            <a:ext cx="3229617" cy="441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68221" t="37497" r="5611" b="53792"/>
          <a:stretch>
            <a:fillRect/>
          </a:stretch>
        </p:blipFill>
        <p:spPr>
          <a:xfrm>
            <a:off x="902623" y="1213916"/>
            <a:ext cx="3134131" cy="588027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Google Shape;532;p34">
            <a:hlinkClick r:id="" invalidUrl="" action="ppaction://hlinkshowjump?jump=nextslide" tgtFrame="" tooltip="" history="1" highlightClick="0" endSnd="0"/>
          </p:cNvPr>
          <p:cNvSpPr txBox="1"/>
          <p:nvPr>
            <p:ph type="body" sz="quarter" idx="1"/>
          </p:nvPr>
        </p:nvSpPr>
        <p:spPr>
          <a:xfrm>
            <a:off x="4160313" y="4030982"/>
            <a:ext cx="609335" cy="420522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15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الحل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2" grpId="1"/>
      <p:bldP build="whole" bldLvl="1" animBg="1" rev="0" advAuto="0" spid="674" grpId="2"/>
      <p:bldP build="whole" bldLvl="1" animBg="1" rev="0" advAuto="0" spid="676" grpId="5"/>
      <p:bldP build="whole" bldLvl="1" animBg="1" rev="0" advAuto="0" spid="675" grpId="3"/>
      <p:bldP build="whole" bldLvl="1" animBg="1" rev="0" advAuto="0" spid="677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1" name="Google Shape;530;p34"/>
          <p:cNvSpPr/>
          <p:nvPr/>
        </p:nvSpPr>
        <p:spPr>
          <a:xfrm flipH="1" rot="10800000">
            <a:off x="707833" y="1212294"/>
            <a:ext cx="3669260" cy="3309198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2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grpSp>
        <p:nvGrpSpPr>
          <p:cNvPr id="687" name="Google Shape;536;p34"/>
          <p:cNvGrpSpPr/>
          <p:nvPr/>
        </p:nvGrpSpPr>
        <p:grpSpPr>
          <a:xfrm>
            <a:off x="6113413" y="4308605"/>
            <a:ext cx="653097" cy="653124"/>
            <a:chOff x="53" y="0"/>
            <a:chExt cx="653095" cy="653122"/>
          </a:xfrm>
        </p:grpSpPr>
        <p:sp>
          <p:nvSpPr>
            <p:cNvPr id="683" name="Google Shape;537;p34"/>
            <p:cNvSpPr/>
            <p:nvPr/>
          </p:nvSpPr>
          <p:spPr>
            <a:xfrm>
              <a:off x="53" y="0"/>
              <a:ext cx="653097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4844"/>
                    <a:pt x="0" y="10802"/>
                  </a:cubicBezTo>
                  <a:cubicBezTo>
                    <a:pt x="0" y="16758"/>
                    <a:pt x="4842" y="21600"/>
                    <a:pt x="10800" y="21600"/>
                  </a:cubicBezTo>
                  <a:cubicBezTo>
                    <a:pt x="16756" y="21600"/>
                    <a:pt x="21600" y="16758"/>
                    <a:pt x="21600" y="10802"/>
                  </a:cubicBezTo>
                  <a:cubicBezTo>
                    <a:pt x="21600" y="4844"/>
                    <a:pt x="16756" y="0"/>
                    <a:pt x="1080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538;p34"/>
            <p:cNvSpPr/>
            <p:nvPr/>
          </p:nvSpPr>
          <p:spPr>
            <a:xfrm>
              <a:off x="326601" y="0"/>
              <a:ext cx="326549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2" y="21600"/>
                    <a:pt x="21600" y="16758"/>
                    <a:pt x="21600" y="10802"/>
                  </a:cubicBezTo>
                  <a:cubicBezTo>
                    <a:pt x="21600" y="4844"/>
                    <a:pt x="11912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539;p34"/>
            <p:cNvSpPr/>
            <p:nvPr/>
          </p:nvSpPr>
          <p:spPr>
            <a:xfrm>
              <a:off x="134885" y="133712"/>
              <a:ext cx="383431" cy="38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114" y="0"/>
                    <a:pt x="9568" y="573"/>
                    <a:pt x="9601" y="1258"/>
                  </a:cubicBezTo>
                  <a:lnTo>
                    <a:pt x="9601" y="9608"/>
                  </a:lnTo>
                  <a:lnTo>
                    <a:pt x="1199" y="9608"/>
                  </a:lnTo>
                  <a:cubicBezTo>
                    <a:pt x="538" y="9608"/>
                    <a:pt x="0" y="10143"/>
                    <a:pt x="0" y="10806"/>
                  </a:cubicBezTo>
                  <a:cubicBezTo>
                    <a:pt x="0" y="11463"/>
                    <a:pt x="538" y="11998"/>
                    <a:pt x="1199" y="11998"/>
                  </a:cubicBezTo>
                  <a:lnTo>
                    <a:pt x="9601" y="11998"/>
                  </a:lnTo>
                  <a:lnTo>
                    <a:pt x="9601" y="20348"/>
                  </a:lnTo>
                  <a:cubicBezTo>
                    <a:pt x="9568" y="21027"/>
                    <a:pt x="10114" y="21600"/>
                    <a:pt x="10800" y="21600"/>
                  </a:cubicBezTo>
                  <a:cubicBezTo>
                    <a:pt x="11489" y="21600"/>
                    <a:pt x="12035" y="21027"/>
                    <a:pt x="11999" y="20348"/>
                  </a:cubicBezTo>
                  <a:lnTo>
                    <a:pt x="11999" y="11992"/>
                  </a:lnTo>
                  <a:lnTo>
                    <a:pt x="20401" y="11992"/>
                  </a:lnTo>
                  <a:cubicBezTo>
                    <a:pt x="21065" y="11992"/>
                    <a:pt x="21600" y="11460"/>
                    <a:pt x="21600" y="10800"/>
                  </a:cubicBezTo>
                  <a:cubicBezTo>
                    <a:pt x="21600" y="10137"/>
                    <a:pt x="21065" y="9605"/>
                    <a:pt x="20401" y="9605"/>
                  </a:cubicBezTo>
                  <a:lnTo>
                    <a:pt x="20401" y="9608"/>
                  </a:lnTo>
                  <a:lnTo>
                    <a:pt x="11999" y="9608"/>
                  </a:lnTo>
                  <a:lnTo>
                    <a:pt x="11999" y="1258"/>
                  </a:lnTo>
                  <a:cubicBezTo>
                    <a:pt x="12035" y="573"/>
                    <a:pt x="11489" y="0"/>
                    <a:pt x="1080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540;p34"/>
            <p:cNvSpPr/>
            <p:nvPr/>
          </p:nvSpPr>
          <p:spPr>
            <a:xfrm>
              <a:off x="326546" y="134891"/>
              <a:ext cx="191770" cy="3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335" y="21600"/>
                    <a:pt x="2403" y="21059"/>
                    <a:pt x="2403" y="20398"/>
                  </a:cubicBezTo>
                  <a:lnTo>
                    <a:pt x="2403" y="11999"/>
                  </a:lnTo>
                  <a:lnTo>
                    <a:pt x="19203" y="11999"/>
                  </a:lnTo>
                  <a:cubicBezTo>
                    <a:pt x="20531" y="11999"/>
                    <a:pt x="21600" y="11464"/>
                    <a:pt x="21600" y="10800"/>
                  </a:cubicBezTo>
                  <a:cubicBezTo>
                    <a:pt x="21600" y="10133"/>
                    <a:pt x="20531" y="9598"/>
                    <a:pt x="19203" y="9598"/>
                  </a:cubicBezTo>
                  <a:lnTo>
                    <a:pt x="19203" y="9601"/>
                  </a:lnTo>
                  <a:lnTo>
                    <a:pt x="2403" y="9601"/>
                  </a:lnTo>
                  <a:lnTo>
                    <a:pt x="2403" y="1199"/>
                  </a:lnTo>
                  <a:cubicBezTo>
                    <a:pt x="2403" y="538"/>
                    <a:pt x="1335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92" name="Google Shape;541;p34"/>
          <p:cNvGrpSpPr/>
          <p:nvPr/>
        </p:nvGrpSpPr>
        <p:grpSpPr>
          <a:xfrm>
            <a:off x="2214117" y="4308538"/>
            <a:ext cx="653230" cy="653258"/>
            <a:chOff x="0" y="53"/>
            <a:chExt cx="653229" cy="653256"/>
          </a:xfrm>
        </p:grpSpPr>
        <p:sp>
          <p:nvSpPr>
            <p:cNvPr id="688" name="Google Shape;542;p34"/>
            <p:cNvSpPr/>
            <p:nvPr/>
          </p:nvSpPr>
          <p:spPr>
            <a:xfrm>
              <a:off x="0" y="53"/>
              <a:ext cx="653230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44" y="0"/>
                    <a:pt x="0" y="4846"/>
                    <a:pt x="0" y="10800"/>
                  </a:cubicBezTo>
                  <a:cubicBezTo>
                    <a:pt x="0" y="16756"/>
                    <a:pt x="4844" y="21600"/>
                    <a:pt x="10798" y="21600"/>
                  </a:cubicBezTo>
                  <a:cubicBezTo>
                    <a:pt x="16756" y="21600"/>
                    <a:pt x="21600" y="16756"/>
                    <a:pt x="21600" y="10800"/>
                  </a:cubicBezTo>
                  <a:cubicBezTo>
                    <a:pt x="21600" y="4842"/>
                    <a:pt x="16756" y="0"/>
                    <a:pt x="10798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543;p34"/>
            <p:cNvSpPr/>
            <p:nvPr/>
          </p:nvSpPr>
          <p:spPr>
            <a:xfrm>
              <a:off x="326560" y="53"/>
              <a:ext cx="326668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3" y="21600"/>
                    <a:pt x="21600" y="16756"/>
                    <a:pt x="21600" y="10800"/>
                  </a:cubicBezTo>
                  <a:cubicBezTo>
                    <a:pt x="21600" y="4842"/>
                    <a:pt x="11913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544;p34"/>
            <p:cNvSpPr/>
            <p:nvPr/>
          </p:nvSpPr>
          <p:spPr>
            <a:xfrm>
              <a:off x="134806" y="305338"/>
              <a:ext cx="383617" cy="4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537" y="0"/>
                    <a:pt x="0" y="4809"/>
                    <a:pt x="0" y="10786"/>
                  </a:cubicBezTo>
                  <a:cubicBezTo>
                    <a:pt x="0" y="16791"/>
                    <a:pt x="537" y="21600"/>
                    <a:pt x="1205" y="21600"/>
                  </a:cubicBezTo>
                  <a:lnTo>
                    <a:pt x="20401" y="21600"/>
                  </a:lnTo>
                  <a:cubicBezTo>
                    <a:pt x="21063" y="21600"/>
                    <a:pt x="21600" y="16791"/>
                    <a:pt x="21600" y="10786"/>
                  </a:cubicBezTo>
                  <a:cubicBezTo>
                    <a:pt x="21600" y="4809"/>
                    <a:pt x="21063" y="0"/>
                    <a:pt x="2040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545;p34"/>
            <p:cNvSpPr/>
            <p:nvPr/>
          </p:nvSpPr>
          <p:spPr>
            <a:xfrm>
              <a:off x="326560" y="305391"/>
              <a:ext cx="191861" cy="4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203" y="21600"/>
                  </a:lnTo>
                  <a:cubicBezTo>
                    <a:pt x="20525" y="21600"/>
                    <a:pt x="21600" y="16743"/>
                    <a:pt x="21600" y="10773"/>
                  </a:cubicBezTo>
                  <a:cubicBezTo>
                    <a:pt x="21600" y="4830"/>
                    <a:pt x="20525" y="0"/>
                    <a:pt x="19203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3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94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4419" t="3246" r="3123" b="1762"/>
          <a:stretch>
            <a:fillRect/>
          </a:stretch>
        </p:blipFill>
        <p:spPr>
          <a:xfrm>
            <a:off x="4265201" y="4069585"/>
            <a:ext cx="555247" cy="76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95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696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23631" t="11978" r="5556" b="74741"/>
          <a:stretch>
            <a:fillRect/>
          </a:stretch>
        </p:blipFill>
        <p:spPr>
          <a:xfrm>
            <a:off x="1302421" y="489876"/>
            <a:ext cx="5306721" cy="560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7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68221" t="28490" r="5611" b="65166"/>
          <a:stretch>
            <a:fillRect/>
          </a:stretch>
        </p:blipFill>
        <p:spPr>
          <a:xfrm>
            <a:off x="5366136" y="1322112"/>
            <a:ext cx="2800661" cy="38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68221" t="39356" r="5611" b="53792"/>
          <a:stretch>
            <a:fillRect/>
          </a:stretch>
        </p:blipFill>
        <p:spPr>
          <a:xfrm>
            <a:off x="902623" y="1280328"/>
            <a:ext cx="2927532" cy="432052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Google Shape;532;p34"/>
          <p:cNvSpPr txBox="1"/>
          <p:nvPr/>
        </p:nvSpPr>
        <p:spPr>
          <a:xfrm>
            <a:off x="4764541" y="1781968"/>
            <a:ext cx="1466554" cy="1795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758951" rtl="0">
              <a:defRPr b="1" sz="2324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ظلل ١٤ مربع باللون الوردي و ٦٧ باللون الأخضر </a:t>
            </a:r>
          </a:p>
        </p:txBody>
      </p:sp>
      <p:grpSp>
        <p:nvGrpSpPr>
          <p:cNvPr id="702" name="تجميع"/>
          <p:cNvGrpSpPr/>
          <p:nvPr/>
        </p:nvGrpSpPr>
        <p:grpSpPr>
          <a:xfrm>
            <a:off x="5204517" y="3587565"/>
            <a:ext cx="3019082" cy="710773"/>
            <a:chOff x="0" y="0"/>
            <a:chExt cx="3019081" cy="710771"/>
          </a:xfrm>
        </p:grpSpPr>
        <p:sp>
          <p:nvSpPr>
            <p:cNvPr id="700" name="Google Shape;532;p34"/>
            <p:cNvSpPr txBox="1"/>
            <p:nvPr/>
          </p:nvSpPr>
          <p:spPr>
            <a:xfrm>
              <a:off x="0" y="0"/>
              <a:ext cx="983787" cy="710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822959" rtl="0">
                <a:defRPr sz="3420">
                  <a:solidFill>
                    <a:srgbClr val="E63B7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/>
              <a:r>
                <a:t>=٠٫٨١</a:t>
              </a:r>
            </a:p>
          </p:txBody>
        </p:sp>
        <p:pic>
          <p:nvPicPr>
            <p:cNvPr id="701" name="IMG_2827.png" descr="IMG_282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9693" t="28490" r="10076" b="65805"/>
            <a:stretch>
              <a:fillRect/>
            </a:stretch>
          </p:blipFill>
          <p:spPr>
            <a:xfrm>
              <a:off x="983786" y="193774"/>
              <a:ext cx="2035296" cy="323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5" name="تجميع"/>
          <p:cNvGrpSpPr/>
          <p:nvPr/>
        </p:nvGrpSpPr>
        <p:grpSpPr>
          <a:xfrm>
            <a:off x="902623" y="3577297"/>
            <a:ext cx="3223215" cy="701748"/>
            <a:chOff x="0" y="0"/>
            <a:chExt cx="3223214" cy="701747"/>
          </a:xfrm>
        </p:grpSpPr>
        <p:pic>
          <p:nvPicPr>
            <p:cNvPr id="703" name="IMG_2827.png" descr="IMG_282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9465" t="39356" r="10648" b="54465"/>
            <a:stretch>
              <a:fillRect/>
            </a:stretch>
          </p:blipFill>
          <p:spPr>
            <a:xfrm>
              <a:off x="1006387" y="146500"/>
              <a:ext cx="2216828" cy="388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4" name="Google Shape;532;p34"/>
            <p:cNvSpPr txBox="1"/>
            <p:nvPr/>
          </p:nvSpPr>
          <p:spPr>
            <a:xfrm>
              <a:off x="0" y="0"/>
              <a:ext cx="1099871" cy="701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868680" rtl="0">
                <a:defRPr sz="3609">
                  <a:solidFill>
                    <a:srgbClr val="E63B7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/>
              <a:r>
                <a:t>= ٠٫٣٩</a:t>
              </a:r>
            </a:p>
          </p:txBody>
        </p:sp>
      </p:grpSp>
      <p:grpSp>
        <p:nvGrpSpPr>
          <p:cNvPr id="708" name="تجميع"/>
          <p:cNvGrpSpPr/>
          <p:nvPr/>
        </p:nvGrpSpPr>
        <p:grpSpPr>
          <a:xfrm>
            <a:off x="672574" y="1781968"/>
            <a:ext cx="1541544" cy="1892329"/>
            <a:chOff x="0" y="0"/>
            <a:chExt cx="1541542" cy="1892327"/>
          </a:xfrm>
        </p:grpSpPr>
        <p:sp>
          <p:nvSpPr>
            <p:cNvPr id="706" name="Google Shape;532;p34"/>
            <p:cNvSpPr txBox="1"/>
            <p:nvPr/>
          </p:nvSpPr>
          <p:spPr>
            <a:xfrm>
              <a:off x="70777" y="-1"/>
              <a:ext cx="1470766" cy="1892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731520" rtl="0">
                <a:defRPr b="1" sz="2240">
                  <a:solidFill>
                    <a:srgbClr val="0061FE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>
                <a:defRPr b="0" sz="1600">
                  <a:latin typeface="Beirut Regular"/>
                  <a:ea typeface="Beirut Regular"/>
                  <a:cs typeface="Beirut Regular"/>
                  <a:sym typeface="Beirut Regular"/>
                </a:defRPr>
              </a:pPr>
              <a:r>
                <a:rPr b="1" sz="2240">
                  <a:latin typeface="Al Nile"/>
                  <a:ea typeface="Al Nile"/>
                  <a:cs typeface="Al Nile"/>
                  <a:sym typeface="Al Nile"/>
                </a:rPr>
                <a:t>ظلل ٧٥ مربع باللون الأخضر، ثم استعمل لشطب ٣٦ مربع </a:t>
              </a:r>
            </a:p>
          </p:txBody>
        </p:sp>
        <p:sp>
          <p:nvSpPr>
            <p:cNvPr id="707" name="Google Shape;532;p34"/>
            <p:cNvSpPr txBox="1"/>
            <p:nvPr/>
          </p:nvSpPr>
          <p:spPr>
            <a:xfrm>
              <a:off x="0" y="926440"/>
              <a:ext cx="542484" cy="467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612648" rtl="0">
                <a:defRPr b="1" sz="1876">
                  <a:solidFill>
                    <a:srgbClr val="0061FE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X</a:t>
              </a:r>
            </a:p>
          </p:txBody>
        </p:sp>
      </p:grpSp>
      <p:pic>
        <p:nvPicPr>
          <p:cNvPr id="709" name="IMG_4888.png" descr="IMG_4888.png"/>
          <p:cNvPicPr>
            <a:picLocks noChangeAspect="1"/>
          </p:cNvPicPr>
          <p:nvPr/>
        </p:nvPicPr>
        <p:blipFill>
          <a:blip r:embed="rId4">
            <a:extLst/>
          </a:blip>
          <a:srcRect l="62831" t="19012" r="17494" b="55423"/>
          <a:stretch>
            <a:fillRect/>
          </a:stretch>
        </p:blipFill>
        <p:spPr>
          <a:xfrm>
            <a:off x="6113413" y="1770473"/>
            <a:ext cx="2110183" cy="1915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IMG_4888.png" descr="IMG_4888.png"/>
          <p:cNvPicPr>
            <a:picLocks noChangeAspect="1"/>
          </p:cNvPicPr>
          <p:nvPr/>
        </p:nvPicPr>
        <p:blipFill>
          <a:blip r:embed="rId4">
            <a:extLst/>
          </a:blip>
          <a:srcRect l="12981" t="18891" r="67344" b="55543"/>
          <a:stretch>
            <a:fillRect/>
          </a:stretch>
        </p:blipFill>
        <p:spPr>
          <a:xfrm>
            <a:off x="2176016" y="1826035"/>
            <a:ext cx="2049231" cy="1859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8" grpId="3"/>
      <p:bldP build="whole" bldLvl="1" animBg="1" rev="0" advAuto="0" spid="702" grpId="2"/>
      <p:bldP build="whole" bldLvl="1" animBg="1" rev="0" advAuto="0" spid="699" grpId="1"/>
      <p:bldP build="whole" bldLvl="1" animBg="1" rev="0" advAuto="0" spid="70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3" name="Google Shape;530;p34"/>
          <p:cNvSpPr/>
          <p:nvPr/>
        </p:nvSpPr>
        <p:spPr>
          <a:xfrm flipH="1" rot="10800000">
            <a:off x="719999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4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grpSp>
        <p:nvGrpSpPr>
          <p:cNvPr id="719" name="Google Shape;536;p34"/>
          <p:cNvGrpSpPr/>
          <p:nvPr/>
        </p:nvGrpSpPr>
        <p:grpSpPr>
          <a:xfrm>
            <a:off x="6113413" y="4308605"/>
            <a:ext cx="653097" cy="653124"/>
            <a:chOff x="53" y="0"/>
            <a:chExt cx="653095" cy="653122"/>
          </a:xfrm>
        </p:grpSpPr>
        <p:sp>
          <p:nvSpPr>
            <p:cNvPr id="715" name="Google Shape;537;p34"/>
            <p:cNvSpPr/>
            <p:nvPr/>
          </p:nvSpPr>
          <p:spPr>
            <a:xfrm>
              <a:off x="53" y="0"/>
              <a:ext cx="653097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4844"/>
                    <a:pt x="0" y="10802"/>
                  </a:cubicBezTo>
                  <a:cubicBezTo>
                    <a:pt x="0" y="16758"/>
                    <a:pt x="4842" y="21600"/>
                    <a:pt x="10800" y="21600"/>
                  </a:cubicBezTo>
                  <a:cubicBezTo>
                    <a:pt x="16756" y="21600"/>
                    <a:pt x="21600" y="16758"/>
                    <a:pt x="21600" y="10802"/>
                  </a:cubicBezTo>
                  <a:cubicBezTo>
                    <a:pt x="21600" y="4844"/>
                    <a:pt x="16756" y="0"/>
                    <a:pt x="1080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538;p34"/>
            <p:cNvSpPr/>
            <p:nvPr/>
          </p:nvSpPr>
          <p:spPr>
            <a:xfrm>
              <a:off x="326601" y="0"/>
              <a:ext cx="326549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2" y="21600"/>
                    <a:pt x="21600" y="16758"/>
                    <a:pt x="21600" y="10802"/>
                  </a:cubicBezTo>
                  <a:cubicBezTo>
                    <a:pt x="21600" y="4844"/>
                    <a:pt x="11912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539;p34"/>
            <p:cNvSpPr/>
            <p:nvPr/>
          </p:nvSpPr>
          <p:spPr>
            <a:xfrm>
              <a:off x="134885" y="133712"/>
              <a:ext cx="383431" cy="38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114" y="0"/>
                    <a:pt x="9568" y="573"/>
                    <a:pt x="9601" y="1258"/>
                  </a:cubicBezTo>
                  <a:lnTo>
                    <a:pt x="9601" y="9608"/>
                  </a:lnTo>
                  <a:lnTo>
                    <a:pt x="1199" y="9608"/>
                  </a:lnTo>
                  <a:cubicBezTo>
                    <a:pt x="538" y="9608"/>
                    <a:pt x="0" y="10143"/>
                    <a:pt x="0" y="10806"/>
                  </a:cubicBezTo>
                  <a:cubicBezTo>
                    <a:pt x="0" y="11463"/>
                    <a:pt x="538" y="11998"/>
                    <a:pt x="1199" y="11998"/>
                  </a:cubicBezTo>
                  <a:lnTo>
                    <a:pt x="9601" y="11998"/>
                  </a:lnTo>
                  <a:lnTo>
                    <a:pt x="9601" y="20348"/>
                  </a:lnTo>
                  <a:cubicBezTo>
                    <a:pt x="9568" y="21027"/>
                    <a:pt x="10114" y="21600"/>
                    <a:pt x="10800" y="21600"/>
                  </a:cubicBezTo>
                  <a:cubicBezTo>
                    <a:pt x="11489" y="21600"/>
                    <a:pt x="12035" y="21027"/>
                    <a:pt x="11999" y="20348"/>
                  </a:cubicBezTo>
                  <a:lnTo>
                    <a:pt x="11999" y="11992"/>
                  </a:lnTo>
                  <a:lnTo>
                    <a:pt x="20401" y="11992"/>
                  </a:lnTo>
                  <a:cubicBezTo>
                    <a:pt x="21065" y="11992"/>
                    <a:pt x="21600" y="11460"/>
                    <a:pt x="21600" y="10800"/>
                  </a:cubicBezTo>
                  <a:cubicBezTo>
                    <a:pt x="21600" y="10137"/>
                    <a:pt x="21065" y="9605"/>
                    <a:pt x="20401" y="9605"/>
                  </a:cubicBezTo>
                  <a:lnTo>
                    <a:pt x="20401" y="9608"/>
                  </a:lnTo>
                  <a:lnTo>
                    <a:pt x="11999" y="9608"/>
                  </a:lnTo>
                  <a:lnTo>
                    <a:pt x="11999" y="1258"/>
                  </a:lnTo>
                  <a:cubicBezTo>
                    <a:pt x="12035" y="573"/>
                    <a:pt x="11489" y="0"/>
                    <a:pt x="1080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540;p34"/>
            <p:cNvSpPr/>
            <p:nvPr/>
          </p:nvSpPr>
          <p:spPr>
            <a:xfrm>
              <a:off x="326546" y="134891"/>
              <a:ext cx="191770" cy="3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335" y="21600"/>
                    <a:pt x="2403" y="21059"/>
                    <a:pt x="2403" y="20398"/>
                  </a:cubicBezTo>
                  <a:lnTo>
                    <a:pt x="2403" y="11999"/>
                  </a:lnTo>
                  <a:lnTo>
                    <a:pt x="19203" y="11999"/>
                  </a:lnTo>
                  <a:cubicBezTo>
                    <a:pt x="20531" y="11999"/>
                    <a:pt x="21600" y="11464"/>
                    <a:pt x="21600" y="10800"/>
                  </a:cubicBezTo>
                  <a:cubicBezTo>
                    <a:pt x="21600" y="10133"/>
                    <a:pt x="20531" y="9598"/>
                    <a:pt x="19203" y="9598"/>
                  </a:cubicBezTo>
                  <a:lnTo>
                    <a:pt x="19203" y="9601"/>
                  </a:lnTo>
                  <a:lnTo>
                    <a:pt x="2403" y="9601"/>
                  </a:lnTo>
                  <a:lnTo>
                    <a:pt x="2403" y="1199"/>
                  </a:lnTo>
                  <a:cubicBezTo>
                    <a:pt x="2403" y="538"/>
                    <a:pt x="1335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4" name="Google Shape;541;p34"/>
          <p:cNvGrpSpPr/>
          <p:nvPr/>
        </p:nvGrpSpPr>
        <p:grpSpPr>
          <a:xfrm>
            <a:off x="2214117" y="4308538"/>
            <a:ext cx="653230" cy="653258"/>
            <a:chOff x="0" y="53"/>
            <a:chExt cx="653229" cy="653256"/>
          </a:xfrm>
        </p:grpSpPr>
        <p:sp>
          <p:nvSpPr>
            <p:cNvPr id="720" name="Google Shape;542;p34"/>
            <p:cNvSpPr/>
            <p:nvPr/>
          </p:nvSpPr>
          <p:spPr>
            <a:xfrm>
              <a:off x="0" y="53"/>
              <a:ext cx="653230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44" y="0"/>
                    <a:pt x="0" y="4846"/>
                    <a:pt x="0" y="10800"/>
                  </a:cubicBezTo>
                  <a:cubicBezTo>
                    <a:pt x="0" y="16756"/>
                    <a:pt x="4844" y="21600"/>
                    <a:pt x="10798" y="21600"/>
                  </a:cubicBezTo>
                  <a:cubicBezTo>
                    <a:pt x="16756" y="21600"/>
                    <a:pt x="21600" y="16756"/>
                    <a:pt x="21600" y="10800"/>
                  </a:cubicBezTo>
                  <a:cubicBezTo>
                    <a:pt x="21600" y="4842"/>
                    <a:pt x="16756" y="0"/>
                    <a:pt x="10798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543;p34"/>
            <p:cNvSpPr/>
            <p:nvPr/>
          </p:nvSpPr>
          <p:spPr>
            <a:xfrm>
              <a:off x="326560" y="53"/>
              <a:ext cx="326668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3" y="21600"/>
                    <a:pt x="21600" y="16756"/>
                    <a:pt x="21600" y="10800"/>
                  </a:cubicBezTo>
                  <a:cubicBezTo>
                    <a:pt x="21600" y="4842"/>
                    <a:pt x="11913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544;p34"/>
            <p:cNvSpPr/>
            <p:nvPr/>
          </p:nvSpPr>
          <p:spPr>
            <a:xfrm>
              <a:off x="134806" y="305338"/>
              <a:ext cx="383617" cy="4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537" y="0"/>
                    <a:pt x="0" y="4809"/>
                    <a:pt x="0" y="10786"/>
                  </a:cubicBezTo>
                  <a:cubicBezTo>
                    <a:pt x="0" y="16791"/>
                    <a:pt x="537" y="21600"/>
                    <a:pt x="1205" y="21600"/>
                  </a:cubicBezTo>
                  <a:lnTo>
                    <a:pt x="20401" y="21600"/>
                  </a:lnTo>
                  <a:cubicBezTo>
                    <a:pt x="21063" y="21600"/>
                    <a:pt x="21600" y="16791"/>
                    <a:pt x="21600" y="10786"/>
                  </a:cubicBezTo>
                  <a:cubicBezTo>
                    <a:pt x="21600" y="4809"/>
                    <a:pt x="21063" y="0"/>
                    <a:pt x="2040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545;p34"/>
            <p:cNvSpPr/>
            <p:nvPr/>
          </p:nvSpPr>
          <p:spPr>
            <a:xfrm>
              <a:off x="326560" y="305391"/>
              <a:ext cx="191861" cy="4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203" y="21600"/>
                  </a:lnTo>
                  <a:cubicBezTo>
                    <a:pt x="20525" y="21600"/>
                    <a:pt x="21600" y="16743"/>
                    <a:pt x="21600" y="10773"/>
                  </a:cubicBezTo>
                  <a:cubicBezTo>
                    <a:pt x="21600" y="4830"/>
                    <a:pt x="20525" y="0"/>
                    <a:pt x="19203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5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2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4419" t="3246" r="3123" b="1762"/>
          <a:stretch>
            <a:fillRect/>
          </a:stretch>
        </p:blipFill>
        <p:spPr>
          <a:xfrm>
            <a:off x="4265201" y="4069585"/>
            <a:ext cx="555247" cy="76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27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728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23631" t="11978" r="5556" b="74741"/>
          <a:stretch>
            <a:fillRect/>
          </a:stretch>
        </p:blipFill>
        <p:spPr>
          <a:xfrm>
            <a:off x="1302421" y="489876"/>
            <a:ext cx="5306721" cy="560927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Google Shape;532;p34">
            <a:hlinkClick r:id="" invalidUrl="" action="ppaction://hlinkshowjump?jump=nextslide" tgtFrame="" tooltip="" history="1" highlightClick="0" endSnd="0"/>
          </p:cNvPr>
          <p:cNvSpPr txBox="1"/>
          <p:nvPr>
            <p:ph type="body" sz="quarter" idx="1"/>
          </p:nvPr>
        </p:nvSpPr>
        <p:spPr>
          <a:xfrm>
            <a:off x="4160313" y="4030982"/>
            <a:ext cx="609335" cy="420522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15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الحل</a:t>
            </a:r>
          </a:p>
        </p:txBody>
      </p:sp>
      <p:pic>
        <p:nvPicPr>
          <p:cNvPr id="730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9208" t="27622" r="63253" b="65288"/>
          <a:stretch>
            <a:fillRect/>
          </a:stretch>
        </p:blipFill>
        <p:spPr>
          <a:xfrm>
            <a:off x="4894843" y="1295917"/>
            <a:ext cx="3337018" cy="484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39825" t="39041" r="33951" b="54464"/>
          <a:stretch>
            <a:fillRect/>
          </a:stretch>
        </p:blipFill>
        <p:spPr>
          <a:xfrm>
            <a:off x="1019745" y="1336398"/>
            <a:ext cx="3177672" cy="44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0" grpId="2"/>
      <p:bldP build="whole" bldLvl="1" animBg="1" rev="0" advAuto="0" spid="7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529;p34"/>
          <p:cNvSpPr/>
          <p:nvPr/>
        </p:nvSpPr>
        <p:spPr>
          <a:xfrm flipH="1" rot="10800000">
            <a:off x="4702628" y="1212400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4" name="Google Shape;530;p34"/>
          <p:cNvSpPr/>
          <p:nvPr/>
        </p:nvSpPr>
        <p:spPr>
          <a:xfrm flipH="1" rot="10800000">
            <a:off x="686861" y="1228204"/>
            <a:ext cx="3669260" cy="3309197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5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grpSp>
        <p:nvGrpSpPr>
          <p:cNvPr id="740" name="Google Shape;536;p34"/>
          <p:cNvGrpSpPr/>
          <p:nvPr/>
        </p:nvGrpSpPr>
        <p:grpSpPr>
          <a:xfrm>
            <a:off x="6113413" y="4308605"/>
            <a:ext cx="653097" cy="653124"/>
            <a:chOff x="53" y="0"/>
            <a:chExt cx="653095" cy="653122"/>
          </a:xfrm>
        </p:grpSpPr>
        <p:sp>
          <p:nvSpPr>
            <p:cNvPr id="736" name="Google Shape;537;p34"/>
            <p:cNvSpPr/>
            <p:nvPr/>
          </p:nvSpPr>
          <p:spPr>
            <a:xfrm>
              <a:off x="53" y="0"/>
              <a:ext cx="653097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4844"/>
                    <a:pt x="0" y="10802"/>
                  </a:cubicBezTo>
                  <a:cubicBezTo>
                    <a:pt x="0" y="16758"/>
                    <a:pt x="4842" y="21600"/>
                    <a:pt x="10800" y="21600"/>
                  </a:cubicBezTo>
                  <a:cubicBezTo>
                    <a:pt x="16756" y="21600"/>
                    <a:pt x="21600" y="16758"/>
                    <a:pt x="21600" y="10802"/>
                  </a:cubicBezTo>
                  <a:cubicBezTo>
                    <a:pt x="21600" y="4844"/>
                    <a:pt x="16756" y="0"/>
                    <a:pt x="1080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538;p34"/>
            <p:cNvSpPr/>
            <p:nvPr/>
          </p:nvSpPr>
          <p:spPr>
            <a:xfrm>
              <a:off x="326601" y="0"/>
              <a:ext cx="326549" cy="6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2" y="21600"/>
                    <a:pt x="21600" y="16758"/>
                    <a:pt x="21600" y="10802"/>
                  </a:cubicBezTo>
                  <a:cubicBezTo>
                    <a:pt x="21600" y="4844"/>
                    <a:pt x="11912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539;p34"/>
            <p:cNvSpPr/>
            <p:nvPr/>
          </p:nvSpPr>
          <p:spPr>
            <a:xfrm>
              <a:off x="134885" y="133712"/>
              <a:ext cx="383431" cy="38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114" y="0"/>
                    <a:pt x="9568" y="573"/>
                    <a:pt x="9601" y="1258"/>
                  </a:cubicBezTo>
                  <a:lnTo>
                    <a:pt x="9601" y="9608"/>
                  </a:lnTo>
                  <a:lnTo>
                    <a:pt x="1199" y="9608"/>
                  </a:lnTo>
                  <a:cubicBezTo>
                    <a:pt x="538" y="9608"/>
                    <a:pt x="0" y="10143"/>
                    <a:pt x="0" y="10806"/>
                  </a:cubicBezTo>
                  <a:cubicBezTo>
                    <a:pt x="0" y="11463"/>
                    <a:pt x="538" y="11998"/>
                    <a:pt x="1199" y="11998"/>
                  </a:cubicBezTo>
                  <a:lnTo>
                    <a:pt x="9601" y="11998"/>
                  </a:lnTo>
                  <a:lnTo>
                    <a:pt x="9601" y="20348"/>
                  </a:lnTo>
                  <a:cubicBezTo>
                    <a:pt x="9568" y="21027"/>
                    <a:pt x="10114" y="21600"/>
                    <a:pt x="10800" y="21600"/>
                  </a:cubicBezTo>
                  <a:cubicBezTo>
                    <a:pt x="11489" y="21600"/>
                    <a:pt x="12035" y="21027"/>
                    <a:pt x="11999" y="20348"/>
                  </a:cubicBezTo>
                  <a:lnTo>
                    <a:pt x="11999" y="11992"/>
                  </a:lnTo>
                  <a:lnTo>
                    <a:pt x="20401" y="11992"/>
                  </a:lnTo>
                  <a:cubicBezTo>
                    <a:pt x="21065" y="11992"/>
                    <a:pt x="21600" y="11460"/>
                    <a:pt x="21600" y="10800"/>
                  </a:cubicBezTo>
                  <a:cubicBezTo>
                    <a:pt x="21600" y="10137"/>
                    <a:pt x="21065" y="9605"/>
                    <a:pt x="20401" y="9605"/>
                  </a:cubicBezTo>
                  <a:lnTo>
                    <a:pt x="20401" y="9608"/>
                  </a:lnTo>
                  <a:lnTo>
                    <a:pt x="11999" y="9608"/>
                  </a:lnTo>
                  <a:lnTo>
                    <a:pt x="11999" y="1258"/>
                  </a:lnTo>
                  <a:cubicBezTo>
                    <a:pt x="12035" y="573"/>
                    <a:pt x="11489" y="0"/>
                    <a:pt x="1080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540;p34"/>
            <p:cNvSpPr/>
            <p:nvPr/>
          </p:nvSpPr>
          <p:spPr>
            <a:xfrm>
              <a:off x="326546" y="134891"/>
              <a:ext cx="191770" cy="3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335" y="21600"/>
                    <a:pt x="2403" y="21059"/>
                    <a:pt x="2403" y="20398"/>
                  </a:cubicBezTo>
                  <a:lnTo>
                    <a:pt x="2403" y="11999"/>
                  </a:lnTo>
                  <a:lnTo>
                    <a:pt x="19203" y="11999"/>
                  </a:lnTo>
                  <a:cubicBezTo>
                    <a:pt x="20531" y="11999"/>
                    <a:pt x="21600" y="11464"/>
                    <a:pt x="21600" y="10800"/>
                  </a:cubicBezTo>
                  <a:cubicBezTo>
                    <a:pt x="21600" y="10133"/>
                    <a:pt x="20531" y="9598"/>
                    <a:pt x="19203" y="9598"/>
                  </a:cubicBezTo>
                  <a:lnTo>
                    <a:pt x="19203" y="9601"/>
                  </a:lnTo>
                  <a:lnTo>
                    <a:pt x="2403" y="9601"/>
                  </a:lnTo>
                  <a:lnTo>
                    <a:pt x="2403" y="1199"/>
                  </a:lnTo>
                  <a:cubicBezTo>
                    <a:pt x="2403" y="538"/>
                    <a:pt x="1335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45" name="Google Shape;541;p34"/>
          <p:cNvGrpSpPr/>
          <p:nvPr/>
        </p:nvGrpSpPr>
        <p:grpSpPr>
          <a:xfrm>
            <a:off x="2214117" y="4308538"/>
            <a:ext cx="653230" cy="653258"/>
            <a:chOff x="0" y="53"/>
            <a:chExt cx="653229" cy="653256"/>
          </a:xfrm>
        </p:grpSpPr>
        <p:sp>
          <p:nvSpPr>
            <p:cNvPr id="741" name="Google Shape;542;p34"/>
            <p:cNvSpPr/>
            <p:nvPr/>
          </p:nvSpPr>
          <p:spPr>
            <a:xfrm>
              <a:off x="0" y="53"/>
              <a:ext cx="653230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44" y="0"/>
                    <a:pt x="0" y="4846"/>
                    <a:pt x="0" y="10800"/>
                  </a:cubicBezTo>
                  <a:cubicBezTo>
                    <a:pt x="0" y="16756"/>
                    <a:pt x="4844" y="21600"/>
                    <a:pt x="10798" y="21600"/>
                  </a:cubicBezTo>
                  <a:cubicBezTo>
                    <a:pt x="16756" y="21600"/>
                    <a:pt x="21600" y="16756"/>
                    <a:pt x="21600" y="10800"/>
                  </a:cubicBezTo>
                  <a:cubicBezTo>
                    <a:pt x="21600" y="4842"/>
                    <a:pt x="16756" y="0"/>
                    <a:pt x="10798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543;p34"/>
            <p:cNvSpPr/>
            <p:nvPr/>
          </p:nvSpPr>
          <p:spPr>
            <a:xfrm>
              <a:off x="326560" y="53"/>
              <a:ext cx="326668" cy="6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1913" y="21600"/>
                    <a:pt x="21600" y="16756"/>
                    <a:pt x="21600" y="10800"/>
                  </a:cubicBezTo>
                  <a:cubicBezTo>
                    <a:pt x="21600" y="4842"/>
                    <a:pt x="11913" y="0"/>
                    <a:pt x="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544;p34"/>
            <p:cNvSpPr/>
            <p:nvPr/>
          </p:nvSpPr>
          <p:spPr>
            <a:xfrm>
              <a:off x="134806" y="305338"/>
              <a:ext cx="383617" cy="4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537" y="0"/>
                    <a:pt x="0" y="4809"/>
                    <a:pt x="0" y="10786"/>
                  </a:cubicBezTo>
                  <a:cubicBezTo>
                    <a:pt x="0" y="16791"/>
                    <a:pt x="537" y="21600"/>
                    <a:pt x="1205" y="21600"/>
                  </a:cubicBezTo>
                  <a:lnTo>
                    <a:pt x="20401" y="21600"/>
                  </a:lnTo>
                  <a:cubicBezTo>
                    <a:pt x="21063" y="21600"/>
                    <a:pt x="21600" y="16791"/>
                    <a:pt x="21600" y="10786"/>
                  </a:cubicBezTo>
                  <a:cubicBezTo>
                    <a:pt x="21600" y="4809"/>
                    <a:pt x="21063" y="0"/>
                    <a:pt x="2040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545;p34"/>
            <p:cNvSpPr/>
            <p:nvPr/>
          </p:nvSpPr>
          <p:spPr>
            <a:xfrm>
              <a:off x="326560" y="305391"/>
              <a:ext cx="191861" cy="4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203" y="21600"/>
                  </a:lnTo>
                  <a:cubicBezTo>
                    <a:pt x="20525" y="21600"/>
                    <a:pt x="21600" y="16743"/>
                    <a:pt x="21600" y="10773"/>
                  </a:cubicBezTo>
                  <a:cubicBezTo>
                    <a:pt x="21600" y="4830"/>
                    <a:pt x="20525" y="0"/>
                    <a:pt x="19203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46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4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4419" t="3246" r="3123" b="1762"/>
          <a:stretch>
            <a:fillRect/>
          </a:stretch>
        </p:blipFill>
        <p:spPr>
          <a:xfrm>
            <a:off x="4265201" y="4069585"/>
            <a:ext cx="555247" cy="76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48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749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23631" t="11978" r="5556" b="74741"/>
          <a:stretch>
            <a:fillRect/>
          </a:stretch>
        </p:blipFill>
        <p:spPr>
          <a:xfrm>
            <a:off x="1302421" y="489876"/>
            <a:ext cx="5306721" cy="560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9208" t="27622" r="63253" b="65288"/>
          <a:stretch>
            <a:fillRect/>
          </a:stretch>
        </p:blipFill>
        <p:spPr>
          <a:xfrm>
            <a:off x="4894843" y="1295917"/>
            <a:ext cx="3337018" cy="484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39825" t="39041" r="33951" b="54464"/>
          <a:stretch>
            <a:fillRect/>
          </a:stretch>
        </p:blipFill>
        <p:spPr>
          <a:xfrm>
            <a:off x="1019745" y="1336398"/>
            <a:ext cx="3177672" cy="443588"/>
          </a:xfrm>
          <a:prstGeom prst="rect">
            <a:avLst/>
          </a:prstGeom>
          <a:ln w="12700">
            <a:miter lim="400000"/>
          </a:ln>
        </p:spPr>
      </p:pic>
      <p:sp>
        <p:nvSpPr>
          <p:cNvPr id="752" name="Google Shape;532;p34"/>
          <p:cNvSpPr txBox="1"/>
          <p:nvPr/>
        </p:nvSpPr>
        <p:spPr>
          <a:xfrm>
            <a:off x="4688341" y="1881735"/>
            <a:ext cx="1591717" cy="196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841247" rtl="0">
              <a:defRPr b="1" sz="2576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ظلل ٣ مربعات باللون الوردي و ٧ باللون الأخضر </a:t>
            </a:r>
          </a:p>
        </p:txBody>
      </p:sp>
      <p:grpSp>
        <p:nvGrpSpPr>
          <p:cNvPr id="755" name="تجميع"/>
          <p:cNvGrpSpPr/>
          <p:nvPr/>
        </p:nvGrpSpPr>
        <p:grpSpPr>
          <a:xfrm>
            <a:off x="5158277" y="3731292"/>
            <a:ext cx="2901522" cy="676588"/>
            <a:chOff x="0" y="0"/>
            <a:chExt cx="2901520" cy="676586"/>
          </a:xfrm>
        </p:grpSpPr>
        <p:sp>
          <p:nvSpPr>
            <p:cNvPr id="753" name="Google Shape;532;p34"/>
            <p:cNvSpPr txBox="1"/>
            <p:nvPr/>
          </p:nvSpPr>
          <p:spPr>
            <a:xfrm>
              <a:off x="0" y="0"/>
              <a:ext cx="1060436" cy="676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886968" rtl="0">
                <a:defRPr sz="3686">
                  <a:solidFill>
                    <a:srgbClr val="E63B7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/>
              <a:r>
                <a:t>=٠٫١</a:t>
              </a:r>
            </a:p>
          </p:txBody>
        </p:sp>
        <p:pic>
          <p:nvPicPr>
            <p:cNvPr id="754" name="IMG_2827.png" descr="IMG_282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208" t="27622" r="70471" b="65288"/>
            <a:stretch>
              <a:fillRect/>
            </a:stretch>
          </p:blipFill>
          <p:spPr>
            <a:xfrm>
              <a:off x="899886" y="141443"/>
              <a:ext cx="2001635" cy="393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58" name="تجميع"/>
          <p:cNvGrpSpPr/>
          <p:nvPr/>
        </p:nvGrpSpPr>
        <p:grpSpPr>
          <a:xfrm>
            <a:off x="672574" y="1781968"/>
            <a:ext cx="1740499" cy="1892329"/>
            <a:chOff x="0" y="0"/>
            <a:chExt cx="1740498" cy="1892327"/>
          </a:xfrm>
        </p:grpSpPr>
        <p:sp>
          <p:nvSpPr>
            <p:cNvPr id="756" name="Google Shape;532;p34"/>
            <p:cNvSpPr txBox="1"/>
            <p:nvPr/>
          </p:nvSpPr>
          <p:spPr>
            <a:xfrm>
              <a:off x="79912" y="0"/>
              <a:ext cx="1660587" cy="1892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804672" rtl="0">
                <a:defRPr b="1" sz="2464">
                  <a:solidFill>
                    <a:srgbClr val="0061FE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>
                <a:defRPr b="0" sz="1760">
                  <a:latin typeface="Beirut Regular"/>
                  <a:ea typeface="Beirut Regular"/>
                  <a:cs typeface="Beirut Regular"/>
                  <a:sym typeface="Beirut Regular"/>
                </a:defRPr>
              </a:pPr>
              <a:r>
                <a:rPr b="1" sz="2464">
                  <a:latin typeface="Al Nile"/>
                  <a:ea typeface="Al Nile"/>
                  <a:cs typeface="Al Nile"/>
                  <a:sym typeface="Al Nile"/>
                </a:rPr>
                <a:t>ظلل ٦٨ مربع باللون الأخضر، ثم استعمل لشطب ٢٧ مربع </a:t>
              </a:r>
            </a:p>
          </p:txBody>
        </p:sp>
        <p:sp>
          <p:nvSpPr>
            <p:cNvPr id="757" name="Google Shape;532;p34"/>
            <p:cNvSpPr txBox="1"/>
            <p:nvPr/>
          </p:nvSpPr>
          <p:spPr>
            <a:xfrm>
              <a:off x="0" y="926440"/>
              <a:ext cx="612498" cy="467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612648" rtl="0">
                <a:defRPr b="1" sz="1876">
                  <a:solidFill>
                    <a:srgbClr val="0061FE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/>
              <a:r>
                <a:t>X</a:t>
              </a:r>
            </a:p>
          </p:txBody>
        </p:sp>
      </p:grpSp>
      <p:grpSp>
        <p:nvGrpSpPr>
          <p:cNvPr id="761" name="تجميع"/>
          <p:cNvGrpSpPr/>
          <p:nvPr/>
        </p:nvGrpSpPr>
        <p:grpSpPr>
          <a:xfrm>
            <a:off x="875547" y="3731292"/>
            <a:ext cx="2912757" cy="676588"/>
            <a:chOff x="0" y="0"/>
            <a:chExt cx="2912755" cy="676586"/>
          </a:xfrm>
        </p:grpSpPr>
        <p:sp>
          <p:nvSpPr>
            <p:cNvPr id="759" name="Google Shape;532;p34"/>
            <p:cNvSpPr txBox="1"/>
            <p:nvPr/>
          </p:nvSpPr>
          <p:spPr>
            <a:xfrm>
              <a:off x="0" y="0"/>
              <a:ext cx="1060436" cy="676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rmAutofit fontScale="100000" lnSpcReduction="0"/>
            </a:bodyPr>
            <a:lstStyle>
              <a:lvl1pPr algn="ctr" defTabSz="832104" rtl="0">
                <a:defRPr sz="3458">
                  <a:solidFill>
                    <a:srgbClr val="E63B7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/>
              <a:r>
                <a:t>= ٠٫٤١</a:t>
              </a:r>
            </a:p>
          </p:txBody>
        </p:sp>
        <p:pic>
          <p:nvPicPr>
            <p:cNvPr id="760" name="IMG_2827.png" descr="IMG_282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9825" t="39041" r="40573" b="54200"/>
            <a:stretch>
              <a:fillRect/>
            </a:stretch>
          </p:blipFill>
          <p:spPr>
            <a:xfrm>
              <a:off x="890089" y="141840"/>
              <a:ext cx="2022667" cy="393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62" name="IMG_4889.png" descr="IMG_4889.png"/>
          <p:cNvPicPr>
            <a:picLocks noChangeAspect="1"/>
          </p:cNvPicPr>
          <p:nvPr/>
        </p:nvPicPr>
        <p:blipFill>
          <a:blip r:embed="rId4">
            <a:extLst/>
          </a:blip>
          <a:srcRect l="67226" t="32497" r="13563" b="20691"/>
          <a:stretch>
            <a:fillRect/>
          </a:stretch>
        </p:blipFill>
        <p:spPr>
          <a:xfrm>
            <a:off x="6280057" y="1923229"/>
            <a:ext cx="1882731" cy="1887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IMG_4888.png" descr="IMG_4888.png"/>
          <p:cNvPicPr>
            <a:picLocks noChangeAspect="1"/>
          </p:cNvPicPr>
          <p:nvPr/>
        </p:nvPicPr>
        <p:blipFill>
          <a:blip r:embed="rId5">
            <a:extLst/>
          </a:blip>
          <a:srcRect l="13317" t="65467" r="67007" b="8968"/>
          <a:stretch>
            <a:fillRect/>
          </a:stretch>
        </p:blipFill>
        <p:spPr>
          <a:xfrm>
            <a:off x="2214116" y="1867540"/>
            <a:ext cx="2050922" cy="1861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2" grpId="1"/>
      <p:bldP build="whole" bldLvl="1" animBg="1" rev="0" advAuto="0" spid="755" grpId="2"/>
      <p:bldP build="whole" bldLvl="1" animBg="1" rev="0" advAuto="0" spid="761" grpId="4"/>
      <p:bldP build="whole" bldLvl="1" animBg="1" rev="0" advAuto="0" spid="75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