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sldIdLst>
    <p:sldId id="287" r:id="rId3"/>
    <p:sldId id="413" r:id="rId4"/>
    <p:sldId id="285" r:id="rId5"/>
    <p:sldId id="260" r:id="rId6"/>
    <p:sldId id="426" r:id="rId7"/>
    <p:sldId id="506" r:id="rId8"/>
    <p:sldId id="507" r:id="rId9"/>
    <p:sldId id="508" r:id="rId10"/>
    <p:sldId id="425" r:id="rId11"/>
    <p:sldId id="283" r:id="rId12"/>
    <p:sldId id="427" r:id="rId13"/>
    <p:sldId id="256" r:id="rId14"/>
    <p:sldId id="411" r:id="rId15"/>
    <p:sldId id="272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2A8"/>
    <a:srgbClr val="FFC000"/>
    <a:srgbClr val="59AAA8"/>
    <a:srgbClr val="C1DFCD"/>
    <a:srgbClr val="478761"/>
    <a:srgbClr val="DA838B"/>
    <a:srgbClr val="C6404C"/>
    <a:srgbClr val="C9EAF6"/>
    <a:srgbClr val="93D5ED"/>
    <a:srgbClr val="BD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 snapToGrid="0">
      <p:cViewPr varScale="1">
        <p:scale>
          <a:sx n="92" d="100"/>
          <a:sy n="92" d="100"/>
        </p:scale>
        <p:origin x="44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C7745-31C2-4034-87C7-3462E1FD71C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87279-0BF6-4096-B0A0-DC3E9ED74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7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5"/>
            <a:ext cx="7772400" cy="700088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072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9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66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71464" indent="-128582">
              <a:buFont typeface="Arial" pitchFamily="34" charset="0"/>
              <a:buChar char="•"/>
              <a:defRPr sz="15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814347" indent="-128582">
              <a:buFont typeface="Arial" pitchFamily="34" charset="0"/>
              <a:buChar char="•"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157231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1500113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4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75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6"/>
            <a:ext cx="708660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4"/>
            <a:ext cx="70866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1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39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5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68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3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73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25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" y="17603"/>
            <a:ext cx="5726575" cy="506016"/>
          </a:xfrm>
        </p:spPr>
        <p:txBody>
          <a:bodyPr anchor="ctr" anchorCtr="0"/>
          <a:lstStyle>
            <a:lvl1pPr algn="l">
              <a:defRPr sz="15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45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502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6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8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22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4"/>
            <a:ext cx="9906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7162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7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4410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4"/>
            <a:ext cx="1905000" cy="2983204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6743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455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5" y="-1676399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42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0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4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6452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671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6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228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219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738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63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4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102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9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4" y="533401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9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0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4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4954-6F52-4D0C-AB76-C40240B21AF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5840-534F-4477-8EC5-1C604712A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4"/>
            <a:ext cx="6553202" cy="394097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66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685766" rtl="0" eaLnBrk="1" latinLnBrk="0" hangingPunct="1">
        <a:spcBef>
          <a:spcPct val="0"/>
        </a:spcBef>
        <a:buNone/>
        <a:defRPr sz="21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9.wdp"/><Relationship Id="rId7" Type="http://schemas.microsoft.com/office/2007/relationships/hdphoto" Target="../media/hdphoto1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7.jfif"/><Relationship Id="rId5" Type="http://schemas.microsoft.com/office/2007/relationships/hdphoto" Target="../media/hdphoto16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18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microsoft.com/office/2007/relationships/hdphoto" Target="../media/hdphoto20.wdp"/><Relationship Id="rId10" Type="http://schemas.microsoft.com/office/2007/relationships/hdphoto" Target="../media/hdphoto21.wdp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7.png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17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openxmlformats.org/officeDocument/2006/relationships/image" Target="../media/image13.png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2.wdp"/><Relationship Id="rId5" Type="http://schemas.openxmlformats.org/officeDocument/2006/relationships/image" Target="../media/image19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33.jf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hyperlink" Target="https://wordwall.net/play/6106/789/4148" TargetMode="External"/><Relationship Id="rId5" Type="http://schemas.microsoft.com/office/2007/relationships/hdphoto" Target="../media/hdphoto16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C77F3A-B6D3-4107-A3A6-EF86BE65C1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>
          <a:xfrm>
            <a:off x="241994" y="206355"/>
            <a:ext cx="6114201" cy="460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2">
            <a:extLst>
              <a:ext uri="{FF2B5EF4-FFF2-40B4-BE49-F238E27FC236}">
                <a16:creationId xmlns:a16="http://schemas.microsoft.com/office/drawing/2014/main" id="{AF89D28D-B505-4BA5-A1EB-624D454AC50A}"/>
              </a:ext>
            </a:extLst>
          </p:cNvPr>
          <p:cNvSpPr/>
          <p:nvPr/>
        </p:nvSpPr>
        <p:spPr>
          <a:xfrm>
            <a:off x="6534614" y="691569"/>
            <a:ext cx="2430967" cy="36478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lnSpc>
                <a:spcPct val="80000"/>
              </a:lnSpc>
            </a:pP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Unit 4</a:t>
            </a:r>
          </a:p>
          <a:p>
            <a:pPr algn="ctr" rtl="0">
              <a:lnSpc>
                <a:spcPct val="80000"/>
              </a:lnSpc>
            </a:pP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What’s that?</a:t>
            </a:r>
          </a:p>
          <a:p>
            <a:pPr algn="ctr" rtl="0">
              <a:lnSpc>
                <a:spcPct val="80000"/>
              </a:lnSpc>
            </a:pPr>
            <a:endParaRPr lang="en-US" sz="48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48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Lesson 5</a:t>
            </a:r>
            <a:endParaRPr lang="ar-SA" sz="48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A9DB3-BE58-47DF-8E73-D97840C05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13196E7-044F-44CA-BDB8-6EB3C6726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504" y="1105468"/>
            <a:ext cx="6190993" cy="318334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BDF2FA4-B9D6-41FA-948C-4F9C3F9F586E}"/>
              </a:ext>
            </a:extLst>
          </p:cNvPr>
          <p:cNvSpPr txBox="1"/>
          <p:nvPr/>
        </p:nvSpPr>
        <p:spPr>
          <a:xfrm>
            <a:off x="1904729" y="1893626"/>
            <a:ext cx="5199797" cy="2456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please give me an eraser? 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you close the door, please? 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please be my partner? 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you open your books, please? 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please repeat that? </a:t>
            </a:r>
            <a:endParaRPr lang="ar-SA" sz="2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F81E0-9CEF-430C-AF58-72BD06C7A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A05A412-F15D-4ADD-BFDF-306A2797C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87" y="1380181"/>
            <a:ext cx="7803425" cy="8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384" y="491955"/>
            <a:ext cx="2958517" cy="835581"/>
            <a:chOff x="-1023142" y="206918"/>
            <a:chExt cx="5286376" cy="1020763"/>
          </a:xfrm>
        </p:grpSpPr>
        <p:sp>
          <p:nvSpPr>
            <p:cNvPr id="600" name="Freeform 208"/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1" name="Freeform 209"/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2" name="Freeform 210"/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3" name="Freeform 211"/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4" name="Freeform 212"/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5" name="Freeform 213"/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608" name="TextBox 607"/>
          <p:cNvSpPr txBox="1"/>
          <p:nvPr/>
        </p:nvSpPr>
        <p:spPr>
          <a:xfrm>
            <a:off x="635761" y="681926"/>
            <a:ext cx="1873031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 Work</a:t>
            </a:r>
          </a:p>
        </p:txBody>
      </p: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46045F-BC76-452B-914D-2393BF70DB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95" y="1991004"/>
            <a:ext cx="3162164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841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/>
          <p:cNvGrpSpPr/>
          <p:nvPr/>
        </p:nvGrpSpPr>
        <p:grpSpPr>
          <a:xfrm>
            <a:off x="4841504" y="182654"/>
            <a:ext cx="3994239" cy="1055915"/>
            <a:chOff x="-4354285" y="-2206171"/>
            <a:chExt cx="4229812" cy="1407886"/>
          </a:xfrm>
        </p:grpSpPr>
        <p:sp>
          <p:nvSpPr>
            <p:cNvPr id="277" name="Freeform 276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38" name="Picture 5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21" y="268116"/>
            <a:ext cx="224048" cy="630991"/>
          </a:xfrm>
          <a:prstGeom prst="rect">
            <a:avLst/>
          </a:prstGeom>
        </p:spPr>
      </p:pic>
      <p:sp>
        <p:nvSpPr>
          <p:cNvPr id="534" name="TextBox 533"/>
          <p:cNvSpPr txBox="1"/>
          <p:nvPr/>
        </p:nvSpPr>
        <p:spPr>
          <a:xfrm flipH="1">
            <a:off x="6757480" y="182302"/>
            <a:ext cx="1124880" cy="80733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USA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4350678" y="1360918"/>
            <a:ext cx="3994239" cy="1055915"/>
            <a:chOff x="-4354285" y="-2206171"/>
            <a:chExt cx="4229812" cy="1407886"/>
          </a:xfrm>
        </p:grpSpPr>
        <p:sp>
          <p:nvSpPr>
            <p:cNvPr id="274" name="Freeform 273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5" name="TextBox 534"/>
          <p:cNvSpPr txBox="1"/>
          <p:nvPr/>
        </p:nvSpPr>
        <p:spPr>
          <a:xfrm flipH="1">
            <a:off x="6317710" y="1328196"/>
            <a:ext cx="1399710" cy="876782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PERU</a:t>
            </a:r>
          </a:p>
        </p:txBody>
      </p:sp>
      <p:pic>
        <p:nvPicPr>
          <p:cNvPr id="539" name="Picture 53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49" y="1482294"/>
            <a:ext cx="909683" cy="534971"/>
          </a:xfrm>
          <a:prstGeom prst="rect">
            <a:avLst/>
          </a:prstGeom>
        </p:spPr>
      </p:pic>
      <p:grpSp>
        <p:nvGrpSpPr>
          <p:cNvPr id="270" name="Group 269"/>
          <p:cNvGrpSpPr/>
          <p:nvPr/>
        </p:nvGrpSpPr>
        <p:grpSpPr>
          <a:xfrm>
            <a:off x="3917327" y="2539181"/>
            <a:ext cx="3994239" cy="1055915"/>
            <a:chOff x="-4354285" y="-2206171"/>
            <a:chExt cx="4229812" cy="1407886"/>
          </a:xfrm>
        </p:grpSpPr>
        <p:sp>
          <p:nvSpPr>
            <p:cNvPr id="271" name="Freeform 270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6" name="TextBox 535"/>
          <p:cNvSpPr txBox="1"/>
          <p:nvPr/>
        </p:nvSpPr>
        <p:spPr>
          <a:xfrm flipH="1">
            <a:off x="5922868" y="2571750"/>
            <a:ext cx="1516760" cy="79648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EUROPE</a:t>
            </a:r>
          </a:p>
        </p:txBody>
      </p:sp>
      <p:pic>
        <p:nvPicPr>
          <p:cNvPr id="540" name="Picture 5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53" y="2706763"/>
            <a:ext cx="781880" cy="525826"/>
          </a:xfrm>
          <a:prstGeom prst="rect">
            <a:avLst/>
          </a:prstGeom>
        </p:spPr>
      </p:pic>
      <p:grpSp>
        <p:nvGrpSpPr>
          <p:cNvPr id="269" name="Group 268"/>
          <p:cNvGrpSpPr/>
          <p:nvPr/>
        </p:nvGrpSpPr>
        <p:grpSpPr>
          <a:xfrm>
            <a:off x="3437837" y="3717445"/>
            <a:ext cx="3994239" cy="1055915"/>
            <a:chOff x="-4354285" y="-2206171"/>
            <a:chExt cx="4229812" cy="1407886"/>
          </a:xfrm>
        </p:grpSpPr>
        <p:sp>
          <p:nvSpPr>
            <p:cNvPr id="268" name="Freeform 267"/>
            <p:cNvSpPr/>
            <p:nvPr/>
          </p:nvSpPr>
          <p:spPr>
            <a:xfrm>
              <a:off x="-3860800" y="-19013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-4354285" y="-2206171"/>
              <a:ext cx="3736327" cy="1103086"/>
            </a:xfrm>
            <a:custGeom>
              <a:avLst/>
              <a:gdLst>
                <a:gd name="connsiteX0" fmla="*/ 0 w 3736327"/>
                <a:gd name="connsiteY0" fmla="*/ 0 h 1103086"/>
                <a:gd name="connsiteX1" fmla="*/ 3736327 w 3736327"/>
                <a:gd name="connsiteY1" fmla="*/ 0 h 1103086"/>
                <a:gd name="connsiteX2" fmla="*/ 3096537 w 3736327"/>
                <a:gd name="connsiteY2" fmla="*/ 1103086 h 1103086"/>
                <a:gd name="connsiteX3" fmla="*/ 0 w 3736327"/>
                <a:gd name="connsiteY3" fmla="*/ 1103086 h 1103086"/>
                <a:gd name="connsiteX4" fmla="*/ 0 w 3736327"/>
                <a:gd name="connsiteY4" fmla="*/ 0 h 11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6327" h="1103086">
                  <a:moveTo>
                    <a:pt x="0" y="0"/>
                  </a:moveTo>
                  <a:lnTo>
                    <a:pt x="3736327" y="0"/>
                  </a:lnTo>
                  <a:lnTo>
                    <a:pt x="3096537" y="1103086"/>
                  </a:lnTo>
                  <a:lnTo>
                    <a:pt x="0" y="1103086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7" name="TextBox 536"/>
          <p:cNvSpPr txBox="1"/>
          <p:nvPr/>
        </p:nvSpPr>
        <p:spPr>
          <a:xfrm flipH="1">
            <a:off x="5240824" y="3698111"/>
            <a:ext cx="1727119" cy="842058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rm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AUSTRALIA</a:t>
            </a:r>
          </a:p>
        </p:txBody>
      </p:sp>
      <p:pic>
        <p:nvPicPr>
          <p:cNvPr id="541" name="Picture 5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41" y="3988735"/>
            <a:ext cx="1042506" cy="448095"/>
          </a:xfrm>
          <a:prstGeom prst="rect">
            <a:avLst/>
          </a:prstGeom>
        </p:spPr>
      </p:pic>
      <p:sp>
        <p:nvSpPr>
          <p:cNvPr id="257" name="Freeform 256"/>
          <p:cNvSpPr/>
          <p:nvPr/>
        </p:nvSpPr>
        <p:spPr>
          <a:xfrm>
            <a:off x="4724" y="1"/>
            <a:ext cx="6298105" cy="5143499"/>
          </a:xfrm>
          <a:custGeom>
            <a:avLst/>
            <a:gdLst>
              <a:gd name="connsiteX0" fmla="*/ 0 w 5438086"/>
              <a:gd name="connsiteY0" fmla="*/ 0 h 3657600"/>
              <a:gd name="connsiteX1" fmla="*/ 5438086 w 5438086"/>
              <a:gd name="connsiteY1" fmla="*/ 0 h 3657600"/>
              <a:gd name="connsiteX2" fmla="*/ 3316678 w 5438086"/>
              <a:gd name="connsiteY2" fmla="*/ 3657600 h 3657600"/>
              <a:gd name="connsiteX3" fmla="*/ 0 w 5438086"/>
              <a:gd name="connsiteY3" fmla="*/ 3657600 h 3657600"/>
              <a:gd name="connsiteX4" fmla="*/ 0 w 5438086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086" h="3657600">
                <a:moveTo>
                  <a:pt x="0" y="0"/>
                </a:moveTo>
                <a:lnTo>
                  <a:pt x="5438086" y="0"/>
                </a:lnTo>
                <a:lnTo>
                  <a:pt x="3316678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330200" dist="50800" sx="99000" sy="99000" algn="ctr" rotWithShape="0">
              <a:srgbClr val="000000">
                <a:alpha val="6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02155" y="1326756"/>
            <a:ext cx="4814479" cy="2141771"/>
            <a:chOff x="4782995" y="3698539"/>
            <a:chExt cx="13672981" cy="608256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26" name="Group 25"/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31" name="Freeform 1"/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"/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"/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4"/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5"/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6"/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7"/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"/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0"/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11"/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12"/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13"/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14"/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15"/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16"/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17"/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18"/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19"/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20"/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21"/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22"/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23"/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24"/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25"/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26"/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27"/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28"/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29"/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30"/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31"/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lnSpcReduction="10000"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35"/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36"/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37"/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38"/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39"/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40"/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41"/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42"/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43"/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44"/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45"/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46"/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47"/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48"/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49"/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50"/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51"/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52"/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53"/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54"/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55"/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56"/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7"/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58"/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59"/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60"/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61"/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62"/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63"/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4" name="Freeform 64"/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5" name="Freeform 65"/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66"/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7" name="Freeform 67"/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8" name="Freeform 68"/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99" name="Freeform 69"/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0" name="Freeform 70"/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71"/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2"/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73"/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4" name="Freeform 74"/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5" name="Freeform 75"/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6" name="Freeform 76"/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7" name="Freeform 77"/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8" name="Freeform 78"/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09" name="Freeform 79"/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80"/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1" name="Freeform 81"/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2" name="Freeform 82"/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3" name="Freeform 83"/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4" name="Freeform 84"/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5" name="Freeform 85"/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6" name="Freeform 86"/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7" name="Freeform 87"/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88"/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19" name="Freeform 89"/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0" name="Freeform 90"/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1" name="Freeform 91"/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2" name="Freeform 92"/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3" name="Freeform 93"/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4" name="Freeform 94"/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5" name="Freeform 95"/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6" name="Freeform 96"/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 97"/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8" name="Freeform 98"/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29" name="Freeform 99"/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0" name="Freeform 100"/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1" name="Freeform 101"/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2" name="Freeform 102"/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3" name="Freeform 103"/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4" name="Freeform 104"/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5" name="Freeform 105"/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36" name="Freeform 106"/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7" name="Freeform 107"/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8" name="Freeform 108"/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39" name="Freeform 109"/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0" name="Freeform 110"/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1" name="Freeform 111"/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2" name="Freeform 112"/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3" name="Freeform 113"/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4" name="Freeform 114"/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5" name="Freeform 115"/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6" name="Freeform 116"/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7" name="Freeform 117"/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8" name="Freeform 118"/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49" name="Freeform 119"/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0" name="Freeform 120"/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1" name="Freeform 121"/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 122"/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3" name="Freeform 123"/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4" name="Freeform 124"/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5" name="Freeform 125"/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6" name="Freeform 126"/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7" name="Freeform 127"/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8" name="Freeform 128"/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59" name="Freeform 129"/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0" name="Freeform 130"/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1" name="Freeform 131"/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2" name="Freeform 132"/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3" name="Freeform 133"/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4" name="Freeform 134"/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5" name="Freeform 135"/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6" name="Freeform 136"/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67" name="Freeform 137"/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8" name="Freeform 138"/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69" name="Freeform 139"/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0" name="Freeform 140"/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1" name="Freeform 141"/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2" name="Freeform 142"/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3" name="Freeform 143"/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4" name="Freeform 144"/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5" name="Freeform 145"/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 146"/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7" name="Freeform 147"/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78" name="Freeform 148"/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79" name="Freeform 149"/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80" name="Freeform 150"/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1" name="Freeform 151"/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2" name="Freeform 152"/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3" name="Freeform 153"/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4" name="Freeform 154"/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5" name="Freeform 155"/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6" name="Freeform 156"/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7" name="Freeform 157"/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8" name="Freeform 158"/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89" name="Freeform 159"/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0" name="Freeform 160"/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1" name="Freeform 161"/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2" name="Freeform 162"/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163"/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164"/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5" name="Freeform 165"/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166"/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7" name="Freeform 167"/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98" name="Freeform 168"/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169"/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0" name="Freeform 170"/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1" name="Freeform 171"/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2" name="Freeform 172"/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3" name="Freeform 173"/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174"/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175"/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6" name="Freeform 176"/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07" name="Freeform 177"/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 178"/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09" name="Freeform 179"/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0" name="Freeform 180"/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181"/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2" name="Freeform 182"/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3" name="Freeform 183"/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4" name="Freeform 184"/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5" name="Freeform 185"/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6" name="Freeform 186"/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187"/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8" name="Freeform 188"/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19" name="Freeform 189"/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0" name="Freeform 190"/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1" name="Freeform 191"/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192"/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193"/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4" name="Freeform 194"/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5" name="Freeform 195"/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6" name="Freeform 196"/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7" name="Freeform 197"/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8" name="Freeform 198"/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 199"/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0" name="Freeform 200"/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1" name="Freeform 201"/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2" name="Freeform 202"/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3" name="Freeform 203"/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4" name="Freeform 204"/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5" name="Freeform 205"/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6" name="Freeform 206"/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7" name="Freeform 207"/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8" name="Freeform 208"/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209"/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210"/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211"/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212"/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213"/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214"/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215"/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216"/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217"/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Freeform 53"/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55"/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56"/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57"/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dirty="0">
                <a:latin typeface="Lato Light"/>
                <a:ea typeface="+mn-ea"/>
                <a:cs typeface="+mn-cs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563351" y="1603839"/>
            <a:ext cx="632025" cy="632025"/>
            <a:chOff x="3558595" y="2320776"/>
            <a:chExt cx="1960742" cy="1960742"/>
          </a:xfrm>
        </p:grpSpPr>
        <p:sp>
          <p:nvSpPr>
            <p:cNvPr id="280" name="Oval 279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1229912" y="2444052"/>
            <a:ext cx="632025" cy="632025"/>
            <a:chOff x="3558595" y="2320776"/>
            <a:chExt cx="1960742" cy="1960742"/>
          </a:xfrm>
        </p:grpSpPr>
        <p:sp>
          <p:nvSpPr>
            <p:cNvPr id="325" name="Oval 324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2210642" y="1501262"/>
            <a:ext cx="632025" cy="632025"/>
            <a:chOff x="3558595" y="2320776"/>
            <a:chExt cx="1960742" cy="1960742"/>
          </a:xfrm>
        </p:grpSpPr>
        <p:sp>
          <p:nvSpPr>
            <p:cNvPr id="432" name="Oval 43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3825311" y="2693543"/>
            <a:ext cx="632025" cy="632025"/>
            <a:chOff x="3558595" y="2320776"/>
            <a:chExt cx="1960742" cy="1960742"/>
          </a:xfrm>
        </p:grpSpPr>
        <p:sp>
          <p:nvSpPr>
            <p:cNvPr id="522" name="Oval 521"/>
            <p:cNvSpPr/>
            <p:nvPr/>
          </p:nvSpPr>
          <p:spPr>
            <a:xfrm>
              <a:off x="3558595" y="2320776"/>
              <a:ext cx="1960742" cy="1960742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523" name="Oval 522"/>
            <p:cNvSpPr/>
            <p:nvPr/>
          </p:nvSpPr>
          <p:spPr>
            <a:xfrm>
              <a:off x="3720890" y="2483071"/>
              <a:ext cx="1636155" cy="1636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42" name="Picture 5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0" y="1717764"/>
            <a:ext cx="126469" cy="356178"/>
          </a:xfrm>
          <a:prstGeom prst="rect">
            <a:avLst/>
          </a:prstGeom>
        </p:spPr>
      </p:pic>
      <p:pic>
        <p:nvPicPr>
          <p:cNvPr id="543" name="Picture 54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81" y="2636110"/>
            <a:ext cx="424373" cy="249567"/>
          </a:xfrm>
          <a:prstGeom prst="rect">
            <a:avLst/>
          </a:prstGeom>
        </p:spPr>
      </p:pic>
      <p:pic>
        <p:nvPicPr>
          <p:cNvPr id="544" name="Picture 5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92" y="1639087"/>
            <a:ext cx="441350" cy="296816"/>
          </a:xfrm>
          <a:prstGeom prst="rect">
            <a:avLst/>
          </a:prstGeom>
        </p:spPr>
      </p:pic>
      <p:pic>
        <p:nvPicPr>
          <p:cNvPr id="545" name="Picture 5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85" y="2880600"/>
            <a:ext cx="486338" cy="2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0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  <p:bldP spid="535" grpId="0"/>
      <p:bldP spid="536" grpId="0"/>
      <p:bldP spid="5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45942" y="45897"/>
            <a:ext cx="1147727" cy="3885994"/>
            <a:chOff x="4860926" y="1588"/>
            <a:chExt cx="604838" cy="2047875"/>
          </a:xfrm>
          <a:solidFill>
            <a:schemeClr val="tx2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919663" y="147638"/>
              <a:ext cx="117475" cy="60325"/>
            </a:xfrm>
            <a:custGeom>
              <a:avLst/>
              <a:gdLst>
                <a:gd name="T0" fmla="*/ 7 w 64"/>
                <a:gd name="T1" fmla="*/ 23 h 33"/>
                <a:gd name="T2" fmla="*/ 14 w 64"/>
                <a:gd name="T3" fmla="*/ 33 h 33"/>
                <a:gd name="T4" fmla="*/ 20 w 64"/>
                <a:gd name="T5" fmla="*/ 29 h 33"/>
                <a:gd name="T6" fmla="*/ 10 w 64"/>
                <a:gd name="T7" fmla="*/ 23 h 33"/>
                <a:gd name="T8" fmla="*/ 34 w 64"/>
                <a:gd name="T9" fmla="*/ 19 h 33"/>
                <a:gd name="T10" fmla="*/ 55 w 64"/>
                <a:gd name="T11" fmla="*/ 21 h 33"/>
                <a:gd name="T12" fmla="*/ 64 w 64"/>
                <a:gd name="T13" fmla="*/ 11 h 33"/>
                <a:gd name="T14" fmla="*/ 0 w 64"/>
                <a:gd name="T15" fmla="*/ 17 h 33"/>
                <a:gd name="T16" fmla="*/ 7 w 64"/>
                <a:gd name="T17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33">
                  <a:moveTo>
                    <a:pt x="7" y="23"/>
                  </a:moveTo>
                  <a:cubicBezTo>
                    <a:pt x="7" y="27"/>
                    <a:pt x="8" y="32"/>
                    <a:pt x="14" y="33"/>
                  </a:cubicBezTo>
                  <a:cubicBezTo>
                    <a:pt x="14" y="33"/>
                    <a:pt x="29" y="29"/>
                    <a:pt x="20" y="29"/>
                  </a:cubicBezTo>
                  <a:cubicBezTo>
                    <a:pt x="15" y="29"/>
                    <a:pt x="12" y="26"/>
                    <a:pt x="10" y="23"/>
                  </a:cubicBezTo>
                  <a:cubicBezTo>
                    <a:pt x="16" y="22"/>
                    <a:pt x="23" y="19"/>
                    <a:pt x="34" y="19"/>
                  </a:cubicBezTo>
                  <a:cubicBezTo>
                    <a:pt x="43" y="19"/>
                    <a:pt x="50" y="21"/>
                    <a:pt x="55" y="21"/>
                  </a:cubicBezTo>
                  <a:cubicBezTo>
                    <a:pt x="59" y="20"/>
                    <a:pt x="62" y="18"/>
                    <a:pt x="64" y="11"/>
                  </a:cubicBezTo>
                  <a:cubicBezTo>
                    <a:pt x="52" y="0"/>
                    <a:pt x="7" y="1"/>
                    <a:pt x="0" y="17"/>
                  </a:cubicBezTo>
                  <a:cubicBezTo>
                    <a:pt x="2" y="21"/>
                    <a:pt x="4" y="23"/>
                    <a:pt x="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965701" y="679451"/>
              <a:ext cx="90488" cy="134938"/>
            </a:xfrm>
            <a:custGeom>
              <a:avLst/>
              <a:gdLst>
                <a:gd name="T0" fmla="*/ 4 w 49"/>
                <a:gd name="T1" fmla="*/ 53 h 73"/>
                <a:gd name="T2" fmla="*/ 1 w 49"/>
                <a:gd name="T3" fmla="*/ 73 h 73"/>
                <a:gd name="T4" fmla="*/ 49 w 49"/>
                <a:gd name="T5" fmla="*/ 0 h 73"/>
                <a:gd name="T6" fmla="*/ 4 w 49"/>
                <a:gd name="T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73">
                  <a:moveTo>
                    <a:pt x="4" y="53"/>
                  </a:moveTo>
                  <a:cubicBezTo>
                    <a:pt x="7" y="61"/>
                    <a:pt x="0" y="63"/>
                    <a:pt x="1" y="73"/>
                  </a:cubicBezTo>
                  <a:cubicBezTo>
                    <a:pt x="32" y="64"/>
                    <a:pt x="44" y="28"/>
                    <a:pt x="49" y="0"/>
                  </a:cubicBezTo>
                  <a:cubicBezTo>
                    <a:pt x="35" y="18"/>
                    <a:pt x="23" y="40"/>
                    <a:pt x="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153026" y="700088"/>
              <a:ext cx="312738" cy="676275"/>
            </a:xfrm>
            <a:custGeom>
              <a:avLst/>
              <a:gdLst>
                <a:gd name="T0" fmla="*/ 87 w 170"/>
                <a:gd name="T1" fmla="*/ 70 h 364"/>
                <a:gd name="T2" fmla="*/ 83 w 170"/>
                <a:gd name="T3" fmla="*/ 106 h 364"/>
                <a:gd name="T4" fmla="*/ 106 w 170"/>
                <a:gd name="T5" fmla="*/ 79 h 364"/>
                <a:gd name="T6" fmla="*/ 118 w 170"/>
                <a:gd name="T7" fmla="*/ 73 h 364"/>
                <a:gd name="T8" fmla="*/ 149 w 170"/>
                <a:gd name="T9" fmla="*/ 100 h 364"/>
                <a:gd name="T10" fmla="*/ 160 w 170"/>
                <a:gd name="T11" fmla="*/ 108 h 364"/>
                <a:gd name="T12" fmla="*/ 156 w 170"/>
                <a:gd name="T13" fmla="*/ 109 h 364"/>
                <a:gd name="T14" fmla="*/ 150 w 170"/>
                <a:gd name="T15" fmla="*/ 113 h 364"/>
                <a:gd name="T16" fmla="*/ 154 w 170"/>
                <a:gd name="T17" fmla="*/ 120 h 364"/>
                <a:gd name="T18" fmla="*/ 149 w 170"/>
                <a:gd name="T19" fmla="*/ 117 h 364"/>
                <a:gd name="T20" fmla="*/ 142 w 170"/>
                <a:gd name="T21" fmla="*/ 118 h 364"/>
                <a:gd name="T22" fmla="*/ 143 w 170"/>
                <a:gd name="T23" fmla="*/ 126 h 364"/>
                <a:gd name="T24" fmla="*/ 143 w 170"/>
                <a:gd name="T25" fmla="*/ 126 h 364"/>
                <a:gd name="T26" fmla="*/ 141 w 170"/>
                <a:gd name="T27" fmla="*/ 122 h 364"/>
                <a:gd name="T28" fmla="*/ 136 w 170"/>
                <a:gd name="T29" fmla="*/ 134 h 364"/>
                <a:gd name="T30" fmla="*/ 131 w 170"/>
                <a:gd name="T31" fmla="*/ 139 h 364"/>
                <a:gd name="T32" fmla="*/ 120 w 170"/>
                <a:gd name="T33" fmla="*/ 147 h 364"/>
                <a:gd name="T34" fmla="*/ 97 w 170"/>
                <a:gd name="T35" fmla="*/ 189 h 364"/>
                <a:gd name="T36" fmla="*/ 87 w 170"/>
                <a:gd name="T37" fmla="*/ 181 h 364"/>
                <a:gd name="T38" fmla="*/ 86 w 170"/>
                <a:gd name="T39" fmla="*/ 180 h 364"/>
                <a:gd name="T40" fmla="*/ 70 w 170"/>
                <a:gd name="T41" fmla="*/ 110 h 364"/>
                <a:gd name="T42" fmla="*/ 54 w 170"/>
                <a:gd name="T43" fmla="*/ 100 h 364"/>
                <a:gd name="T44" fmla="*/ 65 w 170"/>
                <a:gd name="T45" fmla="*/ 119 h 364"/>
                <a:gd name="T46" fmla="*/ 16 w 170"/>
                <a:gd name="T47" fmla="*/ 228 h 364"/>
                <a:gd name="T48" fmla="*/ 45 w 170"/>
                <a:gd name="T49" fmla="*/ 198 h 364"/>
                <a:gd name="T50" fmla="*/ 84 w 170"/>
                <a:gd name="T51" fmla="*/ 340 h 364"/>
                <a:gd name="T52" fmla="*/ 68 w 170"/>
                <a:gd name="T53" fmla="*/ 159 h 364"/>
                <a:gd name="T54" fmla="*/ 108 w 170"/>
                <a:gd name="T55" fmla="*/ 316 h 364"/>
                <a:gd name="T56" fmla="*/ 95 w 170"/>
                <a:gd name="T57" fmla="*/ 233 h 364"/>
                <a:gd name="T58" fmla="*/ 127 w 170"/>
                <a:gd name="T59" fmla="*/ 175 h 364"/>
                <a:gd name="T60" fmla="*/ 151 w 170"/>
                <a:gd name="T61" fmla="*/ 145 h 364"/>
                <a:gd name="T62" fmla="*/ 165 w 170"/>
                <a:gd name="T63" fmla="*/ 112 h 364"/>
                <a:gd name="T64" fmla="*/ 161 w 170"/>
                <a:gd name="T65" fmla="*/ 101 h 364"/>
                <a:gd name="T66" fmla="*/ 114 w 170"/>
                <a:gd name="T67" fmla="*/ 65 h 364"/>
                <a:gd name="T68" fmla="*/ 106 w 170"/>
                <a:gd name="T69" fmla="*/ 72 h 364"/>
                <a:gd name="T70" fmla="*/ 61 w 170"/>
                <a:gd name="T71" fmla="*/ 0 h 364"/>
                <a:gd name="T72" fmla="*/ 115 w 170"/>
                <a:gd name="T73" fmla="*/ 212 h 364"/>
                <a:gd name="T74" fmla="*/ 93 w 170"/>
                <a:gd name="T75" fmla="*/ 219 h 364"/>
                <a:gd name="T76" fmla="*/ 110 w 170"/>
                <a:gd name="T77" fmla="*/ 198 h 364"/>
                <a:gd name="T78" fmla="*/ 126 w 170"/>
                <a:gd name="T79" fmla="*/ 156 h 364"/>
                <a:gd name="T80" fmla="*/ 115 w 170"/>
                <a:gd name="T81" fmla="*/ 21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364">
                  <a:moveTo>
                    <a:pt x="76" y="78"/>
                  </a:moveTo>
                  <a:cubicBezTo>
                    <a:pt x="79" y="75"/>
                    <a:pt x="82" y="72"/>
                    <a:pt x="87" y="70"/>
                  </a:cubicBezTo>
                  <a:cubicBezTo>
                    <a:pt x="93" y="72"/>
                    <a:pt x="94" y="79"/>
                    <a:pt x="99" y="82"/>
                  </a:cubicBezTo>
                  <a:cubicBezTo>
                    <a:pt x="94" y="89"/>
                    <a:pt x="87" y="99"/>
                    <a:pt x="83" y="106"/>
                  </a:cubicBezTo>
                  <a:cubicBezTo>
                    <a:pt x="83" y="107"/>
                    <a:pt x="83" y="109"/>
                    <a:pt x="83" y="110"/>
                  </a:cubicBezTo>
                  <a:cubicBezTo>
                    <a:pt x="106" y="79"/>
                    <a:pt x="106" y="79"/>
                    <a:pt x="106" y="79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149" y="100"/>
                    <a:pt x="149" y="100"/>
                    <a:pt x="149" y="100"/>
                  </a:cubicBezTo>
                  <a:cubicBezTo>
                    <a:pt x="156" y="105"/>
                    <a:pt x="156" y="105"/>
                    <a:pt x="156" y="105"/>
                  </a:cubicBezTo>
                  <a:cubicBezTo>
                    <a:pt x="160" y="108"/>
                    <a:pt x="160" y="108"/>
                    <a:pt x="160" y="108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8" y="111"/>
                    <a:pt x="158" y="111"/>
                    <a:pt x="156" y="109"/>
                  </a:cubicBezTo>
                  <a:cubicBezTo>
                    <a:pt x="156" y="108"/>
                    <a:pt x="155" y="108"/>
                    <a:pt x="154" y="108"/>
                  </a:cubicBezTo>
                  <a:cubicBezTo>
                    <a:pt x="152" y="109"/>
                    <a:pt x="149" y="112"/>
                    <a:pt x="150" y="113"/>
                  </a:cubicBezTo>
                  <a:cubicBezTo>
                    <a:pt x="150" y="113"/>
                    <a:pt x="150" y="114"/>
                    <a:pt x="151" y="114"/>
                  </a:cubicBezTo>
                  <a:cubicBezTo>
                    <a:pt x="152" y="117"/>
                    <a:pt x="154" y="120"/>
                    <a:pt x="154" y="120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53" y="121"/>
                    <a:pt x="151" y="119"/>
                    <a:pt x="149" y="117"/>
                  </a:cubicBezTo>
                  <a:cubicBezTo>
                    <a:pt x="148" y="116"/>
                    <a:pt x="147" y="115"/>
                    <a:pt x="146" y="114"/>
                  </a:cubicBezTo>
                  <a:cubicBezTo>
                    <a:pt x="145" y="114"/>
                    <a:pt x="142" y="116"/>
                    <a:pt x="142" y="118"/>
                  </a:cubicBezTo>
                  <a:cubicBezTo>
                    <a:pt x="142" y="121"/>
                    <a:pt x="143" y="124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7"/>
                    <a:pt x="144" y="127"/>
                    <a:pt x="144" y="127"/>
                  </a:cubicBezTo>
                  <a:cubicBezTo>
                    <a:pt x="144" y="127"/>
                    <a:pt x="143" y="127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3" y="125"/>
                    <a:pt x="142" y="123"/>
                    <a:pt x="141" y="122"/>
                  </a:cubicBezTo>
                  <a:cubicBezTo>
                    <a:pt x="140" y="121"/>
                    <a:pt x="136" y="124"/>
                    <a:pt x="136" y="126"/>
                  </a:cubicBezTo>
                  <a:cubicBezTo>
                    <a:pt x="135" y="130"/>
                    <a:pt x="136" y="134"/>
                    <a:pt x="136" y="134"/>
                  </a:cubicBezTo>
                  <a:cubicBezTo>
                    <a:pt x="136" y="134"/>
                    <a:pt x="135" y="134"/>
                    <a:pt x="134" y="134"/>
                  </a:cubicBezTo>
                  <a:cubicBezTo>
                    <a:pt x="133" y="134"/>
                    <a:pt x="131" y="137"/>
                    <a:pt x="131" y="139"/>
                  </a:cubicBezTo>
                  <a:cubicBezTo>
                    <a:pt x="130" y="142"/>
                    <a:pt x="131" y="146"/>
                    <a:pt x="131" y="146"/>
                  </a:cubicBezTo>
                  <a:cubicBezTo>
                    <a:pt x="131" y="146"/>
                    <a:pt x="122" y="143"/>
                    <a:pt x="120" y="147"/>
                  </a:cubicBezTo>
                  <a:cubicBezTo>
                    <a:pt x="119" y="148"/>
                    <a:pt x="116" y="154"/>
                    <a:pt x="112" y="162"/>
                  </a:cubicBezTo>
                  <a:cubicBezTo>
                    <a:pt x="106" y="172"/>
                    <a:pt x="100" y="184"/>
                    <a:pt x="97" y="189"/>
                  </a:cubicBezTo>
                  <a:cubicBezTo>
                    <a:pt x="96" y="191"/>
                    <a:pt x="95" y="192"/>
                    <a:pt x="95" y="192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6" y="181"/>
                    <a:pt x="86" y="180"/>
                    <a:pt x="86" y="180"/>
                  </a:cubicBezTo>
                  <a:cubicBezTo>
                    <a:pt x="82" y="157"/>
                    <a:pt x="78" y="135"/>
                    <a:pt x="72" y="118"/>
                  </a:cubicBezTo>
                  <a:cubicBezTo>
                    <a:pt x="72" y="115"/>
                    <a:pt x="71" y="112"/>
                    <a:pt x="70" y="110"/>
                  </a:cubicBezTo>
                  <a:cubicBezTo>
                    <a:pt x="60" y="76"/>
                    <a:pt x="51" y="81"/>
                    <a:pt x="41" y="116"/>
                  </a:cubicBezTo>
                  <a:cubicBezTo>
                    <a:pt x="41" y="116"/>
                    <a:pt x="47" y="100"/>
                    <a:pt x="54" y="100"/>
                  </a:cubicBezTo>
                  <a:cubicBezTo>
                    <a:pt x="59" y="101"/>
                    <a:pt x="63" y="105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14" y="169"/>
                    <a:pt x="0" y="215"/>
                    <a:pt x="16" y="228"/>
                  </a:cubicBezTo>
                  <a:cubicBezTo>
                    <a:pt x="16" y="228"/>
                    <a:pt x="17" y="204"/>
                    <a:pt x="30" y="180"/>
                  </a:cubicBezTo>
                  <a:cubicBezTo>
                    <a:pt x="35" y="181"/>
                    <a:pt x="42" y="184"/>
                    <a:pt x="45" y="198"/>
                  </a:cubicBezTo>
                  <a:cubicBezTo>
                    <a:pt x="52" y="241"/>
                    <a:pt x="47" y="335"/>
                    <a:pt x="49" y="364"/>
                  </a:cubicBezTo>
                  <a:cubicBezTo>
                    <a:pt x="55" y="357"/>
                    <a:pt x="70" y="349"/>
                    <a:pt x="84" y="340"/>
                  </a:cubicBezTo>
                  <a:cubicBezTo>
                    <a:pt x="81" y="320"/>
                    <a:pt x="70" y="213"/>
                    <a:pt x="61" y="147"/>
                  </a:cubicBezTo>
                  <a:cubicBezTo>
                    <a:pt x="61" y="147"/>
                    <a:pt x="64" y="146"/>
                    <a:pt x="68" y="159"/>
                  </a:cubicBezTo>
                  <a:cubicBezTo>
                    <a:pt x="71" y="170"/>
                    <a:pt x="91" y="304"/>
                    <a:pt x="95" y="332"/>
                  </a:cubicBezTo>
                  <a:cubicBezTo>
                    <a:pt x="101" y="327"/>
                    <a:pt x="106" y="322"/>
                    <a:pt x="108" y="316"/>
                  </a:cubicBezTo>
                  <a:cubicBezTo>
                    <a:pt x="110" y="307"/>
                    <a:pt x="104" y="283"/>
                    <a:pt x="101" y="266"/>
                  </a:cubicBezTo>
                  <a:cubicBezTo>
                    <a:pt x="99" y="257"/>
                    <a:pt x="97" y="245"/>
                    <a:pt x="95" y="233"/>
                  </a:cubicBezTo>
                  <a:cubicBezTo>
                    <a:pt x="98" y="234"/>
                    <a:pt x="103" y="234"/>
                    <a:pt x="114" y="231"/>
                  </a:cubicBezTo>
                  <a:cubicBezTo>
                    <a:pt x="125" y="227"/>
                    <a:pt x="123" y="190"/>
                    <a:pt x="127" y="175"/>
                  </a:cubicBezTo>
                  <a:cubicBezTo>
                    <a:pt x="130" y="161"/>
                    <a:pt x="137" y="165"/>
                    <a:pt x="134" y="151"/>
                  </a:cubicBezTo>
                  <a:cubicBezTo>
                    <a:pt x="142" y="150"/>
                    <a:pt x="146" y="150"/>
                    <a:pt x="151" y="145"/>
                  </a:cubicBezTo>
                  <a:cubicBezTo>
                    <a:pt x="158" y="139"/>
                    <a:pt x="170" y="118"/>
                    <a:pt x="170" y="118"/>
                  </a:cubicBezTo>
                  <a:cubicBezTo>
                    <a:pt x="165" y="112"/>
                    <a:pt x="165" y="112"/>
                    <a:pt x="165" y="112"/>
                  </a:cubicBezTo>
                  <a:cubicBezTo>
                    <a:pt x="168" y="109"/>
                    <a:pt x="169" y="107"/>
                    <a:pt x="169" y="107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14" y="65"/>
                    <a:pt x="114" y="65"/>
                    <a:pt x="114" y="65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3" y="75"/>
                    <a:pt x="100" y="81"/>
                  </a:cubicBezTo>
                  <a:cubicBezTo>
                    <a:pt x="96" y="45"/>
                    <a:pt x="81" y="20"/>
                    <a:pt x="61" y="0"/>
                  </a:cubicBezTo>
                  <a:cubicBezTo>
                    <a:pt x="78" y="28"/>
                    <a:pt x="75" y="47"/>
                    <a:pt x="76" y="78"/>
                  </a:cubicBezTo>
                  <a:close/>
                  <a:moveTo>
                    <a:pt x="115" y="212"/>
                  </a:moveTo>
                  <a:cubicBezTo>
                    <a:pt x="114" y="224"/>
                    <a:pt x="94" y="224"/>
                    <a:pt x="94" y="224"/>
                  </a:cubicBezTo>
                  <a:cubicBezTo>
                    <a:pt x="93" y="219"/>
                    <a:pt x="93" y="219"/>
                    <a:pt x="93" y="219"/>
                  </a:cubicBezTo>
                  <a:cubicBezTo>
                    <a:pt x="93" y="217"/>
                    <a:pt x="92" y="216"/>
                    <a:pt x="92" y="214"/>
                  </a:cubicBezTo>
                  <a:cubicBezTo>
                    <a:pt x="94" y="215"/>
                    <a:pt x="110" y="219"/>
                    <a:pt x="110" y="198"/>
                  </a:cubicBezTo>
                  <a:cubicBezTo>
                    <a:pt x="110" y="196"/>
                    <a:pt x="110" y="195"/>
                    <a:pt x="110" y="193"/>
                  </a:cubicBezTo>
                  <a:cubicBezTo>
                    <a:pt x="111" y="174"/>
                    <a:pt x="116" y="164"/>
                    <a:pt x="126" y="156"/>
                  </a:cubicBezTo>
                  <a:cubicBezTo>
                    <a:pt x="123" y="163"/>
                    <a:pt x="121" y="169"/>
                    <a:pt x="119" y="175"/>
                  </a:cubicBezTo>
                  <a:cubicBezTo>
                    <a:pt x="114" y="192"/>
                    <a:pt x="115" y="202"/>
                    <a:pt x="115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945063" y="606426"/>
              <a:ext cx="128588" cy="161925"/>
            </a:xfrm>
            <a:custGeom>
              <a:avLst/>
              <a:gdLst>
                <a:gd name="T0" fmla="*/ 28 w 70"/>
                <a:gd name="T1" fmla="*/ 45 h 87"/>
                <a:gd name="T2" fmla="*/ 8 w 70"/>
                <a:gd name="T3" fmla="*/ 79 h 87"/>
                <a:gd name="T4" fmla="*/ 48 w 70"/>
                <a:gd name="T5" fmla="*/ 46 h 87"/>
                <a:gd name="T6" fmla="*/ 70 w 70"/>
                <a:gd name="T7" fmla="*/ 0 h 87"/>
                <a:gd name="T8" fmla="*/ 28 w 70"/>
                <a:gd name="T9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7">
                  <a:moveTo>
                    <a:pt x="28" y="45"/>
                  </a:moveTo>
                  <a:cubicBezTo>
                    <a:pt x="14" y="58"/>
                    <a:pt x="0" y="64"/>
                    <a:pt x="8" y="79"/>
                  </a:cubicBezTo>
                  <a:cubicBezTo>
                    <a:pt x="13" y="87"/>
                    <a:pt x="34" y="66"/>
                    <a:pt x="48" y="46"/>
                  </a:cubicBezTo>
                  <a:cubicBezTo>
                    <a:pt x="61" y="25"/>
                    <a:pt x="67" y="5"/>
                    <a:pt x="70" y="0"/>
                  </a:cubicBezTo>
                  <a:cubicBezTo>
                    <a:pt x="63" y="6"/>
                    <a:pt x="45" y="29"/>
                    <a:pt x="2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978401" y="765176"/>
              <a:ext cx="61913" cy="103188"/>
            </a:xfrm>
            <a:custGeom>
              <a:avLst/>
              <a:gdLst>
                <a:gd name="T0" fmla="*/ 0 w 34"/>
                <a:gd name="T1" fmla="*/ 37 h 56"/>
                <a:gd name="T2" fmla="*/ 13 w 34"/>
                <a:gd name="T3" fmla="*/ 56 h 56"/>
                <a:gd name="T4" fmla="*/ 34 w 34"/>
                <a:gd name="T5" fmla="*/ 0 h 56"/>
                <a:gd name="T6" fmla="*/ 23 w 34"/>
                <a:gd name="T7" fmla="*/ 16 h 56"/>
                <a:gd name="T8" fmla="*/ 0 w 34"/>
                <a:gd name="T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6">
                  <a:moveTo>
                    <a:pt x="0" y="37"/>
                  </a:moveTo>
                  <a:cubicBezTo>
                    <a:pt x="6" y="42"/>
                    <a:pt x="7" y="51"/>
                    <a:pt x="13" y="56"/>
                  </a:cubicBezTo>
                  <a:cubicBezTo>
                    <a:pt x="15" y="42"/>
                    <a:pt x="34" y="11"/>
                    <a:pt x="34" y="0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16" y="23"/>
                    <a:pt x="6" y="28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965701" y="742951"/>
              <a:ext cx="231775" cy="403225"/>
            </a:xfrm>
            <a:custGeom>
              <a:avLst/>
              <a:gdLst>
                <a:gd name="T0" fmla="*/ 39 w 126"/>
                <a:gd name="T1" fmla="*/ 185 h 217"/>
                <a:gd name="T2" fmla="*/ 126 w 126"/>
                <a:gd name="T3" fmla="*/ 0 h 217"/>
                <a:gd name="T4" fmla="*/ 94 w 126"/>
                <a:gd name="T5" fmla="*/ 50 h 217"/>
                <a:gd name="T6" fmla="*/ 20 w 126"/>
                <a:gd name="T7" fmla="*/ 180 h 217"/>
                <a:gd name="T8" fmla="*/ 20 w 126"/>
                <a:gd name="T9" fmla="*/ 217 h 217"/>
                <a:gd name="T10" fmla="*/ 39 w 126"/>
                <a:gd name="T11" fmla="*/ 18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17">
                  <a:moveTo>
                    <a:pt x="39" y="185"/>
                  </a:moveTo>
                  <a:cubicBezTo>
                    <a:pt x="56" y="147"/>
                    <a:pt x="115" y="31"/>
                    <a:pt x="126" y="0"/>
                  </a:cubicBezTo>
                  <a:cubicBezTo>
                    <a:pt x="126" y="0"/>
                    <a:pt x="116" y="11"/>
                    <a:pt x="94" y="50"/>
                  </a:cubicBezTo>
                  <a:cubicBezTo>
                    <a:pt x="72" y="90"/>
                    <a:pt x="40" y="144"/>
                    <a:pt x="20" y="180"/>
                  </a:cubicBezTo>
                  <a:cubicBezTo>
                    <a:pt x="16" y="186"/>
                    <a:pt x="0" y="217"/>
                    <a:pt x="20" y="217"/>
                  </a:cubicBezTo>
                  <a:cubicBezTo>
                    <a:pt x="28" y="217"/>
                    <a:pt x="35" y="194"/>
                    <a:pt x="39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59363" y="1143001"/>
              <a:ext cx="171450" cy="401638"/>
            </a:xfrm>
            <a:custGeom>
              <a:avLst/>
              <a:gdLst>
                <a:gd name="T0" fmla="*/ 58 w 93"/>
                <a:gd name="T1" fmla="*/ 99 h 216"/>
                <a:gd name="T2" fmla="*/ 24 w 93"/>
                <a:gd name="T3" fmla="*/ 154 h 216"/>
                <a:gd name="T4" fmla="*/ 0 w 93"/>
                <a:gd name="T5" fmla="*/ 216 h 216"/>
                <a:gd name="T6" fmla="*/ 86 w 93"/>
                <a:gd name="T7" fmla="*/ 151 h 216"/>
                <a:gd name="T8" fmla="*/ 89 w 93"/>
                <a:gd name="T9" fmla="*/ 0 h 216"/>
                <a:gd name="T10" fmla="*/ 58 w 93"/>
                <a:gd name="T11" fmla="*/ 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16">
                  <a:moveTo>
                    <a:pt x="58" y="99"/>
                  </a:moveTo>
                  <a:cubicBezTo>
                    <a:pt x="49" y="118"/>
                    <a:pt x="34" y="135"/>
                    <a:pt x="24" y="154"/>
                  </a:cubicBezTo>
                  <a:cubicBezTo>
                    <a:pt x="14" y="175"/>
                    <a:pt x="6" y="195"/>
                    <a:pt x="0" y="216"/>
                  </a:cubicBezTo>
                  <a:cubicBezTo>
                    <a:pt x="21" y="187"/>
                    <a:pt x="48" y="164"/>
                    <a:pt x="86" y="151"/>
                  </a:cubicBezTo>
                  <a:cubicBezTo>
                    <a:pt x="88" y="104"/>
                    <a:pt x="93" y="49"/>
                    <a:pt x="89" y="0"/>
                  </a:cubicBezTo>
                  <a:cubicBezTo>
                    <a:pt x="67" y="30"/>
                    <a:pt x="73" y="68"/>
                    <a:pt x="58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4897438" y="187326"/>
              <a:ext cx="427038" cy="862013"/>
            </a:xfrm>
            <a:custGeom>
              <a:avLst/>
              <a:gdLst>
                <a:gd name="T0" fmla="*/ 174 w 232"/>
                <a:gd name="T1" fmla="*/ 253 h 463"/>
                <a:gd name="T2" fmla="*/ 198 w 232"/>
                <a:gd name="T3" fmla="*/ 271 h 463"/>
                <a:gd name="T4" fmla="*/ 188 w 232"/>
                <a:gd name="T5" fmla="*/ 221 h 463"/>
                <a:gd name="T6" fmla="*/ 188 w 232"/>
                <a:gd name="T7" fmla="*/ 198 h 463"/>
                <a:gd name="T8" fmla="*/ 232 w 232"/>
                <a:gd name="T9" fmla="*/ 177 h 463"/>
                <a:gd name="T10" fmla="*/ 228 w 232"/>
                <a:gd name="T11" fmla="*/ 146 h 463"/>
                <a:gd name="T12" fmla="*/ 175 w 232"/>
                <a:gd name="T13" fmla="*/ 151 h 463"/>
                <a:gd name="T14" fmla="*/ 152 w 232"/>
                <a:gd name="T15" fmla="*/ 142 h 463"/>
                <a:gd name="T16" fmla="*/ 149 w 232"/>
                <a:gd name="T17" fmla="*/ 142 h 463"/>
                <a:gd name="T18" fmla="*/ 151 w 232"/>
                <a:gd name="T19" fmla="*/ 147 h 463"/>
                <a:gd name="T20" fmla="*/ 155 w 232"/>
                <a:gd name="T21" fmla="*/ 162 h 463"/>
                <a:gd name="T22" fmla="*/ 159 w 232"/>
                <a:gd name="T23" fmla="*/ 163 h 463"/>
                <a:gd name="T24" fmla="*/ 167 w 232"/>
                <a:gd name="T25" fmla="*/ 154 h 463"/>
                <a:gd name="T26" fmla="*/ 167 w 232"/>
                <a:gd name="T27" fmla="*/ 178 h 463"/>
                <a:gd name="T28" fmla="*/ 126 w 232"/>
                <a:gd name="T29" fmla="*/ 184 h 463"/>
                <a:gd name="T30" fmla="*/ 119 w 232"/>
                <a:gd name="T31" fmla="*/ 163 h 463"/>
                <a:gd name="T32" fmla="*/ 128 w 232"/>
                <a:gd name="T33" fmla="*/ 165 h 463"/>
                <a:gd name="T34" fmla="*/ 131 w 232"/>
                <a:gd name="T35" fmla="*/ 164 h 463"/>
                <a:gd name="T36" fmla="*/ 111 w 232"/>
                <a:gd name="T37" fmla="*/ 158 h 463"/>
                <a:gd name="T38" fmla="*/ 80 w 232"/>
                <a:gd name="T39" fmla="*/ 157 h 463"/>
                <a:gd name="T40" fmla="*/ 59 w 232"/>
                <a:gd name="T41" fmla="*/ 15 h 463"/>
                <a:gd name="T42" fmla="*/ 34 w 232"/>
                <a:gd name="T43" fmla="*/ 14 h 463"/>
                <a:gd name="T44" fmla="*/ 31 w 232"/>
                <a:gd name="T45" fmla="*/ 17 h 463"/>
                <a:gd name="T46" fmla="*/ 42 w 232"/>
                <a:gd name="T47" fmla="*/ 34 h 463"/>
                <a:gd name="T48" fmla="*/ 60 w 232"/>
                <a:gd name="T49" fmla="*/ 79 h 463"/>
                <a:gd name="T50" fmla="*/ 60 w 232"/>
                <a:gd name="T51" fmla="*/ 236 h 463"/>
                <a:gd name="T52" fmla="*/ 43 w 232"/>
                <a:gd name="T53" fmla="*/ 83 h 463"/>
                <a:gd name="T54" fmla="*/ 42 w 232"/>
                <a:gd name="T55" fmla="*/ 172 h 463"/>
                <a:gd name="T56" fmla="*/ 41 w 232"/>
                <a:gd name="T57" fmla="*/ 257 h 463"/>
                <a:gd name="T58" fmla="*/ 43 w 232"/>
                <a:gd name="T59" fmla="*/ 195 h 463"/>
                <a:gd name="T60" fmla="*/ 79 w 232"/>
                <a:gd name="T61" fmla="*/ 228 h 463"/>
                <a:gd name="T62" fmla="*/ 100 w 232"/>
                <a:gd name="T63" fmla="*/ 219 h 463"/>
                <a:gd name="T64" fmla="*/ 81 w 232"/>
                <a:gd name="T65" fmla="*/ 314 h 463"/>
                <a:gd name="T66" fmla="*/ 121 w 232"/>
                <a:gd name="T67" fmla="*/ 260 h 463"/>
                <a:gd name="T68" fmla="*/ 164 w 232"/>
                <a:gd name="T69" fmla="*/ 283 h 463"/>
                <a:gd name="T70" fmla="*/ 81 w 232"/>
                <a:gd name="T71" fmla="*/ 369 h 463"/>
                <a:gd name="T72" fmla="*/ 195 w 232"/>
                <a:gd name="T73" fmla="*/ 279 h 463"/>
                <a:gd name="T74" fmla="*/ 30 w 232"/>
                <a:gd name="T75" fmla="*/ 34 h 463"/>
                <a:gd name="T76" fmla="*/ 41 w 232"/>
                <a:gd name="T77" fmla="*/ 32 h 463"/>
                <a:gd name="T78" fmla="*/ 106 w 232"/>
                <a:gd name="T79" fmla="*/ 172 h 463"/>
                <a:gd name="T80" fmla="*/ 81 w 232"/>
                <a:gd name="T81" fmla="*/ 161 h 463"/>
                <a:gd name="T82" fmla="*/ 90 w 232"/>
                <a:gd name="T83" fmla="*/ 181 h 463"/>
                <a:gd name="T84" fmla="*/ 107 w 232"/>
                <a:gd name="T85" fmla="*/ 202 h 463"/>
                <a:gd name="T86" fmla="*/ 92 w 232"/>
                <a:gd name="T87" fmla="*/ 207 h 463"/>
                <a:gd name="T88" fmla="*/ 147 w 232"/>
                <a:gd name="T89" fmla="*/ 173 h 463"/>
                <a:gd name="T90" fmla="*/ 149 w 232"/>
                <a:gd name="T91" fmla="*/ 190 h 463"/>
                <a:gd name="T92" fmla="*/ 144 w 232"/>
                <a:gd name="T93" fmla="*/ 211 h 463"/>
                <a:gd name="T94" fmla="*/ 153 w 232"/>
                <a:gd name="T95" fmla="*/ 218 h 463"/>
                <a:gd name="T96" fmla="*/ 155 w 232"/>
                <a:gd name="T97" fmla="*/ 224 h 463"/>
                <a:gd name="T98" fmla="*/ 151 w 232"/>
                <a:gd name="T99" fmla="*/ 231 h 463"/>
                <a:gd name="T100" fmla="*/ 166 w 232"/>
                <a:gd name="T101" fmla="*/ 203 h 463"/>
                <a:gd name="T102" fmla="*/ 154 w 232"/>
                <a:gd name="T103" fmla="*/ 199 h 463"/>
                <a:gd name="T104" fmla="*/ 128 w 232"/>
                <a:gd name="T105" fmla="*/ 241 h 463"/>
                <a:gd name="T106" fmla="*/ 145 w 232"/>
                <a:gd name="T107" fmla="*/ 243 h 463"/>
                <a:gd name="T108" fmla="*/ 149 w 232"/>
                <a:gd name="T109" fmla="*/ 265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463">
                  <a:moveTo>
                    <a:pt x="172" y="270"/>
                  </a:moveTo>
                  <a:cubicBezTo>
                    <a:pt x="172" y="246"/>
                    <a:pt x="172" y="246"/>
                    <a:pt x="172" y="246"/>
                  </a:cubicBezTo>
                  <a:cubicBezTo>
                    <a:pt x="172" y="246"/>
                    <a:pt x="173" y="252"/>
                    <a:pt x="174" y="253"/>
                  </a:cubicBezTo>
                  <a:cubicBezTo>
                    <a:pt x="174" y="254"/>
                    <a:pt x="179" y="256"/>
                    <a:pt x="179" y="256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98" y="271"/>
                    <a:pt x="198" y="271"/>
                    <a:pt x="198" y="271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86" y="238"/>
                    <a:pt x="190" y="236"/>
                    <a:pt x="191" y="232"/>
                  </a:cubicBezTo>
                  <a:cubicBezTo>
                    <a:pt x="192" y="230"/>
                    <a:pt x="190" y="226"/>
                    <a:pt x="188" y="221"/>
                  </a:cubicBezTo>
                  <a:cubicBezTo>
                    <a:pt x="186" y="212"/>
                    <a:pt x="184" y="203"/>
                    <a:pt x="184" y="203"/>
                  </a:cubicBezTo>
                  <a:cubicBezTo>
                    <a:pt x="184" y="203"/>
                    <a:pt x="188" y="204"/>
                    <a:pt x="189" y="202"/>
                  </a:cubicBezTo>
                  <a:cubicBezTo>
                    <a:pt x="190" y="201"/>
                    <a:pt x="189" y="200"/>
                    <a:pt x="188" y="198"/>
                  </a:cubicBezTo>
                  <a:cubicBezTo>
                    <a:pt x="186" y="195"/>
                    <a:pt x="185" y="193"/>
                    <a:pt x="185" y="193"/>
                  </a:cubicBezTo>
                  <a:cubicBezTo>
                    <a:pt x="185" y="193"/>
                    <a:pt x="186" y="188"/>
                    <a:pt x="187" y="181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86" y="173"/>
                    <a:pt x="186" y="173"/>
                    <a:pt x="186" y="173"/>
                  </a:cubicBezTo>
                  <a:cubicBezTo>
                    <a:pt x="186" y="171"/>
                    <a:pt x="186" y="168"/>
                    <a:pt x="185" y="16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182" y="158"/>
                    <a:pt x="182" y="158"/>
                    <a:pt x="182" y="158"/>
                  </a:cubicBezTo>
                  <a:cubicBezTo>
                    <a:pt x="181" y="156"/>
                    <a:pt x="180" y="155"/>
                    <a:pt x="179" y="154"/>
                  </a:cubicBezTo>
                  <a:cubicBezTo>
                    <a:pt x="178" y="153"/>
                    <a:pt x="176" y="152"/>
                    <a:pt x="175" y="151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2" y="144"/>
                    <a:pt x="157" y="143"/>
                    <a:pt x="152" y="142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4" y="141"/>
                    <a:pt x="147" y="141"/>
                    <a:pt x="149" y="142"/>
                  </a:cubicBezTo>
                  <a:cubicBezTo>
                    <a:pt x="150" y="142"/>
                    <a:pt x="151" y="142"/>
                    <a:pt x="152" y="143"/>
                  </a:cubicBezTo>
                  <a:cubicBezTo>
                    <a:pt x="159" y="145"/>
                    <a:pt x="163" y="149"/>
                    <a:pt x="163" y="149"/>
                  </a:cubicBezTo>
                  <a:cubicBezTo>
                    <a:pt x="159" y="148"/>
                    <a:pt x="154" y="148"/>
                    <a:pt x="151" y="147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2" y="162"/>
                    <a:pt x="154" y="162"/>
                    <a:pt x="155" y="162"/>
                  </a:cubicBezTo>
                  <a:cubicBezTo>
                    <a:pt x="155" y="162"/>
                    <a:pt x="155" y="162"/>
                    <a:pt x="155" y="162"/>
                  </a:cubicBezTo>
                  <a:cubicBezTo>
                    <a:pt x="155" y="159"/>
                    <a:pt x="157" y="151"/>
                    <a:pt x="157" y="151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59" y="151"/>
                    <a:pt x="159" y="158"/>
                    <a:pt x="159" y="163"/>
                  </a:cubicBezTo>
                  <a:cubicBezTo>
                    <a:pt x="159" y="163"/>
                    <a:pt x="160" y="164"/>
                    <a:pt x="161" y="164"/>
                  </a:cubicBezTo>
                  <a:cubicBezTo>
                    <a:pt x="162" y="161"/>
                    <a:pt x="165" y="153"/>
                    <a:pt x="165" y="153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7" y="154"/>
                    <a:pt x="165" y="161"/>
                    <a:pt x="164" y="165"/>
                  </a:cubicBezTo>
                  <a:cubicBezTo>
                    <a:pt x="170" y="168"/>
                    <a:pt x="174" y="172"/>
                    <a:pt x="178" y="176"/>
                  </a:cubicBezTo>
                  <a:cubicBezTo>
                    <a:pt x="178" y="176"/>
                    <a:pt x="167" y="176"/>
                    <a:pt x="167" y="178"/>
                  </a:cubicBezTo>
                  <a:cubicBezTo>
                    <a:pt x="166" y="179"/>
                    <a:pt x="165" y="179"/>
                    <a:pt x="158" y="177"/>
                  </a:cubicBezTo>
                  <a:cubicBezTo>
                    <a:pt x="151" y="174"/>
                    <a:pt x="146" y="169"/>
                    <a:pt x="146" y="169"/>
                  </a:cubicBezTo>
                  <a:cubicBezTo>
                    <a:pt x="146" y="169"/>
                    <a:pt x="132" y="180"/>
                    <a:pt x="126" y="184"/>
                  </a:cubicBezTo>
                  <a:cubicBezTo>
                    <a:pt x="119" y="188"/>
                    <a:pt x="113" y="188"/>
                    <a:pt x="113" y="188"/>
                  </a:cubicBezTo>
                  <a:cubicBezTo>
                    <a:pt x="113" y="180"/>
                    <a:pt x="116" y="173"/>
                    <a:pt x="122" y="169"/>
                  </a:cubicBezTo>
                  <a:cubicBezTo>
                    <a:pt x="119" y="163"/>
                    <a:pt x="119" y="163"/>
                    <a:pt x="119" y="163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26" y="166"/>
                    <a:pt x="127" y="166"/>
                    <a:pt x="128" y="165"/>
                  </a:cubicBezTo>
                  <a:cubicBezTo>
                    <a:pt x="123" y="154"/>
                    <a:pt x="123" y="154"/>
                    <a:pt x="123" y="154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5"/>
                    <a:pt x="130" y="162"/>
                    <a:pt x="131" y="164"/>
                  </a:cubicBezTo>
                  <a:cubicBezTo>
                    <a:pt x="131" y="164"/>
                    <a:pt x="132" y="163"/>
                    <a:pt x="133" y="163"/>
                  </a:cubicBezTo>
                  <a:cubicBezTo>
                    <a:pt x="131" y="150"/>
                    <a:pt x="131" y="150"/>
                    <a:pt x="131" y="150"/>
                  </a:cubicBezTo>
                  <a:cubicBezTo>
                    <a:pt x="119" y="153"/>
                    <a:pt x="111" y="158"/>
                    <a:pt x="111" y="158"/>
                  </a:cubicBezTo>
                  <a:cubicBezTo>
                    <a:pt x="111" y="158"/>
                    <a:pt x="111" y="158"/>
                    <a:pt x="111" y="159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80" y="157"/>
                    <a:pt x="76" y="137"/>
                    <a:pt x="75" y="127"/>
                  </a:cubicBezTo>
                  <a:cubicBezTo>
                    <a:pt x="71" y="92"/>
                    <a:pt x="72" y="56"/>
                    <a:pt x="67" y="27"/>
                  </a:cubicBezTo>
                  <a:cubicBezTo>
                    <a:pt x="67" y="23"/>
                    <a:pt x="60" y="19"/>
                    <a:pt x="59" y="15"/>
                  </a:cubicBezTo>
                  <a:cubicBezTo>
                    <a:pt x="58" y="12"/>
                    <a:pt x="59" y="7"/>
                    <a:pt x="58" y="3"/>
                  </a:cubicBezTo>
                  <a:cubicBezTo>
                    <a:pt x="52" y="2"/>
                    <a:pt x="43" y="0"/>
                    <a:pt x="38" y="3"/>
                  </a:cubicBezTo>
                  <a:cubicBezTo>
                    <a:pt x="43" y="8"/>
                    <a:pt x="35" y="11"/>
                    <a:pt x="34" y="14"/>
                  </a:cubicBezTo>
                  <a:cubicBezTo>
                    <a:pt x="38" y="17"/>
                    <a:pt x="39" y="20"/>
                    <a:pt x="40" y="23"/>
                  </a:cubicBezTo>
                  <a:cubicBezTo>
                    <a:pt x="36" y="23"/>
                    <a:pt x="35" y="22"/>
                    <a:pt x="29" y="24"/>
                  </a:cubicBezTo>
                  <a:cubicBezTo>
                    <a:pt x="27" y="20"/>
                    <a:pt x="31" y="17"/>
                    <a:pt x="31" y="17"/>
                  </a:cubicBezTo>
                  <a:cubicBezTo>
                    <a:pt x="18" y="20"/>
                    <a:pt x="22" y="24"/>
                    <a:pt x="25" y="29"/>
                  </a:cubicBezTo>
                  <a:cubicBezTo>
                    <a:pt x="23" y="33"/>
                    <a:pt x="25" y="39"/>
                    <a:pt x="28" y="38"/>
                  </a:cubicBezTo>
                  <a:cubicBezTo>
                    <a:pt x="34" y="38"/>
                    <a:pt x="38" y="36"/>
                    <a:pt x="42" y="34"/>
                  </a:cubicBezTo>
                  <a:cubicBezTo>
                    <a:pt x="48" y="36"/>
                    <a:pt x="52" y="30"/>
                    <a:pt x="54" y="34"/>
                  </a:cubicBezTo>
                  <a:cubicBezTo>
                    <a:pt x="52" y="53"/>
                    <a:pt x="52" y="64"/>
                    <a:pt x="50" y="83"/>
                  </a:cubicBezTo>
                  <a:cubicBezTo>
                    <a:pt x="58" y="86"/>
                    <a:pt x="58" y="75"/>
                    <a:pt x="60" y="79"/>
                  </a:cubicBezTo>
                  <a:cubicBezTo>
                    <a:pt x="65" y="99"/>
                    <a:pt x="68" y="121"/>
                    <a:pt x="51" y="132"/>
                  </a:cubicBezTo>
                  <a:cubicBezTo>
                    <a:pt x="57" y="151"/>
                    <a:pt x="66" y="199"/>
                    <a:pt x="72" y="221"/>
                  </a:cubicBezTo>
                  <a:cubicBezTo>
                    <a:pt x="68" y="227"/>
                    <a:pt x="64" y="232"/>
                    <a:pt x="60" y="236"/>
                  </a:cubicBezTo>
                  <a:cubicBezTo>
                    <a:pt x="53" y="212"/>
                    <a:pt x="47" y="184"/>
                    <a:pt x="44" y="170"/>
                  </a:cubicBezTo>
                  <a:cubicBezTo>
                    <a:pt x="43" y="161"/>
                    <a:pt x="38" y="137"/>
                    <a:pt x="41" y="126"/>
                  </a:cubicBezTo>
                  <a:cubicBezTo>
                    <a:pt x="46" y="108"/>
                    <a:pt x="45" y="96"/>
                    <a:pt x="43" y="83"/>
                  </a:cubicBezTo>
                  <a:cubicBezTo>
                    <a:pt x="39" y="111"/>
                    <a:pt x="26" y="136"/>
                    <a:pt x="38" y="163"/>
                  </a:cubicBezTo>
                  <a:cubicBezTo>
                    <a:pt x="38" y="164"/>
                    <a:pt x="38" y="165"/>
                    <a:pt x="39" y="165"/>
                  </a:cubicBezTo>
                  <a:cubicBezTo>
                    <a:pt x="40" y="168"/>
                    <a:pt x="41" y="170"/>
                    <a:pt x="42" y="172"/>
                  </a:cubicBezTo>
                  <a:cubicBezTo>
                    <a:pt x="42" y="177"/>
                    <a:pt x="42" y="184"/>
                    <a:pt x="42" y="192"/>
                  </a:cubicBezTo>
                  <a:cubicBezTo>
                    <a:pt x="0" y="245"/>
                    <a:pt x="37" y="263"/>
                    <a:pt x="41" y="269"/>
                  </a:cubicBezTo>
                  <a:cubicBezTo>
                    <a:pt x="43" y="270"/>
                    <a:pt x="42" y="266"/>
                    <a:pt x="41" y="257"/>
                  </a:cubicBezTo>
                  <a:cubicBezTo>
                    <a:pt x="64" y="264"/>
                    <a:pt x="78" y="232"/>
                    <a:pt x="78" y="232"/>
                  </a:cubicBezTo>
                  <a:cubicBezTo>
                    <a:pt x="78" y="232"/>
                    <a:pt x="65" y="253"/>
                    <a:pt x="40" y="247"/>
                  </a:cubicBezTo>
                  <a:cubicBezTo>
                    <a:pt x="38" y="232"/>
                    <a:pt x="38" y="212"/>
                    <a:pt x="43" y="195"/>
                  </a:cubicBezTo>
                  <a:cubicBezTo>
                    <a:pt x="44" y="209"/>
                    <a:pt x="48" y="224"/>
                    <a:pt x="55" y="240"/>
                  </a:cubicBezTo>
                  <a:cubicBezTo>
                    <a:pt x="51" y="243"/>
                    <a:pt x="47" y="244"/>
                    <a:pt x="47" y="244"/>
                  </a:cubicBezTo>
                  <a:cubicBezTo>
                    <a:pt x="47" y="244"/>
                    <a:pt x="58" y="249"/>
                    <a:pt x="79" y="228"/>
                  </a:cubicBezTo>
                  <a:cubicBezTo>
                    <a:pt x="84" y="223"/>
                    <a:pt x="88" y="219"/>
                    <a:pt x="90" y="214"/>
                  </a:cubicBezTo>
                  <a:cubicBezTo>
                    <a:pt x="90" y="215"/>
                    <a:pt x="90" y="215"/>
                    <a:pt x="90" y="215"/>
                  </a:cubicBezTo>
                  <a:cubicBezTo>
                    <a:pt x="93" y="216"/>
                    <a:pt x="97" y="217"/>
                    <a:pt x="100" y="219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99" y="220"/>
                    <a:pt x="110" y="226"/>
                    <a:pt x="112" y="232"/>
                  </a:cubicBezTo>
                  <a:cubicBezTo>
                    <a:pt x="107" y="288"/>
                    <a:pt x="81" y="314"/>
                    <a:pt x="81" y="314"/>
                  </a:cubicBezTo>
                  <a:cubicBezTo>
                    <a:pt x="81" y="314"/>
                    <a:pt x="119" y="296"/>
                    <a:pt x="118" y="243"/>
                  </a:cubicBezTo>
                  <a:cubicBezTo>
                    <a:pt x="120" y="244"/>
                    <a:pt x="123" y="245"/>
                    <a:pt x="121" y="251"/>
                  </a:cubicBezTo>
                  <a:cubicBezTo>
                    <a:pt x="119" y="259"/>
                    <a:pt x="121" y="260"/>
                    <a:pt x="121" y="260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125" y="248"/>
                    <a:pt x="125" y="248"/>
                    <a:pt x="125" y="248"/>
                  </a:cubicBezTo>
                  <a:cubicBezTo>
                    <a:pt x="136" y="271"/>
                    <a:pt x="148" y="281"/>
                    <a:pt x="164" y="283"/>
                  </a:cubicBezTo>
                  <a:cubicBezTo>
                    <a:pt x="139" y="310"/>
                    <a:pt x="76" y="341"/>
                    <a:pt x="57" y="378"/>
                  </a:cubicBezTo>
                  <a:cubicBezTo>
                    <a:pt x="38" y="415"/>
                    <a:pt x="37" y="463"/>
                    <a:pt x="66" y="449"/>
                  </a:cubicBezTo>
                  <a:cubicBezTo>
                    <a:pt x="55" y="443"/>
                    <a:pt x="67" y="389"/>
                    <a:pt x="81" y="369"/>
                  </a:cubicBezTo>
                  <a:cubicBezTo>
                    <a:pt x="87" y="383"/>
                    <a:pt x="72" y="397"/>
                    <a:pt x="75" y="408"/>
                  </a:cubicBezTo>
                  <a:cubicBezTo>
                    <a:pt x="99" y="370"/>
                    <a:pt x="147" y="322"/>
                    <a:pt x="165" y="283"/>
                  </a:cubicBezTo>
                  <a:cubicBezTo>
                    <a:pt x="174" y="283"/>
                    <a:pt x="184" y="282"/>
                    <a:pt x="195" y="279"/>
                  </a:cubicBezTo>
                  <a:cubicBezTo>
                    <a:pt x="195" y="279"/>
                    <a:pt x="180" y="279"/>
                    <a:pt x="166" y="274"/>
                  </a:cubicBezTo>
                  <a:cubicBezTo>
                    <a:pt x="168" y="273"/>
                    <a:pt x="170" y="272"/>
                    <a:pt x="172" y="270"/>
                  </a:cubicBezTo>
                  <a:close/>
                  <a:moveTo>
                    <a:pt x="30" y="34"/>
                  </a:moveTo>
                  <a:cubicBezTo>
                    <a:pt x="29" y="31"/>
                    <a:pt x="30" y="30"/>
                    <a:pt x="30" y="29"/>
                  </a:cubicBezTo>
                  <a:cubicBezTo>
                    <a:pt x="35" y="27"/>
                    <a:pt x="37" y="27"/>
                    <a:pt x="40" y="25"/>
                  </a:cubicBezTo>
                  <a:cubicBezTo>
                    <a:pt x="40" y="28"/>
                    <a:pt x="41" y="30"/>
                    <a:pt x="41" y="32"/>
                  </a:cubicBezTo>
                  <a:cubicBezTo>
                    <a:pt x="38" y="32"/>
                    <a:pt x="37" y="31"/>
                    <a:pt x="30" y="34"/>
                  </a:cubicBezTo>
                  <a:close/>
                  <a:moveTo>
                    <a:pt x="107" y="167"/>
                  </a:moveTo>
                  <a:cubicBezTo>
                    <a:pt x="107" y="169"/>
                    <a:pt x="106" y="171"/>
                    <a:pt x="106" y="172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6" y="171"/>
                    <a:pt x="84" y="167"/>
                    <a:pt x="81" y="162"/>
                  </a:cubicBezTo>
                  <a:cubicBezTo>
                    <a:pt x="81" y="161"/>
                    <a:pt x="81" y="161"/>
                    <a:pt x="81" y="161"/>
                  </a:cubicBezTo>
                  <a:lnTo>
                    <a:pt x="107" y="167"/>
                  </a:lnTo>
                  <a:close/>
                  <a:moveTo>
                    <a:pt x="92" y="207"/>
                  </a:moveTo>
                  <a:cubicBezTo>
                    <a:pt x="95" y="199"/>
                    <a:pt x="93" y="190"/>
                    <a:pt x="90" y="181"/>
                  </a:cubicBezTo>
                  <a:cubicBezTo>
                    <a:pt x="107" y="182"/>
                    <a:pt x="107" y="182"/>
                    <a:pt x="107" y="182"/>
                  </a:cubicBezTo>
                  <a:cubicBezTo>
                    <a:pt x="107" y="185"/>
                    <a:pt x="108" y="189"/>
                    <a:pt x="109" y="192"/>
                  </a:cubicBezTo>
                  <a:cubicBezTo>
                    <a:pt x="107" y="202"/>
                    <a:pt x="107" y="202"/>
                    <a:pt x="107" y="202"/>
                  </a:cubicBezTo>
                  <a:cubicBezTo>
                    <a:pt x="107" y="202"/>
                    <a:pt x="107" y="203"/>
                    <a:pt x="109" y="205"/>
                  </a:cubicBezTo>
                  <a:cubicBezTo>
                    <a:pt x="102" y="216"/>
                    <a:pt x="102" y="216"/>
                    <a:pt x="102" y="216"/>
                  </a:cubicBezTo>
                  <a:cubicBezTo>
                    <a:pt x="99" y="213"/>
                    <a:pt x="95" y="209"/>
                    <a:pt x="92" y="207"/>
                  </a:cubicBezTo>
                  <a:close/>
                  <a:moveTo>
                    <a:pt x="118" y="192"/>
                  </a:moveTo>
                  <a:cubicBezTo>
                    <a:pt x="118" y="192"/>
                    <a:pt x="127" y="185"/>
                    <a:pt x="134" y="182"/>
                  </a:cubicBezTo>
                  <a:cubicBezTo>
                    <a:pt x="142" y="179"/>
                    <a:pt x="147" y="173"/>
                    <a:pt x="147" y="173"/>
                  </a:cubicBezTo>
                  <a:cubicBezTo>
                    <a:pt x="147" y="173"/>
                    <a:pt x="161" y="183"/>
                    <a:pt x="167" y="186"/>
                  </a:cubicBezTo>
                  <a:cubicBezTo>
                    <a:pt x="167" y="186"/>
                    <a:pt x="165" y="188"/>
                    <a:pt x="161" y="188"/>
                  </a:cubicBezTo>
                  <a:cubicBezTo>
                    <a:pt x="156" y="188"/>
                    <a:pt x="149" y="190"/>
                    <a:pt x="149" y="190"/>
                  </a:cubicBezTo>
                  <a:cubicBezTo>
                    <a:pt x="149" y="190"/>
                    <a:pt x="150" y="197"/>
                    <a:pt x="149" y="201"/>
                  </a:cubicBezTo>
                  <a:cubicBezTo>
                    <a:pt x="149" y="204"/>
                    <a:pt x="152" y="206"/>
                    <a:pt x="150" y="208"/>
                  </a:cubicBezTo>
                  <a:cubicBezTo>
                    <a:pt x="148" y="211"/>
                    <a:pt x="144" y="211"/>
                    <a:pt x="144" y="211"/>
                  </a:cubicBezTo>
                  <a:cubicBezTo>
                    <a:pt x="144" y="211"/>
                    <a:pt x="147" y="212"/>
                    <a:pt x="148" y="213"/>
                  </a:cubicBezTo>
                  <a:cubicBezTo>
                    <a:pt x="150" y="214"/>
                    <a:pt x="151" y="216"/>
                    <a:pt x="151" y="216"/>
                  </a:cubicBezTo>
                  <a:cubicBezTo>
                    <a:pt x="151" y="216"/>
                    <a:pt x="153" y="216"/>
                    <a:pt x="153" y="218"/>
                  </a:cubicBezTo>
                  <a:cubicBezTo>
                    <a:pt x="153" y="221"/>
                    <a:pt x="151" y="222"/>
                    <a:pt x="148" y="222"/>
                  </a:cubicBezTo>
                  <a:cubicBezTo>
                    <a:pt x="146" y="222"/>
                    <a:pt x="146" y="223"/>
                    <a:pt x="149" y="223"/>
                  </a:cubicBezTo>
                  <a:cubicBezTo>
                    <a:pt x="152" y="223"/>
                    <a:pt x="153" y="223"/>
                    <a:pt x="155" y="224"/>
                  </a:cubicBezTo>
                  <a:cubicBezTo>
                    <a:pt x="157" y="224"/>
                    <a:pt x="157" y="225"/>
                    <a:pt x="157" y="225"/>
                  </a:cubicBezTo>
                  <a:cubicBezTo>
                    <a:pt x="157" y="225"/>
                    <a:pt x="155" y="226"/>
                    <a:pt x="155" y="228"/>
                  </a:cubicBezTo>
                  <a:cubicBezTo>
                    <a:pt x="155" y="229"/>
                    <a:pt x="154" y="231"/>
                    <a:pt x="151" y="231"/>
                  </a:cubicBezTo>
                  <a:cubicBezTo>
                    <a:pt x="145" y="232"/>
                    <a:pt x="128" y="233"/>
                    <a:pt x="126" y="227"/>
                  </a:cubicBezTo>
                  <a:cubicBezTo>
                    <a:pt x="123" y="220"/>
                    <a:pt x="118" y="192"/>
                    <a:pt x="118" y="192"/>
                  </a:cubicBezTo>
                  <a:close/>
                  <a:moveTo>
                    <a:pt x="166" y="203"/>
                  </a:moveTo>
                  <a:cubicBezTo>
                    <a:pt x="162" y="207"/>
                    <a:pt x="161" y="215"/>
                    <a:pt x="159" y="215"/>
                  </a:cubicBezTo>
                  <a:cubicBezTo>
                    <a:pt x="158" y="215"/>
                    <a:pt x="157" y="209"/>
                    <a:pt x="156" y="206"/>
                  </a:cubicBezTo>
                  <a:cubicBezTo>
                    <a:pt x="155" y="202"/>
                    <a:pt x="154" y="199"/>
                    <a:pt x="154" y="199"/>
                  </a:cubicBezTo>
                  <a:cubicBezTo>
                    <a:pt x="154" y="199"/>
                    <a:pt x="165" y="198"/>
                    <a:pt x="166" y="203"/>
                  </a:cubicBezTo>
                  <a:close/>
                  <a:moveTo>
                    <a:pt x="149" y="265"/>
                  </a:moveTo>
                  <a:cubicBezTo>
                    <a:pt x="140" y="257"/>
                    <a:pt x="133" y="247"/>
                    <a:pt x="128" y="241"/>
                  </a:cubicBezTo>
                  <a:cubicBezTo>
                    <a:pt x="128" y="232"/>
                    <a:pt x="128" y="232"/>
                    <a:pt x="128" y="232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33" y="233"/>
                    <a:pt x="137" y="237"/>
                    <a:pt x="145" y="243"/>
                  </a:cubicBezTo>
                  <a:cubicBezTo>
                    <a:pt x="153" y="249"/>
                    <a:pt x="160" y="256"/>
                    <a:pt x="160" y="25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0"/>
                    <a:pt x="152" y="268"/>
                    <a:pt x="149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141913" y="463551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6 w 7"/>
                <a:gd name="T3" fmla="*/ 0 h 14"/>
                <a:gd name="T4" fmla="*/ 0 w 7"/>
                <a:gd name="T5" fmla="*/ 1 h 14"/>
                <a:gd name="T6" fmla="*/ 4 w 7"/>
                <a:gd name="T7" fmla="*/ 14 h 14"/>
                <a:gd name="T8" fmla="*/ 7 w 7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156201" y="461963"/>
              <a:ext cx="12700" cy="25400"/>
            </a:xfrm>
            <a:custGeom>
              <a:avLst/>
              <a:gdLst>
                <a:gd name="T0" fmla="*/ 7 w 7"/>
                <a:gd name="T1" fmla="*/ 14 h 14"/>
                <a:gd name="T2" fmla="*/ 7 w 7"/>
                <a:gd name="T3" fmla="*/ 0 h 14"/>
                <a:gd name="T4" fmla="*/ 0 w 7"/>
                <a:gd name="T5" fmla="*/ 1 h 14"/>
                <a:gd name="T6" fmla="*/ 3 w 7"/>
                <a:gd name="T7" fmla="*/ 14 h 14"/>
                <a:gd name="T8" fmla="*/ 4 w 7"/>
                <a:gd name="T9" fmla="*/ 14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1"/>
                    <a:pt x="0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046663" y="398463"/>
              <a:ext cx="82550" cy="68263"/>
            </a:xfrm>
            <a:custGeom>
              <a:avLst/>
              <a:gdLst>
                <a:gd name="T0" fmla="*/ 37 w 45"/>
                <a:gd name="T1" fmla="*/ 36 h 37"/>
                <a:gd name="T2" fmla="*/ 44 w 45"/>
                <a:gd name="T3" fmla="*/ 31 h 37"/>
                <a:gd name="T4" fmla="*/ 45 w 45"/>
                <a:gd name="T5" fmla="*/ 31 h 37"/>
                <a:gd name="T6" fmla="*/ 44 w 45"/>
                <a:gd name="T7" fmla="*/ 31 h 37"/>
                <a:gd name="T8" fmla="*/ 0 w 45"/>
                <a:gd name="T9" fmla="*/ 0 h 37"/>
                <a:gd name="T10" fmla="*/ 36 w 45"/>
                <a:gd name="T11" fmla="*/ 37 h 37"/>
                <a:gd name="T12" fmla="*/ 37 w 45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7">
                  <a:moveTo>
                    <a:pt x="37" y="36"/>
                  </a:moveTo>
                  <a:cubicBezTo>
                    <a:pt x="39" y="35"/>
                    <a:pt x="41" y="33"/>
                    <a:pt x="44" y="31"/>
                  </a:cubicBezTo>
                  <a:cubicBezTo>
                    <a:pt x="44" y="31"/>
                    <a:pt x="44" y="31"/>
                    <a:pt x="45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127626" y="538163"/>
              <a:ext cx="28575" cy="15875"/>
            </a:xfrm>
            <a:custGeom>
              <a:avLst/>
              <a:gdLst>
                <a:gd name="T0" fmla="*/ 6 w 16"/>
                <a:gd name="T1" fmla="*/ 7 h 9"/>
                <a:gd name="T2" fmla="*/ 14 w 16"/>
                <a:gd name="T3" fmla="*/ 8 h 9"/>
                <a:gd name="T4" fmla="*/ 16 w 16"/>
                <a:gd name="T5" fmla="*/ 4 h 9"/>
                <a:gd name="T6" fmla="*/ 12 w 16"/>
                <a:gd name="T7" fmla="*/ 0 h 9"/>
                <a:gd name="T8" fmla="*/ 11 w 16"/>
                <a:gd name="T9" fmla="*/ 2 h 9"/>
                <a:gd name="T10" fmla="*/ 3 w 16"/>
                <a:gd name="T11" fmla="*/ 4 h 9"/>
                <a:gd name="T12" fmla="*/ 2 w 16"/>
                <a:gd name="T13" fmla="*/ 8 h 9"/>
                <a:gd name="T14" fmla="*/ 6 w 16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6" y="7"/>
                  </a:moveTo>
                  <a:cubicBezTo>
                    <a:pt x="9" y="5"/>
                    <a:pt x="11" y="5"/>
                    <a:pt x="14" y="8"/>
                  </a:cubicBezTo>
                  <a:cubicBezTo>
                    <a:pt x="15" y="9"/>
                    <a:pt x="16" y="7"/>
                    <a:pt x="16" y="4"/>
                  </a:cubicBezTo>
                  <a:cubicBezTo>
                    <a:pt x="16" y="2"/>
                    <a:pt x="12" y="0"/>
                    <a:pt x="12" y="0"/>
                  </a:cubicBezTo>
                  <a:cubicBezTo>
                    <a:pt x="12" y="0"/>
                    <a:pt x="12" y="2"/>
                    <a:pt x="11" y="2"/>
                  </a:cubicBezTo>
                  <a:cubicBezTo>
                    <a:pt x="10" y="3"/>
                    <a:pt x="7" y="3"/>
                    <a:pt x="3" y="4"/>
                  </a:cubicBezTo>
                  <a:cubicBezTo>
                    <a:pt x="0" y="6"/>
                    <a:pt x="2" y="8"/>
                    <a:pt x="2" y="8"/>
                  </a:cubicBezTo>
                  <a:cubicBezTo>
                    <a:pt x="2" y="8"/>
                    <a:pt x="4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967288" y="261938"/>
              <a:ext cx="12700" cy="69850"/>
            </a:xfrm>
            <a:custGeom>
              <a:avLst/>
              <a:gdLst>
                <a:gd name="T0" fmla="*/ 2 w 8"/>
                <a:gd name="T1" fmla="*/ 0 h 44"/>
                <a:gd name="T2" fmla="*/ 0 w 8"/>
                <a:gd name="T3" fmla="*/ 13 h 44"/>
                <a:gd name="T4" fmla="*/ 3 w 8"/>
                <a:gd name="T5" fmla="*/ 44 h 44"/>
                <a:gd name="T6" fmla="*/ 8 w 8"/>
                <a:gd name="T7" fmla="*/ 44 h 44"/>
                <a:gd name="T8" fmla="*/ 2 w 8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2" y="0"/>
                  </a:moveTo>
                  <a:lnTo>
                    <a:pt x="0" y="13"/>
                  </a:lnTo>
                  <a:lnTo>
                    <a:pt x="3" y="44"/>
                  </a:lnTo>
                  <a:lnTo>
                    <a:pt x="8" y="4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4979988" y="261938"/>
              <a:ext cx="7938" cy="63500"/>
            </a:xfrm>
            <a:custGeom>
              <a:avLst/>
              <a:gdLst>
                <a:gd name="T0" fmla="*/ 5 w 5"/>
                <a:gd name="T1" fmla="*/ 39 h 40"/>
                <a:gd name="T2" fmla="*/ 4 w 5"/>
                <a:gd name="T3" fmla="*/ 0 h 40"/>
                <a:gd name="T4" fmla="*/ 0 w 5"/>
                <a:gd name="T5" fmla="*/ 1 h 40"/>
                <a:gd name="T6" fmla="*/ 2 w 5"/>
                <a:gd name="T7" fmla="*/ 40 h 40"/>
                <a:gd name="T8" fmla="*/ 5 w 5"/>
                <a:gd name="T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0">
                  <a:moveTo>
                    <a:pt x="5" y="39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40"/>
                  </a:lnTo>
                  <a:lnTo>
                    <a:pt x="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879976" y="2005013"/>
              <a:ext cx="5524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4879976" y="1811338"/>
              <a:ext cx="552450" cy="174625"/>
            </a:xfrm>
            <a:custGeom>
              <a:avLst/>
              <a:gdLst>
                <a:gd name="T0" fmla="*/ 0 w 348"/>
                <a:gd name="T1" fmla="*/ 110 h 110"/>
                <a:gd name="T2" fmla="*/ 348 w 348"/>
                <a:gd name="T3" fmla="*/ 110 h 110"/>
                <a:gd name="T4" fmla="*/ 348 w 348"/>
                <a:gd name="T5" fmla="*/ 0 h 110"/>
                <a:gd name="T6" fmla="*/ 0 w 348"/>
                <a:gd name="T7" fmla="*/ 0 h 110"/>
                <a:gd name="T8" fmla="*/ 0 w 348"/>
                <a:gd name="T9" fmla="*/ 110 h 110"/>
                <a:gd name="T10" fmla="*/ 221 w 348"/>
                <a:gd name="T11" fmla="*/ 7 h 110"/>
                <a:gd name="T12" fmla="*/ 266 w 348"/>
                <a:gd name="T13" fmla="*/ 7 h 110"/>
                <a:gd name="T14" fmla="*/ 266 w 348"/>
                <a:gd name="T15" fmla="*/ 9 h 110"/>
                <a:gd name="T16" fmla="*/ 266 w 348"/>
                <a:gd name="T17" fmla="*/ 100 h 110"/>
                <a:gd name="T18" fmla="*/ 266 w 348"/>
                <a:gd name="T19" fmla="*/ 101 h 110"/>
                <a:gd name="T20" fmla="*/ 221 w 348"/>
                <a:gd name="T21" fmla="*/ 101 h 110"/>
                <a:gd name="T22" fmla="*/ 221 w 348"/>
                <a:gd name="T23" fmla="*/ 7 h 110"/>
                <a:gd name="T24" fmla="*/ 151 w 348"/>
                <a:gd name="T25" fmla="*/ 7 h 110"/>
                <a:gd name="T26" fmla="*/ 196 w 348"/>
                <a:gd name="T27" fmla="*/ 7 h 110"/>
                <a:gd name="T28" fmla="*/ 196 w 348"/>
                <a:gd name="T29" fmla="*/ 9 h 110"/>
                <a:gd name="T30" fmla="*/ 196 w 348"/>
                <a:gd name="T31" fmla="*/ 100 h 110"/>
                <a:gd name="T32" fmla="*/ 196 w 348"/>
                <a:gd name="T33" fmla="*/ 101 h 110"/>
                <a:gd name="T34" fmla="*/ 151 w 348"/>
                <a:gd name="T35" fmla="*/ 101 h 110"/>
                <a:gd name="T36" fmla="*/ 151 w 348"/>
                <a:gd name="T37" fmla="*/ 100 h 110"/>
                <a:gd name="T38" fmla="*/ 151 w 348"/>
                <a:gd name="T39" fmla="*/ 9 h 110"/>
                <a:gd name="T40" fmla="*/ 151 w 348"/>
                <a:gd name="T41" fmla="*/ 7 h 110"/>
                <a:gd name="T42" fmla="*/ 82 w 348"/>
                <a:gd name="T43" fmla="*/ 7 h 110"/>
                <a:gd name="T44" fmla="*/ 128 w 348"/>
                <a:gd name="T45" fmla="*/ 7 h 110"/>
                <a:gd name="T46" fmla="*/ 128 w 348"/>
                <a:gd name="T47" fmla="*/ 101 h 110"/>
                <a:gd name="T48" fmla="*/ 82 w 348"/>
                <a:gd name="T49" fmla="*/ 101 h 110"/>
                <a:gd name="T50" fmla="*/ 82 w 348"/>
                <a:gd name="T51" fmla="*/ 100 h 110"/>
                <a:gd name="T52" fmla="*/ 82 w 348"/>
                <a:gd name="T53" fmla="*/ 9 h 110"/>
                <a:gd name="T54" fmla="*/ 82 w 348"/>
                <a:gd name="T55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8" h="110">
                  <a:moveTo>
                    <a:pt x="0" y="110"/>
                  </a:moveTo>
                  <a:lnTo>
                    <a:pt x="348" y="110"/>
                  </a:lnTo>
                  <a:lnTo>
                    <a:pt x="348" y="0"/>
                  </a:lnTo>
                  <a:lnTo>
                    <a:pt x="0" y="0"/>
                  </a:lnTo>
                  <a:lnTo>
                    <a:pt x="0" y="110"/>
                  </a:lnTo>
                  <a:close/>
                  <a:moveTo>
                    <a:pt x="221" y="7"/>
                  </a:moveTo>
                  <a:lnTo>
                    <a:pt x="266" y="7"/>
                  </a:lnTo>
                  <a:lnTo>
                    <a:pt x="266" y="9"/>
                  </a:lnTo>
                  <a:lnTo>
                    <a:pt x="266" y="100"/>
                  </a:lnTo>
                  <a:lnTo>
                    <a:pt x="266" y="101"/>
                  </a:lnTo>
                  <a:lnTo>
                    <a:pt x="221" y="101"/>
                  </a:lnTo>
                  <a:lnTo>
                    <a:pt x="221" y="7"/>
                  </a:lnTo>
                  <a:close/>
                  <a:moveTo>
                    <a:pt x="151" y="7"/>
                  </a:moveTo>
                  <a:lnTo>
                    <a:pt x="196" y="7"/>
                  </a:lnTo>
                  <a:lnTo>
                    <a:pt x="196" y="9"/>
                  </a:lnTo>
                  <a:lnTo>
                    <a:pt x="196" y="100"/>
                  </a:lnTo>
                  <a:lnTo>
                    <a:pt x="196" y="101"/>
                  </a:lnTo>
                  <a:lnTo>
                    <a:pt x="151" y="101"/>
                  </a:lnTo>
                  <a:lnTo>
                    <a:pt x="151" y="100"/>
                  </a:lnTo>
                  <a:lnTo>
                    <a:pt x="151" y="9"/>
                  </a:lnTo>
                  <a:lnTo>
                    <a:pt x="151" y="7"/>
                  </a:lnTo>
                  <a:close/>
                  <a:moveTo>
                    <a:pt x="82" y="7"/>
                  </a:moveTo>
                  <a:lnTo>
                    <a:pt x="128" y="7"/>
                  </a:lnTo>
                  <a:lnTo>
                    <a:pt x="128" y="101"/>
                  </a:lnTo>
                  <a:lnTo>
                    <a:pt x="82" y="101"/>
                  </a:lnTo>
                  <a:lnTo>
                    <a:pt x="82" y="100"/>
                  </a:lnTo>
                  <a:lnTo>
                    <a:pt x="82" y="9"/>
                  </a:lnTo>
                  <a:lnTo>
                    <a:pt x="8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860926" y="1755776"/>
              <a:ext cx="592138" cy="39688"/>
            </a:xfrm>
            <a:custGeom>
              <a:avLst/>
              <a:gdLst>
                <a:gd name="T0" fmla="*/ 0 w 373"/>
                <a:gd name="T1" fmla="*/ 24 h 25"/>
                <a:gd name="T2" fmla="*/ 12 w 373"/>
                <a:gd name="T3" fmla="*/ 24 h 25"/>
                <a:gd name="T4" fmla="*/ 12 w 373"/>
                <a:gd name="T5" fmla="*/ 25 h 25"/>
                <a:gd name="T6" fmla="*/ 360 w 373"/>
                <a:gd name="T7" fmla="*/ 25 h 25"/>
                <a:gd name="T8" fmla="*/ 360 w 373"/>
                <a:gd name="T9" fmla="*/ 24 h 25"/>
                <a:gd name="T10" fmla="*/ 373 w 373"/>
                <a:gd name="T11" fmla="*/ 24 h 25"/>
                <a:gd name="T12" fmla="*/ 373 w 373"/>
                <a:gd name="T13" fmla="*/ 0 h 25"/>
                <a:gd name="T14" fmla="*/ 0 w 373"/>
                <a:gd name="T15" fmla="*/ 0 h 25"/>
                <a:gd name="T16" fmla="*/ 0 w 373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3" h="25">
                  <a:moveTo>
                    <a:pt x="0" y="24"/>
                  </a:moveTo>
                  <a:lnTo>
                    <a:pt x="12" y="24"/>
                  </a:lnTo>
                  <a:lnTo>
                    <a:pt x="12" y="25"/>
                  </a:lnTo>
                  <a:lnTo>
                    <a:pt x="360" y="25"/>
                  </a:lnTo>
                  <a:lnTo>
                    <a:pt x="360" y="24"/>
                  </a:lnTo>
                  <a:lnTo>
                    <a:pt x="373" y="24"/>
                  </a:lnTo>
                  <a:lnTo>
                    <a:pt x="373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860926" y="706438"/>
              <a:ext cx="592138" cy="1030288"/>
            </a:xfrm>
            <a:custGeom>
              <a:avLst/>
              <a:gdLst>
                <a:gd name="T0" fmla="*/ 290 w 322"/>
                <a:gd name="T1" fmla="*/ 531 h 554"/>
                <a:gd name="T2" fmla="*/ 283 w 322"/>
                <a:gd name="T3" fmla="*/ 518 h 554"/>
                <a:gd name="T4" fmla="*/ 268 w 322"/>
                <a:gd name="T5" fmla="*/ 498 h 554"/>
                <a:gd name="T6" fmla="*/ 251 w 322"/>
                <a:gd name="T7" fmla="*/ 339 h 554"/>
                <a:gd name="T8" fmla="*/ 242 w 322"/>
                <a:gd name="T9" fmla="*/ 460 h 554"/>
                <a:gd name="T10" fmla="*/ 215 w 322"/>
                <a:gd name="T11" fmla="*/ 491 h 554"/>
                <a:gd name="T12" fmla="*/ 205 w 322"/>
                <a:gd name="T13" fmla="*/ 465 h 554"/>
                <a:gd name="T14" fmla="*/ 186 w 322"/>
                <a:gd name="T15" fmla="*/ 400 h 554"/>
                <a:gd name="T16" fmla="*/ 169 w 322"/>
                <a:gd name="T17" fmla="*/ 481 h 554"/>
                <a:gd name="T18" fmla="*/ 149 w 322"/>
                <a:gd name="T19" fmla="*/ 468 h 554"/>
                <a:gd name="T20" fmla="*/ 121 w 322"/>
                <a:gd name="T21" fmla="*/ 481 h 554"/>
                <a:gd name="T22" fmla="*/ 107 w 322"/>
                <a:gd name="T23" fmla="*/ 491 h 554"/>
                <a:gd name="T24" fmla="*/ 93 w 322"/>
                <a:gd name="T25" fmla="*/ 462 h 554"/>
                <a:gd name="T26" fmla="*/ 76 w 322"/>
                <a:gd name="T27" fmla="*/ 491 h 554"/>
                <a:gd name="T28" fmla="*/ 100 w 322"/>
                <a:gd name="T29" fmla="*/ 455 h 554"/>
                <a:gd name="T30" fmla="*/ 148 w 322"/>
                <a:gd name="T31" fmla="*/ 338 h 554"/>
                <a:gd name="T32" fmla="*/ 185 w 322"/>
                <a:gd name="T33" fmla="*/ 226 h 554"/>
                <a:gd name="T34" fmla="*/ 112 w 322"/>
                <a:gd name="T35" fmla="*/ 320 h 554"/>
                <a:gd name="T36" fmla="*/ 215 w 322"/>
                <a:gd name="T37" fmla="*/ 0 h 554"/>
                <a:gd name="T38" fmla="*/ 190 w 322"/>
                <a:gd name="T39" fmla="*/ 16 h 554"/>
                <a:gd name="T40" fmla="*/ 114 w 322"/>
                <a:gd name="T41" fmla="*/ 209 h 554"/>
                <a:gd name="T42" fmla="*/ 90 w 322"/>
                <a:gd name="T43" fmla="*/ 280 h 554"/>
                <a:gd name="T44" fmla="*/ 87 w 322"/>
                <a:gd name="T45" fmla="*/ 311 h 554"/>
                <a:gd name="T46" fmla="*/ 74 w 322"/>
                <a:gd name="T47" fmla="*/ 346 h 554"/>
                <a:gd name="T48" fmla="*/ 69 w 322"/>
                <a:gd name="T49" fmla="*/ 367 h 554"/>
                <a:gd name="T50" fmla="*/ 58 w 322"/>
                <a:gd name="T51" fmla="*/ 455 h 554"/>
                <a:gd name="T52" fmla="*/ 69 w 322"/>
                <a:gd name="T53" fmla="*/ 471 h 554"/>
                <a:gd name="T54" fmla="*/ 38 w 322"/>
                <a:gd name="T55" fmla="*/ 498 h 554"/>
                <a:gd name="T56" fmla="*/ 31 w 322"/>
                <a:gd name="T57" fmla="*/ 518 h 554"/>
                <a:gd name="T58" fmla="*/ 38 w 322"/>
                <a:gd name="T59" fmla="*/ 531 h 554"/>
                <a:gd name="T60" fmla="*/ 0 w 322"/>
                <a:gd name="T61" fmla="*/ 545 h 554"/>
                <a:gd name="T62" fmla="*/ 322 w 322"/>
                <a:gd name="T63" fmla="*/ 554 h 554"/>
                <a:gd name="T64" fmla="*/ 283 w 322"/>
                <a:gd name="T65" fmla="*/ 545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54">
                  <a:moveTo>
                    <a:pt x="283" y="531"/>
                  </a:moveTo>
                  <a:cubicBezTo>
                    <a:pt x="290" y="531"/>
                    <a:pt x="290" y="531"/>
                    <a:pt x="290" y="531"/>
                  </a:cubicBezTo>
                  <a:cubicBezTo>
                    <a:pt x="290" y="518"/>
                    <a:pt x="290" y="518"/>
                    <a:pt x="290" y="518"/>
                  </a:cubicBezTo>
                  <a:cubicBezTo>
                    <a:pt x="283" y="518"/>
                    <a:pt x="283" y="518"/>
                    <a:pt x="283" y="518"/>
                  </a:cubicBezTo>
                  <a:cubicBezTo>
                    <a:pt x="283" y="498"/>
                    <a:pt x="283" y="498"/>
                    <a:pt x="283" y="498"/>
                  </a:cubicBezTo>
                  <a:cubicBezTo>
                    <a:pt x="268" y="498"/>
                    <a:pt x="268" y="498"/>
                    <a:pt x="268" y="498"/>
                  </a:cubicBezTo>
                  <a:cubicBezTo>
                    <a:pt x="263" y="331"/>
                    <a:pt x="263" y="331"/>
                    <a:pt x="263" y="331"/>
                  </a:cubicBezTo>
                  <a:cubicBezTo>
                    <a:pt x="251" y="339"/>
                    <a:pt x="251" y="339"/>
                    <a:pt x="251" y="339"/>
                  </a:cubicBezTo>
                  <a:cubicBezTo>
                    <a:pt x="253" y="421"/>
                    <a:pt x="253" y="421"/>
                    <a:pt x="253" y="421"/>
                  </a:cubicBezTo>
                  <a:cubicBezTo>
                    <a:pt x="249" y="438"/>
                    <a:pt x="246" y="462"/>
                    <a:pt x="242" y="460"/>
                  </a:cubicBezTo>
                  <a:cubicBezTo>
                    <a:pt x="252" y="445"/>
                    <a:pt x="239" y="381"/>
                    <a:pt x="231" y="372"/>
                  </a:cubicBezTo>
                  <a:cubicBezTo>
                    <a:pt x="220" y="406"/>
                    <a:pt x="222" y="452"/>
                    <a:pt x="215" y="491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08" y="483"/>
                    <a:pt x="207" y="472"/>
                    <a:pt x="205" y="465"/>
                  </a:cubicBezTo>
                  <a:cubicBezTo>
                    <a:pt x="211" y="435"/>
                    <a:pt x="213" y="411"/>
                    <a:pt x="215" y="382"/>
                  </a:cubicBezTo>
                  <a:cubicBezTo>
                    <a:pt x="205" y="388"/>
                    <a:pt x="199" y="397"/>
                    <a:pt x="186" y="400"/>
                  </a:cubicBezTo>
                  <a:cubicBezTo>
                    <a:pt x="181" y="422"/>
                    <a:pt x="188" y="446"/>
                    <a:pt x="187" y="469"/>
                  </a:cubicBezTo>
                  <a:cubicBezTo>
                    <a:pt x="182" y="473"/>
                    <a:pt x="176" y="484"/>
                    <a:pt x="169" y="481"/>
                  </a:cubicBezTo>
                  <a:cubicBezTo>
                    <a:pt x="170" y="458"/>
                    <a:pt x="177" y="433"/>
                    <a:pt x="174" y="413"/>
                  </a:cubicBezTo>
                  <a:cubicBezTo>
                    <a:pt x="166" y="424"/>
                    <a:pt x="156" y="456"/>
                    <a:pt x="149" y="468"/>
                  </a:cubicBezTo>
                  <a:cubicBezTo>
                    <a:pt x="139" y="462"/>
                    <a:pt x="146" y="431"/>
                    <a:pt x="141" y="422"/>
                  </a:cubicBezTo>
                  <a:cubicBezTo>
                    <a:pt x="120" y="432"/>
                    <a:pt x="141" y="470"/>
                    <a:pt x="121" y="481"/>
                  </a:cubicBezTo>
                  <a:cubicBezTo>
                    <a:pt x="117" y="470"/>
                    <a:pt x="122" y="461"/>
                    <a:pt x="121" y="448"/>
                  </a:cubicBezTo>
                  <a:cubicBezTo>
                    <a:pt x="101" y="447"/>
                    <a:pt x="111" y="476"/>
                    <a:pt x="107" y="491"/>
                  </a:cubicBezTo>
                  <a:cubicBezTo>
                    <a:pt x="99" y="491"/>
                    <a:pt x="99" y="491"/>
                    <a:pt x="99" y="491"/>
                  </a:cubicBezTo>
                  <a:cubicBezTo>
                    <a:pt x="100" y="481"/>
                    <a:pt x="103" y="470"/>
                    <a:pt x="93" y="462"/>
                  </a:cubicBezTo>
                  <a:cubicBezTo>
                    <a:pt x="89" y="475"/>
                    <a:pt x="85" y="484"/>
                    <a:pt x="78" y="491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91"/>
                    <a:pt x="80" y="480"/>
                    <a:pt x="75" y="470"/>
                  </a:cubicBezTo>
                  <a:cubicBezTo>
                    <a:pt x="85" y="466"/>
                    <a:pt x="91" y="459"/>
                    <a:pt x="100" y="455"/>
                  </a:cubicBezTo>
                  <a:cubicBezTo>
                    <a:pt x="112" y="422"/>
                    <a:pt x="118" y="387"/>
                    <a:pt x="132" y="358"/>
                  </a:cubicBezTo>
                  <a:cubicBezTo>
                    <a:pt x="136" y="350"/>
                    <a:pt x="144" y="345"/>
                    <a:pt x="148" y="338"/>
                  </a:cubicBezTo>
                  <a:cubicBezTo>
                    <a:pt x="162" y="316"/>
                    <a:pt x="165" y="291"/>
                    <a:pt x="172" y="267"/>
                  </a:cubicBezTo>
                  <a:cubicBezTo>
                    <a:pt x="178" y="254"/>
                    <a:pt x="182" y="240"/>
                    <a:pt x="185" y="226"/>
                  </a:cubicBezTo>
                  <a:cubicBezTo>
                    <a:pt x="185" y="226"/>
                    <a:pt x="161" y="275"/>
                    <a:pt x="142" y="298"/>
                  </a:cubicBezTo>
                  <a:cubicBezTo>
                    <a:pt x="136" y="307"/>
                    <a:pt x="125" y="313"/>
                    <a:pt x="112" y="320"/>
                  </a:cubicBezTo>
                  <a:cubicBezTo>
                    <a:pt x="137" y="292"/>
                    <a:pt x="149" y="249"/>
                    <a:pt x="160" y="207"/>
                  </a:cubicBezTo>
                  <a:cubicBezTo>
                    <a:pt x="174" y="147"/>
                    <a:pt x="225" y="68"/>
                    <a:pt x="215" y="0"/>
                  </a:cubicBezTo>
                  <a:cubicBezTo>
                    <a:pt x="215" y="0"/>
                    <a:pt x="208" y="64"/>
                    <a:pt x="168" y="127"/>
                  </a:cubicBezTo>
                  <a:cubicBezTo>
                    <a:pt x="192" y="55"/>
                    <a:pt x="190" y="16"/>
                    <a:pt x="190" y="16"/>
                  </a:cubicBezTo>
                  <a:cubicBezTo>
                    <a:pt x="177" y="56"/>
                    <a:pt x="152" y="95"/>
                    <a:pt x="137" y="144"/>
                  </a:cubicBezTo>
                  <a:cubicBezTo>
                    <a:pt x="131" y="162"/>
                    <a:pt x="125" y="188"/>
                    <a:pt x="114" y="209"/>
                  </a:cubicBezTo>
                  <a:cubicBezTo>
                    <a:pt x="103" y="230"/>
                    <a:pt x="89" y="250"/>
                    <a:pt x="88" y="270"/>
                  </a:cubicBezTo>
                  <a:cubicBezTo>
                    <a:pt x="88" y="273"/>
                    <a:pt x="89" y="277"/>
                    <a:pt x="90" y="280"/>
                  </a:cubicBezTo>
                  <a:cubicBezTo>
                    <a:pt x="127" y="229"/>
                    <a:pt x="154" y="178"/>
                    <a:pt x="154" y="178"/>
                  </a:cubicBezTo>
                  <a:cubicBezTo>
                    <a:pt x="154" y="178"/>
                    <a:pt x="118" y="286"/>
                    <a:pt x="87" y="311"/>
                  </a:cubicBezTo>
                  <a:cubicBezTo>
                    <a:pt x="80" y="321"/>
                    <a:pt x="70" y="332"/>
                    <a:pt x="74" y="346"/>
                  </a:cubicBezTo>
                  <a:cubicBezTo>
                    <a:pt x="74" y="346"/>
                    <a:pt x="74" y="346"/>
                    <a:pt x="74" y="346"/>
                  </a:cubicBezTo>
                  <a:cubicBezTo>
                    <a:pt x="67" y="353"/>
                    <a:pt x="63" y="362"/>
                    <a:pt x="64" y="373"/>
                  </a:cubicBezTo>
                  <a:cubicBezTo>
                    <a:pt x="65" y="371"/>
                    <a:pt x="67" y="369"/>
                    <a:pt x="69" y="367"/>
                  </a:cubicBezTo>
                  <a:cubicBezTo>
                    <a:pt x="62" y="387"/>
                    <a:pt x="59" y="428"/>
                    <a:pt x="66" y="440"/>
                  </a:cubicBezTo>
                  <a:cubicBezTo>
                    <a:pt x="62" y="444"/>
                    <a:pt x="60" y="449"/>
                    <a:pt x="58" y="455"/>
                  </a:cubicBezTo>
                  <a:cubicBezTo>
                    <a:pt x="64" y="456"/>
                    <a:pt x="61" y="466"/>
                    <a:pt x="64" y="471"/>
                  </a:cubicBezTo>
                  <a:cubicBezTo>
                    <a:pt x="66" y="471"/>
                    <a:pt x="68" y="471"/>
                    <a:pt x="69" y="471"/>
                  </a:cubicBezTo>
                  <a:cubicBezTo>
                    <a:pt x="67" y="484"/>
                    <a:pt x="62" y="493"/>
                    <a:pt x="59" y="498"/>
                  </a:cubicBezTo>
                  <a:cubicBezTo>
                    <a:pt x="38" y="498"/>
                    <a:pt x="38" y="498"/>
                    <a:pt x="38" y="498"/>
                  </a:cubicBezTo>
                  <a:cubicBezTo>
                    <a:pt x="38" y="518"/>
                    <a:pt x="38" y="518"/>
                    <a:pt x="38" y="518"/>
                  </a:cubicBezTo>
                  <a:cubicBezTo>
                    <a:pt x="31" y="518"/>
                    <a:pt x="31" y="518"/>
                    <a:pt x="31" y="518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8" y="531"/>
                    <a:pt x="38" y="531"/>
                    <a:pt x="38" y="531"/>
                  </a:cubicBezTo>
                  <a:cubicBezTo>
                    <a:pt x="38" y="545"/>
                    <a:pt x="38" y="545"/>
                    <a:pt x="38" y="545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322" y="554"/>
                    <a:pt x="322" y="554"/>
                    <a:pt x="322" y="554"/>
                  </a:cubicBezTo>
                  <a:cubicBezTo>
                    <a:pt x="322" y="545"/>
                    <a:pt x="322" y="545"/>
                    <a:pt x="322" y="545"/>
                  </a:cubicBezTo>
                  <a:cubicBezTo>
                    <a:pt x="283" y="545"/>
                    <a:pt x="283" y="545"/>
                    <a:pt x="283" y="545"/>
                  </a:cubicBezTo>
                  <a:lnTo>
                    <a:pt x="283" y="5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4922838" y="1588"/>
              <a:ext cx="117475" cy="123825"/>
            </a:xfrm>
            <a:custGeom>
              <a:avLst/>
              <a:gdLst>
                <a:gd name="T0" fmla="*/ 0 w 64"/>
                <a:gd name="T1" fmla="*/ 62 h 66"/>
                <a:gd name="T2" fmla="*/ 2 w 64"/>
                <a:gd name="T3" fmla="*/ 66 h 66"/>
                <a:gd name="T4" fmla="*/ 60 w 64"/>
                <a:gd name="T5" fmla="*/ 65 h 66"/>
                <a:gd name="T6" fmla="*/ 63 w 64"/>
                <a:gd name="T7" fmla="*/ 62 h 66"/>
                <a:gd name="T8" fmla="*/ 44 w 64"/>
                <a:gd name="T9" fmla="*/ 58 h 66"/>
                <a:gd name="T10" fmla="*/ 44 w 64"/>
                <a:gd name="T11" fmla="*/ 54 h 66"/>
                <a:gd name="T12" fmla="*/ 47 w 64"/>
                <a:gd name="T13" fmla="*/ 53 h 66"/>
                <a:gd name="T14" fmla="*/ 61 w 64"/>
                <a:gd name="T15" fmla="*/ 16 h 66"/>
                <a:gd name="T16" fmla="*/ 51 w 64"/>
                <a:gd name="T17" fmla="*/ 24 h 66"/>
                <a:gd name="T18" fmla="*/ 54 w 64"/>
                <a:gd name="T19" fmla="*/ 0 h 66"/>
                <a:gd name="T20" fmla="*/ 48 w 64"/>
                <a:gd name="T21" fmla="*/ 13 h 66"/>
                <a:gd name="T22" fmla="*/ 47 w 64"/>
                <a:gd name="T23" fmla="*/ 10 h 66"/>
                <a:gd name="T24" fmla="*/ 45 w 64"/>
                <a:gd name="T25" fmla="*/ 3 h 66"/>
                <a:gd name="T26" fmla="*/ 35 w 64"/>
                <a:gd name="T27" fmla="*/ 13 h 66"/>
                <a:gd name="T28" fmla="*/ 26 w 64"/>
                <a:gd name="T29" fmla="*/ 12 h 66"/>
                <a:gd name="T30" fmla="*/ 25 w 64"/>
                <a:gd name="T31" fmla="*/ 4 h 66"/>
                <a:gd name="T32" fmla="*/ 12 w 64"/>
                <a:gd name="T33" fmla="*/ 48 h 66"/>
                <a:gd name="T34" fmla="*/ 19 w 64"/>
                <a:gd name="T35" fmla="*/ 52 h 66"/>
                <a:gd name="T36" fmla="*/ 19 w 64"/>
                <a:gd name="T37" fmla="*/ 59 h 66"/>
                <a:gd name="T38" fmla="*/ 0 w 64"/>
                <a:gd name="T39" fmla="*/ 62 h 66"/>
                <a:gd name="T40" fmla="*/ 19 w 64"/>
                <a:gd name="T41" fmla="*/ 39 h 66"/>
                <a:gd name="T42" fmla="*/ 22 w 64"/>
                <a:gd name="T43" fmla="*/ 14 h 66"/>
                <a:gd name="T44" fmla="*/ 27 w 64"/>
                <a:gd name="T45" fmla="*/ 25 h 66"/>
                <a:gd name="T46" fmla="*/ 41 w 64"/>
                <a:gd name="T47" fmla="*/ 17 h 66"/>
                <a:gd name="T48" fmla="*/ 38 w 64"/>
                <a:gd name="T49" fmla="*/ 28 h 66"/>
                <a:gd name="T50" fmla="*/ 51 w 64"/>
                <a:gd name="T51" fmla="*/ 15 h 66"/>
                <a:gd name="T52" fmla="*/ 46 w 64"/>
                <a:gd name="T53" fmla="*/ 32 h 66"/>
                <a:gd name="T54" fmla="*/ 59 w 64"/>
                <a:gd name="T55" fmla="*/ 24 h 66"/>
                <a:gd name="T56" fmla="*/ 41 w 64"/>
                <a:gd name="T57" fmla="*/ 49 h 66"/>
                <a:gd name="T58" fmla="*/ 48 w 64"/>
                <a:gd name="T59" fmla="*/ 38 h 66"/>
                <a:gd name="T60" fmla="*/ 43 w 64"/>
                <a:gd name="T61" fmla="*/ 40 h 66"/>
                <a:gd name="T62" fmla="*/ 41 w 64"/>
                <a:gd name="T63" fmla="*/ 34 h 66"/>
                <a:gd name="T64" fmla="*/ 31 w 64"/>
                <a:gd name="T65" fmla="*/ 38 h 66"/>
                <a:gd name="T66" fmla="*/ 31 w 64"/>
                <a:gd name="T67" fmla="*/ 30 h 66"/>
                <a:gd name="T68" fmla="*/ 19 w 64"/>
                <a:gd name="T69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66">
                  <a:moveTo>
                    <a:pt x="0" y="62"/>
                  </a:moveTo>
                  <a:cubicBezTo>
                    <a:pt x="1" y="63"/>
                    <a:pt x="2" y="65"/>
                    <a:pt x="2" y="66"/>
                  </a:cubicBezTo>
                  <a:cubicBezTo>
                    <a:pt x="10" y="63"/>
                    <a:pt x="35" y="55"/>
                    <a:pt x="60" y="65"/>
                  </a:cubicBezTo>
                  <a:cubicBezTo>
                    <a:pt x="60" y="64"/>
                    <a:pt x="61" y="63"/>
                    <a:pt x="63" y="62"/>
                  </a:cubicBezTo>
                  <a:cubicBezTo>
                    <a:pt x="58" y="60"/>
                    <a:pt x="51" y="59"/>
                    <a:pt x="44" y="5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7" y="53"/>
                  </a:cubicBezTo>
                  <a:cubicBezTo>
                    <a:pt x="60" y="47"/>
                    <a:pt x="64" y="30"/>
                    <a:pt x="61" y="16"/>
                  </a:cubicBezTo>
                  <a:cubicBezTo>
                    <a:pt x="60" y="21"/>
                    <a:pt x="51" y="24"/>
                    <a:pt x="51" y="24"/>
                  </a:cubicBezTo>
                  <a:cubicBezTo>
                    <a:pt x="51" y="22"/>
                    <a:pt x="63" y="8"/>
                    <a:pt x="54" y="0"/>
                  </a:cubicBezTo>
                  <a:cubicBezTo>
                    <a:pt x="52" y="7"/>
                    <a:pt x="50" y="11"/>
                    <a:pt x="48" y="13"/>
                  </a:cubicBezTo>
                  <a:cubicBezTo>
                    <a:pt x="45" y="16"/>
                    <a:pt x="47" y="14"/>
                    <a:pt x="47" y="10"/>
                  </a:cubicBezTo>
                  <a:cubicBezTo>
                    <a:pt x="47" y="8"/>
                    <a:pt x="47" y="6"/>
                    <a:pt x="45" y="3"/>
                  </a:cubicBezTo>
                  <a:cubicBezTo>
                    <a:pt x="43" y="8"/>
                    <a:pt x="39" y="11"/>
                    <a:pt x="35" y="13"/>
                  </a:cubicBezTo>
                  <a:cubicBezTo>
                    <a:pt x="30" y="16"/>
                    <a:pt x="26" y="15"/>
                    <a:pt x="26" y="12"/>
                  </a:cubicBezTo>
                  <a:cubicBezTo>
                    <a:pt x="25" y="10"/>
                    <a:pt x="25" y="7"/>
                    <a:pt x="25" y="4"/>
                  </a:cubicBezTo>
                  <a:cubicBezTo>
                    <a:pt x="16" y="15"/>
                    <a:pt x="3" y="35"/>
                    <a:pt x="12" y="48"/>
                  </a:cubicBezTo>
                  <a:cubicBezTo>
                    <a:pt x="14" y="49"/>
                    <a:pt x="16" y="51"/>
                    <a:pt x="19" y="52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2" y="59"/>
                    <a:pt x="5" y="60"/>
                    <a:pt x="0" y="62"/>
                  </a:cubicBezTo>
                  <a:close/>
                  <a:moveTo>
                    <a:pt x="19" y="39"/>
                  </a:moveTo>
                  <a:cubicBezTo>
                    <a:pt x="14" y="38"/>
                    <a:pt x="22" y="14"/>
                    <a:pt x="22" y="14"/>
                  </a:cubicBezTo>
                  <a:cubicBezTo>
                    <a:pt x="22" y="14"/>
                    <a:pt x="20" y="25"/>
                    <a:pt x="27" y="25"/>
                  </a:cubicBezTo>
                  <a:cubicBezTo>
                    <a:pt x="33" y="24"/>
                    <a:pt x="41" y="17"/>
                    <a:pt x="41" y="17"/>
                  </a:cubicBezTo>
                  <a:cubicBezTo>
                    <a:pt x="41" y="17"/>
                    <a:pt x="43" y="23"/>
                    <a:pt x="38" y="28"/>
                  </a:cubicBezTo>
                  <a:cubicBezTo>
                    <a:pt x="38" y="28"/>
                    <a:pt x="43" y="28"/>
                    <a:pt x="51" y="15"/>
                  </a:cubicBezTo>
                  <a:cubicBezTo>
                    <a:pt x="51" y="15"/>
                    <a:pt x="49" y="28"/>
                    <a:pt x="46" y="32"/>
                  </a:cubicBezTo>
                  <a:cubicBezTo>
                    <a:pt x="46" y="32"/>
                    <a:pt x="56" y="29"/>
                    <a:pt x="59" y="24"/>
                  </a:cubicBezTo>
                  <a:cubicBezTo>
                    <a:pt x="57" y="39"/>
                    <a:pt x="49" y="48"/>
                    <a:pt x="41" y="49"/>
                  </a:cubicBezTo>
                  <a:cubicBezTo>
                    <a:pt x="41" y="49"/>
                    <a:pt x="45" y="45"/>
                    <a:pt x="48" y="38"/>
                  </a:cubicBezTo>
                  <a:cubicBezTo>
                    <a:pt x="50" y="32"/>
                    <a:pt x="43" y="40"/>
                    <a:pt x="43" y="40"/>
                  </a:cubicBezTo>
                  <a:cubicBezTo>
                    <a:pt x="43" y="40"/>
                    <a:pt x="42" y="39"/>
                    <a:pt x="41" y="34"/>
                  </a:cubicBezTo>
                  <a:cubicBezTo>
                    <a:pt x="41" y="34"/>
                    <a:pt x="35" y="39"/>
                    <a:pt x="31" y="38"/>
                  </a:cubicBezTo>
                  <a:cubicBezTo>
                    <a:pt x="27" y="37"/>
                    <a:pt x="33" y="31"/>
                    <a:pt x="31" y="30"/>
                  </a:cubicBezTo>
                  <a:cubicBezTo>
                    <a:pt x="29" y="29"/>
                    <a:pt x="24" y="41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921251" y="114301"/>
              <a:ext cx="114300" cy="46038"/>
            </a:xfrm>
            <a:custGeom>
              <a:avLst/>
              <a:gdLst>
                <a:gd name="T0" fmla="*/ 3 w 62"/>
                <a:gd name="T1" fmla="*/ 25 h 25"/>
                <a:gd name="T2" fmla="*/ 62 w 62"/>
                <a:gd name="T3" fmla="*/ 22 h 25"/>
                <a:gd name="T4" fmla="*/ 59 w 62"/>
                <a:gd name="T5" fmla="*/ 7 h 25"/>
                <a:gd name="T6" fmla="*/ 3 w 62"/>
                <a:gd name="T7" fmla="*/ 7 h 25"/>
                <a:gd name="T8" fmla="*/ 3 w 62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3" y="25"/>
                  </a:moveTo>
                  <a:cubicBezTo>
                    <a:pt x="16" y="14"/>
                    <a:pt x="52" y="17"/>
                    <a:pt x="62" y="22"/>
                  </a:cubicBezTo>
                  <a:cubicBezTo>
                    <a:pt x="61" y="19"/>
                    <a:pt x="57" y="13"/>
                    <a:pt x="59" y="7"/>
                  </a:cubicBezTo>
                  <a:cubicBezTo>
                    <a:pt x="35" y="0"/>
                    <a:pt x="11" y="5"/>
                    <a:pt x="3" y="7"/>
                  </a:cubicBezTo>
                  <a:cubicBezTo>
                    <a:pt x="5" y="14"/>
                    <a:pt x="0" y="22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145792" y="299088"/>
            <a:ext cx="1606628" cy="3210594"/>
            <a:chOff x="9075739" y="595313"/>
            <a:chExt cx="957263" cy="1912938"/>
          </a:xfrm>
          <a:solidFill>
            <a:schemeClr val="tx2"/>
          </a:solidFill>
        </p:grpSpPr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9410701" y="1724025"/>
              <a:ext cx="290513" cy="65088"/>
            </a:xfrm>
            <a:custGeom>
              <a:avLst/>
              <a:gdLst>
                <a:gd name="T0" fmla="*/ 8 w 183"/>
                <a:gd name="T1" fmla="*/ 41 h 41"/>
                <a:gd name="T2" fmla="*/ 175 w 183"/>
                <a:gd name="T3" fmla="*/ 41 h 41"/>
                <a:gd name="T4" fmla="*/ 183 w 183"/>
                <a:gd name="T5" fmla="*/ 0 h 41"/>
                <a:gd name="T6" fmla="*/ 0 w 183"/>
                <a:gd name="T7" fmla="*/ 0 h 41"/>
                <a:gd name="T8" fmla="*/ 8 w 18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41">
                  <a:moveTo>
                    <a:pt x="8" y="41"/>
                  </a:moveTo>
                  <a:lnTo>
                    <a:pt x="175" y="41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9405939" y="1697038"/>
              <a:ext cx="301625" cy="22225"/>
            </a:xfrm>
            <a:custGeom>
              <a:avLst/>
              <a:gdLst>
                <a:gd name="T0" fmla="*/ 0 w 190"/>
                <a:gd name="T1" fmla="*/ 0 h 14"/>
                <a:gd name="T2" fmla="*/ 2 w 190"/>
                <a:gd name="T3" fmla="*/ 14 h 14"/>
                <a:gd name="T4" fmla="*/ 186 w 190"/>
                <a:gd name="T5" fmla="*/ 14 h 14"/>
                <a:gd name="T6" fmla="*/ 190 w 190"/>
                <a:gd name="T7" fmla="*/ 0 h 14"/>
                <a:gd name="T8" fmla="*/ 0 w 19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">
                  <a:moveTo>
                    <a:pt x="0" y="0"/>
                  </a:moveTo>
                  <a:lnTo>
                    <a:pt x="2" y="14"/>
                  </a:lnTo>
                  <a:lnTo>
                    <a:pt x="186" y="14"/>
                  </a:lnTo>
                  <a:lnTo>
                    <a:pt x="1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9490076" y="742950"/>
              <a:ext cx="130175" cy="71438"/>
            </a:xfrm>
            <a:custGeom>
              <a:avLst/>
              <a:gdLst>
                <a:gd name="T0" fmla="*/ 0 w 71"/>
                <a:gd name="T1" fmla="*/ 33 h 39"/>
                <a:gd name="T2" fmla="*/ 6 w 71"/>
                <a:gd name="T3" fmla="*/ 39 h 39"/>
                <a:gd name="T4" fmla="*/ 64 w 71"/>
                <a:gd name="T5" fmla="*/ 39 h 39"/>
                <a:gd name="T6" fmla="*/ 71 w 71"/>
                <a:gd name="T7" fmla="*/ 33 h 39"/>
                <a:gd name="T8" fmla="*/ 71 w 71"/>
                <a:gd name="T9" fmla="*/ 0 h 39"/>
                <a:gd name="T10" fmla="*/ 0 w 71"/>
                <a:gd name="T11" fmla="*/ 0 h 39"/>
                <a:gd name="T12" fmla="*/ 0 w 71"/>
                <a:gd name="T13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9">
                  <a:moveTo>
                    <a:pt x="0" y="33"/>
                  </a:moveTo>
                  <a:cubicBezTo>
                    <a:pt x="0" y="36"/>
                    <a:pt x="3" y="39"/>
                    <a:pt x="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39"/>
                    <a:pt x="71" y="36"/>
                    <a:pt x="71" y="3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9490076" y="595313"/>
              <a:ext cx="130175" cy="136525"/>
            </a:xfrm>
            <a:custGeom>
              <a:avLst/>
              <a:gdLst>
                <a:gd name="T0" fmla="*/ 65 w 71"/>
                <a:gd name="T1" fmla="*/ 60 h 73"/>
                <a:gd name="T2" fmla="*/ 56 w 71"/>
                <a:gd name="T3" fmla="*/ 57 h 73"/>
                <a:gd name="T4" fmla="*/ 56 w 71"/>
                <a:gd name="T5" fmla="*/ 47 h 73"/>
                <a:gd name="T6" fmla="*/ 49 w 71"/>
                <a:gd name="T7" fmla="*/ 40 h 73"/>
                <a:gd name="T8" fmla="*/ 42 w 71"/>
                <a:gd name="T9" fmla="*/ 40 h 73"/>
                <a:gd name="T10" fmla="*/ 42 w 71"/>
                <a:gd name="T11" fmla="*/ 27 h 73"/>
                <a:gd name="T12" fmla="*/ 39 w 71"/>
                <a:gd name="T13" fmla="*/ 22 h 73"/>
                <a:gd name="T14" fmla="*/ 39 w 71"/>
                <a:gd name="T15" fmla="*/ 4 h 73"/>
                <a:gd name="T16" fmla="*/ 35 w 71"/>
                <a:gd name="T17" fmla="*/ 0 h 73"/>
                <a:gd name="T18" fmla="*/ 31 w 71"/>
                <a:gd name="T19" fmla="*/ 4 h 73"/>
                <a:gd name="T20" fmla="*/ 31 w 71"/>
                <a:gd name="T21" fmla="*/ 22 h 73"/>
                <a:gd name="T22" fmla="*/ 28 w 71"/>
                <a:gd name="T23" fmla="*/ 27 h 73"/>
                <a:gd name="T24" fmla="*/ 28 w 71"/>
                <a:gd name="T25" fmla="*/ 40 h 73"/>
                <a:gd name="T26" fmla="*/ 21 w 71"/>
                <a:gd name="T27" fmla="*/ 40 h 73"/>
                <a:gd name="T28" fmla="*/ 15 w 71"/>
                <a:gd name="T29" fmla="*/ 47 h 73"/>
                <a:gd name="T30" fmla="*/ 15 w 71"/>
                <a:gd name="T31" fmla="*/ 57 h 73"/>
                <a:gd name="T32" fmla="*/ 6 w 71"/>
                <a:gd name="T33" fmla="*/ 60 h 73"/>
                <a:gd name="T34" fmla="*/ 0 w 71"/>
                <a:gd name="T35" fmla="*/ 66 h 73"/>
                <a:gd name="T36" fmla="*/ 0 w 71"/>
                <a:gd name="T37" fmla="*/ 73 h 73"/>
                <a:gd name="T38" fmla="*/ 71 w 71"/>
                <a:gd name="T39" fmla="*/ 73 h 73"/>
                <a:gd name="T40" fmla="*/ 71 w 71"/>
                <a:gd name="T41" fmla="*/ 66 h 73"/>
                <a:gd name="T42" fmla="*/ 65 w 71"/>
                <a:gd name="T43" fmla="*/ 6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73">
                  <a:moveTo>
                    <a:pt x="65" y="60"/>
                  </a:moveTo>
                  <a:cubicBezTo>
                    <a:pt x="64" y="59"/>
                    <a:pt x="60" y="58"/>
                    <a:pt x="56" y="5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3"/>
                    <a:pt x="53" y="40"/>
                    <a:pt x="49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5"/>
                    <a:pt x="41" y="23"/>
                    <a:pt x="39" y="2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32" y="0"/>
                    <a:pt x="31" y="2"/>
                    <a:pt x="31" y="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4"/>
                    <a:pt x="28" y="25"/>
                    <a:pt x="28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8" y="40"/>
                    <a:pt x="15" y="43"/>
                    <a:pt x="15" y="4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0" y="58"/>
                    <a:pt x="7" y="59"/>
                    <a:pt x="6" y="60"/>
                  </a:cubicBezTo>
                  <a:cubicBezTo>
                    <a:pt x="2" y="60"/>
                    <a:pt x="0" y="63"/>
                    <a:pt x="0" y="6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68" y="60"/>
                    <a:pt x="6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38"/>
            <p:cNvSpPr>
              <a:spLocks noEditPoints="1"/>
            </p:cNvSpPr>
            <p:nvPr/>
          </p:nvSpPr>
          <p:spPr bwMode="auto">
            <a:xfrm>
              <a:off x="9075739" y="2090738"/>
              <a:ext cx="957263" cy="417513"/>
            </a:xfrm>
            <a:custGeom>
              <a:avLst/>
              <a:gdLst>
                <a:gd name="T0" fmla="*/ 68 w 520"/>
                <a:gd name="T1" fmla="*/ 108 h 224"/>
                <a:gd name="T2" fmla="*/ 422 w 520"/>
                <a:gd name="T3" fmla="*/ 224 h 224"/>
                <a:gd name="T4" fmla="*/ 230 w 520"/>
                <a:gd name="T5" fmla="*/ 29 h 224"/>
                <a:gd name="T6" fmla="*/ 219 w 520"/>
                <a:gd name="T7" fmla="*/ 38 h 224"/>
                <a:gd name="T8" fmla="*/ 210 w 520"/>
                <a:gd name="T9" fmla="*/ 29 h 224"/>
                <a:gd name="T10" fmla="*/ 194 w 520"/>
                <a:gd name="T11" fmla="*/ 49 h 224"/>
                <a:gd name="T12" fmla="*/ 193 w 520"/>
                <a:gd name="T13" fmla="*/ 47 h 224"/>
                <a:gd name="T14" fmla="*/ 191 w 520"/>
                <a:gd name="T15" fmla="*/ 29 h 224"/>
                <a:gd name="T16" fmla="*/ 176 w 520"/>
                <a:gd name="T17" fmla="*/ 29 h 224"/>
                <a:gd name="T18" fmla="*/ 170 w 520"/>
                <a:gd name="T19" fmla="*/ 45 h 224"/>
                <a:gd name="T20" fmla="*/ 158 w 520"/>
                <a:gd name="T21" fmla="*/ 29 h 224"/>
                <a:gd name="T22" fmla="*/ 142 w 520"/>
                <a:gd name="T23" fmla="*/ 49 h 224"/>
                <a:gd name="T24" fmla="*/ 141 w 520"/>
                <a:gd name="T25" fmla="*/ 47 h 224"/>
                <a:gd name="T26" fmla="*/ 138 w 520"/>
                <a:gd name="T27" fmla="*/ 49 h 224"/>
                <a:gd name="T28" fmla="*/ 124 w 520"/>
                <a:gd name="T29" fmla="*/ 30 h 224"/>
                <a:gd name="T30" fmla="*/ 109 w 520"/>
                <a:gd name="T31" fmla="*/ 55 h 224"/>
                <a:gd name="T32" fmla="*/ 133 w 520"/>
                <a:gd name="T33" fmla="*/ 83 h 224"/>
                <a:gd name="T34" fmla="*/ 89 w 520"/>
                <a:gd name="T35" fmla="*/ 88 h 224"/>
                <a:gd name="T36" fmla="*/ 63 w 520"/>
                <a:gd name="T37" fmla="*/ 133 h 224"/>
                <a:gd name="T38" fmla="*/ 57 w 520"/>
                <a:gd name="T39" fmla="*/ 184 h 224"/>
                <a:gd name="T40" fmla="*/ 57 w 520"/>
                <a:gd name="T41" fmla="*/ 190 h 224"/>
                <a:gd name="T42" fmla="*/ 86 w 520"/>
                <a:gd name="T43" fmla="*/ 216 h 224"/>
                <a:gd name="T44" fmla="*/ 57 w 520"/>
                <a:gd name="T45" fmla="*/ 152 h 224"/>
                <a:gd name="T46" fmla="*/ 106 w 520"/>
                <a:gd name="T47" fmla="*/ 128 h 224"/>
                <a:gd name="T48" fmla="*/ 138 w 520"/>
                <a:gd name="T49" fmla="*/ 103 h 224"/>
                <a:gd name="T50" fmla="*/ 163 w 520"/>
                <a:gd name="T51" fmla="*/ 92 h 224"/>
                <a:gd name="T52" fmla="*/ 174 w 520"/>
                <a:gd name="T53" fmla="*/ 55 h 224"/>
                <a:gd name="T54" fmla="*/ 214 w 520"/>
                <a:gd name="T55" fmla="*/ 68 h 224"/>
                <a:gd name="T56" fmla="*/ 231 w 520"/>
                <a:gd name="T57" fmla="*/ 64 h 224"/>
                <a:gd name="T58" fmla="*/ 245 w 520"/>
                <a:gd name="T59" fmla="*/ 29 h 224"/>
                <a:gd name="T60" fmla="*/ 246 w 520"/>
                <a:gd name="T61" fmla="*/ 49 h 224"/>
                <a:gd name="T62" fmla="*/ 472 w 520"/>
                <a:gd name="T63" fmla="*/ 190 h 224"/>
                <a:gd name="T64" fmla="*/ 417 w 520"/>
                <a:gd name="T65" fmla="*/ 154 h 224"/>
                <a:gd name="T66" fmla="*/ 446 w 520"/>
                <a:gd name="T67" fmla="*/ 114 h 224"/>
                <a:gd name="T68" fmla="*/ 439 w 520"/>
                <a:gd name="T69" fmla="*/ 102 h 224"/>
                <a:gd name="T70" fmla="*/ 417 w 520"/>
                <a:gd name="T71" fmla="*/ 65 h 224"/>
                <a:gd name="T72" fmla="*/ 411 w 520"/>
                <a:gd name="T73" fmla="*/ 55 h 224"/>
                <a:gd name="T74" fmla="*/ 381 w 520"/>
                <a:gd name="T75" fmla="*/ 49 h 224"/>
                <a:gd name="T76" fmla="*/ 401 w 520"/>
                <a:gd name="T77" fmla="*/ 38 h 224"/>
                <a:gd name="T78" fmla="*/ 386 w 520"/>
                <a:gd name="T79" fmla="*/ 29 h 224"/>
                <a:gd name="T80" fmla="*/ 382 w 520"/>
                <a:gd name="T81" fmla="*/ 47 h 224"/>
                <a:gd name="T82" fmla="*/ 365 w 520"/>
                <a:gd name="T83" fmla="*/ 47 h 224"/>
                <a:gd name="T84" fmla="*/ 356 w 520"/>
                <a:gd name="T85" fmla="*/ 38 h 224"/>
                <a:gd name="T86" fmla="*/ 347 w 520"/>
                <a:gd name="T87" fmla="*/ 38 h 224"/>
                <a:gd name="T88" fmla="*/ 338 w 520"/>
                <a:gd name="T89" fmla="*/ 38 h 224"/>
                <a:gd name="T90" fmla="*/ 322 w 520"/>
                <a:gd name="T91" fmla="*/ 40 h 224"/>
                <a:gd name="T92" fmla="*/ 315 w 520"/>
                <a:gd name="T93" fmla="*/ 29 h 224"/>
                <a:gd name="T94" fmla="*/ 310 w 520"/>
                <a:gd name="T95" fmla="*/ 29 h 224"/>
                <a:gd name="T96" fmla="*/ 295 w 520"/>
                <a:gd name="T97" fmla="*/ 29 h 224"/>
                <a:gd name="T98" fmla="*/ 282 w 520"/>
                <a:gd name="T99" fmla="*/ 29 h 224"/>
                <a:gd name="T100" fmla="*/ 276 w 520"/>
                <a:gd name="T101" fmla="*/ 29 h 224"/>
                <a:gd name="T102" fmla="*/ 272 w 520"/>
                <a:gd name="T103" fmla="*/ 62 h 224"/>
                <a:gd name="T104" fmla="*/ 289 w 520"/>
                <a:gd name="T105" fmla="*/ 64 h 224"/>
                <a:gd name="T106" fmla="*/ 294 w 520"/>
                <a:gd name="T107" fmla="*/ 65 h 224"/>
                <a:gd name="T108" fmla="*/ 349 w 520"/>
                <a:gd name="T109" fmla="*/ 59 h 224"/>
                <a:gd name="T110" fmla="*/ 357 w 520"/>
                <a:gd name="T111" fmla="*/ 92 h 224"/>
                <a:gd name="T112" fmla="*/ 396 w 520"/>
                <a:gd name="T113" fmla="*/ 88 h 224"/>
                <a:gd name="T114" fmla="*/ 396 w 520"/>
                <a:gd name="T115" fmla="*/ 128 h 224"/>
                <a:gd name="T116" fmla="*/ 425 w 520"/>
                <a:gd name="T117" fmla="*/ 133 h 224"/>
                <a:gd name="T118" fmla="*/ 425 w 520"/>
                <a:gd name="T119" fmla="*/ 200 h 224"/>
                <a:gd name="T120" fmla="*/ 463 w 520"/>
                <a:gd name="T121" fmla="*/ 19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0" h="224">
                  <a:moveTo>
                    <a:pt x="453" y="109"/>
                  </a:moveTo>
                  <a:cubicBezTo>
                    <a:pt x="453" y="108"/>
                    <a:pt x="453" y="108"/>
                    <a:pt x="453" y="108"/>
                  </a:cubicBezTo>
                  <a:cubicBezTo>
                    <a:pt x="452" y="108"/>
                    <a:pt x="452" y="108"/>
                    <a:pt x="452" y="108"/>
                  </a:cubicBezTo>
                  <a:cubicBezTo>
                    <a:pt x="403" y="24"/>
                    <a:pt x="403" y="24"/>
                    <a:pt x="403" y="24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98" y="224"/>
                    <a:pt x="98" y="224"/>
                    <a:pt x="98" y="224"/>
                  </a:cubicBezTo>
                  <a:cubicBezTo>
                    <a:pt x="99" y="221"/>
                    <a:pt x="99" y="221"/>
                    <a:pt x="99" y="221"/>
                  </a:cubicBezTo>
                  <a:cubicBezTo>
                    <a:pt x="99" y="220"/>
                    <a:pt x="101" y="207"/>
                    <a:pt x="107" y="189"/>
                  </a:cubicBezTo>
                  <a:cubicBezTo>
                    <a:pt x="127" y="146"/>
                    <a:pt x="173" y="75"/>
                    <a:pt x="261" y="75"/>
                  </a:cubicBezTo>
                  <a:cubicBezTo>
                    <a:pt x="347" y="75"/>
                    <a:pt x="393" y="144"/>
                    <a:pt x="413" y="187"/>
                  </a:cubicBezTo>
                  <a:cubicBezTo>
                    <a:pt x="419" y="206"/>
                    <a:pt x="421" y="220"/>
                    <a:pt x="421" y="221"/>
                  </a:cubicBezTo>
                  <a:cubicBezTo>
                    <a:pt x="422" y="224"/>
                    <a:pt x="422" y="224"/>
                    <a:pt x="422" y="224"/>
                  </a:cubicBezTo>
                  <a:cubicBezTo>
                    <a:pt x="520" y="224"/>
                    <a:pt x="520" y="224"/>
                    <a:pt x="520" y="224"/>
                  </a:cubicBezTo>
                  <a:lnTo>
                    <a:pt x="453" y="109"/>
                  </a:lnTo>
                  <a:close/>
                  <a:moveTo>
                    <a:pt x="258" y="29"/>
                  </a:moveTo>
                  <a:cubicBezTo>
                    <a:pt x="253" y="36"/>
                    <a:pt x="253" y="36"/>
                    <a:pt x="253" y="36"/>
                  </a:cubicBezTo>
                  <a:cubicBezTo>
                    <a:pt x="247" y="29"/>
                    <a:pt x="247" y="29"/>
                    <a:pt x="247" y="29"/>
                  </a:cubicBezTo>
                  <a:lnTo>
                    <a:pt x="258" y="29"/>
                  </a:lnTo>
                  <a:close/>
                  <a:moveTo>
                    <a:pt x="241" y="29"/>
                  </a:moveTo>
                  <a:cubicBezTo>
                    <a:pt x="235" y="36"/>
                    <a:pt x="235" y="36"/>
                    <a:pt x="235" y="36"/>
                  </a:cubicBezTo>
                  <a:cubicBezTo>
                    <a:pt x="230" y="29"/>
                    <a:pt x="230" y="29"/>
                    <a:pt x="230" y="29"/>
                  </a:cubicBezTo>
                  <a:lnTo>
                    <a:pt x="241" y="29"/>
                  </a:lnTo>
                  <a:close/>
                  <a:moveTo>
                    <a:pt x="242" y="49"/>
                  </a:moveTo>
                  <a:cubicBezTo>
                    <a:pt x="229" y="49"/>
                    <a:pt x="229" y="49"/>
                    <a:pt x="229" y="49"/>
                  </a:cubicBezTo>
                  <a:cubicBezTo>
                    <a:pt x="235" y="40"/>
                    <a:pt x="235" y="40"/>
                    <a:pt x="235" y="40"/>
                  </a:cubicBezTo>
                  <a:lnTo>
                    <a:pt x="242" y="49"/>
                  </a:lnTo>
                  <a:close/>
                  <a:moveTo>
                    <a:pt x="219" y="38"/>
                  </a:moveTo>
                  <a:cubicBezTo>
                    <a:pt x="226" y="29"/>
                    <a:pt x="226" y="29"/>
                    <a:pt x="226" y="29"/>
                  </a:cubicBezTo>
                  <a:cubicBezTo>
                    <a:pt x="226" y="47"/>
                    <a:pt x="226" y="47"/>
                    <a:pt x="226" y="47"/>
                  </a:cubicBezTo>
                  <a:lnTo>
                    <a:pt x="219" y="38"/>
                  </a:lnTo>
                  <a:close/>
                  <a:moveTo>
                    <a:pt x="225" y="49"/>
                  </a:moveTo>
                  <a:cubicBezTo>
                    <a:pt x="211" y="49"/>
                    <a:pt x="211" y="49"/>
                    <a:pt x="211" y="49"/>
                  </a:cubicBezTo>
                  <a:cubicBezTo>
                    <a:pt x="218" y="40"/>
                    <a:pt x="218" y="40"/>
                    <a:pt x="218" y="40"/>
                  </a:cubicBezTo>
                  <a:lnTo>
                    <a:pt x="225" y="49"/>
                  </a:lnTo>
                  <a:close/>
                  <a:moveTo>
                    <a:pt x="224" y="29"/>
                  </a:moveTo>
                  <a:cubicBezTo>
                    <a:pt x="218" y="36"/>
                    <a:pt x="218" y="36"/>
                    <a:pt x="218" y="36"/>
                  </a:cubicBezTo>
                  <a:cubicBezTo>
                    <a:pt x="213" y="29"/>
                    <a:pt x="213" y="29"/>
                    <a:pt x="213" y="29"/>
                  </a:cubicBezTo>
                  <a:lnTo>
                    <a:pt x="224" y="29"/>
                  </a:lnTo>
                  <a:close/>
                  <a:moveTo>
                    <a:pt x="210" y="29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210" y="47"/>
                    <a:pt x="210" y="47"/>
                    <a:pt x="210" y="47"/>
                  </a:cubicBezTo>
                  <a:lnTo>
                    <a:pt x="210" y="29"/>
                  </a:lnTo>
                  <a:close/>
                  <a:moveTo>
                    <a:pt x="202" y="38"/>
                  </a:moveTo>
                  <a:cubicBezTo>
                    <a:pt x="208" y="29"/>
                    <a:pt x="208" y="29"/>
                    <a:pt x="208" y="29"/>
                  </a:cubicBezTo>
                  <a:cubicBezTo>
                    <a:pt x="208" y="47"/>
                    <a:pt x="208" y="47"/>
                    <a:pt x="208" y="47"/>
                  </a:cubicBezTo>
                  <a:lnTo>
                    <a:pt x="202" y="38"/>
                  </a:lnTo>
                  <a:close/>
                  <a:moveTo>
                    <a:pt x="207" y="49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201" y="40"/>
                    <a:pt x="201" y="40"/>
                    <a:pt x="201" y="40"/>
                  </a:cubicBezTo>
                  <a:lnTo>
                    <a:pt x="207" y="49"/>
                  </a:lnTo>
                  <a:close/>
                  <a:moveTo>
                    <a:pt x="206" y="29"/>
                  </a:moveTo>
                  <a:cubicBezTo>
                    <a:pt x="201" y="36"/>
                    <a:pt x="201" y="36"/>
                    <a:pt x="201" y="36"/>
                  </a:cubicBezTo>
                  <a:cubicBezTo>
                    <a:pt x="195" y="29"/>
                    <a:pt x="195" y="29"/>
                    <a:pt x="195" y="29"/>
                  </a:cubicBezTo>
                  <a:lnTo>
                    <a:pt x="206" y="29"/>
                  </a:lnTo>
                  <a:close/>
                  <a:moveTo>
                    <a:pt x="193" y="29"/>
                  </a:moveTo>
                  <a:cubicBezTo>
                    <a:pt x="199" y="38"/>
                    <a:pt x="199" y="38"/>
                    <a:pt x="199" y="38"/>
                  </a:cubicBezTo>
                  <a:cubicBezTo>
                    <a:pt x="193" y="47"/>
                    <a:pt x="193" y="47"/>
                    <a:pt x="193" y="47"/>
                  </a:cubicBezTo>
                  <a:lnTo>
                    <a:pt x="193" y="29"/>
                  </a:lnTo>
                  <a:close/>
                  <a:moveTo>
                    <a:pt x="188" y="29"/>
                  </a:moveTo>
                  <a:cubicBezTo>
                    <a:pt x="189" y="29"/>
                    <a:pt x="189" y="29"/>
                    <a:pt x="189" y="29"/>
                  </a:cubicBezTo>
                  <a:cubicBezTo>
                    <a:pt x="184" y="36"/>
                    <a:pt x="184" y="36"/>
                    <a:pt x="184" y="36"/>
                  </a:cubicBezTo>
                  <a:lnTo>
                    <a:pt x="188" y="29"/>
                  </a:lnTo>
                  <a:close/>
                  <a:moveTo>
                    <a:pt x="191" y="29"/>
                  </a:moveTo>
                  <a:cubicBezTo>
                    <a:pt x="191" y="47"/>
                    <a:pt x="191" y="47"/>
                    <a:pt x="191" y="47"/>
                  </a:cubicBezTo>
                  <a:cubicBezTo>
                    <a:pt x="185" y="38"/>
                    <a:pt x="185" y="38"/>
                    <a:pt x="185" y="38"/>
                  </a:cubicBezTo>
                  <a:lnTo>
                    <a:pt x="191" y="29"/>
                  </a:lnTo>
                  <a:close/>
                  <a:moveTo>
                    <a:pt x="190" y="49"/>
                  </a:moveTo>
                  <a:cubicBezTo>
                    <a:pt x="177" y="49"/>
                    <a:pt x="177" y="49"/>
                    <a:pt x="177" y="49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83" y="40"/>
                    <a:pt x="183" y="40"/>
                    <a:pt x="183" y="40"/>
                  </a:cubicBezTo>
                  <a:lnTo>
                    <a:pt x="190" y="49"/>
                  </a:lnTo>
                  <a:close/>
                  <a:moveTo>
                    <a:pt x="178" y="29"/>
                  </a:moveTo>
                  <a:cubicBezTo>
                    <a:pt x="178" y="29"/>
                    <a:pt x="178" y="29"/>
                    <a:pt x="178" y="29"/>
                  </a:cubicBezTo>
                  <a:cubicBezTo>
                    <a:pt x="178" y="29"/>
                    <a:pt x="178" y="29"/>
                    <a:pt x="178" y="29"/>
                  </a:cubicBezTo>
                  <a:close/>
                  <a:moveTo>
                    <a:pt x="176" y="29"/>
                  </a:moveTo>
                  <a:cubicBezTo>
                    <a:pt x="177" y="31"/>
                    <a:pt x="177" y="31"/>
                    <a:pt x="177" y="31"/>
                  </a:cubicBezTo>
                  <a:cubicBezTo>
                    <a:pt x="176" y="34"/>
                    <a:pt x="176" y="34"/>
                    <a:pt x="176" y="34"/>
                  </a:cubicBezTo>
                  <a:lnTo>
                    <a:pt x="176" y="29"/>
                  </a:lnTo>
                  <a:close/>
                  <a:moveTo>
                    <a:pt x="167" y="38"/>
                  </a:moveTo>
                  <a:cubicBezTo>
                    <a:pt x="174" y="29"/>
                    <a:pt x="174" y="29"/>
                    <a:pt x="174" y="29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1" y="43"/>
                    <a:pt x="171" y="43"/>
                    <a:pt x="171" y="43"/>
                  </a:cubicBezTo>
                  <a:lnTo>
                    <a:pt x="167" y="38"/>
                  </a:lnTo>
                  <a:close/>
                  <a:moveTo>
                    <a:pt x="170" y="45"/>
                  </a:moveTo>
                  <a:cubicBezTo>
                    <a:pt x="167" y="49"/>
                    <a:pt x="167" y="49"/>
                    <a:pt x="167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6" y="40"/>
                    <a:pt x="166" y="40"/>
                    <a:pt x="166" y="40"/>
                  </a:cubicBezTo>
                  <a:lnTo>
                    <a:pt x="170" y="45"/>
                  </a:lnTo>
                  <a:close/>
                  <a:moveTo>
                    <a:pt x="172" y="29"/>
                  </a:moveTo>
                  <a:cubicBezTo>
                    <a:pt x="166" y="36"/>
                    <a:pt x="166" y="36"/>
                    <a:pt x="166" y="36"/>
                  </a:cubicBezTo>
                  <a:cubicBezTo>
                    <a:pt x="160" y="29"/>
                    <a:pt x="160" y="29"/>
                    <a:pt x="160" y="29"/>
                  </a:cubicBezTo>
                  <a:lnTo>
                    <a:pt x="172" y="29"/>
                  </a:lnTo>
                  <a:close/>
                  <a:moveTo>
                    <a:pt x="158" y="29"/>
                  </a:moveTo>
                  <a:cubicBezTo>
                    <a:pt x="165" y="38"/>
                    <a:pt x="165" y="38"/>
                    <a:pt x="165" y="38"/>
                  </a:cubicBezTo>
                  <a:cubicBezTo>
                    <a:pt x="158" y="47"/>
                    <a:pt x="158" y="47"/>
                    <a:pt x="158" y="47"/>
                  </a:cubicBezTo>
                  <a:lnTo>
                    <a:pt x="158" y="29"/>
                  </a:lnTo>
                  <a:close/>
                  <a:moveTo>
                    <a:pt x="150" y="38"/>
                  </a:moveTo>
                  <a:cubicBezTo>
                    <a:pt x="156" y="29"/>
                    <a:pt x="156" y="29"/>
                    <a:pt x="156" y="29"/>
                  </a:cubicBezTo>
                  <a:cubicBezTo>
                    <a:pt x="156" y="47"/>
                    <a:pt x="156" y="47"/>
                    <a:pt x="156" y="47"/>
                  </a:cubicBezTo>
                  <a:lnTo>
                    <a:pt x="150" y="38"/>
                  </a:lnTo>
                  <a:close/>
                  <a:moveTo>
                    <a:pt x="155" y="49"/>
                  </a:moveTo>
                  <a:cubicBezTo>
                    <a:pt x="142" y="49"/>
                    <a:pt x="142" y="49"/>
                    <a:pt x="142" y="49"/>
                  </a:cubicBezTo>
                  <a:cubicBezTo>
                    <a:pt x="149" y="40"/>
                    <a:pt x="149" y="40"/>
                    <a:pt x="149" y="40"/>
                  </a:cubicBezTo>
                  <a:lnTo>
                    <a:pt x="155" y="49"/>
                  </a:lnTo>
                  <a:close/>
                  <a:moveTo>
                    <a:pt x="154" y="29"/>
                  </a:moveTo>
                  <a:cubicBezTo>
                    <a:pt x="149" y="36"/>
                    <a:pt x="149" y="36"/>
                    <a:pt x="149" y="36"/>
                  </a:cubicBezTo>
                  <a:cubicBezTo>
                    <a:pt x="143" y="29"/>
                    <a:pt x="143" y="29"/>
                    <a:pt x="143" y="29"/>
                  </a:cubicBezTo>
                  <a:lnTo>
                    <a:pt x="154" y="29"/>
                  </a:lnTo>
                  <a:close/>
                  <a:moveTo>
                    <a:pt x="141" y="29"/>
                  </a:moveTo>
                  <a:cubicBezTo>
                    <a:pt x="147" y="38"/>
                    <a:pt x="147" y="38"/>
                    <a:pt x="147" y="38"/>
                  </a:cubicBezTo>
                  <a:cubicBezTo>
                    <a:pt x="141" y="47"/>
                    <a:pt x="141" y="47"/>
                    <a:pt x="141" y="47"/>
                  </a:cubicBezTo>
                  <a:lnTo>
                    <a:pt x="141" y="29"/>
                  </a:lnTo>
                  <a:close/>
                  <a:moveTo>
                    <a:pt x="133" y="38"/>
                  </a:moveTo>
                  <a:cubicBezTo>
                    <a:pt x="139" y="29"/>
                    <a:pt x="139" y="29"/>
                    <a:pt x="139" y="29"/>
                  </a:cubicBezTo>
                  <a:cubicBezTo>
                    <a:pt x="139" y="47"/>
                    <a:pt x="139" y="47"/>
                    <a:pt x="139" y="47"/>
                  </a:cubicBezTo>
                  <a:lnTo>
                    <a:pt x="133" y="38"/>
                  </a:lnTo>
                  <a:close/>
                  <a:moveTo>
                    <a:pt x="138" y="49"/>
                  </a:moveTo>
                  <a:cubicBezTo>
                    <a:pt x="125" y="49"/>
                    <a:pt x="125" y="49"/>
                    <a:pt x="125" y="49"/>
                  </a:cubicBezTo>
                  <a:cubicBezTo>
                    <a:pt x="131" y="40"/>
                    <a:pt x="131" y="40"/>
                    <a:pt x="131" y="40"/>
                  </a:cubicBezTo>
                  <a:lnTo>
                    <a:pt x="138" y="49"/>
                  </a:lnTo>
                  <a:close/>
                  <a:moveTo>
                    <a:pt x="137" y="29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126" y="29"/>
                    <a:pt x="126" y="29"/>
                    <a:pt x="126" y="29"/>
                  </a:cubicBezTo>
                  <a:lnTo>
                    <a:pt x="137" y="29"/>
                  </a:lnTo>
                  <a:close/>
                  <a:moveTo>
                    <a:pt x="124" y="30"/>
                  </a:moveTo>
                  <a:cubicBezTo>
                    <a:pt x="124" y="29"/>
                    <a:pt x="124" y="29"/>
                    <a:pt x="124" y="29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24" y="47"/>
                    <a:pt x="124" y="47"/>
                    <a:pt x="124" y="47"/>
                  </a:cubicBezTo>
                  <a:lnTo>
                    <a:pt x="124" y="30"/>
                  </a:lnTo>
                  <a:close/>
                  <a:moveTo>
                    <a:pt x="122" y="33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12" y="49"/>
                    <a:pt x="112" y="49"/>
                    <a:pt x="112" y="49"/>
                  </a:cubicBezTo>
                  <a:lnTo>
                    <a:pt x="122" y="33"/>
                  </a:lnTo>
                  <a:close/>
                  <a:moveTo>
                    <a:pt x="109" y="55"/>
                  </a:moveTo>
                  <a:cubicBezTo>
                    <a:pt x="164" y="55"/>
                    <a:pt x="164" y="55"/>
                    <a:pt x="164" y="55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06" y="60"/>
                    <a:pt x="106" y="60"/>
                    <a:pt x="106" y="60"/>
                  </a:cubicBezTo>
                  <a:lnTo>
                    <a:pt x="109" y="55"/>
                  </a:lnTo>
                  <a:close/>
                  <a:moveTo>
                    <a:pt x="159" y="64"/>
                  </a:moveTo>
                  <a:cubicBezTo>
                    <a:pt x="158" y="66"/>
                    <a:pt x="158" y="66"/>
                    <a:pt x="158" y="66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03" y="65"/>
                    <a:pt x="103" y="65"/>
                    <a:pt x="103" y="65"/>
                  </a:cubicBezTo>
                  <a:lnTo>
                    <a:pt x="159" y="64"/>
                  </a:lnTo>
                  <a:close/>
                  <a:moveTo>
                    <a:pt x="154" y="73"/>
                  </a:moveTo>
                  <a:cubicBezTo>
                    <a:pt x="149" y="83"/>
                    <a:pt x="149" y="83"/>
                    <a:pt x="149" y="83"/>
                  </a:cubicBezTo>
                  <a:cubicBezTo>
                    <a:pt x="133" y="83"/>
                    <a:pt x="133" y="83"/>
                    <a:pt x="133" y="83"/>
                  </a:cubicBezTo>
                  <a:lnTo>
                    <a:pt x="154" y="73"/>
                  </a:lnTo>
                  <a:close/>
                  <a:moveTo>
                    <a:pt x="100" y="70"/>
                  </a:moveTo>
                  <a:cubicBezTo>
                    <a:pt x="113" y="83"/>
                    <a:pt x="113" y="83"/>
                    <a:pt x="113" y="83"/>
                  </a:cubicBezTo>
                  <a:cubicBezTo>
                    <a:pt x="92" y="83"/>
                    <a:pt x="92" y="83"/>
                    <a:pt x="92" y="83"/>
                  </a:cubicBezTo>
                  <a:lnTo>
                    <a:pt x="100" y="70"/>
                  </a:lnTo>
                  <a:close/>
                  <a:moveTo>
                    <a:pt x="89" y="88"/>
                  </a:moveTo>
                  <a:cubicBezTo>
                    <a:pt x="110" y="88"/>
                    <a:pt x="110" y="88"/>
                    <a:pt x="110" y="88"/>
                  </a:cubicBezTo>
                  <a:cubicBezTo>
                    <a:pt x="81" y="102"/>
                    <a:pt x="81" y="102"/>
                    <a:pt x="81" y="102"/>
                  </a:cubicBezTo>
                  <a:lnTo>
                    <a:pt x="89" y="88"/>
                  </a:lnTo>
                  <a:close/>
                  <a:moveTo>
                    <a:pt x="129" y="110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79" y="111"/>
                    <a:pt x="79" y="111"/>
                    <a:pt x="79" y="111"/>
                  </a:cubicBezTo>
                  <a:lnTo>
                    <a:pt x="129" y="110"/>
                  </a:lnTo>
                  <a:close/>
                  <a:moveTo>
                    <a:pt x="74" y="114"/>
                  </a:moveTo>
                  <a:cubicBezTo>
                    <a:pt x="92" y="128"/>
                    <a:pt x="92" y="128"/>
                    <a:pt x="92" y="128"/>
                  </a:cubicBezTo>
                  <a:cubicBezTo>
                    <a:pt x="66" y="128"/>
                    <a:pt x="66" y="128"/>
                    <a:pt x="66" y="128"/>
                  </a:cubicBezTo>
                  <a:lnTo>
                    <a:pt x="74" y="114"/>
                  </a:lnTo>
                  <a:close/>
                  <a:moveTo>
                    <a:pt x="6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54" y="148"/>
                    <a:pt x="54" y="148"/>
                    <a:pt x="54" y="148"/>
                  </a:cubicBezTo>
                  <a:lnTo>
                    <a:pt x="63" y="133"/>
                  </a:lnTo>
                  <a:close/>
                  <a:moveTo>
                    <a:pt x="103" y="154"/>
                  </a:moveTo>
                  <a:cubicBezTo>
                    <a:pt x="61" y="181"/>
                    <a:pt x="61" y="181"/>
                    <a:pt x="61" y="181"/>
                  </a:cubicBezTo>
                  <a:cubicBezTo>
                    <a:pt x="49" y="158"/>
                    <a:pt x="49" y="158"/>
                    <a:pt x="49" y="158"/>
                  </a:cubicBezTo>
                  <a:lnTo>
                    <a:pt x="103" y="154"/>
                  </a:lnTo>
                  <a:close/>
                  <a:moveTo>
                    <a:pt x="46" y="163"/>
                  </a:moveTo>
                  <a:cubicBezTo>
                    <a:pt x="57" y="184"/>
                    <a:pt x="57" y="184"/>
                    <a:pt x="57" y="184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33" y="185"/>
                    <a:pt x="33" y="185"/>
                    <a:pt x="33" y="185"/>
                  </a:cubicBezTo>
                  <a:lnTo>
                    <a:pt x="46" y="163"/>
                  </a:lnTo>
                  <a:close/>
                  <a:moveTo>
                    <a:pt x="30" y="190"/>
                  </a:moveTo>
                  <a:cubicBezTo>
                    <a:pt x="48" y="190"/>
                    <a:pt x="48" y="190"/>
                    <a:pt x="48" y="190"/>
                  </a:cubicBezTo>
                  <a:cubicBezTo>
                    <a:pt x="18" y="210"/>
                    <a:pt x="18" y="210"/>
                    <a:pt x="18" y="210"/>
                  </a:cubicBezTo>
                  <a:lnTo>
                    <a:pt x="30" y="190"/>
                  </a:lnTo>
                  <a:close/>
                  <a:moveTo>
                    <a:pt x="18" y="216"/>
                  </a:moveTo>
                  <a:cubicBezTo>
                    <a:pt x="57" y="190"/>
                    <a:pt x="57" y="190"/>
                    <a:pt x="57" y="190"/>
                  </a:cubicBezTo>
                  <a:cubicBezTo>
                    <a:pt x="60" y="190"/>
                    <a:pt x="60" y="190"/>
                    <a:pt x="60" y="190"/>
                  </a:cubicBezTo>
                  <a:cubicBezTo>
                    <a:pt x="74" y="216"/>
                    <a:pt x="74" y="216"/>
                    <a:pt x="74" y="216"/>
                  </a:cubicBezTo>
                  <a:lnTo>
                    <a:pt x="18" y="216"/>
                  </a:lnTo>
                  <a:close/>
                  <a:moveTo>
                    <a:pt x="66" y="190"/>
                  </a:moveTo>
                  <a:cubicBezTo>
                    <a:pt x="91" y="190"/>
                    <a:pt x="91" y="190"/>
                    <a:pt x="91" y="190"/>
                  </a:cubicBezTo>
                  <a:cubicBezTo>
                    <a:pt x="79" y="213"/>
                    <a:pt x="79" y="213"/>
                    <a:pt x="79" y="213"/>
                  </a:cubicBezTo>
                  <a:lnTo>
                    <a:pt x="66" y="190"/>
                  </a:lnTo>
                  <a:close/>
                  <a:moveTo>
                    <a:pt x="91" y="216"/>
                  </a:moveTo>
                  <a:cubicBezTo>
                    <a:pt x="86" y="216"/>
                    <a:pt x="86" y="216"/>
                    <a:pt x="86" y="216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3" y="207"/>
                    <a:pt x="92" y="213"/>
                    <a:pt x="91" y="216"/>
                  </a:cubicBezTo>
                  <a:close/>
                  <a:moveTo>
                    <a:pt x="94" y="185"/>
                  </a:moveTo>
                  <a:cubicBezTo>
                    <a:pt x="65" y="185"/>
                    <a:pt x="65" y="185"/>
                    <a:pt x="65" y="185"/>
                  </a:cubicBezTo>
                  <a:cubicBezTo>
                    <a:pt x="110" y="156"/>
                    <a:pt x="110" y="156"/>
                    <a:pt x="110" y="156"/>
                  </a:cubicBezTo>
                  <a:lnTo>
                    <a:pt x="94" y="185"/>
                  </a:lnTo>
                  <a:close/>
                  <a:moveTo>
                    <a:pt x="115" y="146"/>
                  </a:moveTo>
                  <a:cubicBezTo>
                    <a:pt x="112" y="148"/>
                    <a:pt x="112" y="148"/>
                    <a:pt x="112" y="148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15" y="146"/>
                    <a:pt x="115" y="146"/>
                    <a:pt x="115" y="146"/>
                  </a:cubicBezTo>
                  <a:close/>
                  <a:moveTo>
                    <a:pt x="118" y="141"/>
                  </a:moveTo>
                  <a:cubicBezTo>
                    <a:pt x="107" y="133"/>
                    <a:pt x="107" y="133"/>
                    <a:pt x="107" y="133"/>
                  </a:cubicBezTo>
                  <a:cubicBezTo>
                    <a:pt x="122" y="133"/>
                    <a:pt x="122" y="133"/>
                    <a:pt x="122" y="133"/>
                  </a:cubicBezTo>
                  <a:lnTo>
                    <a:pt x="118" y="141"/>
                  </a:lnTo>
                  <a:close/>
                  <a:moveTo>
                    <a:pt x="125" y="128"/>
                  </a:moveTo>
                  <a:cubicBezTo>
                    <a:pt x="106" y="128"/>
                    <a:pt x="106" y="128"/>
                    <a:pt x="106" y="128"/>
                  </a:cubicBezTo>
                  <a:cubicBezTo>
                    <a:pt x="132" y="114"/>
                    <a:pt x="132" y="114"/>
                    <a:pt x="132" y="114"/>
                  </a:cubicBezTo>
                  <a:lnTo>
                    <a:pt x="125" y="128"/>
                  </a:lnTo>
                  <a:close/>
                  <a:moveTo>
                    <a:pt x="85" y="106"/>
                  </a:moveTo>
                  <a:cubicBezTo>
                    <a:pt x="119" y="90"/>
                    <a:pt x="119" y="90"/>
                    <a:pt x="119" y="90"/>
                  </a:cubicBezTo>
                  <a:cubicBezTo>
                    <a:pt x="133" y="105"/>
                    <a:pt x="133" y="105"/>
                    <a:pt x="133" y="105"/>
                  </a:cubicBezTo>
                  <a:lnTo>
                    <a:pt x="85" y="106"/>
                  </a:lnTo>
                  <a:close/>
                  <a:moveTo>
                    <a:pt x="125" y="88"/>
                  </a:moveTo>
                  <a:cubicBezTo>
                    <a:pt x="146" y="88"/>
                    <a:pt x="146" y="88"/>
                    <a:pt x="146" y="88"/>
                  </a:cubicBezTo>
                  <a:cubicBezTo>
                    <a:pt x="138" y="103"/>
                    <a:pt x="138" y="103"/>
                    <a:pt x="138" y="103"/>
                  </a:cubicBezTo>
                  <a:lnTo>
                    <a:pt x="125" y="88"/>
                  </a:lnTo>
                  <a:close/>
                  <a:moveTo>
                    <a:pt x="144" y="110"/>
                  </a:moveTo>
                  <a:cubicBezTo>
                    <a:pt x="149" y="99"/>
                    <a:pt x="149" y="99"/>
                    <a:pt x="149" y="99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49" y="105"/>
                    <a:pt x="146" y="107"/>
                    <a:pt x="144" y="110"/>
                  </a:cubicBezTo>
                  <a:close/>
                  <a:moveTo>
                    <a:pt x="155" y="99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1" y="94"/>
                    <a:pt x="158" y="97"/>
                    <a:pt x="155" y="99"/>
                  </a:cubicBezTo>
                  <a:close/>
                  <a:moveTo>
                    <a:pt x="168" y="89"/>
                  </a:moveTo>
                  <a:cubicBezTo>
                    <a:pt x="161" y="78"/>
                    <a:pt x="161" y="78"/>
                    <a:pt x="161" y="78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4" y="85"/>
                    <a:pt x="171" y="87"/>
                    <a:pt x="168" y="89"/>
                  </a:cubicBezTo>
                  <a:close/>
                  <a:moveTo>
                    <a:pt x="183" y="80"/>
                  </a:moveTo>
                  <a:cubicBezTo>
                    <a:pt x="171" y="59"/>
                    <a:pt x="171" y="59"/>
                    <a:pt x="171" y="59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89" y="77"/>
                    <a:pt x="186" y="79"/>
                    <a:pt x="183" y="80"/>
                  </a:cubicBezTo>
                  <a:close/>
                  <a:moveTo>
                    <a:pt x="197" y="74"/>
                  </a:moveTo>
                  <a:cubicBezTo>
                    <a:pt x="187" y="55"/>
                    <a:pt x="187" y="55"/>
                    <a:pt x="187" y="55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5" y="70"/>
                    <a:pt x="201" y="72"/>
                    <a:pt x="197" y="74"/>
                  </a:cubicBezTo>
                  <a:close/>
                  <a:moveTo>
                    <a:pt x="214" y="68"/>
                  </a:moveTo>
                  <a:cubicBezTo>
                    <a:pt x="207" y="55"/>
                    <a:pt x="207" y="55"/>
                    <a:pt x="207" y="55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6" y="65"/>
                    <a:pt x="226" y="65"/>
                    <a:pt x="226" y="65"/>
                  </a:cubicBezTo>
                  <a:cubicBezTo>
                    <a:pt x="222" y="66"/>
                    <a:pt x="218" y="67"/>
                    <a:pt x="214" y="68"/>
                  </a:cubicBezTo>
                  <a:close/>
                  <a:moveTo>
                    <a:pt x="228" y="29"/>
                  </a:moveTo>
                  <a:cubicBezTo>
                    <a:pt x="234" y="38"/>
                    <a:pt x="234" y="38"/>
                    <a:pt x="234" y="38"/>
                  </a:cubicBezTo>
                  <a:cubicBezTo>
                    <a:pt x="228" y="47"/>
                    <a:pt x="228" y="47"/>
                    <a:pt x="228" y="47"/>
                  </a:cubicBezTo>
                  <a:lnTo>
                    <a:pt x="228" y="29"/>
                  </a:lnTo>
                  <a:close/>
                  <a:moveTo>
                    <a:pt x="231" y="64"/>
                  </a:moveTo>
                  <a:cubicBezTo>
                    <a:pt x="228" y="55"/>
                    <a:pt x="228" y="55"/>
                    <a:pt x="228" y="55"/>
                  </a:cubicBezTo>
                  <a:cubicBezTo>
                    <a:pt x="241" y="55"/>
                    <a:pt x="241" y="55"/>
                    <a:pt x="241" y="55"/>
                  </a:cubicBezTo>
                  <a:cubicBezTo>
                    <a:pt x="243" y="63"/>
                    <a:pt x="243" y="63"/>
                    <a:pt x="243" y="63"/>
                  </a:cubicBezTo>
                  <a:cubicBezTo>
                    <a:pt x="239" y="63"/>
                    <a:pt x="235" y="63"/>
                    <a:pt x="231" y="64"/>
                  </a:cubicBezTo>
                  <a:close/>
                  <a:moveTo>
                    <a:pt x="243" y="47"/>
                  </a:moveTo>
                  <a:cubicBezTo>
                    <a:pt x="237" y="38"/>
                    <a:pt x="237" y="38"/>
                    <a:pt x="237" y="38"/>
                  </a:cubicBezTo>
                  <a:cubicBezTo>
                    <a:pt x="243" y="29"/>
                    <a:pt x="243" y="29"/>
                    <a:pt x="243" y="29"/>
                  </a:cubicBezTo>
                  <a:lnTo>
                    <a:pt x="243" y="47"/>
                  </a:lnTo>
                  <a:close/>
                  <a:moveTo>
                    <a:pt x="245" y="29"/>
                  </a:moveTo>
                  <a:cubicBezTo>
                    <a:pt x="252" y="38"/>
                    <a:pt x="252" y="38"/>
                    <a:pt x="252" y="38"/>
                  </a:cubicBezTo>
                  <a:cubicBezTo>
                    <a:pt x="245" y="47"/>
                    <a:pt x="245" y="47"/>
                    <a:pt x="245" y="47"/>
                  </a:cubicBezTo>
                  <a:lnTo>
                    <a:pt x="245" y="29"/>
                  </a:lnTo>
                  <a:close/>
                  <a:moveTo>
                    <a:pt x="258" y="62"/>
                  </a:moveTo>
                  <a:cubicBezTo>
                    <a:pt x="254" y="62"/>
                    <a:pt x="251" y="62"/>
                    <a:pt x="248" y="62"/>
                  </a:cubicBezTo>
                  <a:cubicBezTo>
                    <a:pt x="246" y="55"/>
                    <a:pt x="246" y="55"/>
                    <a:pt x="246" y="55"/>
                  </a:cubicBezTo>
                  <a:cubicBezTo>
                    <a:pt x="258" y="55"/>
                    <a:pt x="258" y="55"/>
                    <a:pt x="258" y="55"/>
                  </a:cubicBezTo>
                  <a:lnTo>
                    <a:pt x="258" y="62"/>
                  </a:lnTo>
                  <a:close/>
                  <a:moveTo>
                    <a:pt x="246" y="49"/>
                  </a:moveTo>
                  <a:cubicBezTo>
                    <a:pt x="253" y="40"/>
                    <a:pt x="253" y="40"/>
                    <a:pt x="253" y="40"/>
                  </a:cubicBezTo>
                  <a:cubicBezTo>
                    <a:pt x="259" y="49"/>
                    <a:pt x="259" y="49"/>
                    <a:pt x="259" y="49"/>
                  </a:cubicBezTo>
                  <a:lnTo>
                    <a:pt x="246" y="49"/>
                  </a:lnTo>
                  <a:close/>
                  <a:moveTo>
                    <a:pt x="260" y="47"/>
                  </a:moveTo>
                  <a:cubicBezTo>
                    <a:pt x="254" y="38"/>
                    <a:pt x="254" y="38"/>
                    <a:pt x="254" y="38"/>
                  </a:cubicBezTo>
                  <a:cubicBezTo>
                    <a:pt x="260" y="29"/>
                    <a:pt x="260" y="29"/>
                    <a:pt x="260" y="29"/>
                  </a:cubicBezTo>
                  <a:lnTo>
                    <a:pt x="260" y="47"/>
                  </a:lnTo>
                  <a:close/>
                  <a:moveTo>
                    <a:pt x="503" y="210"/>
                  </a:moveTo>
                  <a:cubicBezTo>
                    <a:pt x="472" y="190"/>
                    <a:pt x="472" y="190"/>
                    <a:pt x="472" y="190"/>
                  </a:cubicBezTo>
                  <a:cubicBezTo>
                    <a:pt x="491" y="190"/>
                    <a:pt x="491" y="190"/>
                    <a:pt x="491" y="190"/>
                  </a:cubicBezTo>
                  <a:lnTo>
                    <a:pt x="503" y="210"/>
                  </a:lnTo>
                  <a:close/>
                  <a:moveTo>
                    <a:pt x="488" y="185"/>
                  </a:moveTo>
                  <a:cubicBezTo>
                    <a:pt x="464" y="185"/>
                    <a:pt x="464" y="185"/>
                    <a:pt x="464" y="185"/>
                  </a:cubicBezTo>
                  <a:cubicBezTo>
                    <a:pt x="463" y="184"/>
                    <a:pt x="463" y="184"/>
                    <a:pt x="463" y="184"/>
                  </a:cubicBezTo>
                  <a:cubicBezTo>
                    <a:pt x="475" y="163"/>
                    <a:pt x="475" y="163"/>
                    <a:pt x="475" y="163"/>
                  </a:cubicBezTo>
                  <a:lnTo>
                    <a:pt x="488" y="185"/>
                  </a:lnTo>
                  <a:close/>
                  <a:moveTo>
                    <a:pt x="459" y="181"/>
                  </a:moveTo>
                  <a:cubicBezTo>
                    <a:pt x="417" y="154"/>
                    <a:pt x="417" y="154"/>
                    <a:pt x="417" y="154"/>
                  </a:cubicBezTo>
                  <a:cubicBezTo>
                    <a:pt x="472" y="158"/>
                    <a:pt x="472" y="158"/>
                    <a:pt x="472" y="158"/>
                  </a:cubicBezTo>
                  <a:lnTo>
                    <a:pt x="459" y="181"/>
                  </a:lnTo>
                  <a:close/>
                  <a:moveTo>
                    <a:pt x="466" y="148"/>
                  </a:moveTo>
                  <a:cubicBezTo>
                    <a:pt x="436" y="133"/>
                    <a:pt x="436" y="133"/>
                    <a:pt x="436" y="133"/>
                  </a:cubicBezTo>
                  <a:cubicBezTo>
                    <a:pt x="457" y="133"/>
                    <a:pt x="457" y="133"/>
                    <a:pt x="457" y="133"/>
                  </a:cubicBezTo>
                  <a:lnTo>
                    <a:pt x="466" y="148"/>
                  </a:lnTo>
                  <a:close/>
                  <a:moveTo>
                    <a:pt x="454" y="128"/>
                  </a:moveTo>
                  <a:cubicBezTo>
                    <a:pt x="428" y="128"/>
                    <a:pt x="428" y="128"/>
                    <a:pt x="428" y="128"/>
                  </a:cubicBezTo>
                  <a:cubicBezTo>
                    <a:pt x="446" y="114"/>
                    <a:pt x="446" y="114"/>
                    <a:pt x="446" y="114"/>
                  </a:cubicBezTo>
                  <a:lnTo>
                    <a:pt x="454" y="128"/>
                  </a:lnTo>
                  <a:close/>
                  <a:moveTo>
                    <a:pt x="422" y="126"/>
                  </a:moveTo>
                  <a:cubicBezTo>
                    <a:pt x="391" y="110"/>
                    <a:pt x="391" y="110"/>
                    <a:pt x="391" y="110"/>
                  </a:cubicBezTo>
                  <a:cubicBezTo>
                    <a:pt x="441" y="111"/>
                    <a:pt x="441" y="111"/>
                    <a:pt x="441" y="111"/>
                  </a:cubicBezTo>
                  <a:lnTo>
                    <a:pt x="422" y="126"/>
                  </a:lnTo>
                  <a:close/>
                  <a:moveTo>
                    <a:pt x="439" y="102"/>
                  </a:moveTo>
                  <a:cubicBezTo>
                    <a:pt x="410" y="88"/>
                    <a:pt x="410" y="88"/>
                    <a:pt x="410" y="88"/>
                  </a:cubicBezTo>
                  <a:cubicBezTo>
                    <a:pt x="431" y="88"/>
                    <a:pt x="431" y="88"/>
                    <a:pt x="431" y="88"/>
                  </a:cubicBezTo>
                  <a:lnTo>
                    <a:pt x="439" y="102"/>
                  </a:lnTo>
                  <a:close/>
                  <a:moveTo>
                    <a:pt x="428" y="83"/>
                  </a:moveTo>
                  <a:cubicBezTo>
                    <a:pt x="407" y="83"/>
                    <a:pt x="407" y="83"/>
                    <a:pt x="407" y="83"/>
                  </a:cubicBezTo>
                  <a:cubicBezTo>
                    <a:pt x="420" y="70"/>
                    <a:pt x="420" y="70"/>
                    <a:pt x="420" y="70"/>
                  </a:cubicBezTo>
                  <a:lnTo>
                    <a:pt x="428" y="83"/>
                  </a:lnTo>
                  <a:close/>
                  <a:moveTo>
                    <a:pt x="400" y="83"/>
                  </a:moveTo>
                  <a:cubicBezTo>
                    <a:pt x="399" y="83"/>
                    <a:pt x="399" y="83"/>
                    <a:pt x="399" y="83"/>
                  </a:cubicBezTo>
                  <a:cubicBezTo>
                    <a:pt x="362" y="66"/>
                    <a:pt x="362" y="66"/>
                    <a:pt x="362" y="66"/>
                  </a:cubicBezTo>
                  <a:cubicBezTo>
                    <a:pt x="361" y="64"/>
                    <a:pt x="361" y="64"/>
                    <a:pt x="361" y="64"/>
                  </a:cubicBezTo>
                  <a:cubicBezTo>
                    <a:pt x="417" y="65"/>
                    <a:pt x="417" y="65"/>
                    <a:pt x="417" y="65"/>
                  </a:cubicBezTo>
                  <a:lnTo>
                    <a:pt x="400" y="83"/>
                  </a:lnTo>
                  <a:close/>
                  <a:moveTo>
                    <a:pt x="387" y="83"/>
                  </a:moveTo>
                  <a:cubicBezTo>
                    <a:pt x="372" y="83"/>
                    <a:pt x="372" y="83"/>
                    <a:pt x="372" y="83"/>
                  </a:cubicBezTo>
                  <a:cubicBezTo>
                    <a:pt x="366" y="73"/>
                    <a:pt x="366" y="73"/>
                    <a:pt x="366" y="73"/>
                  </a:cubicBezTo>
                  <a:lnTo>
                    <a:pt x="387" y="83"/>
                  </a:lnTo>
                  <a:close/>
                  <a:moveTo>
                    <a:pt x="415" y="60"/>
                  </a:moveTo>
                  <a:cubicBezTo>
                    <a:pt x="358" y="58"/>
                    <a:pt x="358" y="58"/>
                    <a:pt x="358" y="58"/>
                  </a:cubicBezTo>
                  <a:cubicBezTo>
                    <a:pt x="356" y="55"/>
                    <a:pt x="356" y="55"/>
                    <a:pt x="356" y="55"/>
                  </a:cubicBezTo>
                  <a:cubicBezTo>
                    <a:pt x="411" y="55"/>
                    <a:pt x="411" y="55"/>
                    <a:pt x="411" y="55"/>
                  </a:cubicBezTo>
                  <a:lnTo>
                    <a:pt x="415" y="60"/>
                  </a:lnTo>
                  <a:close/>
                  <a:moveTo>
                    <a:pt x="353" y="49"/>
                  </a:moveTo>
                  <a:cubicBezTo>
                    <a:pt x="352" y="47"/>
                    <a:pt x="352" y="47"/>
                    <a:pt x="352" y="47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64" y="49"/>
                    <a:pt x="364" y="49"/>
                    <a:pt x="364" y="49"/>
                  </a:cubicBezTo>
                  <a:lnTo>
                    <a:pt x="353" y="49"/>
                  </a:lnTo>
                  <a:close/>
                  <a:moveTo>
                    <a:pt x="368" y="49"/>
                  </a:moveTo>
                  <a:cubicBezTo>
                    <a:pt x="374" y="40"/>
                    <a:pt x="374" y="40"/>
                    <a:pt x="374" y="40"/>
                  </a:cubicBezTo>
                  <a:cubicBezTo>
                    <a:pt x="381" y="49"/>
                    <a:pt x="381" y="49"/>
                    <a:pt x="381" y="49"/>
                  </a:cubicBezTo>
                  <a:lnTo>
                    <a:pt x="368" y="49"/>
                  </a:lnTo>
                  <a:close/>
                  <a:moveTo>
                    <a:pt x="385" y="49"/>
                  </a:moveTo>
                  <a:cubicBezTo>
                    <a:pt x="392" y="40"/>
                    <a:pt x="392" y="40"/>
                    <a:pt x="392" y="40"/>
                  </a:cubicBezTo>
                  <a:cubicBezTo>
                    <a:pt x="398" y="49"/>
                    <a:pt x="398" y="49"/>
                    <a:pt x="398" y="49"/>
                  </a:cubicBezTo>
                  <a:lnTo>
                    <a:pt x="385" y="49"/>
                  </a:lnTo>
                  <a:close/>
                  <a:moveTo>
                    <a:pt x="401" y="38"/>
                  </a:moveTo>
                  <a:cubicBezTo>
                    <a:pt x="408" y="49"/>
                    <a:pt x="408" y="49"/>
                    <a:pt x="408" y="49"/>
                  </a:cubicBezTo>
                  <a:cubicBezTo>
                    <a:pt x="401" y="49"/>
                    <a:pt x="401" y="49"/>
                    <a:pt x="401" y="49"/>
                  </a:cubicBezTo>
                  <a:lnTo>
                    <a:pt x="401" y="38"/>
                  </a:lnTo>
                  <a:close/>
                  <a:moveTo>
                    <a:pt x="399" y="34"/>
                  </a:moveTo>
                  <a:cubicBezTo>
                    <a:pt x="399" y="47"/>
                    <a:pt x="399" y="47"/>
                    <a:pt x="399" y="47"/>
                  </a:cubicBezTo>
                  <a:cubicBezTo>
                    <a:pt x="393" y="38"/>
                    <a:pt x="393" y="38"/>
                    <a:pt x="393" y="38"/>
                  </a:cubicBezTo>
                  <a:cubicBezTo>
                    <a:pt x="398" y="31"/>
                    <a:pt x="398" y="31"/>
                    <a:pt x="398" y="31"/>
                  </a:cubicBezTo>
                  <a:lnTo>
                    <a:pt x="399" y="34"/>
                  </a:lnTo>
                  <a:close/>
                  <a:moveTo>
                    <a:pt x="396" y="29"/>
                  </a:moveTo>
                  <a:cubicBezTo>
                    <a:pt x="397" y="30"/>
                    <a:pt x="397" y="30"/>
                    <a:pt x="397" y="30"/>
                  </a:cubicBezTo>
                  <a:cubicBezTo>
                    <a:pt x="392" y="36"/>
                    <a:pt x="392" y="36"/>
                    <a:pt x="392" y="36"/>
                  </a:cubicBezTo>
                  <a:cubicBezTo>
                    <a:pt x="386" y="29"/>
                    <a:pt x="386" y="29"/>
                    <a:pt x="386" y="29"/>
                  </a:cubicBezTo>
                  <a:lnTo>
                    <a:pt x="396" y="29"/>
                  </a:lnTo>
                  <a:close/>
                  <a:moveTo>
                    <a:pt x="384" y="29"/>
                  </a:moveTo>
                  <a:cubicBezTo>
                    <a:pt x="390" y="38"/>
                    <a:pt x="390" y="38"/>
                    <a:pt x="390" y="38"/>
                  </a:cubicBezTo>
                  <a:cubicBezTo>
                    <a:pt x="384" y="47"/>
                    <a:pt x="384" y="47"/>
                    <a:pt x="384" y="47"/>
                  </a:cubicBezTo>
                  <a:lnTo>
                    <a:pt x="384" y="29"/>
                  </a:lnTo>
                  <a:close/>
                  <a:moveTo>
                    <a:pt x="382" y="47"/>
                  </a:moveTo>
                  <a:cubicBezTo>
                    <a:pt x="375" y="38"/>
                    <a:pt x="375" y="38"/>
                    <a:pt x="375" y="38"/>
                  </a:cubicBezTo>
                  <a:cubicBezTo>
                    <a:pt x="382" y="29"/>
                    <a:pt x="382" y="29"/>
                    <a:pt x="382" y="29"/>
                  </a:cubicBezTo>
                  <a:lnTo>
                    <a:pt x="382" y="47"/>
                  </a:lnTo>
                  <a:close/>
                  <a:moveTo>
                    <a:pt x="380" y="29"/>
                  </a:moveTo>
                  <a:cubicBezTo>
                    <a:pt x="374" y="36"/>
                    <a:pt x="374" y="36"/>
                    <a:pt x="374" y="36"/>
                  </a:cubicBezTo>
                  <a:cubicBezTo>
                    <a:pt x="369" y="29"/>
                    <a:pt x="369" y="29"/>
                    <a:pt x="369" y="29"/>
                  </a:cubicBezTo>
                  <a:lnTo>
                    <a:pt x="380" y="29"/>
                  </a:lnTo>
                  <a:close/>
                  <a:moveTo>
                    <a:pt x="367" y="29"/>
                  </a:moveTo>
                  <a:cubicBezTo>
                    <a:pt x="373" y="38"/>
                    <a:pt x="373" y="38"/>
                    <a:pt x="373" y="38"/>
                  </a:cubicBezTo>
                  <a:cubicBezTo>
                    <a:pt x="367" y="47"/>
                    <a:pt x="367" y="47"/>
                    <a:pt x="367" y="47"/>
                  </a:cubicBezTo>
                  <a:lnTo>
                    <a:pt x="367" y="29"/>
                  </a:lnTo>
                  <a:close/>
                  <a:moveTo>
                    <a:pt x="365" y="47"/>
                  </a:moveTo>
                  <a:cubicBezTo>
                    <a:pt x="358" y="38"/>
                    <a:pt x="358" y="38"/>
                    <a:pt x="358" y="38"/>
                  </a:cubicBezTo>
                  <a:cubicBezTo>
                    <a:pt x="365" y="29"/>
                    <a:pt x="365" y="29"/>
                    <a:pt x="365" y="29"/>
                  </a:cubicBezTo>
                  <a:lnTo>
                    <a:pt x="365" y="47"/>
                  </a:lnTo>
                  <a:close/>
                  <a:moveTo>
                    <a:pt x="362" y="29"/>
                  </a:moveTo>
                  <a:cubicBezTo>
                    <a:pt x="357" y="36"/>
                    <a:pt x="357" y="36"/>
                    <a:pt x="357" y="36"/>
                  </a:cubicBezTo>
                  <a:cubicBezTo>
                    <a:pt x="351" y="29"/>
                    <a:pt x="351" y="29"/>
                    <a:pt x="351" y="29"/>
                  </a:cubicBezTo>
                  <a:lnTo>
                    <a:pt x="362" y="29"/>
                  </a:lnTo>
                  <a:close/>
                  <a:moveTo>
                    <a:pt x="349" y="29"/>
                  </a:moveTo>
                  <a:cubicBezTo>
                    <a:pt x="356" y="38"/>
                    <a:pt x="356" y="38"/>
                    <a:pt x="356" y="38"/>
                  </a:cubicBezTo>
                  <a:cubicBezTo>
                    <a:pt x="351" y="45"/>
                    <a:pt x="351" y="45"/>
                    <a:pt x="351" y="45"/>
                  </a:cubicBezTo>
                  <a:cubicBezTo>
                    <a:pt x="349" y="42"/>
                    <a:pt x="349" y="42"/>
                    <a:pt x="349" y="42"/>
                  </a:cubicBezTo>
                  <a:lnTo>
                    <a:pt x="349" y="29"/>
                  </a:lnTo>
                  <a:close/>
                  <a:moveTo>
                    <a:pt x="345" y="29"/>
                  </a:moveTo>
                  <a:cubicBezTo>
                    <a:pt x="343" y="31"/>
                    <a:pt x="343" y="31"/>
                    <a:pt x="343" y="31"/>
                  </a:cubicBezTo>
                  <a:cubicBezTo>
                    <a:pt x="342" y="29"/>
                    <a:pt x="342" y="29"/>
                    <a:pt x="342" y="29"/>
                  </a:cubicBezTo>
                  <a:lnTo>
                    <a:pt x="345" y="29"/>
                  </a:lnTo>
                  <a:close/>
                  <a:moveTo>
                    <a:pt x="347" y="29"/>
                  </a:moveTo>
                  <a:cubicBezTo>
                    <a:pt x="347" y="38"/>
                    <a:pt x="347" y="38"/>
                    <a:pt x="347" y="38"/>
                  </a:cubicBezTo>
                  <a:cubicBezTo>
                    <a:pt x="344" y="33"/>
                    <a:pt x="344" y="33"/>
                    <a:pt x="344" y="33"/>
                  </a:cubicBezTo>
                  <a:lnTo>
                    <a:pt x="347" y="29"/>
                  </a:lnTo>
                  <a:close/>
                  <a:moveTo>
                    <a:pt x="344" y="49"/>
                  </a:moveTo>
                  <a:cubicBezTo>
                    <a:pt x="333" y="49"/>
                    <a:pt x="333" y="49"/>
                    <a:pt x="333" y="49"/>
                  </a:cubicBezTo>
                  <a:cubicBezTo>
                    <a:pt x="339" y="40"/>
                    <a:pt x="339" y="40"/>
                    <a:pt x="339" y="40"/>
                  </a:cubicBezTo>
                  <a:lnTo>
                    <a:pt x="344" y="49"/>
                  </a:lnTo>
                  <a:close/>
                  <a:moveTo>
                    <a:pt x="332" y="29"/>
                  </a:moveTo>
                  <a:cubicBezTo>
                    <a:pt x="336" y="35"/>
                    <a:pt x="336" y="35"/>
                    <a:pt x="336" y="35"/>
                  </a:cubicBezTo>
                  <a:cubicBezTo>
                    <a:pt x="338" y="38"/>
                    <a:pt x="338" y="38"/>
                    <a:pt x="338" y="38"/>
                  </a:cubicBezTo>
                  <a:cubicBezTo>
                    <a:pt x="332" y="47"/>
                    <a:pt x="332" y="47"/>
                    <a:pt x="332" y="47"/>
                  </a:cubicBezTo>
                  <a:lnTo>
                    <a:pt x="332" y="29"/>
                  </a:lnTo>
                  <a:close/>
                  <a:moveTo>
                    <a:pt x="323" y="38"/>
                  </a:moveTo>
                  <a:cubicBezTo>
                    <a:pt x="330" y="29"/>
                    <a:pt x="330" y="29"/>
                    <a:pt x="330" y="29"/>
                  </a:cubicBezTo>
                  <a:cubicBezTo>
                    <a:pt x="330" y="47"/>
                    <a:pt x="330" y="47"/>
                    <a:pt x="330" y="47"/>
                  </a:cubicBezTo>
                  <a:lnTo>
                    <a:pt x="323" y="38"/>
                  </a:lnTo>
                  <a:close/>
                  <a:moveTo>
                    <a:pt x="329" y="49"/>
                  </a:moveTo>
                  <a:cubicBezTo>
                    <a:pt x="316" y="49"/>
                    <a:pt x="316" y="49"/>
                    <a:pt x="316" y="49"/>
                  </a:cubicBezTo>
                  <a:cubicBezTo>
                    <a:pt x="322" y="40"/>
                    <a:pt x="322" y="40"/>
                    <a:pt x="322" y="40"/>
                  </a:cubicBezTo>
                  <a:lnTo>
                    <a:pt x="329" y="49"/>
                  </a:lnTo>
                  <a:close/>
                  <a:moveTo>
                    <a:pt x="328" y="29"/>
                  </a:moveTo>
                  <a:cubicBezTo>
                    <a:pt x="322" y="36"/>
                    <a:pt x="322" y="36"/>
                    <a:pt x="322" y="36"/>
                  </a:cubicBezTo>
                  <a:cubicBezTo>
                    <a:pt x="317" y="29"/>
                    <a:pt x="317" y="29"/>
                    <a:pt x="317" y="29"/>
                  </a:cubicBezTo>
                  <a:lnTo>
                    <a:pt x="328" y="29"/>
                  </a:lnTo>
                  <a:close/>
                  <a:moveTo>
                    <a:pt x="315" y="29"/>
                  </a:moveTo>
                  <a:cubicBezTo>
                    <a:pt x="321" y="38"/>
                    <a:pt x="321" y="38"/>
                    <a:pt x="321" y="38"/>
                  </a:cubicBezTo>
                  <a:cubicBezTo>
                    <a:pt x="315" y="47"/>
                    <a:pt x="315" y="47"/>
                    <a:pt x="315" y="47"/>
                  </a:cubicBezTo>
                  <a:lnTo>
                    <a:pt x="315" y="29"/>
                  </a:lnTo>
                  <a:close/>
                  <a:moveTo>
                    <a:pt x="306" y="38"/>
                  </a:moveTo>
                  <a:cubicBezTo>
                    <a:pt x="312" y="29"/>
                    <a:pt x="312" y="29"/>
                    <a:pt x="312" y="29"/>
                  </a:cubicBezTo>
                  <a:cubicBezTo>
                    <a:pt x="312" y="47"/>
                    <a:pt x="312" y="47"/>
                    <a:pt x="312" y="47"/>
                  </a:cubicBezTo>
                  <a:lnTo>
                    <a:pt x="306" y="38"/>
                  </a:lnTo>
                  <a:close/>
                  <a:moveTo>
                    <a:pt x="311" y="49"/>
                  </a:moveTo>
                  <a:cubicBezTo>
                    <a:pt x="298" y="49"/>
                    <a:pt x="298" y="49"/>
                    <a:pt x="298" y="49"/>
                  </a:cubicBezTo>
                  <a:cubicBezTo>
                    <a:pt x="305" y="40"/>
                    <a:pt x="305" y="40"/>
                    <a:pt x="305" y="40"/>
                  </a:cubicBezTo>
                  <a:lnTo>
                    <a:pt x="311" y="49"/>
                  </a:lnTo>
                  <a:close/>
                  <a:moveTo>
                    <a:pt x="310" y="29"/>
                  </a:moveTo>
                  <a:cubicBezTo>
                    <a:pt x="305" y="36"/>
                    <a:pt x="305" y="36"/>
                    <a:pt x="305" y="36"/>
                  </a:cubicBezTo>
                  <a:cubicBezTo>
                    <a:pt x="299" y="29"/>
                    <a:pt x="299" y="29"/>
                    <a:pt x="299" y="29"/>
                  </a:cubicBezTo>
                  <a:lnTo>
                    <a:pt x="310" y="29"/>
                  </a:lnTo>
                  <a:close/>
                  <a:moveTo>
                    <a:pt x="297" y="29"/>
                  </a:moveTo>
                  <a:cubicBezTo>
                    <a:pt x="304" y="38"/>
                    <a:pt x="304" y="38"/>
                    <a:pt x="304" y="38"/>
                  </a:cubicBezTo>
                  <a:cubicBezTo>
                    <a:pt x="297" y="47"/>
                    <a:pt x="297" y="47"/>
                    <a:pt x="297" y="47"/>
                  </a:cubicBezTo>
                  <a:lnTo>
                    <a:pt x="297" y="29"/>
                  </a:lnTo>
                  <a:close/>
                  <a:moveTo>
                    <a:pt x="289" y="38"/>
                  </a:moveTo>
                  <a:cubicBezTo>
                    <a:pt x="295" y="29"/>
                    <a:pt x="295" y="29"/>
                    <a:pt x="295" y="29"/>
                  </a:cubicBezTo>
                  <a:cubicBezTo>
                    <a:pt x="295" y="47"/>
                    <a:pt x="295" y="47"/>
                    <a:pt x="295" y="47"/>
                  </a:cubicBezTo>
                  <a:lnTo>
                    <a:pt x="289" y="38"/>
                  </a:lnTo>
                  <a:close/>
                  <a:moveTo>
                    <a:pt x="294" y="49"/>
                  </a:moveTo>
                  <a:cubicBezTo>
                    <a:pt x="281" y="49"/>
                    <a:pt x="281" y="49"/>
                    <a:pt x="281" y="49"/>
                  </a:cubicBezTo>
                  <a:cubicBezTo>
                    <a:pt x="287" y="40"/>
                    <a:pt x="287" y="40"/>
                    <a:pt x="287" y="40"/>
                  </a:cubicBezTo>
                  <a:lnTo>
                    <a:pt x="294" y="49"/>
                  </a:lnTo>
                  <a:close/>
                  <a:moveTo>
                    <a:pt x="293" y="29"/>
                  </a:moveTo>
                  <a:cubicBezTo>
                    <a:pt x="287" y="36"/>
                    <a:pt x="287" y="36"/>
                    <a:pt x="287" y="36"/>
                  </a:cubicBezTo>
                  <a:cubicBezTo>
                    <a:pt x="282" y="29"/>
                    <a:pt x="282" y="29"/>
                    <a:pt x="282" y="29"/>
                  </a:cubicBezTo>
                  <a:lnTo>
                    <a:pt x="293" y="29"/>
                  </a:lnTo>
                  <a:close/>
                  <a:moveTo>
                    <a:pt x="280" y="29"/>
                  </a:moveTo>
                  <a:cubicBezTo>
                    <a:pt x="286" y="38"/>
                    <a:pt x="286" y="38"/>
                    <a:pt x="286" y="38"/>
                  </a:cubicBezTo>
                  <a:cubicBezTo>
                    <a:pt x="280" y="47"/>
                    <a:pt x="280" y="47"/>
                    <a:pt x="280" y="47"/>
                  </a:cubicBezTo>
                  <a:lnTo>
                    <a:pt x="280" y="29"/>
                  </a:lnTo>
                  <a:close/>
                  <a:moveTo>
                    <a:pt x="276" y="29"/>
                  </a:moveTo>
                  <a:cubicBezTo>
                    <a:pt x="270" y="36"/>
                    <a:pt x="270" y="36"/>
                    <a:pt x="270" y="36"/>
                  </a:cubicBezTo>
                  <a:cubicBezTo>
                    <a:pt x="265" y="29"/>
                    <a:pt x="265" y="29"/>
                    <a:pt x="265" y="29"/>
                  </a:cubicBezTo>
                  <a:lnTo>
                    <a:pt x="276" y="29"/>
                  </a:lnTo>
                  <a:close/>
                  <a:moveTo>
                    <a:pt x="278" y="29"/>
                  </a:moveTo>
                  <a:cubicBezTo>
                    <a:pt x="278" y="47"/>
                    <a:pt x="278" y="47"/>
                    <a:pt x="278" y="47"/>
                  </a:cubicBezTo>
                  <a:cubicBezTo>
                    <a:pt x="271" y="38"/>
                    <a:pt x="271" y="38"/>
                    <a:pt x="271" y="38"/>
                  </a:cubicBezTo>
                  <a:lnTo>
                    <a:pt x="278" y="29"/>
                  </a:lnTo>
                  <a:close/>
                  <a:moveTo>
                    <a:pt x="262" y="29"/>
                  </a:moveTo>
                  <a:cubicBezTo>
                    <a:pt x="269" y="38"/>
                    <a:pt x="269" y="38"/>
                    <a:pt x="269" y="38"/>
                  </a:cubicBezTo>
                  <a:cubicBezTo>
                    <a:pt x="262" y="47"/>
                    <a:pt x="262" y="47"/>
                    <a:pt x="262" y="47"/>
                  </a:cubicBezTo>
                  <a:lnTo>
                    <a:pt x="262" y="29"/>
                  </a:lnTo>
                  <a:close/>
                  <a:moveTo>
                    <a:pt x="272" y="62"/>
                  </a:moveTo>
                  <a:cubicBezTo>
                    <a:pt x="269" y="62"/>
                    <a:pt x="266" y="62"/>
                    <a:pt x="263" y="62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74" y="55"/>
                    <a:pt x="274" y="55"/>
                    <a:pt x="274" y="55"/>
                  </a:cubicBezTo>
                  <a:lnTo>
                    <a:pt x="272" y="62"/>
                  </a:lnTo>
                  <a:close/>
                  <a:moveTo>
                    <a:pt x="263" y="49"/>
                  </a:moveTo>
                  <a:cubicBezTo>
                    <a:pt x="270" y="40"/>
                    <a:pt x="270" y="40"/>
                    <a:pt x="270" y="40"/>
                  </a:cubicBezTo>
                  <a:cubicBezTo>
                    <a:pt x="277" y="49"/>
                    <a:pt x="277" y="49"/>
                    <a:pt x="277" y="49"/>
                  </a:cubicBezTo>
                  <a:lnTo>
                    <a:pt x="263" y="49"/>
                  </a:lnTo>
                  <a:close/>
                  <a:moveTo>
                    <a:pt x="289" y="64"/>
                  </a:moveTo>
                  <a:cubicBezTo>
                    <a:pt x="285" y="63"/>
                    <a:pt x="281" y="63"/>
                    <a:pt x="278" y="63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92" y="55"/>
                    <a:pt x="292" y="55"/>
                    <a:pt x="292" y="55"/>
                  </a:cubicBezTo>
                  <a:lnTo>
                    <a:pt x="289" y="64"/>
                  </a:lnTo>
                  <a:close/>
                  <a:moveTo>
                    <a:pt x="294" y="65"/>
                  </a:moveTo>
                  <a:cubicBezTo>
                    <a:pt x="297" y="55"/>
                    <a:pt x="297" y="55"/>
                    <a:pt x="297" y="55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06" y="68"/>
                    <a:pt x="306" y="68"/>
                    <a:pt x="306" y="68"/>
                  </a:cubicBezTo>
                  <a:cubicBezTo>
                    <a:pt x="302" y="67"/>
                    <a:pt x="298" y="66"/>
                    <a:pt x="294" y="65"/>
                  </a:cubicBezTo>
                  <a:close/>
                  <a:moveTo>
                    <a:pt x="311" y="69"/>
                  </a:moveTo>
                  <a:cubicBezTo>
                    <a:pt x="319" y="55"/>
                    <a:pt x="319" y="55"/>
                    <a:pt x="319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24" y="74"/>
                    <a:pt x="324" y="74"/>
                    <a:pt x="324" y="74"/>
                  </a:cubicBezTo>
                  <a:cubicBezTo>
                    <a:pt x="320" y="72"/>
                    <a:pt x="316" y="70"/>
                    <a:pt x="311" y="69"/>
                  </a:cubicBezTo>
                  <a:close/>
                  <a:moveTo>
                    <a:pt x="328" y="76"/>
                  </a:moveTo>
                  <a:cubicBezTo>
                    <a:pt x="339" y="55"/>
                    <a:pt x="339" y="55"/>
                    <a:pt x="339" y="55"/>
                  </a:cubicBezTo>
                  <a:cubicBezTo>
                    <a:pt x="347" y="55"/>
                    <a:pt x="347" y="55"/>
                    <a:pt x="347" y="55"/>
                  </a:cubicBezTo>
                  <a:cubicBezTo>
                    <a:pt x="349" y="59"/>
                    <a:pt x="349" y="59"/>
                    <a:pt x="349" y="59"/>
                  </a:cubicBezTo>
                  <a:cubicBezTo>
                    <a:pt x="338" y="80"/>
                    <a:pt x="338" y="80"/>
                    <a:pt x="338" y="80"/>
                  </a:cubicBezTo>
                  <a:cubicBezTo>
                    <a:pt x="335" y="79"/>
                    <a:pt x="332" y="77"/>
                    <a:pt x="328" y="76"/>
                  </a:cubicBezTo>
                  <a:close/>
                  <a:moveTo>
                    <a:pt x="342" y="83"/>
                  </a:moveTo>
                  <a:cubicBezTo>
                    <a:pt x="352" y="65"/>
                    <a:pt x="352" y="65"/>
                    <a:pt x="352" y="65"/>
                  </a:cubicBezTo>
                  <a:cubicBezTo>
                    <a:pt x="359" y="78"/>
                    <a:pt x="359" y="78"/>
                    <a:pt x="359" y="78"/>
                  </a:cubicBezTo>
                  <a:cubicBezTo>
                    <a:pt x="353" y="89"/>
                    <a:pt x="353" y="89"/>
                    <a:pt x="353" y="89"/>
                  </a:cubicBezTo>
                  <a:cubicBezTo>
                    <a:pt x="349" y="87"/>
                    <a:pt x="346" y="85"/>
                    <a:pt x="342" y="83"/>
                  </a:cubicBezTo>
                  <a:close/>
                  <a:moveTo>
                    <a:pt x="365" y="99"/>
                  </a:moveTo>
                  <a:cubicBezTo>
                    <a:pt x="362" y="97"/>
                    <a:pt x="360" y="94"/>
                    <a:pt x="357" y="92"/>
                  </a:cubicBezTo>
                  <a:cubicBezTo>
                    <a:pt x="362" y="83"/>
                    <a:pt x="362" y="83"/>
                    <a:pt x="362" y="83"/>
                  </a:cubicBezTo>
                  <a:cubicBezTo>
                    <a:pt x="368" y="94"/>
                    <a:pt x="368" y="94"/>
                    <a:pt x="368" y="94"/>
                  </a:cubicBezTo>
                  <a:lnTo>
                    <a:pt x="365" y="99"/>
                  </a:lnTo>
                  <a:close/>
                  <a:moveTo>
                    <a:pt x="369" y="102"/>
                  </a:moveTo>
                  <a:cubicBezTo>
                    <a:pt x="371" y="99"/>
                    <a:pt x="371" y="99"/>
                    <a:pt x="371" y="99"/>
                  </a:cubicBezTo>
                  <a:cubicBezTo>
                    <a:pt x="376" y="110"/>
                    <a:pt x="376" y="110"/>
                    <a:pt x="376" y="110"/>
                  </a:cubicBezTo>
                  <a:cubicBezTo>
                    <a:pt x="374" y="107"/>
                    <a:pt x="371" y="105"/>
                    <a:pt x="369" y="102"/>
                  </a:cubicBezTo>
                  <a:close/>
                  <a:moveTo>
                    <a:pt x="374" y="88"/>
                  </a:moveTo>
                  <a:cubicBezTo>
                    <a:pt x="396" y="88"/>
                    <a:pt x="396" y="88"/>
                    <a:pt x="396" y="88"/>
                  </a:cubicBezTo>
                  <a:cubicBezTo>
                    <a:pt x="382" y="103"/>
                    <a:pt x="382" y="103"/>
                    <a:pt x="382" y="103"/>
                  </a:cubicBezTo>
                  <a:lnTo>
                    <a:pt x="374" y="88"/>
                  </a:lnTo>
                  <a:close/>
                  <a:moveTo>
                    <a:pt x="401" y="90"/>
                  </a:moveTo>
                  <a:cubicBezTo>
                    <a:pt x="436" y="106"/>
                    <a:pt x="436" y="106"/>
                    <a:pt x="436" y="106"/>
                  </a:cubicBezTo>
                  <a:cubicBezTo>
                    <a:pt x="387" y="105"/>
                    <a:pt x="387" y="105"/>
                    <a:pt x="387" y="105"/>
                  </a:cubicBezTo>
                  <a:lnTo>
                    <a:pt x="401" y="90"/>
                  </a:lnTo>
                  <a:close/>
                  <a:moveTo>
                    <a:pt x="388" y="114"/>
                  </a:moveTo>
                  <a:cubicBezTo>
                    <a:pt x="415" y="128"/>
                    <a:pt x="415" y="128"/>
                    <a:pt x="415" y="128"/>
                  </a:cubicBezTo>
                  <a:cubicBezTo>
                    <a:pt x="396" y="128"/>
                    <a:pt x="396" y="128"/>
                    <a:pt x="396" y="128"/>
                  </a:cubicBezTo>
                  <a:lnTo>
                    <a:pt x="388" y="114"/>
                  </a:lnTo>
                  <a:close/>
                  <a:moveTo>
                    <a:pt x="398" y="133"/>
                  </a:moveTo>
                  <a:cubicBezTo>
                    <a:pt x="414" y="133"/>
                    <a:pt x="414" y="133"/>
                    <a:pt x="414" y="133"/>
                  </a:cubicBezTo>
                  <a:cubicBezTo>
                    <a:pt x="403" y="141"/>
                    <a:pt x="403" y="141"/>
                    <a:pt x="403" y="141"/>
                  </a:cubicBezTo>
                  <a:lnTo>
                    <a:pt x="398" y="133"/>
                  </a:lnTo>
                  <a:close/>
                  <a:moveTo>
                    <a:pt x="405" y="146"/>
                  </a:moveTo>
                  <a:cubicBezTo>
                    <a:pt x="405" y="146"/>
                    <a:pt x="405" y="146"/>
                    <a:pt x="405" y="146"/>
                  </a:cubicBezTo>
                  <a:cubicBezTo>
                    <a:pt x="422" y="133"/>
                    <a:pt x="422" y="133"/>
                    <a:pt x="422" y="133"/>
                  </a:cubicBezTo>
                  <a:cubicBezTo>
                    <a:pt x="425" y="133"/>
                    <a:pt x="425" y="133"/>
                    <a:pt x="425" y="133"/>
                  </a:cubicBezTo>
                  <a:cubicBezTo>
                    <a:pt x="463" y="152"/>
                    <a:pt x="463" y="152"/>
                    <a:pt x="463" y="152"/>
                  </a:cubicBezTo>
                  <a:cubicBezTo>
                    <a:pt x="408" y="148"/>
                    <a:pt x="408" y="148"/>
                    <a:pt x="408" y="148"/>
                  </a:cubicBezTo>
                  <a:lnTo>
                    <a:pt x="405" y="146"/>
                  </a:lnTo>
                  <a:close/>
                  <a:moveTo>
                    <a:pt x="411" y="156"/>
                  </a:moveTo>
                  <a:cubicBezTo>
                    <a:pt x="455" y="185"/>
                    <a:pt x="455" y="185"/>
                    <a:pt x="455" y="185"/>
                  </a:cubicBezTo>
                  <a:cubicBezTo>
                    <a:pt x="426" y="185"/>
                    <a:pt x="426" y="185"/>
                    <a:pt x="426" y="185"/>
                  </a:cubicBezTo>
                  <a:lnTo>
                    <a:pt x="411" y="156"/>
                  </a:lnTo>
                  <a:close/>
                  <a:moveTo>
                    <a:pt x="429" y="216"/>
                  </a:moveTo>
                  <a:cubicBezTo>
                    <a:pt x="428" y="213"/>
                    <a:pt x="427" y="207"/>
                    <a:pt x="425" y="200"/>
                  </a:cubicBezTo>
                  <a:cubicBezTo>
                    <a:pt x="434" y="216"/>
                    <a:pt x="434" y="216"/>
                    <a:pt x="434" y="216"/>
                  </a:cubicBezTo>
                  <a:lnTo>
                    <a:pt x="429" y="216"/>
                  </a:lnTo>
                  <a:close/>
                  <a:moveTo>
                    <a:pt x="429" y="190"/>
                  </a:moveTo>
                  <a:cubicBezTo>
                    <a:pt x="454" y="190"/>
                    <a:pt x="454" y="190"/>
                    <a:pt x="454" y="190"/>
                  </a:cubicBezTo>
                  <a:cubicBezTo>
                    <a:pt x="442" y="213"/>
                    <a:pt x="442" y="213"/>
                    <a:pt x="442" y="213"/>
                  </a:cubicBezTo>
                  <a:lnTo>
                    <a:pt x="429" y="190"/>
                  </a:lnTo>
                  <a:close/>
                  <a:moveTo>
                    <a:pt x="446" y="216"/>
                  </a:moveTo>
                  <a:cubicBezTo>
                    <a:pt x="460" y="190"/>
                    <a:pt x="460" y="190"/>
                    <a:pt x="460" y="190"/>
                  </a:cubicBezTo>
                  <a:cubicBezTo>
                    <a:pt x="463" y="190"/>
                    <a:pt x="463" y="190"/>
                    <a:pt x="463" y="190"/>
                  </a:cubicBezTo>
                  <a:cubicBezTo>
                    <a:pt x="502" y="216"/>
                    <a:pt x="502" y="216"/>
                    <a:pt x="502" y="216"/>
                  </a:cubicBezTo>
                  <a:lnTo>
                    <a:pt x="446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9286876" y="2020888"/>
              <a:ext cx="534988" cy="61913"/>
            </a:xfrm>
            <a:custGeom>
              <a:avLst/>
              <a:gdLst>
                <a:gd name="T0" fmla="*/ 285 w 290"/>
                <a:gd name="T1" fmla="*/ 34 h 34"/>
                <a:gd name="T2" fmla="*/ 290 w 290"/>
                <a:gd name="T3" fmla="*/ 0 h 34"/>
                <a:gd name="T4" fmla="*/ 283 w 290"/>
                <a:gd name="T5" fmla="*/ 6 h 34"/>
                <a:gd name="T6" fmla="*/ 283 w 290"/>
                <a:gd name="T7" fmla="*/ 8 h 34"/>
                <a:gd name="T8" fmla="*/ 282 w 290"/>
                <a:gd name="T9" fmla="*/ 7 h 34"/>
                <a:gd name="T10" fmla="*/ 271 w 290"/>
                <a:gd name="T11" fmla="*/ 2 h 34"/>
                <a:gd name="T12" fmla="*/ 260 w 290"/>
                <a:gd name="T13" fmla="*/ 6 h 34"/>
                <a:gd name="T14" fmla="*/ 259 w 290"/>
                <a:gd name="T15" fmla="*/ 7 h 34"/>
                <a:gd name="T16" fmla="*/ 258 w 290"/>
                <a:gd name="T17" fmla="*/ 6 h 34"/>
                <a:gd name="T18" fmla="*/ 242 w 290"/>
                <a:gd name="T19" fmla="*/ 0 h 34"/>
                <a:gd name="T20" fmla="*/ 227 w 290"/>
                <a:gd name="T21" fmla="*/ 7 h 34"/>
                <a:gd name="T22" fmla="*/ 226 w 290"/>
                <a:gd name="T23" fmla="*/ 9 h 34"/>
                <a:gd name="T24" fmla="*/ 225 w 290"/>
                <a:gd name="T25" fmla="*/ 8 h 34"/>
                <a:gd name="T26" fmla="*/ 208 w 290"/>
                <a:gd name="T27" fmla="*/ 2 h 34"/>
                <a:gd name="T28" fmla="*/ 191 w 290"/>
                <a:gd name="T29" fmla="*/ 10 h 34"/>
                <a:gd name="T30" fmla="*/ 190 w 290"/>
                <a:gd name="T31" fmla="*/ 12 h 34"/>
                <a:gd name="T32" fmla="*/ 190 w 290"/>
                <a:gd name="T33" fmla="*/ 10 h 34"/>
                <a:gd name="T34" fmla="*/ 176 w 290"/>
                <a:gd name="T35" fmla="*/ 2 h 34"/>
                <a:gd name="T36" fmla="*/ 161 w 290"/>
                <a:gd name="T37" fmla="*/ 11 h 34"/>
                <a:gd name="T38" fmla="*/ 161 w 290"/>
                <a:gd name="T39" fmla="*/ 13 h 34"/>
                <a:gd name="T40" fmla="*/ 160 w 290"/>
                <a:gd name="T41" fmla="*/ 12 h 34"/>
                <a:gd name="T42" fmla="*/ 146 w 290"/>
                <a:gd name="T43" fmla="*/ 1 h 34"/>
                <a:gd name="T44" fmla="*/ 130 w 290"/>
                <a:gd name="T45" fmla="*/ 12 h 34"/>
                <a:gd name="T46" fmla="*/ 129 w 290"/>
                <a:gd name="T47" fmla="*/ 13 h 34"/>
                <a:gd name="T48" fmla="*/ 128 w 290"/>
                <a:gd name="T49" fmla="*/ 11 h 34"/>
                <a:gd name="T50" fmla="*/ 114 w 290"/>
                <a:gd name="T51" fmla="*/ 2 h 34"/>
                <a:gd name="T52" fmla="*/ 100 w 290"/>
                <a:gd name="T53" fmla="*/ 10 h 34"/>
                <a:gd name="T54" fmla="*/ 100 w 290"/>
                <a:gd name="T55" fmla="*/ 12 h 34"/>
                <a:gd name="T56" fmla="*/ 98 w 290"/>
                <a:gd name="T57" fmla="*/ 10 h 34"/>
                <a:gd name="T58" fmla="*/ 82 w 290"/>
                <a:gd name="T59" fmla="*/ 2 h 34"/>
                <a:gd name="T60" fmla="*/ 65 w 290"/>
                <a:gd name="T61" fmla="*/ 8 h 34"/>
                <a:gd name="T62" fmla="*/ 64 w 290"/>
                <a:gd name="T63" fmla="*/ 9 h 34"/>
                <a:gd name="T64" fmla="*/ 63 w 290"/>
                <a:gd name="T65" fmla="*/ 7 h 34"/>
                <a:gd name="T66" fmla="*/ 48 w 290"/>
                <a:gd name="T67" fmla="*/ 0 h 34"/>
                <a:gd name="T68" fmla="*/ 32 w 290"/>
                <a:gd name="T69" fmla="*/ 6 h 34"/>
                <a:gd name="T70" fmla="*/ 31 w 290"/>
                <a:gd name="T71" fmla="*/ 7 h 34"/>
                <a:gd name="T72" fmla="*/ 30 w 290"/>
                <a:gd name="T73" fmla="*/ 6 h 34"/>
                <a:gd name="T74" fmla="*/ 19 w 290"/>
                <a:gd name="T75" fmla="*/ 2 h 34"/>
                <a:gd name="T76" fmla="*/ 8 w 290"/>
                <a:gd name="T77" fmla="*/ 7 h 34"/>
                <a:gd name="T78" fmla="*/ 7 w 290"/>
                <a:gd name="T79" fmla="*/ 8 h 34"/>
                <a:gd name="T80" fmla="*/ 6 w 290"/>
                <a:gd name="T81" fmla="*/ 6 h 34"/>
                <a:gd name="T82" fmla="*/ 0 w 290"/>
                <a:gd name="T83" fmla="*/ 0 h 34"/>
                <a:gd name="T84" fmla="*/ 5 w 290"/>
                <a:gd name="T85" fmla="*/ 34 h 34"/>
                <a:gd name="T86" fmla="*/ 285 w 290"/>
                <a:gd name="T8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4">
                  <a:moveTo>
                    <a:pt x="285" y="34"/>
                  </a:moveTo>
                  <a:cubicBezTo>
                    <a:pt x="290" y="0"/>
                    <a:pt x="290" y="0"/>
                    <a:pt x="290" y="0"/>
                  </a:cubicBezTo>
                  <a:cubicBezTo>
                    <a:pt x="288" y="0"/>
                    <a:pt x="285" y="1"/>
                    <a:pt x="283" y="6"/>
                  </a:cubicBezTo>
                  <a:cubicBezTo>
                    <a:pt x="283" y="8"/>
                    <a:pt x="283" y="8"/>
                    <a:pt x="283" y="8"/>
                  </a:cubicBezTo>
                  <a:cubicBezTo>
                    <a:pt x="282" y="7"/>
                    <a:pt x="282" y="7"/>
                    <a:pt x="282" y="7"/>
                  </a:cubicBezTo>
                  <a:cubicBezTo>
                    <a:pt x="281" y="6"/>
                    <a:pt x="278" y="2"/>
                    <a:pt x="271" y="2"/>
                  </a:cubicBezTo>
                  <a:cubicBezTo>
                    <a:pt x="263" y="2"/>
                    <a:pt x="260" y="6"/>
                    <a:pt x="260" y="6"/>
                  </a:cubicBezTo>
                  <a:cubicBezTo>
                    <a:pt x="259" y="7"/>
                    <a:pt x="259" y="7"/>
                    <a:pt x="259" y="7"/>
                  </a:cubicBezTo>
                  <a:cubicBezTo>
                    <a:pt x="258" y="6"/>
                    <a:pt x="258" y="6"/>
                    <a:pt x="258" y="6"/>
                  </a:cubicBezTo>
                  <a:cubicBezTo>
                    <a:pt x="258" y="6"/>
                    <a:pt x="254" y="0"/>
                    <a:pt x="242" y="0"/>
                  </a:cubicBezTo>
                  <a:cubicBezTo>
                    <a:pt x="231" y="0"/>
                    <a:pt x="227" y="7"/>
                    <a:pt x="227" y="7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5" y="8"/>
                    <a:pt x="225" y="8"/>
                    <a:pt x="225" y="8"/>
                  </a:cubicBezTo>
                  <a:cubicBezTo>
                    <a:pt x="225" y="8"/>
                    <a:pt x="217" y="2"/>
                    <a:pt x="208" y="2"/>
                  </a:cubicBezTo>
                  <a:cubicBezTo>
                    <a:pt x="199" y="2"/>
                    <a:pt x="191" y="10"/>
                    <a:pt x="191" y="10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10"/>
                    <a:pt x="187" y="2"/>
                    <a:pt x="176" y="2"/>
                  </a:cubicBezTo>
                  <a:cubicBezTo>
                    <a:pt x="165" y="2"/>
                    <a:pt x="161" y="11"/>
                    <a:pt x="161" y="11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1"/>
                    <a:pt x="153" y="1"/>
                    <a:pt x="146" y="1"/>
                  </a:cubicBezTo>
                  <a:cubicBezTo>
                    <a:pt x="138" y="1"/>
                    <a:pt x="130" y="12"/>
                    <a:pt x="130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11"/>
                    <a:pt x="125" y="2"/>
                    <a:pt x="114" y="2"/>
                  </a:cubicBezTo>
                  <a:cubicBezTo>
                    <a:pt x="103" y="2"/>
                    <a:pt x="100" y="10"/>
                    <a:pt x="100" y="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1" y="2"/>
                    <a:pt x="82" y="2"/>
                  </a:cubicBezTo>
                  <a:cubicBezTo>
                    <a:pt x="73" y="2"/>
                    <a:pt x="65" y="8"/>
                    <a:pt x="65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59" y="0"/>
                    <a:pt x="48" y="0"/>
                  </a:cubicBezTo>
                  <a:cubicBezTo>
                    <a:pt x="36" y="0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27" y="2"/>
                    <a:pt x="19" y="2"/>
                  </a:cubicBezTo>
                  <a:cubicBezTo>
                    <a:pt x="12" y="2"/>
                    <a:pt x="8" y="6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5" y="34"/>
                    <a:pt x="5" y="34"/>
                    <a:pt x="5" y="34"/>
                  </a:cubicBezTo>
                  <a:lnTo>
                    <a:pt x="28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40"/>
            <p:cNvSpPr>
              <a:spLocks noEditPoints="1"/>
            </p:cNvSpPr>
            <p:nvPr/>
          </p:nvSpPr>
          <p:spPr bwMode="auto">
            <a:xfrm>
              <a:off x="9342439" y="1800225"/>
              <a:ext cx="422275" cy="228600"/>
            </a:xfrm>
            <a:custGeom>
              <a:avLst/>
              <a:gdLst>
                <a:gd name="T0" fmla="*/ 57 w 229"/>
                <a:gd name="T1" fmla="*/ 118 h 123"/>
                <a:gd name="T2" fmla="*/ 195 w 229"/>
                <a:gd name="T3" fmla="*/ 123 h 123"/>
                <a:gd name="T4" fmla="*/ 185 w 229"/>
                <a:gd name="T5" fmla="*/ 0 h 123"/>
                <a:gd name="T6" fmla="*/ 136 w 229"/>
                <a:gd name="T7" fmla="*/ 3 h 123"/>
                <a:gd name="T8" fmla="*/ 107 w 229"/>
                <a:gd name="T9" fmla="*/ 3 h 123"/>
                <a:gd name="T10" fmla="*/ 57 w 229"/>
                <a:gd name="T11" fmla="*/ 0 h 123"/>
                <a:gd name="T12" fmla="*/ 158 w 229"/>
                <a:gd name="T13" fmla="*/ 44 h 123"/>
                <a:gd name="T14" fmla="*/ 175 w 229"/>
                <a:gd name="T15" fmla="*/ 43 h 123"/>
                <a:gd name="T16" fmla="*/ 176 w 229"/>
                <a:gd name="T17" fmla="*/ 10 h 123"/>
                <a:gd name="T18" fmla="*/ 173 w 229"/>
                <a:gd name="T19" fmla="*/ 53 h 123"/>
                <a:gd name="T20" fmla="*/ 180 w 229"/>
                <a:gd name="T21" fmla="*/ 63 h 123"/>
                <a:gd name="T22" fmla="*/ 179 w 229"/>
                <a:gd name="T23" fmla="*/ 78 h 123"/>
                <a:gd name="T24" fmla="*/ 185 w 229"/>
                <a:gd name="T25" fmla="*/ 99 h 123"/>
                <a:gd name="T26" fmla="*/ 189 w 229"/>
                <a:gd name="T27" fmla="*/ 99 h 123"/>
                <a:gd name="T28" fmla="*/ 195 w 229"/>
                <a:gd name="T29" fmla="*/ 57 h 123"/>
                <a:gd name="T30" fmla="*/ 167 w 229"/>
                <a:gd name="T31" fmla="*/ 9 h 123"/>
                <a:gd name="T32" fmla="*/ 154 w 229"/>
                <a:gd name="T33" fmla="*/ 13 h 123"/>
                <a:gd name="T34" fmla="*/ 90 w 229"/>
                <a:gd name="T35" fmla="*/ 39 h 123"/>
                <a:gd name="T36" fmla="*/ 102 w 229"/>
                <a:gd name="T37" fmla="*/ 13 h 123"/>
                <a:gd name="T38" fmla="*/ 114 w 229"/>
                <a:gd name="T39" fmla="*/ 16 h 123"/>
                <a:gd name="T40" fmla="*/ 119 w 229"/>
                <a:gd name="T41" fmla="*/ 16 h 123"/>
                <a:gd name="T42" fmla="*/ 131 w 229"/>
                <a:gd name="T43" fmla="*/ 13 h 123"/>
                <a:gd name="T44" fmla="*/ 143 w 229"/>
                <a:gd name="T45" fmla="*/ 32 h 123"/>
                <a:gd name="T46" fmla="*/ 136 w 229"/>
                <a:gd name="T47" fmla="*/ 27 h 123"/>
                <a:gd name="T48" fmla="*/ 133 w 229"/>
                <a:gd name="T49" fmla="*/ 32 h 123"/>
                <a:gd name="T50" fmla="*/ 126 w 229"/>
                <a:gd name="T51" fmla="*/ 27 h 123"/>
                <a:gd name="T52" fmla="*/ 123 w 229"/>
                <a:gd name="T53" fmla="*/ 32 h 123"/>
                <a:gd name="T54" fmla="*/ 117 w 229"/>
                <a:gd name="T55" fmla="*/ 27 h 123"/>
                <a:gd name="T56" fmla="*/ 113 w 229"/>
                <a:gd name="T57" fmla="*/ 32 h 123"/>
                <a:gd name="T58" fmla="*/ 107 w 229"/>
                <a:gd name="T59" fmla="*/ 27 h 123"/>
                <a:gd name="T60" fmla="*/ 104 w 229"/>
                <a:gd name="T61" fmla="*/ 32 h 123"/>
                <a:gd name="T62" fmla="*/ 97 w 229"/>
                <a:gd name="T63" fmla="*/ 27 h 123"/>
                <a:gd name="T64" fmla="*/ 92 w 229"/>
                <a:gd name="T65" fmla="*/ 25 h 123"/>
                <a:gd name="T66" fmla="*/ 93 w 229"/>
                <a:gd name="T67" fmla="*/ 36 h 123"/>
                <a:gd name="T68" fmla="*/ 103 w 229"/>
                <a:gd name="T69" fmla="*/ 36 h 123"/>
                <a:gd name="T70" fmla="*/ 116 w 229"/>
                <a:gd name="T71" fmla="*/ 39 h 123"/>
                <a:gd name="T72" fmla="*/ 120 w 229"/>
                <a:gd name="T73" fmla="*/ 39 h 123"/>
                <a:gd name="T74" fmla="*/ 133 w 229"/>
                <a:gd name="T75" fmla="*/ 39 h 123"/>
                <a:gd name="T76" fmla="*/ 141 w 229"/>
                <a:gd name="T77" fmla="*/ 37 h 123"/>
                <a:gd name="T78" fmla="*/ 146 w 229"/>
                <a:gd name="T79" fmla="*/ 27 h 123"/>
                <a:gd name="T80" fmla="*/ 143 w 229"/>
                <a:gd name="T81" fmla="*/ 11 h 123"/>
                <a:gd name="T82" fmla="*/ 141 w 229"/>
                <a:gd name="T83" fmla="*/ 5 h 123"/>
                <a:gd name="T84" fmla="*/ 131 w 229"/>
                <a:gd name="T85" fmla="*/ 1 h 123"/>
                <a:gd name="T86" fmla="*/ 126 w 229"/>
                <a:gd name="T87" fmla="*/ 9 h 123"/>
                <a:gd name="T88" fmla="*/ 115 w 229"/>
                <a:gd name="T89" fmla="*/ 9 h 123"/>
                <a:gd name="T90" fmla="*/ 103 w 229"/>
                <a:gd name="T91" fmla="*/ 12 h 123"/>
                <a:gd name="T92" fmla="*/ 97 w 229"/>
                <a:gd name="T93" fmla="*/ 15 h 123"/>
                <a:gd name="T94" fmla="*/ 88 w 229"/>
                <a:gd name="T95" fmla="*/ 10 h 123"/>
                <a:gd name="T96" fmla="*/ 86 w 229"/>
                <a:gd name="T97" fmla="*/ 20 h 123"/>
                <a:gd name="T98" fmla="*/ 43 w 229"/>
                <a:gd name="T99" fmla="*/ 92 h 123"/>
                <a:gd name="T100" fmla="*/ 62 w 229"/>
                <a:gd name="T101" fmla="*/ 33 h 123"/>
                <a:gd name="T102" fmla="*/ 58 w 229"/>
                <a:gd name="T103" fmla="*/ 31 h 123"/>
                <a:gd name="T104" fmla="*/ 66 w 229"/>
                <a:gd name="T105" fmla="*/ 67 h 123"/>
                <a:gd name="T106" fmla="*/ 52 w 229"/>
                <a:gd name="T107" fmla="*/ 53 h 123"/>
                <a:gd name="T108" fmla="*/ 49 w 229"/>
                <a:gd name="T109" fmla="*/ 67 h 123"/>
                <a:gd name="T110" fmla="*/ 63 w 229"/>
                <a:gd name="T111" fmla="*/ 90 h 123"/>
                <a:gd name="T112" fmla="*/ 66 w 229"/>
                <a:gd name="T113" fmla="*/ 23 h 123"/>
                <a:gd name="T114" fmla="*/ 66 w 229"/>
                <a:gd name="T115" fmla="*/ 14 h 123"/>
                <a:gd name="T116" fmla="*/ 50 w 229"/>
                <a:gd name="T117" fmla="*/ 12 h 123"/>
                <a:gd name="T118" fmla="*/ 22 w 229"/>
                <a:gd name="T11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123">
                  <a:moveTo>
                    <a:pt x="1" y="122"/>
                  </a:moveTo>
                  <a:cubicBezTo>
                    <a:pt x="2" y="121"/>
                    <a:pt x="5" y="118"/>
                    <a:pt x="9" y="117"/>
                  </a:cubicBezTo>
                  <a:cubicBezTo>
                    <a:pt x="10" y="118"/>
                    <a:pt x="10" y="118"/>
                    <a:pt x="10" y="118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5" y="123"/>
                    <a:pt x="35" y="123"/>
                    <a:pt x="35" y="123"/>
                  </a:cubicBezTo>
                  <a:cubicBezTo>
                    <a:pt x="36" y="122"/>
                    <a:pt x="38" y="121"/>
                    <a:pt x="40" y="120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60" y="119"/>
                    <a:pt x="62" y="120"/>
                    <a:pt x="65" y="122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8" y="120"/>
                    <a:pt x="170" y="119"/>
                    <a:pt x="173" y="118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193" y="122"/>
                    <a:pt x="194" y="123"/>
                    <a:pt x="195" y="123"/>
                  </a:cubicBezTo>
                  <a:cubicBezTo>
                    <a:pt x="191" y="106"/>
                    <a:pt x="191" y="106"/>
                    <a:pt x="191" y="106"/>
                  </a:cubicBezTo>
                  <a:cubicBezTo>
                    <a:pt x="221" y="118"/>
                    <a:pt x="221" y="118"/>
                    <a:pt x="221" y="118"/>
                  </a:cubicBezTo>
                  <a:cubicBezTo>
                    <a:pt x="221" y="117"/>
                    <a:pt x="221" y="117"/>
                    <a:pt x="221" y="117"/>
                  </a:cubicBezTo>
                  <a:cubicBezTo>
                    <a:pt x="224" y="118"/>
                    <a:pt x="226" y="119"/>
                    <a:pt x="228" y="121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5" y="109"/>
                    <a:pt x="220" y="98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04" y="58"/>
                    <a:pt x="193" y="29"/>
                    <a:pt x="18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7" y="1"/>
                    <a:pt x="177" y="1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6" y="3"/>
                    <a:pt x="126" y="3"/>
                    <a:pt x="126" y="3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0"/>
                    <a:pt x="5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7" y="29"/>
                    <a:pt x="26" y="59"/>
                    <a:pt x="16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0" y="99"/>
                    <a:pt x="5" y="111"/>
                    <a:pt x="0" y="121"/>
                  </a:cubicBezTo>
                  <a:cubicBezTo>
                    <a:pt x="0" y="122"/>
                    <a:pt x="1" y="122"/>
                    <a:pt x="1" y="122"/>
                  </a:cubicBezTo>
                  <a:close/>
                  <a:moveTo>
                    <a:pt x="158" y="44"/>
                  </a:moveTo>
                  <a:cubicBezTo>
                    <a:pt x="171" y="50"/>
                    <a:pt x="171" y="50"/>
                    <a:pt x="171" y="50"/>
                  </a:cubicBezTo>
                  <a:cubicBezTo>
                    <a:pt x="162" y="62"/>
                    <a:pt x="162" y="62"/>
                    <a:pt x="162" y="62"/>
                  </a:cubicBezTo>
                  <a:lnTo>
                    <a:pt x="158" y="44"/>
                  </a:lnTo>
                  <a:close/>
                  <a:moveTo>
                    <a:pt x="172" y="31"/>
                  </a:moveTo>
                  <a:cubicBezTo>
                    <a:pt x="171" y="25"/>
                    <a:pt x="171" y="25"/>
                    <a:pt x="171" y="25"/>
                  </a:cubicBezTo>
                  <a:cubicBezTo>
                    <a:pt x="183" y="28"/>
                    <a:pt x="183" y="28"/>
                    <a:pt x="183" y="28"/>
                  </a:cubicBezTo>
                  <a:lnTo>
                    <a:pt x="172" y="31"/>
                  </a:lnTo>
                  <a:close/>
                  <a:moveTo>
                    <a:pt x="183" y="32"/>
                  </a:moveTo>
                  <a:cubicBezTo>
                    <a:pt x="175" y="43"/>
                    <a:pt x="175" y="43"/>
                    <a:pt x="175" y="43"/>
                  </a:cubicBezTo>
                  <a:cubicBezTo>
                    <a:pt x="173" y="35"/>
                    <a:pt x="173" y="35"/>
                    <a:pt x="173" y="35"/>
                  </a:cubicBezTo>
                  <a:lnTo>
                    <a:pt x="183" y="32"/>
                  </a:lnTo>
                  <a:close/>
                  <a:moveTo>
                    <a:pt x="172" y="46"/>
                  </a:moveTo>
                  <a:cubicBezTo>
                    <a:pt x="159" y="40"/>
                    <a:pt x="159" y="40"/>
                    <a:pt x="159" y="40"/>
                  </a:cubicBezTo>
                  <a:cubicBezTo>
                    <a:pt x="169" y="37"/>
                    <a:pt x="169" y="37"/>
                    <a:pt x="169" y="37"/>
                  </a:cubicBezTo>
                  <a:lnTo>
                    <a:pt x="172" y="46"/>
                  </a:lnTo>
                  <a:close/>
                  <a:moveTo>
                    <a:pt x="169" y="18"/>
                  </a:moveTo>
                  <a:cubicBezTo>
                    <a:pt x="168" y="13"/>
                    <a:pt x="168" y="13"/>
                    <a:pt x="168" y="13"/>
                  </a:cubicBezTo>
                  <a:cubicBezTo>
                    <a:pt x="176" y="10"/>
                    <a:pt x="176" y="10"/>
                    <a:pt x="176" y="10"/>
                  </a:cubicBezTo>
                  <a:lnTo>
                    <a:pt x="169" y="18"/>
                  </a:lnTo>
                  <a:close/>
                  <a:moveTo>
                    <a:pt x="168" y="33"/>
                  </a:moveTo>
                  <a:cubicBezTo>
                    <a:pt x="158" y="36"/>
                    <a:pt x="158" y="36"/>
                    <a:pt x="158" y="36"/>
                  </a:cubicBezTo>
                  <a:cubicBezTo>
                    <a:pt x="167" y="26"/>
                    <a:pt x="167" y="26"/>
                    <a:pt x="167" y="26"/>
                  </a:cubicBezTo>
                  <a:lnTo>
                    <a:pt x="168" y="33"/>
                  </a:lnTo>
                  <a:close/>
                  <a:moveTo>
                    <a:pt x="173" y="53"/>
                  </a:moveTo>
                  <a:cubicBezTo>
                    <a:pt x="176" y="64"/>
                    <a:pt x="176" y="64"/>
                    <a:pt x="176" y="64"/>
                  </a:cubicBezTo>
                  <a:cubicBezTo>
                    <a:pt x="164" y="67"/>
                    <a:pt x="164" y="67"/>
                    <a:pt x="164" y="67"/>
                  </a:cubicBezTo>
                  <a:lnTo>
                    <a:pt x="173" y="53"/>
                  </a:lnTo>
                  <a:close/>
                  <a:moveTo>
                    <a:pt x="181" y="67"/>
                  </a:moveTo>
                  <a:cubicBezTo>
                    <a:pt x="193" y="64"/>
                    <a:pt x="193" y="64"/>
                    <a:pt x="193" y="64"/>
                  </a:cubicBezTo>
                  <a:cubicBezTo>
                    <a:pt x="183" y="74"/>
                    <a:pt x="183" y="74"/>
                    <a:pt x="183" y="74"/>
                  </a:cubicBezTo>
                  <a:lnTo>
                    <a:pt x="181" y="67"/>
                  </a:lnTo>
                  <a:close/>
                  <a:moveTo>
                    <a:pt x="183" y="89"/>
                  </a:moveTo>
                  <a:cubicBezTo>
                    <a:pt x="172" y="91"/>
                    <a:pt x="172" y="91"/>
                    <a:pt x="172" y="91"/>
                  </a:cubicBezTo>
                  <a:cubicBezTo>
                    <a:pt x="181" y="82"/>
                    <a:pt x="181" y="82"/>
                    <a:pt x="181" y="82"/>
                  </a:cubicBezTo>
                  <a:lnTo>
                    <a:pt x="183" y="89"/>
                  </a:lnTo>
                  <a:close/>
                  <a:moveTo>
                    <a:pt x="180" y="63"/>
                  </a:moveTo>
                  <a:cubicBezTo>
                    <a:pt x="178" y="53"/>
                    <a:pt x="178" y="53"/>
                    <a:pt x="178" y="53"/>
                  </a:cubicBezTo>
                  <a:cubicBezTo>
                    <a:pt x="192" y="60"/>
                    <a:pt x="192" y="60"/>
                    <a:pt x="192" y="60"/>
                  </a:cubicBezTo>
                  <a:lnTo>
                    <a:pt x="180" y="63"/>
                  </a:lnTo>
                  <a:close/>
                  <a:moveTo>
                    <a:pt x="179" y="74"/>
                  </a:moveTo>
                  <a:cubicBezTo>
                    <a:pt x="167" y="70"/>
                    <a:pt x="167" y="70"/>
                    <a:pt x="167" y="70"/>
                  </a:cubicBezTo>
                  <a:cubicBezTo>
                    <a:pt x="177" y="68"/>
                    <a:pt x="177" y="68"/>
                    <a:pt x="177" y="68"/>
                  </a:cubicBezTo>
                  <a:lnTo>
                    <a:pt x="179" y="74"/>
                  </a:lnTo>
                  <a:close/>
                  <a:moveTo>
                    <a:pt x="164" y="73"/>
                  </a:moveTo>
                  <a:cubicBezTo>
                    <a:pt x="179" y="78"/>
                    <a:pt x="179" y="78"/>
                    <a:pt x="179" y="78"/>
                  </a:cubicBezTo>
                  <a:cubicBezTo>
                    <a:pt x="167" y="90"/>
                    <a:pt x="167" y="90"/>
                    <a:pt x="167" y="90"/>
                  </a:cubicBezTo>
                  <a:lnTo>
                    <a:pt x="164" y="73"/>
                  </a:lnTo>
                  <a:close/>
                  <a:moveTo>
                    <a:pt x="172" y="112"/>
                  </a:moveTo>
                  <a:cubicBezTo>
                    <a:pt x="169" y="97"/>
                    <a:pt x="169" y="97"/>
                    <a:pt x="169" y="97"/>
                  </a:cubicBezTo>
                  <a:cubicBezTo>
                    <a:pt x="183" y="103"/>
                    <a:pt x="183" y="103"/>
                    <a:pt x="183" y="103"/>
                  </a:cubicBezTo>
                  <a:lnTo>
                    <a:pt x="172" y="112"/>
                  </a:lnTo>
                  <a:close/>
                  <a:moveTo>
                    <a:pt x="174" y="95"/>
                  </a:moveTo>
                  <a:cubicBezTo>
                    <a:pt x="184" y="93"/>
                    <a:pt x="184" y="93"/>
                    <a:pt x="184" y="93"/>
                  </a:cubicBezTo>
                  <a:cubicBezTo>
                    <a:pt x="185" y="99"/>
                    <a:pt x="185" y="99"/>
                    <a:pt x="185" y="99"/>
                  </a:cubicBezTo>
                  <a:lnTo>
                    <a:pt x="174" y="95"/>
                  </a:lnTo>
                  <a:close/>
                  <a:moveTo>
                    <a:pt x="187" y="88"/>
                  </a:moveTo>
                  <a:cubicBezTo>
                    <a:pt x="184" y="80"/>
                    <a:pt x="184" y="80"/>
                    <a:pt x="184" y="80"/>
                  </a:cubicBezTo>
                  <a:cubicBezTo>
                    <a:pt x="202" y="85"/>
                    <a:pt x="202" y="85"/>
                    <a:pt x="202" y="85"/>
                  </a:cubicBezTo>
                  <a:lnTo>
                    <a:pt x="187" y="88"/>
                  </a:lnTo>
                  <a:close/>
                  <a:moveTo>
                    <a:pt x="189" y="99"/>
                  </a:moveTo>
                  <a:cubicBezTo>
                    <a:pt x="188" y="92"/>
                    <a:pt x="188" y="92"/>
                    <a:pt x="188" y="92"/>
                  </a:cubicBezTo>
                  <a:cubicBezTo>
                    <a:pt x="202" y="89"/>
                    <a:pt x="202" y="89"/>
                    <a:pt x="202" y="89"/>
                  </a:cubicBezTo>
                  <a:lnTo>
                    <a:pt x="189" y="99"/>
                  </a:lnTo>
                  <a:close/>
                  <a:moveTo>
                    <a:pt x="217" y="112"/>
                  </a:moveTo>
                  <a:cubicBezTo>
                    <a:pt x="192" y="102"/>
                    <a:pt x="192" y="102"/>
                    <a:pt x="192" y="102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11" y="98"/>
                    <a:pt x="214" y="105"/>
                    <a:pt x="217" y="112"/>
                  </a:cubicBezTo>
                  <a:close/>
                  <a:moveTo>
                    <a:pt x="205" y="82"/>
                  </a:moveTo>
                  <a:cubicBezTo>
                    <a:pt x="187" y="76"/>
                    <a:pt x="187" y="76"/>
                    <a:pt x="187" y="76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200" y="70"/>
                    <a:pt x="203" y="76"/>
                    <a:pt x="205" y="82"/>
                  </a:cubicBezTo>
                  <a:close/>
                  <a:moveTo>
                    <a:pt x="195" y="57"/>
                  </a:moveTo>
                  <a:cubicBezTo>
                    <a:pt x="177" y="48"/>
                    <a:pt x="177" y="48"/>
                    <a:pt x="177" y="48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90" y="41"/>
                    <a:pt x="192" y="49"/>
                    <a:pt x="195" y="57"/>
                  </a:cubicBezTo>
                  <a:close/>
                  <a:moveTo>
                    <a:pt x="180" y="11"/>
                  </a:moveTo>
                  <a:cubicBezTo>
                    <a:pt x="181" y="15"/>
                    <a:pt x="182" y="20"/>
                    <a:pt x="184" y="24"/>
                  </a:cubicBezTo>
                  <a:cubicBezTo>
                    <a:pt x="172" y="21"/>
                    <a:pt x="172" y="21"/>
                    <a:pt x="172" y="21"/>
                  </a:cubicBezTo>
                  <a:lnTo>
                    <a:pt x="180" y="11"/>
                  </a:lnTo>
                  <a:close/>
                  <a:moveTo>
                    <a:pt x="176" y="6"/>
                  </a:moveTo>
                  <a:cubicBezTo>
                    <a:pt x="167" y="9"/>
                    <a:pt x="167" y="9"/>
                    <a:pt x="167" y="9"/>
                  </a:cubicBezTo>
                  <a:cubicBezTo>
                    <a:pt x="165" y="1"/>
                    <a:pt x="165" y="1"/>
                    <a:pt x="165" y="1"/>
                  </a:cubicBezTo>
                  <a:lnTo>
                    <a:pt x="176" y="6"/>
                  </a:lnTo>
                  <a:close/>
                  <a:moveTo>
                    <a:pt x="165" y="19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64" y="14"/>
                    <a:pt x="164" y="14"/>
                    <a:pt x="164" y="14"/>
                  </a:cubicBezTo>
                  <a:lnTo>
                    <a:pt x="165" y="19"/>
                  </a:lnTo>
                  <a:close/>
                  <a:moveTo>
                    <a:pt x="161" y="5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54" y="13"/>
                    <a:pt x="154" y="13"/>
                    <a:pt x="154" y="13"/>
                  </a:cubicBezTo>
                  <a:lnTo>
                    <a:pt x="161" y="5"/>
                  </a:lnTo>
                  <a:close/>
                  <a:moveTo>
                    <a:pt x="164" y="23"/>
                  </a:moveTo>
                  <a:cubicBezTo>
                    <a:pt x="155" y="33"/>
                    <a:pt x="155" y="33"/>
                    <a:pt x="155" y="33"/>
                  </a:cubicBezTo>
                  <a:cubicBezTo>
                    <a:pt x="153" y="21"/>
                    <a:pt x="153" y="21"/>
                    <a:pt x="153" y="21"/>
                  </a:cubicBezTo>
                  <a:lnTo>
                    <a:pt x="164" y="23"/>
                  </a:lnTo>
                  <a:close/>
                  <a:moveTo>
                    <a:pt x="90" y="39"/>
                  </a:moveTo>
                  <a:cubicBezTo>
                    <a:pt x="92" y="37"/>
                    <a:pt x="92" y="37"/>
                    <a:pt x="92" y="37"/>
                  </a:cubicBezTo>
                  <a:cubicBezTo>
                    <a:pt x="94" y="39"/>
                    <a:pt x="94" y="39"/>
                    <a:pt x="94" y="39"/>
                  </a:cubicBezTo>
                  <a:lnTo>
                    <a:pt x="90" y="39"/>
                  </a:lnTo>
                  <a:close/>
                  <a:moveTo>
                    <a:pt x="92" y="13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9" y="16"/>
                    <a:pt x="89" y="16"/>
                    <a:pt x="89" y="16"/>
                  </a:cubicBezTo>
                  <a:lnTo>
                    <a:pt x="92" y="13"/>
                  </a:lnTo>
                  <a:close/>
                  <a:moveTo>
                    <a:pt x="92" y="10"/>
                  </a:moveTo>
                  <a:cubicBezTo>
                    <a:pt x="90" y="9"/>
                    <a:pt x="90" y="9"/>
                    <a:pt x="90" y="9"/>
                  </a:cubicBezTo>
                  <a:cubicBezTo>
                    <a:pt x="93" y="9"/>
                    <a:pt x="93" y="9"/>
                    <a:pt x="93" y="9"/>
                  </a:cubicBezTo>
                  <a:lnTo>
                    <a:pt x="92" y="10"/>
                  </a:lnTo>
                  <a:close/>
                  <a:moveTo>
                    <a:pt x="102" y="13"/>
                  </a:moveTo>
                  <a:cubicBezTo>
                    <a:pt x="105" y="16"/>
                    <a:pt x="105" y="16"/>
                    <a:pt x="105" y="16"/>
                  </a:cubicBezTo>
                  <a:cubicBezTo>
                    <a:pt x="99" y="16"/>
                    <a:pt x="99" y="16"/>
                    <a:pt x="99" y="16"/>
                  </a:cubicBezTo>
                  <a:lnTo>
                    <a:pt x="102" y="13"/>
                  </a:lnTo>
                  <a:close/>
                  <a:moveTo>
                    <a:pt x="101" y="10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1" y="10"/>
                  </a:lnTo>
                  <a:close/>
                  <a:moveTo>
                    <a:pt x="111" y="13"/>
                  </a:moveTo>
                  <a:cubicBezTo>
                    <a:pt x="114" y="16"/>
                    <a:pt x="114" y="16"/>
                    <a:pt x="114" y="16"/>
                  </a:cubicBezTo>
                  <a:cubicBezTo>
                    <a:pt x="109" y="16"/>
                    <a:pt x="109" y="16"/>
                    <a:pt x="109" y="16"/>
                  </a:cubicBezTo>
                  <a:lnTo>
                    <a:pt x="111" y="13"/>
                  </a:lnTo>
                  <a:close/>
                  <a:moveTo>
                    <a:pt x="111" y="10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13" y="9"/>
                    <a:pt x="113" y="9"/>
                    <a:pt x="113" y="9"/>
                  </a:cubicBezTo>
                  <a:lnTo>
                    <a:pt x="111" y="10"/>
                  </a:lnTo>
                  <a:close/>
                  <a:moveTo>
                    <a:pt x="121" y="13"/>
                  </a:moveTo>
                  <a:cubicBezTo>
                    <a:pt x="124" y="16"/>
                    <a:pt x="124" y="16"/>
                    <a:pt x="124" y="16"/>
                  </a:cubicBezTo>
                  <a:cubicBezTo>
                    <a:pt x="119" y="16"/>
                    <a:pt x="119" y="16"/>
                    <a:pt x="119" y="16"/>
                  </a:cubicBezTo>
                  <a:lnTo>
                    <a:pt x="121" y="13"/>
                  </a:lnTo>
                  <a:close/>
                  <a:moveTo>
                    <a:pt x="121" y="10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22" y="9"/>
                    <a:pt x="122" y="9"/>
                    <a:pt x="122" y="9"/>
                  </a:cubicBezTo>
                  <a:lnTo>
                    <a:pt x="121" y="10"/>
                  </a:lnTo>
                  <a:close/>
                  <a:moveTo>
                    <a:pt x="131" y="13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29" y="16"/>
                    <a:pt x="129" y="16"/>
                    <a:pt x="129" y="16"/>
                  </a:cubicBezTo>
                  <a:lnTo>
                    <a:pt x="131" y="13"/>
                  </a:lnTo>
                  <a:close/>
                  <a:moveTo>
                    <a:pt x="131" y="10"/>
                  </a:moveTo>
                  <a:cubicBezTo>
                    <a:pt x="129" y="9"/>
                    <a:pt x="129" y="9"/>
                    <a:pt x="129" y="9"/>
                  </a:cubicBezTo>
                  <a:cubicBezTo>
                    <a:pt x="132" y="9"/>
                    <a:pt x="132" y="9"/>
                    <a:pt x="132" y="9"/>
                  </a:cubicBezTo>
                  <a:lnTo>
                    <a:pt x="131" y="10"/>
                  </a:lnTo>
                  <a:close/>
                  <a:moveTo>
                    <a:pt x="138" y="28"/>
                  </a:moveTo>
                  <a:cubicBezTo>
                    <a:pt x="141" y="25"/>
                    <a:pt x="141" y="25"/>
                    <a:pt x="141" y="25"/>
                  </a:cubicBezTo>
                  <a:cubicBezTo>
                    <a:pt x="144" y="28"/>
                    <a:pt x="144" y="28"/>
                    <a:pt x="144" y="28"/>
                  </a:cubicBezTo>
                  <a:lnTo>
                    <a:pt x="138" y="28"/>
                  </a:lnTo>
                  <a:close/>
                  <a:moveTo>
                    <a:pt x="143" y="32"/>
                  </a:moveTo>
                  <a:cubicBezTo>
                    <a:pt x="141" y="34"/>
                    <a:pt x="141" y="34"/>
                    <a:pt x="141" y="34"/>
                  </a:cubicBezTo>
                  <a:cubicBezTo>
                    <a:pt x="138" y="32"/>
                    <a:pt x="138" y="32"/>
                    <a:pt x="138" y="32"/>
                  </a:cubicBezTo>
                  <a:lnTo>
                    <a:pt x="143" y="32"/>
                  </a:lnTo>
                  <a:close/>
                  <a:moveTo>
                    <a:pt x="141" y="22"/>
                  </a:moveTo>
                  <a:cubicBezTo>
                    <a:pt x="139" y="20"/>
                    <a:pt x="139" y="20"/>
                    <a:pt x="139" y="20"/>
                  </a:cubicBezTo>
                  <a:cubicBezTo>
                    <a:pt x="142" y="20"/>
                    <a:pt x="142" y="20"/>
                    <a:pt x="142" y="20"/>
                  </a:cubicBezTo>
                  <a:lnTo>
                    <a:pt x="141" y="22"/>
                  </a:lnTo>
                  <a:close/>
                  <a:moveTo>
                    <a:pt x="139" y="24"/>
                  </a:moveTo>
                  <a:cubicBezTo>
                    <a:pt x="136" y="27"/>
                    <a:pt x="136" y="27"/>
                    <a:pt x="136" y="27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lnTo>
                    <a:pt x="139" y="24"/>
                  </a:lnTo>
                  <a:close/>
                  <a:moveTo>
                    <a:pt x="128" y="28"/>
                  </a:moveTo>
                  <a:cubicBezTo>
                    <a:pt x="131" y="25"/>
                    <a:pt x="131" y="25"/>
                    <a:pt x="131" y="25"/>
                  </a:cubicBezTo>
                  <a:cubicBezTo>
                    <a:pt x="134" y="28"/>
                    <a:pt x="134" y="28"/>
                    <a:pt x="134" y="28"/>
                  </a:cubicBezTo>
                  <a:lnTo>
                    <a:pt x="128" y="28"/>
                  </a:lnTo>
                  <a:close/>
                  <a:moveTo>
                    <a:pt x="133" y="32"/>
                  </a:moveTo>
                  <a:cubicBezTo>
                    <a:pt x="131" y="34"/>
                    <a:pt x="131" y="34"/>
                    <a:pt x="131" y="34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133" y="32"/>
                  </a:lnTo>
                  <a:close/>
                  <a:moveTo>
                    <a:pt x="131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3" y="20"/>
                    <a:pt x="133" y="20"/>
                    <a:pt x="133" y="20"/>
                  </a:cubicBezTo>
                  <a:lnTo>
                    <a:pt x="131" y="22"/>
                  </a:lnTo>
                  <a:close/>
                  <a:moveTo>
                    <a:pt x="130" y="24"/>
                  </a:moveTo>
                  <a:cubicBezTo>
                    <a:pt x="126" y="27"/>
                    <a:pt x="126" y="27"/>
                    <a:pt x="126" y="27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6" y="20"/>
                    <a:pt x="126" y="20"/>
                    <a:pt x="126" y="20"/>
                  </a:cubicBezTo>
                  <a:lnTo>
                    <a:pt x="130" y="24"/>
                  </a:lnTo>
                  <a:close/>
                  <a:moveTo>
                    <a:pt x="119" y="28"/>
                  </a:moveTo>
                  <a:cubicBezTo>
                    <a:pt x="121" y="25"/>
                    <a:pt x="121" y="25"/>
                    <a:pt x="121" y="25"/>
                  </a:cubicBezTo>
                  <a:cubicBezTo>
                    <a:pt x="124" y="28"/>
                    <a:pt x="124" y="28"/>
                    <a:pt x="124" y="28"/>
                  </a:cubicBezTo>
                  <a:lnTo>
                    <a:pt x="119" y="28"/>
                  </a:lnTo>
                  <a:close/>
                  <a:moveTo>
                    <a:pt x="123" y="32"/>
                  </a:moveTo>
                  <a:cubicBezTo>
                    <a:pt x="121" y="34"/>
                    <a:pt x="121" y="34"/>
                    <a:pt x="121" y="34"/>
                  </a:cubicBezTo>
                  <a:cubicBezTo>
                    <a:pt x="119" y="32"/>
                    <a:pt x="119" y="32"/>
                    <a:pt x="119" y="32"/>
                  </a:cubicBezTo>
                  <a:lnTo>
                    <a:pt x="123" y="32"/>
                  </a:lnTo>
                  <a:close/>
                  <a:moveTo>
                    <a:pt x="121" y="22"/>
                  </a:moveTo>
                  <a:cubicBezTo>
                    <a:pt x="119" y="20"/>
                    <a:pt x="119" y="20"/>
                    <a:pt x="119" y="20"/>
                  </a:cubicBezTo>
                  <a:cubicBezTo>
                    <a:pt x="123" y="20"/>
                    <a:pt x="123" y="20"/>
                    <a:pt x="123" y="20"/>
                  </a:cubicBezTo>
                  <a:lnTo>
                    <a:pt x="121" y="22"/>
                  </a:lnTo>
                  <a:close/>
                  <a:moveTo>
                    <a:pt x="120" y="24"/>
                  </a:moveTo>
                  <a:cubicBezTo>
                    <a:pt x="117" y="27"/>
                    <a:pt x="117" y="27"/>
                    <a:pt x="117" y="27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16" y="20"/>
                    <a:pt x="116" y="20"/>
                    <a:pt x="116" y="20"/>
                  </a:cubicBezTo>
                  <a:lnTo>
                    <a:pt x="120" y="24"/>
                  </a:lnTo>
                  <a:close/>
                  <a:moveTo>
                    <a:pt x="109" y="28"/>
                  </a:moveTo>
                  <a:cubicBezTo>
                    <a:pt x="111" y="25"/>
                    <a:pt x="111" y="25"/>
                    <a:pt x="111" y="25"/>
                  </a:cubicBezTo>
                  <a:cubicBezTo>
                    <a:pt x="115" y="28"/>
                    <a:pt x="115" y="28"/>
                    <a:pt x="115" y="28"/>
                  </a:cubicBezTo>
                  <a:lnTo>
                    <a:pt x="109" y="28"/>
                  </a:lnTo>
                  <a:close/>
                  <a:moveTo>
                    <a:pt x="113" y="32"/>
                  </a:moveTo>
                  <a:cubicBezTo>
                    <a:pt x="111" y="34"/>
                    <a:pt x="111" y="34"/>
                    <a:pt x="111" y="34"/>
                  </a:cubicBezTo>
                  <a:cubicBezTo>
                    <a:pt x="109" y="32"/>
                    <a:pt x="109" y="32"/>
                    <a:pt x="109" y="32"/>
                  </a:cubicBezTo>
                  <a:lnTo>
                    <a:pt x="113" y="32"/>
                  </a:lnTo>
                  <a:close/>
                  <a:moveTo>
                    <a:pt x="111" y="22"/>
                  </a:moveTo>
                  <a:cubicBezTo>
                    <a:pt x="109" y="20"/>
                    <a:pt x="109" y="20"/>
                    <a:pt x="109" y="20"/>
                  </a:cubicBezTo>
                  <a:cubicBezTo>
                    <a:pt x="113" y="20"/>
                    <a:pt x="113" y="20"/>
                    <a:pt x="113" y="20"/>
                  </a:cubicBezTo>
                  <a:lnTo>
                    <a:pt x="111" y="22"/>
                  </a:lnTo>
                  <a:close/>
                  <a:moveTo>
                    <a:pt x="110" y="24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lnTo>
                    <a:pt x="110" y="24"/>
                  </a:lnTo>
                  <a:close/>
                  <a:moveTo>
                    <a:pt x="99" y="28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5" y="28"/>
                    <a:pt x="105" y="28"/>
                    <a:pt x="105" y="28"/>
                  </a:cubicBezTo>
                  <a:lnTo>
                    <a:pt x="99" y="28"/>
                  </a:lnTo>
                  <a:close/>
                  <a:moveTo>
                    <a:pt x="104" y="32"/>
                  </a:moveTo>
                  <a:cubicBezTo>
                    <a:pt x="101" y="34"/>
                    <a:pt x="101" y="34"/>
                    <a:pt x="101" y="34"/>
                  </a:cubicBezTo>
                  <a:cubicBezTo>
                    <a:pt x="99" y="32"/>
                    <a:pt x="99" y="32"/>
                    <a:pt x="99" y="32"/>
                  </a:cubicBezTo>
                  <a:lnTo>
                    <a:pt x="104" y="32"/>
                  </a:lnTo>
                  <a:close/>
                  <a:moveTo>
                    <a:pt x="101" y="22"/>
                  </a:moveTo>
                  <a:cubicBezTo>
                    <a:pt x="99" y="20"/>
                    <a:pt x="99" y="20"/>
                    <a:pt x="99" y="20"/>
                  </a:cubicBezTo>
                  <a:cubicBezTo>
                    <a:pt x="103" y="20"/>
                    <a:pt x="103" y="20"/>
                    <a:pt x="103" y="20"/>
                  </a:cubicBezTo>
                  <a:lnTo>
                    <a:pt x="101" y="22"/>
                  </a:lnTo>
                  <a:close/>
                  <a:moveTo>
                    <a:pt x="100" y="24"/>
                  </a:moveTo>
                  <a:cubicBezTo>
                    <a:pt x="97" y="27"/>
                    <a:pt x="97" y="27"/>
                    <a:pt x="97" y="27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lnTo>
                    <a:pt x="100" y="24"/>
                  </a:lnTo>
                  <a:close/>
                  <a:moveTo>
                    <a:pt x="93" y="20"/>
                  </a:moveTo>
                  <a:cubicBezTo>
                    <a:pt x="92" y="22"/>
                    <a:pt x="92" y="22"/>
                    <a:pt x="92" y="22"/>
                  </a:cubicBezTo>
                  <a:cubicBezTo>
                    <a:pt x="90" y="20"/>
                    <a:pt x="90" y="20"/>
                    <a:pt x="90" y="20"/>
                  </a:cubicBezTo>
                  <a:lnTo>
                    <a:pt x="93" y="20"/>
                  </a:lnTo>
                  <a:close/>
                  <a:moveTo>
                    <a:pt x="92" y="25"/>
                  </a:moveTo>
                  <a:cubicBezTo>
                    <a:pt x="95" y="28"/>
                    <a:pt x="95" y="28"/>
                    <a:pt x="95" y="28"/>
                  </a:cubicBezTo>
                  <a:cubicBezTo>
                    <a:pt x="89" y="28"/>
                    <a:pt x="89" y="28"/>
                    <a:pt x="89" y="28"/>
                  </a:cubicBezTo>
                  <a:lnTo>
                    <a:pt x="92" y="25"/>
                  </a:lnTo>
                  <a:close/>
                  <a:moveTo>
                    <a:pt x="94" y="32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89" y="32"/>
                    <a:pt x="89" y="32"/>
                    <a:pt x="89" y="32"/>
                  </a:cubicBezTo>
                  <a:lnTo>
                    <a:pt x="94" y="32"/>
                  </a:lnTo>
                  <a:close/>
                  <a:moveTo>
                    <a:pt x="97" y="39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97" y="39"/>
                    <a:pt x="97" y="39"/>
                    <a:pt x="97" y="39"/>
                  </a:cubicBezTo>
                  <a:close/>
                  <a:moveTo>
                    <a:pt x="100" y="39"/>
                  </a:moveTo>
                  <a:cubicBezTo>
                    <a:pt x="102" y="37"/>
                    <a:pt x="102" y="37"/>
                    <a:pt x="102" y="37"/>
                  </a:cubicBezTo>
                  <a:cubicBezTo>
                    <a:pt x="104" y="39"/>
                    <a:pt x="104" y="39"/>
                    <a:pt x="104" y="39"/>
                  </a:cubicBezTo>
                  <a:lnTo>
                    <a:pt x="100" y="39"/>
                  </a:lnTo>
                  <a:close/>
                  <a:moveTo>
                    <a:pt x="106" y="39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7" y="39"/>
                    <a:pt x="107" y="39"/>
                    <a:pt x="107" y="39"/>
                  </a:cubicBezTo>
                  <a:lnTo>
                    <a:pt x="106" y="39"/>
                  </a:lnTo>
                  <a:close/>
                  <a:moveTo>
                    <a:pt x="110" y="39"/>
                  </a:moveTo>
                  <a:cubicBezTo>
                    <a:pt x="111" y="37"/>
                    <a:pt x="111" y="37"/>
                    <a:pt x="111" y="37"/>
                  </a:cubicBezTo>
                  <a:cubicBezTo>
                    <a:pt x="113" y="39"/>
                    <a:pt x="113" y="39"/>
                    <a:pt x="113" y="39"/>
                  </a:cubicBezTo>
                  <a:lnTo>
                    <a:pt x="110" y="39"/>
                  </a:lnTo>
                  <a:close/>
                  <a:moveTo>
                    <a:pt x="116" y="39"/>
                  </a:moveTo>
                  <a:cubicBezTo>
                    <a:pt x="113" y="36"/>
                    <a:pt x="113" y="36"/>
                    <a:pt x="113" y="36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17" y="39"/>
                    <a:pt x="117" y="39"/>
                    <a:pt x="117" y="39"/>
                  </a:cubicBezTo>
                  <a:lnTo>
                    <a:pt x="116" y="39"/>
                  </a:lnTo>
                  <a:close/>
                  <a:moveTo>
                    <a:pt x="120" y="39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3" y="39"/>
                    <a:pt x="123" y="39"/>
                    <a:pt x="123" y="39"/>
                  </a:cubicBezTo>
                  <a:lnTo>
                    <a:pt x="120" y="39"/>
                  </a:lnTo>
                  <a:close/>
                  <a:moveTo>
                    <a:pt x="126" y="39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27" y="39"/>
                    <a:pt x="127" y="39"/>
                    <a:pt x="127" y="39"/>
                  </a:cubicBezTo>
                  <a:lnTo>
                    <a:pt x="126" y="39"/>
                  </a:lnTo>
                  <a:close/>
                  <a:moveTo>
                    <a:pt x="129" y="39"/>
                  </a:moveTo>
                  <a:cubicBezTo>
                    <a:pt x="131" y="37"/>
                    <a:pt x="131" y="37"/>
                    <a:pt x="131" y="37"/>
                  </a:cubicBezTo>
                  <a:cubicBezTo>
                    <a:pt x="133" y="39"/>
                    <a:pt x="133" y="39"/>
                    <a:pt x="133" y="39"/>
                  </a:cubicBezTo>
                  <a:lnTo>
                    <a:pt x="129" y="39"/>
                  </a:lnTo>
                  <a:close/>
                  <a:moveTo>
                    <a:pt x="136" y="39"/>
                  </a:moveTo>
                  <a:cubicBezTo>
                    <a:pt x="132" y="36"/>
                    <a:pt x="132" y="36"/>
                    <a:pt x="132" y="36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9" y="36"/>
                    <a:pt x="139" y="36"/>
                    <a:pt x="139" y="36"/>
                  </a:cubicBezTo>
                  <a:cubicBezTo>
                    <a:pt x="137" y="39"/>
                    <a:pt x="137" y="39"/>
                    <a:pt x="137" y="39"/>
                  </a:cubicBezTo>
                  <a:lnTo>
                    <a:pt x="136" y="39"/>
                  </a:lnTo>
                  <a:close/>
                  <a:moveTo>
                    <a:pt x="139" y="39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43" y="39"/>
                    <a:pt x="143" y="39"/>
                    <a:pt x="143" y="39"/>
                  </a:cubicBezTo>
                  <a:lnTo>
                    <a:pt x="139" y="39"/>
                  </a:lnTo>
                  <a:close/>
                  <a:moveTo>
                    <a:pt x="148" y="39"/>
                  </a:moveTo>
                  <a:cubicBezTo>
                    <a:pt x="146" y="39"/>
                    <a:pt x="146" y="39"/>
                    <a:pt x="146" y="39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7" y="32"/>
                    <a:pt x="147" y="32"/>
                    <a:pt x="147" y="32"/>
                  </a:cubicBezTo>
                  <a:lnTo>
                    <a:pt x="148" y="39"/>
                  </a:lnTo>
                  <a:close/>
                  <a:moveTo>
                    <a:pt x="146" y="27"/>
                  </a:moveTo>
                  <a:cubicBezTo>
                    <a:pt x="142" y="23"/>
                    <a:pt x="142" y="23"/>
                    <a:pt x="142" y="23"/>
                  </a:cubicBezTo>
                  <a:cubicBezTo>
                    <a:pt x="145" y="21"/>
                    <a:pt x="145" y="21"/>
                    <a:pt x="145" y="21"/>
                  </a:cubicBezTo>
                  <a:lnTo>
                    <a:pt x="146" y="27"/>
                  </a:lnTo>
                  <a:close/>
                  <a:moveTo>
                    <a:pt x="144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3" y="16"/>
                    <a:pt x="143" y="16"/>
                    <a:pt x="143" y="16"/>
                  </a:cubicBezTo>
                  <a:lnTo>
                    <a:pt x="144" y="16"/>
                  </a:lnTo>
                  <a:close/>
                  <a:moveTo>
                    <a:pt x="143" y="11"/>
                  </a:moveTo>
                  <a:cubicBezTo>
                    <a:pt x="143" y="12"/>
                    <a:pt x="143" y="12"/>
                    <a:pt x="143" y="12"/>
                  </a:cubicBezTo>
                  <a:cubicBezTo>
                    <a:pt x="142" y="12"/>
                    <a:pt x="142" y="12"/>
                    <a:pt x="142" y="12"/>
                  </a:cubicBezTo>
                  <a:lnTo>
                    <a:pt x="143" y="11"/>
                  </a:lnTo>
                  <a:close/>
                  <a:moveTo>
                    <a:pt x="142" y="9"/>
                  </a:moveTo>
                  <a:cubicBezTo>
                    <a:pt x="141" y="10"/>
                    <a:pt x="141" y="10"/>
                    <a:pt x="141" y="10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2" y="9"/>
                    <a:pt x="142" y="9"/>
                    <a:pt x="142" y="9"/>
                  </a:cubicBezTo>
                  <a:close/>
                  <a:moveTo>
                    <a:pt x="140" y="1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8" y="5"/>
                    <a:pt x="138" y="5"/>
                    <a:pt x="138" y="5"/>
                  </a:cubicBezTo>
                  <a:lnTo>
                    <a:pt x="140" y="1"/>
                  </a:lnTo>
                  <a:close/>
                  <a:moveTo>
                    <a:pt x="136" y="9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5" y="9"/>
                    <a:pt x="135" y="9"/>
                    <a:pt x="135" y="9"/>
                  </a:cubicBezTo>
                  <a:lnTo>
                    <a:pt x="136" y="9"/>
                  </a:lnTo>
                  <a:close/>
                  <a:moveTo>
                    <a:pt x="131" y="1"/>
                  </a:moveTo>
                  <a:cubicBezTo>
                    <a:pt x="135" y="5"/>
                    <a:pt x="135" y="5"/>
                    <a:pt x="135" y="5"/>
                  </a:cubicBezTo>
                  <a:cubicBezTo>
                    <a:pt x="128" y="5"/>
                    <a:pt x="128" y="5"/>
                    <a:pt x="128" y="5"/>
                  </a:cubicBezTo>
                  <a:lnTo>
                    <a:pt x="131" y="1"/>
                  </a:lnTo>
                  <a:close/>
                  <a:moveTo>
                    <a:pt x="126" y="9"/>
                  </a:moveTo>
                  <a:cubicBezTo>
                    <a:pt x="130" y="12"/>
                    <a:pt x="130" y="12"/>
                    <a:pt x="130" y="12"/>
                  </a:cubicBezTo>
                  <a:cubicBezTo>
                    <a:pt x="126" y="15"/>
                    <a:pt x="126" y="15"/>
                    <a:pt x="126" y="15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5" y="9"/>
                    <a:pt x="125" y="9"/>
                    <a:pt x="125" y="9"/>
                  </a:cubicBezTo>
                  <a:lnTo>
                    <a:pt x="126" y="9"/>
                  </a:lnTo>
                  <a:close/>
                  <a:moveTo>
                    <a:pt x="121" y="1"/>
                  </a:moveTo>
                  <a:cubicBezTo>
                    <a:pt x="125" y="5"/>
                    <a:pt x="125" y="5"/>
                    <a:pt x="125" y="5"/>
                  </a:cubicBezTo>
                  <a:cubicBezTo>
                    <a:pt x="118" y="5"/>
                    <a:pt x="118" y="5"/>
                    <a:pt x="118" y="5"/>
                  </a:cubicBezTo>
                  <a:lnTo>
                    <a:pt x="121" y="1"/>
                  </a:lnTo>
                  <a:close/>
                  <a:moveTo>
                    <a:pt x="116" y="9"/>
                  </a:moveTo>
                  <a:cubicBezTo>
                    <a:pt x="120" y="12"/>
                    <a:pt x="120" y="12"/>
                    <a:pt x="120" y="12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5" y="9"/>
                    <a:pt x="115" y="9"/>
                    <a:pt x="115" y="9"/>
                  </a:cubicBezTo>
                  <a:lnTo>
                    <a:pt x="116" y="9"/>
                  </a:lnTo>
                  <a:close/>
                  <a:moveTo>
                    <a:pt x="111" y="1"/>
                  </a:moveTo>
                  <a:cubicBezTo>
                    <a:pt x="115" y="5"/>
                    <a:pt x="115" y="5"/>
                    <a:pt x="115" y="5"/>
                  </a:cubicBezTo>
                  <a:cubicBezTo>
                    <a:pt x="108" y="5"/>
                    <a:pt x="108" y="5"/>
                    <a:pt x="108" y="5"/>
                  </a:cubicBezTo>
                  <a:lnTo>
                    <a:pt x="111" y="1"/>
                  </a:lnTo>
                  <a:close/>
                  <a:moveTo>
                    <a:pt x="107" y="9"/>
                  </a:moveTo>
                  <a:cubicBezTo>
                    <a:pt x="110" y="12"/>
                    <a:pt x="110" y="12"/>
                    <a:pt x="110" y="12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6" y="9"/>
                    <a:pt x="106" y="9"/>
                    <a:pt x="106" y="9"/>
                  </a:cubicBezTo>
                  <a:lnTo>
                    <a:pt x="107" y="9"/>
                  </a:lnTo>
                  <a:close/>
                  <a:moveTo>
                    <a:pt x="102" y="1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98" y="5"/>
                    <a:pt x="98" y="5"/>
                    <a:pt x="98" y="5"/>
                  </a:cubicBezTo>
                  <a:lnTo>
                    <a:pt x="102" y="1"/>
                  </a:lnTo>
                  <a:close/>
                  <a:moveTo>
                    <a:pt x="97" y="9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6" y="9"/>
                    <a:pt x="96" y="9"/>
                    <a:pt x="96" y="9"/>
                  </a:cubicBezTo>
                  <a:lnTo>
                    <a:pt x="97" y="9"/>
                  </a:lnTo>
                  <a:close/>
                  <a:moveTo>
                    <a:pt x="89" y="4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89" y="5"/>
                    <a:pt x="89" y="5"/>
                    <a:pt x="89" y="5"/>
                  </a:cubicBezTo>
                  <a:lnTo>
                    <a:pt x="89" y="4"/>
                  </a:lnTo>
                  <a:close/>
                  <a:moveTo>
                    <a:pt x="88" y="10"/>
                  </a:moveTo>
                  <a:cubicBezTo>
                    <a:pt x="90" y="12"/>
                    <a:pt x="90" y="12"/>
                    <a:pt x="90" y="12"/>
                  </a:cubicBezTo>
                  <a:cubicBezTo>
                    <a:pt x="87" y="16"/>
                    <a:pt x="87" y="16"/>
                    <a:pt x="87" y="16"/>
                  </a:cubicBezTo>
                  <a:lnTo>
                    <a:pt x="88" y="10"/>
                  </a:lnTo>
                  <a:close/>
                  <a:moveTo>
                    <a:pt x="86" y="20"/>
                  </a:moveTo>
                  <a:cubicBezTo>
                    <a:pt x="87" y="20"/>
                    <a:pt x="87" y="20"/>
                    <a:pt x="87" y="20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4" y="28"/>
                    <a:pt x="84" y="28"/>
                    <a:pt x="84" y="28"/>
                  </a:cubicBezTo>
                  <a:lnTo>
                    <a:pt x="86" y="20"/>
                  </a:lnTo>
                  <a:close/>
                  <a:moveTo>
                    <a:pt x="83" y="32"/>
                  </a:moveTo>
                  <a:cubicBezTo>
                    <a:pt x="86" y="32"/>
                    <a:pt x="86" y="32"/>
                    <a:pt x="86" y="32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2" y="39"/>
                    <a:pt x="82" y="39"/>
                    <a:pt x="82" y="39"/>
                  </a:cubicBezTo>
                  <a:lnTo>
                    <a:pt x="83" y="32"/>
                  </a:lnTo>
                  <a:close/>
                  <a:moveTo>
                    <a:pt x="41" y="99"/>
                  </a:moveTo>
                  <a:cubicBezTo>
                    <a:pt x="28" y="89"/>
                    <a:pt x="28" y="89"/>
                    <a:pt x="28" y="89"/>
                  </a:cubicBezTo>
                  <a:cubicBezTo>
                    <a:pt x="43" y="92"/>
                    <a:pt x="43" y="92"/>
                    <a:pt x="43" y="92"/>
                  </a:cubicBezTo>
                  <a:lnTo>
                    <a:pt x="41" y="99"/>
                  </a:lnTo>
                  <a:close/>
                  <a:moveTo>
                    <a:pt x="28" y="85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4" y="88"/>
                    <a:pt x="44" y="88"/>
                    <a:pt x="44" y="88"/>
                  </a:cubicBezTo>
                  <a:lnTo>
                    <a:pt x="28" y="85"/>
                  </a:lnTo>
                  <a:close/>
                  <a:moveTo>
                    <a:pt x="62" y="33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72" y="36"/>
                    <a:pt x="72" y="36"/>
                    <a:pt x="72" y="36"/>
                  </a:cubicBezTo>
                  <a:lnTo>
                    <a:pt x="62" y="33"/>
                  </a:lnTo>
                  <a:close/>
                  <a:moveTo>
                    <a:pt x="71" y="40"/>
                  </a:moveTo>
                  <a:cubicBezTo>
                    <a:pt x="58" y="46"/>
                    <a:pt x="58" y="46"/>
                    <a:pt x="58" y="46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71" y="40"/>
                  </a:lnTo>
                  <a:close/>
                  <a:moveTo>
                    <a:pt x="61" y="18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61" y="18"/>
                  </a:lnTo>
                  <a:close/>
                  <a:moveTo>
                    <a:pt x="58" y="31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60" y="25"/>
                    <a:pt x="60" y="25"/>
                    <a:pt x="60" y="25"/>
                  </a:cubicBezTo>
                  <a:lnTo>
                    <a:pt x="58" y="31"/>
                  </a:lnTo>
                  <a:close/>
                  <a:moveTo>
                    <a:pt x="57" y="3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47" y="32"/>
                    <a:pt x="47" y="32"/>
                    <a:pt x="47" y="32"/>
                  </a:cubicBezTo>
                  <a:lnTo>
                    <a:pt x="57" y="35"/>
                  </a:lnTo>
                  <a:close/>
                  <a:moveTo>
                    <a:pt x="57" y="53"/>
                  </a:moveTo>
                  <a:cubicBezTo>
                    <a:pt x="66" y="67"/>
                    <a:pt x="66" y="67"/>
                    <a:pt x="66" y="67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57" y="53"/>
                  </a:lnTo>
                  <a:close/>
                  <a:moveTo>
                    <a:pt x="63" y="70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3" y="68"/>
                    <a:pt x="53" y="68"/>
                    <a:pt x="53" y="68"/>
                  </a:cubicBezTo>
                  <a:lnTo>
                    <a:pt x="63" y="70"/>
                  </a:lnTo>
                  <a:close/>
                  <a:moveTo>
                    <a:pt x="50" y="63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52" y="53"/>
                    <a:pt x="52" y="53"/>
                    <a:pt x="52" y="53"/>
                  </a:cubicBezTo>
                  <a:lnTo>
                    <a:pt x="50" y="63"/>
                  </a:lnTo>
                  <a:close/>
                  <a:moveTo>
                    <a:pt x="58" y="91"/>
                  </a:moveTo>
                  <a:cubicBezTo>
                    <a:pt x="48" y="89"/>
                    <a:pt x="48" y="89"/>
                    <a:pt x="48" y="89"/>
                  </a:cubicBezTo>
                  <a:cubicBezTo>
                    <a:pt x="49" y="82"/>
                    <a:pt x="49" y="82"/>
                    <a:pt x="49" y="82"/>
                  </a:cubicBezTo>
                  <a:lnTo>
                    <a:pt x="58" y="91"/>
                  </a:lnTo>
                  <a:close/>
                  <a:moveTo>
                    <a:pt x="49" y="67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49" y="67"/>
                  </a:lnTo>
                  <a:close/>
                  <a:moveTo>
                    <a:pt x="47" y="93"/>
                  </a:moveTo>
                  <a:cubicBezTo>
                    <a:pt x="57" y="95"/>
                    <a:pt x="57" y="95"/>
                    <a:pt x="57" y="95"/>
                  </a:cubicBezTo>
                  <a:cubicBezTo>
                    <a:pt x="45" y="99"/>
                    <a:pt x="45" y="99"/>
                    <a:pt x="45" y="99"/>
                  </a:cubicBezTo>
                  <a:lnTo>
                    <a:pt x="47" y="93"/>
                  </a:lnTo>
                  <a:close/>
                  <a:moveTo>
                    <a:pt x="58" y="112"/>
                  </a:moveTo>
                  <a:cubicBezTo>
                    <a:pt x="47" y="103"/>
                    <a:pt x="47" y="103"/>
                    <a:pt x="47" y="103"/>
                  </a:cubicBezTo>
                  <a:cubicBezTo>
                    <a:pt x="61" y="97"/>
                    <a:pt x="61" y="97"/>
                    <a:pt x="61" y="97"/>
                  </a:cubicBezTo>
                  <a:lnTo>
                    <a:pt x="58" y="112"/>
                  </a:lnTo>
                  <a:close/>
                  <a:moveTo>
                    <a:pt x="63" y="90"/>
                  </a:moveTo>
                  <a:cubicBezTo>
                    <a:pt x="51" y="78"/>
                    <a:pt x="51" y="78"/>
                    <a:pt x="51" y="78"/>
                  </a:cubicBezTo>
                  <a:cubicBezTo>
                    <a:pt x="66" y="73"/>
                    <a:pt x="66" y="73"/>
                    <a:pt x="66" y="73"/>
                  </a:cubicBezTo>
                  <a:lnTo>
                    <a:pt x="63" y="90"/>
                  </a:lnTo>
                  <a:close/>
                  <a:moveTo>
                    <a:pt x="69" y="63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73" y="44"/>
                    <a:pt x="73" y="44"/>
                    <a:pt x="73" y="44"/>
                  </a:cubicBezTo>
                  <a:lnTo>
                    <a:pt x="69" y="63"/>
                  </a:lnTo>
                  <a:close/>
                  <a:moveTo>
                    <a:pt x="75" y="33"/>
                  </a:moveTo>
                  <a:cubicBezTo>
                    <a:pt x="66" y="23"/>
                    <a:pt x="66" y="23"/>
                    <a:pt x="66" y="23"/>
                  </a:cubicBezTo>
                  <a:cubicBezTo>
                    <a:pt x="78" y="21"/>
                    <a:pt x="78" y="21"/>
                    <a:pt x="78" y="21"/>
                  </a:cubicBezTo>
                  <a:lnTo>
                    <a:pt x="75" y="33"/>
                  </a:lnTo>
                  <a:close/>
                  <a:moveTo>
                    <a:pt x="69" y="5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9" y="5"/>
                  </a:lnTo>
                  <a:close/>
                  <a:moveTo>
                    <a:pt x="75" y="17"/>
                  </a:moveTo>
                  <a:cubicBezTo>
                    <a:pt x="65" y="19"/>
                    <a:pt x="65" y="19"/>
                    <a:pt x="65" y="19"/>
                  </a:cubicBezTo>
                  <a:cubicBezTo>
                    <a:pt x="66" y="14"/>
                    <a:pt x="66" y="14"/>
                    <a:pt x="66" y="14"/>
                  </a:cubicBezTo>
                  <a:lnTo>
                    <a:pt x="75" y="17"/>
                  </a:lnTo>
                  <a:close/>
                  <a:moveTo>
                    <a:pt x="65" y="1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54" y="6"/>
                    <a:pt x="54" y="6"/>
                    <a:pt x="54" y="6"/>
                  </a:cubicBezTo>
                  <a:lnTo>
                    <a:pt x="65" y="1"/>
                  </a:lnTo>
                  <a:close/>
                  <a:moveTo>
                    <a:pt x="50" y="12"/>
                  </a:moveTo>
                  <a:cubicBezTo>
                    <a:pt x="58" y="21"/>
                    <a:pt x="58" y="21"/>
                    <a:pt x="58" y="2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0"/>
                    <a:pt x="49" y="16"/>
                    <a:pt x="50" y="12"/>
                  </a:cubicBezTo>
                  <a:close/>
                  <a:moveTo>
                    <a:pt x="43" y="34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8" y="49"/>
                    <a:pt x="41" y="41"/>
                    <a:pt x="43" y="34"/>
                  </a:cubicBezTo>
                  <a:close/>
                  <a:moveTo>
                    <a:pt x="32" y="65"/>
                  </a:moveTo>
                  <a:cubicBezTo>
                    <a:pt x="43" y="76"/>
                    <a:pt x="43" y="76"/>
                    <a:pt x="43" y="76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8" y="76"/>
                    <a:pt x="30" y="70"/>
                    <a:pt x="32" y="65"/>
                  </a:cubicBezTo>
                  <a:close/>
                  <a:moveTo>
                    <a:pt x="22" y="90"/>
                  </a:moveTo>
                  <a:cubicBezTo>
                    <a:pt x="38" y="102"/>
                    <a:pt x="38" y="102"/>
                    <a:pt x="38" y="10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6" y="105"/>
                    <a:pt x="19" y="98"/>
                    <a:pt x="2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1"/>
            <p:cNvSpPr>
              <a:spLocks noEditPoints="1"/>
            </p:cNvSpPr>
            <p:nvPr/>
          </p:nvSpPr>
          <p:spPr bwMode="auto">
            <a:xfrm>
              <a:off x="9451976" y="827088"/>
              <a:ext cx="204788" cy="858838"/>
            </a:xfrm>
            <a:custGeom>
              <a:avLst/>
              <a:gdLst>
                <a:gd name="T0" fmla="*/ 39 w 112"/>
                <a:gd name="T1" fmla="*/ 4 h 461"/>
                <a:gd name="T2" fmla="*/ 25 w 112"/>
                <a:gd name="T3" fmla="*/ 458 h 461"/>
                <a:gd name="T4" fmla="*/ 84 w 112"/>
                <a:gd name="T5" fmla="*/ 461 h 461"/>
                <a:gd name="T6" fmla="*/ 41 w 112"/>
                <a:gd name="T7" fmla="*/ 7 h 461"/>
                <a:gd name="T8" fmla="*/ 41 w 112"/>
                <a:gd name="T9" fmla="*/ 46 h 461"/>
                <a:gd name="T10" fmla="*/ 36 w 112"/>
                <a:gd name="T11" fmla="*/ 80 h 461"/>
                <a:gd name="T12" fmla="*/ 35 w 112"/>
                <a:gd name="T13" fmla="*/ 110 h 461"/>
                <a:gd name="T14" fmla="*/ 32 w 112"/>
                <a:gd name="T15" fmla="*/ 154 h 461"/>
                <a:gd name="T16" fmla="*/ 51 w 112"/>
                <a:gd name="T17" fmla="*/ 213 h 461"/>
                <a:gd name="T18" fmla="*/ 36 w 112"/>
                <a:gd name="T19" fmla="*/ 249 h 461"/>
                <a:gd name="T20" fmla="*/ 26 w 112"/>
                <a:gd name="T21" fmla="*/ 265 h 461"/>
                <a:gd name="T22" fmla="*/ 25 w 112"/>
                <a:gd name="T23" fmla="*/ 286 h 461"/>
                <a:gd name="T24" fmla="*/ 43 w 112"/>
                <a:gd name="T25" fmla="*/ 312 h 461"/>
                <a:gd name="T26" fmla="*/ 22 w 112"/>
                <a:gd name="T27" fmla="*/ 329 h 461"/>
                <a:gd name="T28" fmla="*/ 19 w 112"/>
                <a:gd name="T29" fmla="*/ 359 h 461"/>
                <a:gd name="T30" fmla="*/ 19 w 112"/>
                <a:gd name="T31" fmla="*/ 379 h 461"/>
                <a:gd name="T32" fmla="*/ 14 w 112"/>
                <a:gd name="T33" fmla="*/ 417 h 461"/>
                <a:gd name="T34" fmla="*/ 12 w 112"/>
                <a:gd name="T35" fmla="*/ 439 h 461"/>
                <a:gd name="T36" fmla="*/ 26 w 112"/>
                <a:gd name="T37" fmla="*/ 434 h 461"/>
                <a:gd name="T38" fmla="*/ 18 w 112"/>
                <a:gd name="T39" fmla="*/ 376 h 461"/>
                <a:gd name="T40" fmla="*/ 42 w 112"/>
                <a:gd name="T41" fmla="*/ 352 h 461"/>
                <a:gd name="T42" fmla="*/ 47 w 112"/>
                <a:gd name="T43" fmla="*/ 287 h 461"/>
                <a:gd name="T44" fmla="*/ 28 w 112"/>
                <a:gd name="T45" fmla="*/ 237 h 461"/>
                <a:gd name="T46" fmla="*/ 52 w 112"/>
                <a:gd name="T47" fmla="*/ 210 h 461"/>
                <a:gd name="T48" fmla="*/ 31 w 112"/>
                <a:gd name="T49" fmla="*/ 183 h 461"/>
                <a:gd name="T50" fmla="*/ 52 w 112"/>
                <a:gd name="T51" fmla="*/ 166 h 461"/>
                <a:gd name="T52" fmla="*/ 43 w 112"/>
                <a:gd name="T53" fmla="*/ 148 h 461"/>
                <a:gd name="T54" fmla="*/ 52 w 112"/>
                <a:gd name="T55" fmla="*/ 115 h 461"/>
                <a:gd name="T56" fmla="*/ 52 w 112"/>
                <a:gd name="T57" fmla="*/ 81 h 461"/>
                <a:gd name="T58" fmla="*/ 52 w 112"/>
                <a:gd name="T59" fmla="*/ 41 h 461"/>
                <a:gd name="T60" fmla="*/ 52 w 112"/>
                <a:gd name="T61" fmla="*/ 32 h 461"/>
                <a:gd name="T62" fmla="*/ 97 w 112"/>
                <a:gd name="T63" fmla="*/ 423 h 461"/>
                <a:gd name="T64" fmla="*/ 97 w 112"/>
                <a:gd name="T65" fmla="*/ 405 h 461"/>
                <a:gd name="T66" fmla="*/ 93 w 112"/>
                <a:gd name="T67" fmla="*/ 359 h 461"/>
                <a:gd name="T68" fmla="*/ 81 w 112"/>
                <a:gd name="T69" fmla="*/ 323 h 461"/>
                <a:gd name="T70" fmla="*/ 89 w 112"/>
                <a:gd name="T71" fmla="*/ 306 h 461"/>
                <a:gd name="T72" fmla="*/ 87 w 112"/>
                <a:gd name="T73" fmla="*/ 284 h 461"/>
                <a:gd name="T74" fmla="*/ 76 w 112"/>
                <a:gd name="T75" fmla="*/ 270 h 461"/>
                <a:gd name="T76" fmla="*/ 84 w 112"/>
                <a:gd name="T77" fmla="*/ 232 h 461"/>
                <a:gd name="T78" fmla="*/ 83 w 112"/>
                <a:gd name="T79" fmla="*/ 210 h 461"/>
                <a:gd name="T80" fmla="*/ 80 w 112"/>
                <a:gd name="T81" fmla="*/ 154 h 461"/>
                <a:gd name="T82" fmla="*/ 78 w 112"/>
                <a:gd name="T83" fmla="*/ 108 h 461"/>
                <a:gd name="T84" fmla="*/ 71 w 112"/>
                <a:gd name="T85" fmla="*/ 72 h 461"/>
                <a:gd name="T86" fmla="*/ 73 w 112"/>
                <a:gd name="T87" fmla="*/ 11 h 461"/>
                <a:gd name="T88" fmla="*/ 60 w 112"/>
                <a:gd name="T89" fmla="*/ 32 h 461"/>
                <a:gd name="T90" fmla="*/ 60 w 112"/>
                <a:gd name="T91" fmla="*/ 41 h 461"/>
                <a:gd name="T92" fmla="*/ 69 w 112"/>
                <a:gd name="T93" fmla="*/ 71 h 461"/>
                <a:gd name="T94" fmla="*/ 60 w 112"/>
                <a:gd name="T95" fmla="*/ 89 h 461"/>
                <a:gd name="T96" fmla="*/ 60 w 112"/>
                <a:gd name="T97" fmla="*/ 134 h 461"/>
                <a:gd name="T98" fmla="*/ 69 w 112"/>
                <a:gd name="T99" fmla="*/ 151 h 461"/>
                <a:gd name="T100" fmla="*/ 69 w 112"/>
                <a:gd name="T101" fmla="*/ 175 h 461"/>
                <a:gd name="T102" fmla="*/ 71 w 112"/>
                <a:gd name="T103" fmla="*/ 199 h 461"/>
                <a:gd name="T104" fmla="*/ 60 w 112"/>
                <a:gd name="T105" fmla="*/ 221 h 461"/>
                <a:gd name="T106" fmla="*/ 64 w 112"/>
                <a:gd name="T107" fmla="*/ 267 h 461"/>
                <a:gd name="T108" fmla="*/ 90 w 112"/>
                <a:gd name="T109" fmla="*/ 334 h 461"/>
                <a:gd name="T110" fmla="*/ 71 w 112"/>
                <a:gd name="T111" fmla="*/ 362 h 461"/>
                <a:gd name="T112" fmla="*/ 73 w 112"/>
                <a:gd name="T113" fmla="*/ 384 h 461"/>
                <a:gd name="T114" fmla="*/ 86 w 112"/>
                <a:gd name="T115" fmla="*/ 43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461">
                  <a:moveTo>
                    <a:pt x="81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1"/>
                    <a:pt x="73" y="3"/>
                    <a:pt x="73" y="4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39" y="1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113"/>
                    <a:pt x="16" y="358"/>
                    <a:pt x="0" y="461"/>
                  </a:cubicBezTo>
                  <a:cubicBezTo>
                    <a:pt x="9" y="461"/>
                    <a:pt x="9" y="461"/>
                    <a:pt x="9" y="461"/>
                  </a:cubicBezTo>
                  <a:cubicBezTo>
                    <a:pt x="9" y="457"/>
                    <a:pt x="10" y="453"/>
                    <a:pt x="10" y="448"/>
                  </a:cubicBezTo>
                  <a:cubicBezTo>
                    <a:pt x="20" y="457"/>
                    <a:pt x="20" y="457"/>
                    <a:pt x="20" y="457"/>
                  </a:cubicBezTo>
                  <a:cubicBezTo>
                    <a:pt x="13" y="461"/>
                    <a:pt x="13" y="461"/>
                    <a:pt x="13" y="461"/>
                  </a:cubicBezTo>
                  <a:cubicBezTo>
                    <a:pt x="19" y="461"/>
                    <a:pt x="19" y="461"/>
                    <a:pt x="19" y="461"/>
                  </a:cubicBezTo>
                  <a:cubicBezTo>
                    <a:pt x="22" y="459"/>
                    <a:pt x="22" y="459"/>
                    <a:pt x="22" y="459"/>
                  </a:cubicBezTo>
                  <a:cubicBezTo>
                    <a:pt x="24" y="461"/>
                    <a:pt x="24" y="461"/>
                    <a:pt x="24" y="461"/>
                  </a:cubicBezTo>
                  <a:cubicBezTo>
                    <a:pt x="28" y="461"/>
                    <a:pt x="28" y="461"/>
                    <a:pt x="28" y="461"/>
                  </a:cubicBezTo>
                  <a:cubicBezTo>
                    <a:pt x="25" y="458"/>
                    <a:pt x="25" y="458"/>
                    <a:pt x="25" y="458"/>
                  </a:cubicBezTo>
                  <a:cubicBezTo>
                    <a:pt x="34" y="452"/>
                    <a:pt x="34" y="452"/>
                    <a:pt x="34" y="452"/>
                  </a:cubicBezTo>
                  <a:cubicBezTo>
                    <a:pt x="33" y="461"/>
                    <a:pt x="33" y="461"/>
                    <a:pt x="33" y="461"/>
                  </a:cubicBezTo>
                  <a:cubicBezTo>
                    <a:pt x="41" y="461"/>
                    <a:pt x="41" y="461"/>
                    <a:pt x="41" y="461"/>
                  </a:cubicBezTo>
                  <a:cubicBezTo>
                    <a:pt x="53" y="311"/>
                    <a:pt x="53" y="311"/>
                    <a:pt x="53" y="311"/>
                  </a:cubicBezTo>
                  <a:cubicBezTo>
                    <a:pt x="53" y="461"/>
                    <a:pt x="53" y="461"/>
                    <a:pt x="53" y="461"/>
                  </a:cubicBezTo>
                  <a:cubicBezTo>
                    <a:pt x="59" y="461"/>
                    <a:pt x="59" y="461"/>
                    <a:pt x="59" y="461"/>
                  </a:cubicBezTo>
                  <a:cubicBezTo>
                    <a:pt x="59" y="311"/>
                    <a:pt x="59" y="311"/>
                    <a:pt x="59" y="311"/>
                  </a:cubicBezTo>
                  <a:cubicBezTo>
                    <a:pt x="71" y="461"/>
                    <a:pt x="71" y="461"/>
                    <a:pt x="71" y="461"/>
                  </a:cubicBezTo>
                  <a:cubicBezTo>
                    <a:pt x="79" y="461"/>
                    <a:pt x="79" y="461"/>
                    <a:pt x="79" y="461"/>
                  </a:cubicBezTo>
                  <a:cubicBezTo>
                    <a:pt x="78" y="452"/>
                    <a:pt x="78" y="452"/>
                    <a:pt x="78" y="452"/>
                  </a:cubicBezTo>
                  <a:cubicBezTo>
                    <a:pt x="88" y="458"/>
                    <a:pt x="88" y="458"/>
                    <a:pt x="88" y="458"/>
                  </a:cubicBezTo>
                  <a:cubicBezTo>
                    <a:pt x="84" y="461"/>
                    <a:pt x="84" y="461"/>
                    <a:pt x="84" y="461"/>
                  </a:cubicBezTo>
                  <a:cubicBezTo>
                    <a:pt x="88" y="461"/>
                    <a:pt x="88" y="461"/>
                    <a:pt x="88" y="461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9" y="461"/>
                    <a:pt x="99" y="461"/>
                    <a:pt x="99" y="461"/>
                  </a:cubicBezTo>
                  <a:cubicBezTo>
                    <a:pt x="93" y="457"/>
                    <a:pt x="93" y="457"/>
                    <a:pt x="93" y="457"/>
                  </a:cubicBezTo>
                  <a:cubicBezTo>
                    <a:pt x="102" y="448"/>
                    <a:pt x="102" y="448"/>
                    <a:pt x="102" y="448"/>
                  </a:cubicBezTo>
                  <a:cubicBezTo>
                    <a:pt x="102" y="453"/>
                    <a:pt x="103" y="457"/>
                    <a:pt x="104" y="461"/>
                  </a:cubicBezTo>
                  <a:cubicBezTo>
                    <a:pt x="112" y="461"/>
                    <a:pt x="112" y="461"/>
                    <a:pt x="112" y="461"/>
                  </a:cubicBezTo>
                  <a:cubicBezTo>
                    <a:pt x="97" y="358"/>
                    <a:pt x="86" y="114"/>
                    <a:pt x="81" y="0"/>
                  </a:cubicBezTo>
                  <a:close/>
                  <a:moveTo>
                    <a:pt x="46" y="2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41" y="7"/>
                    <a:pt x="41" y="7"/>
                    <a:pt x="41" y="7"/>
                  </a:cubicBezTo>
                  <a:lnTo>
                    <a:pt x="46" y="2"/>
                  </a:lnTo>
                  <a:close/>
                  <a:moveTo>
                    <a:pt x="39" y="10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0"/>
                    <a:pt x="39" y="10"/>
                  </a:cubicBezTo>
                  <a:close/>
                  <a:moveTo>
                    <a:pt x="39" y="16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1"/>
                    <a:pt x="39" y="18"/>
                    <a:pt x="39" y="16"/>
                  </a:cubicBezTo>
                  <a:close/>
                  <a:moveTo>
                    <a:pt x="38" y="42"/>
                  </a:moveTo>
                  <a:cubicBezTo>
                    <a:pt x="41" y="46"/>
                    <a:pt x="41" y="46"/>
                    <a:pt x="41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6"/>
                    <a:pt x="38" y="44"/>
                    <a:pt x="38" y="42"/>
                  </a:cubicBezTo>
                  <a:close/>
                  <a:moveTo>
                    <a:pt x="37" y="52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6"/>
                    <a:pt x="37" y="54"/>
                    <a:pt x="37" y="52"/>
                  </a:cubicBezTo>
                  <a:close/>
                  <a:moveTo>
                    <a:pt x="37" y="67"/>
                  </a:moveTo>
                  <a:cubicBezTo>
                    <a:pt x="41" y="72"/>
                    <a:pt x="41" y="72"/>
                    <a:pt x="41" y="72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3"/>
                    <a:pt x="36" y="70"/>
                    <a:pt x="37" y="67"/>
                  </a:cubicBezTo>
                  <a:close/>
                  <a:moveTo>
                    <a:pt x="36" y="80"/>
                  </a:moveTo>
                  <a:cubicBezTo>
                    <a:pt x="43" y="75"/>
                    <a:pt x="43" y="75"/>
                    <a:pt x="43" y="7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2"/>
                    <a:pt x="36" y="81"/>
                    <a:pt x="36" y="80"/>
                  </a:cubicBezTo>
                  <a:close/>
                  <a:moveTo>
                    <a:pt x="35" y="93"/>
                  </a:moveTo>
                  <a:cubicBezTo>
                    <a:pt x="41" y="99"/>
                    <a:pt x="41" y="99"/>
                    <a:pt x="41" y="99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0"/>
                    <a:pt x="35" y="96"/>
                    <a:pt x="35" y="93"/>
                  </a:cubicBezTo>
                  <a:close/>
                  <a:moveTo>
                    <a:pt x="35" y="108"/>
                  </a:moveTo>
                  <a:cubicBezTo>
                    <a:pt x="43" y="102"/>
                    <a:pt x="43" y="102"/>
                    <a:pt x="43" y="102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35" y="110"/>
                    <a:pt x="35" y="110"/>
                    <a:pt x="35" y="110"/>
                  </a:cubicBezTo>
                  <a:cubicBezTo>
                    <a:pt x="35" y="109"/>
                    <a:pt x="35" y="109"/>
                    <a:pt x="35" y="108"/>
                  </a:cubicBezTo>
                  <a:close/>
                  <a:moveTo>
                    <a:pt x="34" y="118"/>
                  </a:moveTo>
                  <a:cubicBezTo>
                    <a:pt x="41" y="126"/>
                    <a:pt x="41" y="126"/>
                    <a:pt x="41" y="126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4" y="127"/>
                    <a:pt x="34" y="122"/>
                    <a:pt x="34" y="118"/>
                  </a:cubicBezTo>
                  <a:close/>
                  <a:moveTo>
                    <a:pt x="43" y="128"/>
                  </a:moveTo>
                  <a:cubicBezTo>
                    <a:pt x="50" y="138"/>
                    <a:pt x="50" y="138"/>
                    <a:pt x="50" y="138"/>
                  </a:cubicBezTo>
                  <a:cubicBezTo>
                    <a:pt x="34" y="136"/>
                    <a:pt x="34" y="136"/>
                    <a:pt x="34" y="136"/>
                  </a:cubicBezTo>
                  <a:lnTo>
                    <a:pt x="43" y="128"/>
                  </a:lnTo>
                  <a:close/>
                  <a:moveTo>
                    <a:pt x="33" y="142"/>
                  </a:moveTo>
                  <a:cubicBezTo>
                    <a:pt x="41" y="149"/>
                    <a:pt x="41" y="149"/>
                    <a:pt x="41" y="149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3" y="150"/>
                    <a:pt x="33" y="146"/>
                    <a:pt x="33" y="142"/>
                  </a:cubicBezTo>
                  <a:close/>
                  <a:moveTo>
                    <a:pt x="32" y="168"/>
                  </a:moveTo>
                  <a:cubicBezTo>
                    <a:pt x="38" y="175"/>
                    <a:pt x="38" y="175"/>
                    <a:pt x="38" y="175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31" y="175"/>
                    <a:pt x="32" y="172"/>
                    <a:pt x="32" y="168"/>
                  </a:cubicBezTo>
                  <a:close/>
                  <a:moveTo>
                    <a:pt x="30" y="194"/>
                  </a:moveTo>
                  <a:cubicBezTo>
                    <a:pt x="38" y="201"/>
                    <a:pt x="38" y="201"/>
                    <a:pt x="38" y="201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2"/>
                    <a:pt x="30" y="198"/>
                    <a:pt x="30" y="194"/>
                  </a:cubicBezTo>
                  <a:close/>
                  <a:moveTo>
                    <a:pt x="29" y="210"/>
                  </a:moveTo>
                  <a:cubicBezTo>
                    <a:pt x="41" y="203"/>
                    <a:pt x="41" y="203"/>
                    <a:pt x="41" y="203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29" y="210"/>
                    <a:pt x="29" y="210"/>
                    <a:pt x="29" y="210"/>
                  </a:cubicBezTo>
                  <a:cubicBezTo>
                    <a:pt x="29" y="210"/>
                    <a:pt x="29" y="210"/>
                    <a:pt x="29" y="210"/>
                  </a:cubicBezTo>
                  <a:close/>
                  <a:moveTo>
                    <a:pt x="29" y="217"/>
                  </a:moveTo>
                  <a:cubicBezTo>
                    <a:pt x="38" y="226"/>
                    <a:pt x="38" y="226"/>
                    <a:pt x="38" y="226"/>
                  </a:cubicBezTo>
                  <a:cubicBezTo>
                    <a:pt x="28" y="232"/>
                    <a:pt x="28" y="232"/>
                    <a:pt x="28" y="232"/>
                  </a:cubicBezTo>
                  <a:cubicBezTo>
                    <a:pt x="29" y="227"/>
                    <a:pt x="29" y="222"/>
                    <a:pt x="29" y="217"/>
                  </a:cubicBezTo>
                  <a:close/>
                  <a:moveTo>
                    <a:pt x="41" y="228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30" y="234"/>
                    <a:pt x="30" y="234"/>
                    <a:pt x="30" y="234"/>
                  </a:cubicBezTo>
                  <a:lnTo>
                    <a:pt x="41" y="228"/>
                  </a:lnTo>
                  <a:close/>
                  <a:moveTo>
                    <a:pt x="28" y="241"/>
                  </a:moveTo>
                  <a:cubicBezTo>
                    <a:pt x="36" y="249"/>
                    <a:pt x="36" y="249"/>
                    <a:pt x="36" y="249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27" y="250"/>
                    <a:pt x="27" y="245"/>
                    <a:pt x="28" y="241"/>
                  </a:cubicBezTo>
                  <a:close/>
                  <a:moveTo>
                    <a:pt x="38" y="251"/>
                  </a:moveTo>
                  <a:cubicBezTo>
                    <a:pt x="48" y="260"/>
                    <a:pt x="48" y="260"/>
                    <a:pt x="48" y="260"/>
                  </a:cubicBezTo>
                  <a:cubicBezTo>
                    <a:pt x="27" y="258"/>
                    <a:pt x="27" y="258"/>
                    <a:pt x="27" y="258"/>
                  </a:cubicBezTo>
                  <a:lnTo>
                    <a:pt x="38" y="251"/>
                  </a:lnTo>
                  <a:close/>
                  <a:moveTo>
                    <a:pt x="26" y="261"/>
                  </a:moveTo>
                  <a:cubicBezTo>
                    <a:pt x="48" y="263"/>
                    <a:pt x="48" y="263"/>
                    <a:pt x="48" y="263"/>
                  </a:cubicBezTo>
                  <a:cubicBezTo>
                    <a:pt x="36" y="270"/>
                    <a:pt x="36" y="270"/>
                    <a:pt x="36" y="270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61"/>
                    <a:pt x="26" y="261"/>
                    <a:pt x="26" y="261"/>
                  </a:cubicBezTo>
                  <a:close/>
                  <a:moveTo>
                    <a:pt x="26" y="265"/>
                  </a:moveTo>
                  <a:cubicBezTo>
                    <a:pt x="34" y="272"/>
                    <a:pt x="34" y="272"/>
                    <a:pt x="34" y="272"/>
                  </a:cubicBezTo>
                  <a:cubicBezTo>
                    <a:pt x="25" y="277"/>
                    <a:pt x="25" y="277"/>
                    <a:pt x="25" y="277"/>
                  </a:cubicBezTo>
                  <a:cubicBezTo>
                    <a:pt x="26" y="273"/>
                    <a:pt x="26" y="269"/>
                    <a:pt x="26" y="265"/>
                  </a:cubicBezTo>
                  <a:close/>
                  <a:moveTo>
                    <a:pt x="25" y="281"/>
                  </a:moveTo>
                  <a:cubicBezTo>
                    <a:pt x="36" y="274"/>
                    <a:pt x="36" y="274"/>
                    <a:pt x="36" y="274"/>
                  </a:cubicBezTo>
                  <a:cubicBezTo>
                    <a:pt x="46" y="283"/>
                    <a:pt x="46" y="283"/>
                    <a:pt x="46" y="283"/>
                  </a:cubicBezTo>
                  <a:cubicBezTo>
                    <a:pt x="25" y="281"/>
                    <a:pt x="25" y="281"/>
                    <a:pt x="25" y="281"/>
                  </a:cubicBezTo>
                  <a:cubicBezTo>
                    <a:pt x="25" y="281"/>
                    <a:pt x="25" y="281"/>
                    <a:pt x="25" y="281"/>
                  </a:cubicBezTo>
                  <a:close/>
                  <a:moveTo>
                    <a:pt x="25" y="284"/>
                  </a:moveTo>
                  <a:cubicBezTo>
                    <a:pt x="46" y="287"/>
                    <a:pt x="46" y="287"/>
                    <a:pt x="46" y="287"/>
                  </a:cubicBezTo>
                  <a:cubicBezTo>
                    <a:pt x="33" y="294"/>
                    <a:pt x="33" y="294"/>
                    <a:pt x="33" y="294"/>
                  </a:cubicBezTo>
                  <a:cubicBezTo>
                    <a:pt x="25" y="286"/>
                    <a:pt x="25" y="286"/>
                    <a:pt x="25" y="286"/>
                  </a:cubicBezTo>
                  <a:cubicBezTo>
                    <a:pt x="25" y="286"/>
                    <a:pt x="25" y="285"/>
                    <a:pt x="25" y="284"/>
                  </a:cubicBezTo>
                  <a:close/>
                  <a:moveTo>
                    <a:pt x="25" y="290"/>
                  </a:moveTo>
                  <a:cubicBezTo>
                    <a:pt x="30" y="296"/>
                    <a:pt x="30" y="296"/>
                    <a:pt x="30" y="296"/>
                  </a:cubicBezTo>
                  <a:cubicBezTo>
                    <a:pt x="24" y="300"/>
                    <a:pt x="24" y="300"/>
                    <a:pt x="24" y="300"/>
                  </a:cubicBezTo>
                  <a:cubicBezTo>
                    <a:pt x="24" y="297"/>
                    <a:pt x="24" y="294"/>
                    <a:pt x="25" y="290"/>
                  </a:cubicBezTo>
                  <a:close/>
                  <a:moveTo>
                    <a:pt x="24" y="304"/>
                  </a:moveTo>
                  <a:cubicBezTo>
                    <a:pt x="33" y="298"/>
                    <a:pt x="33" y="298"/>
                    <a:pt x="33" y="298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23" y="306"/>
                    <a:pt x="23" y="306"/>
                    <a:pt x="23" y="306"/>
                  </a:cubicBezTo>
                  <a:cubicBezTo>
                    <a:pt x="24" y="305"/>
                    <a:pt x="24" y="305"/>
                    <a:pt x="24" y="304"/>
                  </a:cubicBezTo>
                  <a:close/>
                  <a:moveTo>
                    <a:pt x="23" y="309"/>
                  </a:moveTo>
                  <a:cubicBezTo>
                    <a:pt x="43" y="312"/>
                    <a:pt x="43" y="312"/>
                    <a:pt x="43" y="312"/>
                  </a:cubicBezTo>
                  <a:cubicBezTo>
                    <a:pt x="32" y="319"/>
                    <a:pt x="32" y="319"/>
                    <a:pt x="32" y="319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3" y="310"/>
                    <a:pt x="23" y="310"/>
                    <a:pt x="23" y="309"/>
                  </a:cubicBezTo>
                  <a:close/>
                  <a:moveTo>
                    <a:pt x="23" y="315"/>
                  </a:moveTo>
                  <a:cubicBezTo>
                    <a:pt x="29" y="321"/>
                    <a:pt x="29" y="321"/>
                    <a:pt x="29" y="321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2"/>
                    <a:pt x="23" y="318"/>
                    <a:pt x="23" y="315"/>
                  </a:cubicBezTo>
                  <a:close/>
                  <a:moveTo>
                    <a:pt x="22" y="329"/>
                  </a:moveTo>
                  <a:cubicBezTo>
                    <a:pt x="31" y="323"/>
                    <a:pt x="31" y="323"/>
                    <a:pt x="31" y="323"/>
                  </a:cubicBezTo>
                  <a:cubicBezTo>
                    <a:pt x="42" y="333"/>
                    <a:pt x="42" y="333"/>
                    <a:pt x="42" y="333"/>
                  </a:cubicBezTo>
                  <a:cubicBezTo>
                    <a:pt x="22" y="330"/>
                    <a:pt x="22" y="330"/>
                    <a:pt x="22" y="330"/>
                  </a:cubicBezTo>
                  <a:cubicBezTo>
                    <a:pt x="22" y="330"/>
                    <a:pt x="22" y="329"/>
                    <a:pt x="22" y="329"/>
                  </a:cubicBezTo>
                  <a:close/>
                  <a:moveTo>
                    <a:pt x="42" y="336"/>
                  </a:moveTo>
                  <a:cubicBezTo>
                    <a:pt x="32" y="343"/>
                    <a:pt x="32" y="343"/>
                    <a:pt x="32" y="343"/>
                  </a:cubicBezTo>
                  <a:cubicBezTo>
                    <a:pt x="22" y="334"/>
                    <a:pt x="22" y="334"/>
                    <a:pt x="22" y="334"/>
                  </a:cubicBezTo>
                  <a:lnTo>
                    <a:pt x="42" y="336"/>
                  </a:lnTo>
                  <a:close/>
                  <a:moveTo>
                    <a:pt x="21" y="337"/>
                  </a:moveTo>
                  <a:cubicBezTo>
                    <a:pt x="29" y="344"/>
                    <a:pt x="29" y="344"/>
                    <a:pt x="29" y="344"/>
                  </a:cubicBezTo>
                  <a:cubicBezTo>
                    <a:pt x="20" y="350"/>
                    <a:pt x="20" y="350"/>
                    <a:pt x="20" y="350"/>
                  </a:cubicBezTo>
                  <a:cubicBezTo>
                    <a:pt x="21" y="345"/>
                    <a:pt x="21" y="341"/>
                    <a:pt x="21" y="337"/>
                  </a:cubicBezTo>
                  <a:close/>
                  <a:moveTo>
                    <a:pt x="19" y="359"/>
                  </a:moveTo>
                  <a:cubicBezTo>
                    <a:pt x="28" y="367"/>
                    <a:pt x="28" y="367"/>
                    <a:pt x="28" y="367"/>
                  </a:cubicBezTo>
                  <a:cubicBezTo>
                    <a:pt x="18" y="372"/>
                    <a:pt x="18" y="372"/>
                    <a:pt x="18" y="372"/>
                  </a:cubicBezTo>
                  <a:cubicBezTo>
                    <a:pt x="19" y="368"/>
                    <a:pt x="19" y="364"/>
                    <a:pt x="19" y="359"/>
                  </a:cubicBezTo>
                  <a:close/>
                  <a:moveTo>
                    <a:pt x="21" y="356"/>
                  </a:moveTo>
                  <a:cubicBezTo>
                    <a:pt x="40" y="359"/>
                    <a:pt x="40" y="359"/>
                    <a:pt x="40" y="359"/>
                  </a:cubicBezTo>
                  <a:cubicBezTo>
                    <a:pt x="30" y="365"/>
                    <a:pt x="30" y="365"/>
                    <a:pt x="30" y="365"/>
                  </a:cubicBezTo>
                  <a:lnTo>
                    <a:pt x="21" y="356"/>
                  </a:lnTo>
                  <a:close/>
                  <a:moveTo>
                    <a:pt x="17" y="382"/>
                  </a:moveTo>
                  <a:cubicBezTo>
                    <a:pt x="25" y="389"/>
                    <a:pt x="25" y="389"/>
                    <a:pt x="25" y="389"/>
                  </a:cubicBezTo>
                  <a:cubicBezTo>
                    <a:pt x="16" y="394"/>
                    <a:pt x="16" y="394"/>
                    <a:pt x="16" y="394"/>
                  </a:cubicBezTo>
                  <a:cubicBezTo>
                    <a:pt x="17" y="390"/>
                    <a:pt x="17" y="386"/>
                    <a:pt x="17" y="382"/>
                  </a:cubicBezTo>
                  <a:close/>
                  <a:moveTo>
                    <a:pt x="19" y="379"/>
                  </a:moveTo>
                  <a:cubicBezTo>
                    <a:pt x="37" y="381"/>
                    <a:pt x="37" y="381"/>
                    <a:pt x="37" y="381"/>
                  </a:cubicBezTo>
                  <a:cubicBezTo>
                    <a:pt x="27" y="387"/>
                    <a:pt x="27" y="387"/>
                    <a:pt x="27" y="387"/>
                  </a:cubicBezTo>
                  <a:lnTo>
                    <a:pt x="19" y="379"/>
                  </a:lnTo>
                  <a:close/>
                  <a:moveTo>
                    <a:pt x="16" y="398"/>
                  </a:moveTo>
                  <a:cubicBezTo>
                    <a:pt x="27" y="391"/>
                    <a:pt x="27" y="391"/>
                    <a:pt x="27" y="391"/>
                  </a:cubicBezTo>
                  <a:cubicBezTo>
                    <a:pt x="37" y="401"/>
                    <a:pt x="37" y="401"/>
                    <a:pt x="37" y="401"/>
                  </a:cubicBezTo>
                  <a:cubicBezTo>
                    <a:pt x="16" y="399"/>
                    <a:pt x="16" y="399"/>
                    <a:pt x="16" y="399"/>
                  </a:cubicBezTo>
                  <a:cubicBezTo>
                    <a:pt x="16" y="399"/>
                    <a:pt x="16" y="398"/>
                    <a:pt x="16" y="398"/>
                  </a:cubicBezTo>
                  <a:close/>
                  <a:moveTo>
                    <a:pt x="36" y="404"/>
                  </a:moveTo>
                  <a:cubicBezTo>
                    <a:pt x="25" y="410"/>
                    <a:pt x="25" y="410"/>
                    <a:pt x="25" y="410"/>
                  </a:cubicBezTo>
                  <a:cubicBezTo>
                    <a:pt x="16" y="402"/>
                    <a:pt x="16" y="402"/>
                    <a:pt x="16" y="402"/>
                  </a:cubicBezTo>
                  <a:lnTo>
                    <a:pt x="36" y="404"/>
                  </a:lnTo>
                  <a:close/>
                  <a:moveTo>
                    <a:pt x="15" y="406"/>
                  </a:moveTo>
                  <a:cubicBezTo>
                    <a:pt x="22" y="412"/>
                    <a:pt x="22" y="412"/>
                    <a:pt x="22" y="412"/>
                  </a:cubicBezTo>
                  <a:cubicBezTo>
                    <a:pt x="14" y="417"/>
                    <a:pt x="14" y="417"/>
                    <a:pt x="14" y="417"/>
                  </a:cubicBezTo>
                  <a:cubicBezTo>
                    <a:pt x="15" y="413"/>
                    <a:pt x="15" y="409"/>
                    <a:pt x="15" y="406"/>
                  </a:cubicBezTo>
                  <a:close/>
                  <a:moveTo>
                    <a:pt x="24" y="414"/>
                  </a:moveTo>
                  <a:cubicBezTo>
                    <a:pt x="33" y="423"/>
                    <a:pt x="33" y="423"/>
                    <a:pt x="33" y="423"/>
                  </a:cubicBezTo>
                  <a:cubicBezTo>
                    <a:pt x="14" y="420"/>
                    <a:pt x="14" y="420"/>
                    <a:pt x="14" y="420"/>
                  </a:cubicBezTo>
                  <a:lnTo>
                    <a:pt x="24" y="414"/>
                  </a:lnTo>
                  <a:close/>
                  <a:moveTo>
                    <a:pt x="34" y="426"/>
                  </a:moveTo>
                  <a:cubicBezTo>
                    <a:pt x="24" y="432"/>
                    <a:pt x="24" y="432"/>
                    <a:pt x="24" y="432"/>
                  </a:cubicBezTo>
                  <a:cubicBezTo>
                    <a:pt x="15" y="423"/>
                    <a:pt x="15" y="423"/>
                    <a:pt x="15" y="423"/>
                  </a:cubicBezTo>
                  <a:lnTo>
                    <a:pt x="34" y="426"/>
                  </a:lnTo>
                  <a:close/>
                  <a:moveTo>
                    <a:pt x="13" y="426"/>
                  </a:moveTo>
                  <a:cubicBezTo>
                    <a:pt x="21" y="433"/>
                    <a:pt x="21" y="433"/>
                    <a:pt x="21" y="433"/>
                  </a:cubicBezTo>
                  <a:cubicBezTo>
                    <a:pt x="12" y="439"/>
                    <a:pt x="12" y="439"/>
                    <a:pt x="12" y="439"/>
                  </a:cubicBezTo>
                  <a:cubicBezTo>
                    <a:pt x="12" y="434"/>
                    <a:pt x="13" y="430"/>
                    <a:pt x="13" y="426"/>
                  </a:cubicBezTo>
                  <a:close/>
                  <a:moveTo>
                    <a:pt x="11" y="442"/>
                  </a:moveTo>
                  <a:cubicBezTo>
                    <a:pt x="23" y="436"/>
                    <a:pt x="23" y="436"/>
                    <a:pt x="23" y="436"/>
                  </a:cubicBezTo>
                  <a:cubicBezTo>
                    <a:pt x="32" y="445"/>
                    <a:pt x="32" y="445"/>
                    <a:pt x="32" y="445"/>
                  </a:cubicBezTo>
                  <a:cubicBezTo>
                    <a:pt x="11" y="442"/>
                    <a:pt x="11" y="442"/>
                    <a:pt x="11" y="442"/>
                  </a:cubicBezTo>
                  <a:cubicBezTo>
                    <a:pt x="11" y="442"/>
                    <a:pt x="11" y="442"/>
                    <a:pt x="11" y="442"/>
                  </a:cubicBezTo>
                  <a:close/>
                  <a:moveTo>
                    <a:pt x="22" y="455"/>
                  </a:moveTo>
                  <a:cubicBezTo>
                    <a:pt x="12" y="446"/>
                    <a:pt x="12" y="446"/>
                    <a:pt x="12" y="446"/>
                  </a:cubicBezTo>
                  <a:cubicBezTo>
                    <a:pt x="34" y="448"/>
                    <a:pt x="34" y="448"/>
                    <a:pt x="34" y="448"/>
                  </a:cubicBezTo>
                  <a:lnTo>
                    <a:pt x="22" y="455"/>
                  </a:lnTo>
                  <a:close/>
                  <a:moveTo>
                    <a:pt x="35" y="443"/>
                  </a:moveTo>
                  <a:cubicBezTo>
                    <a:pt x="26" y="434"/>
                    <a:pt x="26" y="434"/>
                    <a:pt x="26" y="434"/>
                  </a:cubicBezTo>
                  <a:cubicBezTo>
                    <a:pt x="36" y="429"/>
                    <a:pt x="36" y="429"/>
                    <a:pt x="36" y="429"/>
                  </a:cubicBezTo>
                  <a:lnTo>
                    <a:pt x="35" y="443"/>
                  </a:lnTo>
                  <a:close/>
                  <a:moveTo>
                    <a:pt x="36" y="422"/>
                  </a:moveTo>
                  <a:cubicBezTo>
                    <a:pt x="27" y="413"/>
                    <a:pt x="27" y="413"/>
                    <a:pt x="27" y="413"/>
                  </a:cubicBezTo>
                  <a:cubicBezTo>
                    <a:pt x="38" y="407"/>
                    <a:pt x="38" y="407"/>
                    <a:pt x="38" y="407"/>
                  </a:cubicBezTo>
                  <a:lnTo>
                    <a:pt x="36" y="422"/>
                  </a:lnTo>
                  <a:close/>
                  <a:moveTo>
                    <a:pt x="38" y="398"/>
                  </a:moveTo>
                  <a:cubicBezTo>
                    <a:pt x="30" y="390"/>
                    <a:pt x="30" y="390"/>
                    <a:pt x="30" y="390"/>
                  </a:cubicBezTo>
                  <a:cubicBezTo>
                    <a:pt x="39" y="384"/>
                    <a:pt x="39" y="384"/>
                    <a:pt x="39" y="384"/>
                  </a:cubicBezTo>
                  <a:lnTo>
                    <a:pt x="38" y="398"/>
                  </a:lnTo>
                  <a:close/>
                  <a:moveTo>
                    <a:pt x="40" y="379"/>
                  </a:moveTo>
                  <a:cubicBezTo>
                    <a:pt x="18" y="376"/>
                    <a:pt x="18" y="376"/>
                    <a:pt x="18" y="376"/>
                  </a:cubicBezTo>
                  <a:cubicBezTo>
                    <a:pt x="30" y="369"/>
                    <a:pt x="30" y="369"/>
                    <a:pt x="30" y="369"/>
                  </a:cubicBezTo>
                  <a:cubicBezTo>
                    <a:pt x="40" y="378"/>
                    <a:pt x="40" y="378"/>
                    <a:pt x="40" y="378"/>
                  </a:cubicBezTo>
                  <a:lnTo>
                    <a:pt x="40" y="379"/>
                  </a:lnTo>
                  <a:close/>
                  <a:moveTo>
                    <a:pt x="40" y="374"/>
                  </a:moveTo>
                  <a:cubicBezTo>
                    <a:pt x="33" y="367"/>
                    <a:pt x="33" y="367"/>
                    <a:pt x="33" y="367"/>
                  </a:cubicBezTo>
                  <a:cubicBezTo>
                    <a:pt x="41" y="362"/>
                    <a:pt x="41" y="362"/>
                    <a:pt x="41" y="362"/>
                  </a:cubicBezTo>
                  <a:lnTo>
                    <a:pt x="40" y="374"/>
                  </a:lnTo>
                  <a:close/>
                  <a:moveTo>
                    <a:pt x="20" y="353"/>
                  </a:moveTo>
                  <a:cubicBezTo>
                    <a:pt x="31" y="346"/>
                    <a:pt x="31" y="346"/>
                    <a:pt x="31" y="346"/>
                  </a:cubicBezTo>
                  <a:cubicBezTo>
                    <a:pt x="41" y="356"/>
                    <a:pt x="41" y="356"/>
                    <a:pt x="41" y="356"/>
                  </a:cubicBezTo>
                  <a:lnTo>
                    <a:pt x="20" y="353"/>
                  </a:lnTo>
                  <a:close/>
                  <a:moveTo>
                    <a:pt x="42" y="352"/>
                  </a:moveTo>
                  <a:cubicBezTo>
                    <a:pt x="34" y="345"/>
                    <a:pt x="34" y="345"/>
                    <a:pt x="34" y="345"/>
                  </a:cubicBezTo>
                  <a:cubicBezTo>
                    <a:pt x="43" y="339"/>
                    <a:pt x="43" y="339"/>
                    <a:pt x="43" y="339"/>
                  </a:cubicBezTo>
                  <a:lnTo>
                    <a:pt x="42" y="352"/>
                  </a:lnTo>
                  <a:close/>
                  <a:moveTo>
                    <a:pt x="44" y="330"/>
                  </a:moveTo>
                  <a:cubicBezTo>
                    <a:pt x="34" y="321"/>
                    <a:pt x="34" y="321"/>
                    <a:pt x="34" y="321"/>
                  </a:cubicBezTo>
                  <a:cubicBezTo>
                    <a:pt x="45" y="315"/>
                    <a:pt x="45" y="315"/>
                    <a:pt x="45" y="315"/>
                  </a:cubicBezTo>
                  <a:lnTo>
                    <a:pt x="44" y="330"/>
                  </a:lnTo>
                  <a:close/>
                  <a:moveTo>
                    <a:pt x="45" y="306"/>
                  </a:moveTo>
                  <a:cubicBezTo>
                    <a:pt x="35" y="296"/>
                    <a:pt x="35" y="296"/>
                    <a:pt x="35" y="296"/>
                  </a:cubicBezTo>
                  <a:cubicBezTo>
                    <a:pt x="47" y="289"/>
                    <a:pt x="47" y="289"/>
                    <a:pt x="47" y="289"/>
                  </a:cubicBezTo>
                  <a:lnTo>
                    <a:pt x="45" y="306"/>
                  </a:lnTo>
                  <a:close/>
                  <a:moveTo>
                    <a:pt x="47" y="287"/>
                  </a:moveTo>
                  <a:cubicBezTo>
                    <a:pt x="47" y="287"/>
                    <a:pt x="47" y="287"/>
                    <a:pt x="47" y="287"/>
                  </a:cubicBezTo>
                  <a:cubicBezTo>
                    <a:pt x="47" y="287"/>
                    <a:pt x="47" y="287"/>
                    <a:pt x="47" y="287"/>
                  </a:cubicBezTo>
                  <a:close/>
                  <a:moveTo>
                    <a:pt x="47" y="281"/>
                  </a:moveTo>
                  <a:cubicBezTo>
                    <a:pt x="39" y="273"/>
                    <a:pt x="39" y="273"/>
                    <a:pt x="39" y="273"/>
                  </a:cubicBezTo>
                  <a:cubicBezTo>
                    <a:pt x="48" y="266"/>
                    <a:pt x="48" y="266"/>
                    <a:pt x="48" y="266"/>
                  </a:cubicBezTo>
                  <a:lnTo>
                    <a:pt x="47" y="281"/>
                  </a:lnTo>
                  <a:close/>
                  <a:moveTo>
                    <a:pt x="49" y="257"/>
                  </a:moveTo>
                  <a:cubicBezTo>
                    <a:pt x="41" y="249"/>
                    <a:pt x="41" y="249"/>
                    <a:pt x="41" y="249"/>
                  </a:cubicBezTo>
                  <a:cubicBezTo>
                    <a:pt x="50" y="244"/>
                    <a:pt x="50" y="244"/>
                    <a:pt x="50" y="244"/>
                  </a:cubicBezTo>
                  <a:lnTo>
                    <a:pt x="49" y="257"/>
                  </a:lnTo>
                  <a:close/>
                  <a:moveTo>
                    <a:pt x="39" y="247"/>
                  </a:moveTo>
                  <a:cubicBezTo>
                    <a:pt x="28" y="237"/>
                    <a:pt x="28" y="237"/>
                    <a:pt x="28" y="237"/>
                  </a:cubicBezTo>
                  <a:cubicBezTo>
                    <a:pt x="50" y="240"/>
                    <a:pt x="50" y="240"/>
                    <a:pt x="50" y="240"/>
                  </a:cubicBezTo>
                  <a:lnTo>
                    <a:pt x="39" y="247"/>
                  </a:lnTo>
                  <a:close/>
                  <a:moveTo>
                    <a:pt x="51" y="234"/>
                  </a:moveTo>
                  <a:cubicBezTo>
                    <a:pt x="43" y="226"/>
                    <a:pt x="43" y="226"/>
                    <a:pt x="43" y="226"/>
                  </a:cubicBezTo>
                  <a:cubicBezTo>
                    <a:pt x="52" y="221"/>
                    <a:pt x="52" y="221"/>
                    <a:pt x="52" y="221"/>
                  </a:cubicBezTo>
                  <a:lnTo>
                    <a:pt x="51" y="234"/>
                  </a:lnTo>
                  <a:close/>
                  <a:moveTo>
                    <a:pt x="52" y="217"/>
                  </a:moveTo>
                  <a:cubicBezTo>
                    <a:pt x="41" y="224"/>
                    <a:pt x="41" y="224"/>
                    <a:pt x="41" y="224"/>
                  </a:cubicBezTo>
                  <a:cubicBezTo>
                    <a:pt x="30" y="213"/>
                    <a:pt x="30" y="213"/>
                    <a:pt x="30" y="213"/>
                  </a:cubicBezTo>
                  <a:cubicBezTo>
                    <a:pt x="52" y="216"/>
                    <a:pt x="52" y="216"/>
                    <a:pt x="52" y="216"/>
                  </a:cubicBezTo>
                  <a:lnTo>
                    <a:pt x="52" y="217"/>
                  </a:lnTo>
                  <a:close/>
                  <a:moveTo>
                    <a:pt x="52" y="210"/>
                  </a:moveTo>
                  <a:cubicBezTo>
                    <a:pt x="43" y="202"/>
                    <a:pt x="43" y="202"/>
                    <a:pt x="43" y="202"/>
                  </a:cubicBezTo>
                  <a:cubicBezTo>
                    <a:pt x="52" y="196"/>
                    <a:pt x="52" y="196"/>
                    <a:pt x="52" y="196"/>
                  </a:cubicBezTo>
                  <a:lnTo>
                    <a:pt x="52" y="210"/>
                  </a:lnTo>
                  <a:close/>
                  <a:moveTo>
                    <a:pt x="52" y="193"/>
                  </a:moveTo>
                  <a:cubicBezTo>
                    <a:pt x="41" y="199"/>
                    <a:pt x="41" y="199"/>
                    <a:pt x="41" y="199"/>
                  </a:cubicBezTo>
                  <a:cubicBezTo>
                    <a:pt x="31" y="190"/>
                    <a:pt x="31" y="190"/>
                    <a:pt x="31" y="190"/>
                  </a:cubicBezTo>
                  <a:cubicBezTo>
                    <a:pt x="31" y="189"/>
                    <a:pt x="31" y="189"/>
                    <a:pt x="31" y="188"/>
                  </a:cubicBezTo>
                  <a:cubicBezTo>
                    <a:pt x="52" y="191"/>
                    <a:pt x="52" y="191"/>
                    <a:pt x="52" y="191"/>
                  </a:cubicBezTo>
                  <a:lnTo>
                    <a:pt x="52" y="193"/>
                  </a:lnTo>
                  <a:close/>
                  <a:moveTo>
                    <a:pt x="52" y="188"/>
                  </a:moveTo>
                  <a:cubicBezTo>
                    <a:pt x="31" y="185"/>
                    <a:pt x="31" y="185"/>
                    <a:pt x="31" y="185"/>
                  </a:cubicBezTo>
                  <a:cubicBezTo>
                    <a:pt x="31" y="184"/>
                    <a:pt x="31" y="184"/>
                    <a:pt x="31" y="183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52" y="188"/>
                    <a:pt x="52" y="188"/>
                    <a:pt x="52" y="188"/>
                  </a:cubicBezTo>
                  <a:close/>
                  <a:moveTo>
                    <a:pt x="52" y="183"/>
                  </a:moveTo>
                  <a:cubicBezTo>
                    <a:pt x="43" y="175"/>
                    <a:pt x="43" y="175"/>
                    <a:pt x="43" y="175"/>
                  </a:cubicBezTo>
                  <a:cubicBezTo>
                    <a:pt x="52" y="170"/>
                    <a:pt x="52" y="170"/>
                    <a:pt x="52" y="170"/>
                  </a:cubicBezTo>
                  <a:lnTo>
                    <a:pt x="52" y="183"/>
                  </a:lnTo>
                  <a:close/>
                  <a:moveTo>
                    <a:pt x="52" y="166"/>
                  </a:moveTo>
                  <a:cubicBezTo>
                    <a:pt x="41" y="173"/>
                    <a:pt x="41" y="173"/>
                    <a:pt x="41" y="173"/>
                  </a:cubicBezTo>
                  <a:cubicBezTo>
                    <a:pt x="32" y="164"/>
                    <a:pt x="32" y="164"/>
                    <a:pt x="32" y="164"/>
                  </a:cubicBezTo>
                  <a:cubicBezTo>
                    <a:pt x="32" y="164"/>
                    <a:pt x="32" y="163"/>
                    <a:pt x="32" y="163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66"/>
                  </a:lnTo>
                  <a:close/>
                  <a:moveTo>
                    <a:pt x="52" y="162"/>
                  </a:moveTo>
                  <a:cubicBezTo>
                    <a:pt x="32" y="160"/>
                    <a:pt x="32" y="160"/>
                    <a:pt x="32" y="160"/>
                  </a:cubicBezTo>
                  <a:cubicBezTo>
                    <a:pt x="32" y="159"/>
                    <a:pt x="32" y="159"/>
                    <a:pt x="32" y="158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52" y="160"/>
                    <a:pt x="52" y="160"/>
                    <a:pt x="52" y="160"/>
                  </a:cubicBezTo>
                  <a:lnTo>
                    <a:pt x="52" y="162"/>
                  </a:lnTo>
                  <a:close/>
                  <a:moveTo>
                    <a:pt x="52" y="156"/>
                  </a:moveTo>
                  <a:cubicBezTo>
                    <a:pt x="46" y="150"/>
                    <a:pt x="46" y="150"/>
                    <a:pt x="46" y="150"/>
                  </a:cubicBezTo>
                  <a:cubicBezTo>
                    <a:pt x="52" y="146"/>
                    <a:pt x="52" y="146"/>
                    <a:pt x="52" y="146"/>
                  </a:cubicBezTo>
                  <a:lnTo>
                    <a:pt x="52" y="156"/>
                  </a:lnTo>
                  <a:close/>
                  <a:moveTo>
                    <a:pt x="52" y="142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52" y="141"/>
                    <a:pt x="52" y="141"/>
                    <a:pt x="52" y="141"/>
                  </a:cubicBezTo>
                  <a:lnTo>
                    <a:pt x="52" y="142"/>
                  </a:lnTo>
                  <a:close/>
                  <a:moveTo>
                    <a:pt x="52" y="135"/>
                  </a:moveTo>
                  <a:cubicBezTo>
                    <a:pt x="45" y="127"/>
                    <a:pt x="45" y="127"/>
                    <a:pt x="45" y="127"/>
                  </a:cubicBezTo>
                  <a:cubicBezTo>
                    <a:pt x="52" y="121"/>
                    <a:pt x="52" y="121"/>
                    <a:pt x="52" y="121"/>
                  </a:cubicBezTo>
                  <a:lnTo>
                    <a:pt x="52" y="135"/>
                  </a:lnTo>
                  <a:close/>
                  <a:moveTo>
                    <a:pt x="52" y="117"/>
                  </a:moveTo>
                  <a:cubicBezTo>
                    <a:pt x="43" y="124"/>
                    <a:pt x="43" y="124"/>
                    <a:pt x="43" y="124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52" y="115"/>
                    <a:pt x="52" y="115"/>
                    <a:pt x="52" y="115"/>
                  </a:cubicBezTo>
                  <a:lnTo>
                    <a:pt x="52" y="117"/>
                  </a:lnTo>
                  <a:close/>
                  <a:moveTo>
                    <a:pt x="52" y="108"/>
                  </a:moveTo>
                  <a:cubicBezTo>
                    <a:pt x="45" y="100"/>
                    <a:pt x="45" y="100"/>
                    <a:pt x="45" y="100"/>
                  </a:cubicBezTo>
                  <a:cubicBezTo>
                    <a:pt x="52" y="94"/>
                    <a:pt x="52" y="94"/>
                    <a:pt x="52" y="94"/>
                  </a:cubicBezTo>
                  <a:lnTo>
                    <a:pt x="52" y="108"/>
                  </a:lnTo>
                  <a:close/>
                  <a:moveTo>
                    <a:pt x="52" y="90"/>
                  </a:moveTo>
                  <a:cubicBezTo>
                    <a:pt x="43" y="97"/>
                    <a:pt x="43" y="97"/>
                    <a:pt x="43" y="97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9"/>
                    <a:pt x="52" y="89"/>
                    <a:pt x="52" y="89"/>
                  </a:cubicBezTo>
                  <a:lnTo>
                    <a:pt x="52" y="90"/>
                  </a:lnTo>
                  <a:close/>
                  <a:moveTo>
                    <a:pt x="52" y="81"/>
                  </a:moveTo>
                  <a:cubicBezTo>
                    <a:pt x="45" y="73"/>
                    <a:pt x="45" y="73"/>
                    <a:pt x="45" y="73"/>
                  </a:cubicBezTo>
                  <a:cubicBezTo>
                    <a:pt x="52" y="67"/>
                    <a:pt x="52" y="67"/>
                    <a:pt x="52" y="67"/>
                  </a:cubicBezTo>
                  <a:lnTo>
                    <a:pt x="52" y="81"/>
                  </a:lnTo>
                  <a:close/>
                  <a:moveTo>
                    <a:pt x="52" y="64"/>
                  </a:moveTo>
                  <a:cubicBezTo>
                    <a:pt x="43" y="71"/>
                    <a:pt x="43" y="71"/>
                    <a:pt x="43" y="7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1"/>
                    <a:pt x="37" y="60"/>
                  </a:cubicBezTo>
                  <a:cubicBezTo>
                    <a:pt x="52" y="62"/>
                    <a:pt x="52" y="62"/>
                    <a:pt x="52" y="62"/>
                  </a:cubicBezTo>
                  <a:lnTo>
                    <a:pt x="52" y="64"/>
                  </a:lnTo>
                  <a:close/>
                  <a:moveTo>
                    <a:pt x="52" y="54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52" y="41"/>
                    <a:pt x="52" y="41"/>
                    <a:pt x="52" y="41"/>
                  </a:cubicBezTo>
                  <a:lnTo>
                    <a:pt x="52" y="54"/>
                  </a:lnTo>
                  <a:close/>
                  <a:moveTo>
                    <a:pt x="52" y="37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6"/>
                    <a:pt x="38" y="35"/>
                    <a:pt x="38" y="34"/>
                  </a:cubicBezTo>
                  <a:cubicBezTo>
                    <a:pt x="52" y="36"/>
                    <a:pt x="52" y="36"/>
                    <a:pt x="52" y="36"/>
                  </a:cubicBezTo>
                  <a:lnTo>
                    <a:pt x="52" y="37"/>
                  </a:lnTo>
                  <a:close/>
                  <a:moveTo>
                    <a:pt x="52" y="33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28"/>
                    <a:pt x="38" y="27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52" y="32"/>
                    <a:pt x="52" y="32"/>
                    <a:pt x="52" y="32"/>
                  </a:cubicBezTo>
                  <a:lnTo>
                    <a:pt x="52" y="33"/>
                  </a:lnTo>
                  <a:close/>
                  <a:moveTo>
                    <a:pt x="52" y="28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52" y="14"/>
                    <a:pt x="52" y="14"/>
                    <a:pt x="52" y="14"/>
                  </a:cubicBezTo>
                  <a:lnTo>
                    <a:pt x="52" y="28"/>
                  </a:lnTo>
                  <a:close/>
                  <a:moveTo>
                    <a:pt x="101" y="439"/>
                  </a:moveTo>
                  <a:cubicBezTo>
                    <a:pt x="91" y="433"/>
                    <a:pt x="91" y="433"/>
                    <a:pt x="91" y="433"/>
                  </a:cubicBezTo>
                  <a:cubicBezTo>
                    <a:pt x="99" y="425"/>
                    <a:pt x="99" y="425"/>
                    <a:pt x="99" y="425"/>
                  </a:cubicBezTo>
                  <a:cubicBezTo>
                    <a:pt x="100" y="430"/>
                    <a:pt x="100" y="434"/>
                    <a:pt x="101" y="439"/>
                  </a:cubicBezTo>
                  <a:close/>
                  <a:moveTo>
                    <a:pt x="89" y="432"/>
                  </a:moveTo>
                  <a:cubicBezTo>
                    <a:pt x="78" y="426"/>
                    <a:pt x="78" y="426"/>
                    <a:pt x="78" y="426"/>
                  </a:cubicBezTo>
                  <a:cubicBezTo>
                    <a:pt x="97" y="423"/>
                    <a:pt x="97" y="423"/>
                    <a:pt x="97" y="423"/>
                  </a:cubicBezTo>
                  <a:lnTo>
                    <a:pt x="89" y="432"/>
                  </a:lnTo>
                  <a:close/>
                  <a:moveTo>
                    <a:pt x="79" y="423"/>
                  </a:moveTo>
                  <a:cubicBezTo>
                    <a:pt x="88" y="414"/>
                    <a:pt x="88" y="414"/>
                    <a:pt x="88" y="414"/>
                  </a:cubicBezTo>
                  <a:cubicBezTo>
                    <a:pt x="98" y="420"/>
                    <a:pt x="98" y="420"/>
                    <a:pt x="98" y="420"/>
                  </a:cubicBezTo>
                  <a:lnTo>
                    <a:pt x="79" y="423"/>
                  </a:lnTo>
                  <a:close/>
                  <a:moveTo>
                    <a:pt x="87" y="41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96" y="402"/>
                    <a:pt x="96" y="402"/>
                    <a:pt x="96" y="402"/>
                  </a:cubicBezTo>
                  <a:lnTo>
                    <a:pt x="87" y="410"/>
                  </a:lnTo>
                  <a:close/>
                  <a:moveTo>
                    <a:pt x="98" y="417"/>
                  </a:moveTo>
                  <a:cubicBezTo>
                    <a:pt x="90" y="412"/>
                    <a:pt x="90" y="412"/>
                    <a:pt x="90" y="412"/>
                  </a:cubicBezTo>
                  <a:cubicBezTo>
                    <a:pt x="97" y="405"/>
                    <a:pt x="97" y="405"/>
                    <a:pt x="97" y="405"/>
                  </a:cubicBezTo>
                  <a:cubicBezTo>
                    <a:pt x="97" y="409"/>
                    <a:pt x="98" y="413"/>
                    <a:pt x="98" y="417"/>
                  </a:cubicBezTo>
                  <a:close/>
                  <a:moveTo>
                    <a:pt x="96" y="394"/>
                  </a:moveTo>
                  <a:cubicBezTo>
                    <a:pt x="88" y="389"/>
                    <a:pt x="88" y="389"/>
                    <a:pt x="88" y="38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5" y="386"/>
                    <a:pt x="96" y="390"/>
                    <a:pt x="96" y="394"/>
                  </a:cubicBezTo>
                  <a:close/>
                  <a:moveTo>
                    <a:pt x="85" y="387"/>
                  </a:moveTo>
                  <a:cubicBezTo>
                    <a:pt x="75" y="381"/>
                    <a:pt x="75" y="381"/>
                    <a:pt x="75" y="381"/>
                  </a:cubicBezTo>
                  <a:cubicBezTo>
                    <a:pt x="94" y="379"/>
                    <a:pt x="94" y="379"/>
                    <a:pt x="94" y="379"/>
                  </a:cubicBezTo>
                  <a:lnTo>
                    <a:pt x="85" y="387"/>
                  </a:lnTo>
                  <a:close/>
                  <a:moveTo>
                    <a:pt x="94" y="373"/>
                  </a:moveTo>
                  <a:cubicBezTo>
                    <a:pt x="85" y="367"/>
                    <a:pt x="85" y="367"/>
                    <a:pt x="85" y="367"/>
                  </a:cubicBezTo>
                  <a:cubicBezTo>
                    <a:pt x="93" y="359"/>
                    <a:pt x="93" y="359"/>
                    <a:pt x="93" y="359"/>
                  </a:cubicBezTo>
                  <a:cubicBezTo>
                    <a:pt x="93" y="363"/>
                    <a:pt x="94" y="368"/>
                    <a:pt x="94" y="373"/>
                  </a:cubicBezTo>
                  <a:close/>
                  <a:moveTo>
                    <a:pt x="82" y="365"/>
                  </a:moveTo>
                  <a:cubicBezTo>
                    <a:pt x="72" y="359"/>
                    <a:pt x="72" y="359"/>
                    <a:pt x="72" y="359"/>
                  </a:cubicBezTo>
                  <a:cubicBezTo>
                    <a:pt x="91" y="356"/>
                    <a:pt x="91" y="356"/>
                    <a:pt x="91" y="356"/>
                  </a:cubicBezTo>
                  <a:lnTo>
                    <a:pt x="82" y="365"/>
                  </a:lnTo>
                  <a:close/>
                  <a:moveTo>
                    <a:pt x="92" y="350"/>
                  </a:moveTo>
                  <a:cubicBezTo>
                    <a:pt x="83" y="344"/>
                    <a:pt x="83" y="344"/>
                    <a:pt x="83" y="344"/>
                  </a:cubicBezTo>
                  <a:cubicBezTo>
                    <a:pt x="91" y="337"/>
                    <a:pt x="91" y="337"/>
                    <a:pt x="91" y="337"/>
                  </a:cubicBezTo>
                  <a:cubicBezTo>
                    <a:pt x="91" y="341"/>
                    <a:pt x="92" y="345"/>
                    <a:pt x="92" y="350"/>
                  </a:cubicBezTo>
                  <a:close/>
                  <a:moveTo>
                    <a:pt x="91" y="330"/>
                  </a:moveTo>
                  <a:cubicBezTo>
                    <a:pt x="70" y="333"/>
                    <a:pt x="70" y="333"/>
                    <a:pt x="70" y="333"/>
                  </a:cubicBezTo>
                  <a:cubicBezTo>
                    <a:pt x="81" y="323"/>
                    <a:pt x="81" y="323"/>
                    <a:pt x="81" y="323"/>
                  </a:cubicBezTo>
                  <a:cubicBezTo>
                    <a:pt x="91" y="329"/>
                    <a:pt x="91" y="329"/>
                    <a:pt x="91" y="329"/>
                  </a:cubicBezTo>
                  <a:cubicBezTo>
                    <a:pt x="91" y="329"/>
                    <a:pt x="91" y="330"/>
                    <a:pt x="91" y="330"/>
                  </a:cubicBezTo>
                  <a:close/>
                  <a:moveTo>
                    <a:pt x="90" y="325"/>
                  </a:moveTo>
                  <a:cubicBezTo>
                    <a:pt x="83" y="321"/>
                    <a:pt x="83" y="321"/>
                    <a:pt x="83" y="321"/>
                  </a:cubicBezTo>
                  <a:cubicBezTo>
                    <a:pt x="89" y="315"/>
                    <a:pt x="89" y="315"/>
                    <a:pt x="89" y="315"/>
                  </a:cubicBezTo>
                  <a:cubicBezTo>
                    <a:pt x="90" y="318"/>
                    <a:pt x="90" y="322"/>
                    <a:pt x="90" y="325"/>
                  </a:cubicBezTo>
                  <a:close/>
                  <a:moveTo>
                    <a:pt x="89" y="311"/>
                  </a:moveTo>
                  <a:cubicBezTo>
                    <a:pt x="80" y="319"/>
                    <a:pt x="80" y="319"/>
                    <a:pt x="80" y="319"/>
                  </a:cubicBezTo>
                  <a:cubicBezTo>
                    <a:pt x="69" y="312"/>
                    <a:pt x="69" y="312"/>
                    <a:pt x="69" y="312"/>
                  </a:cubicBezTo>
                  <a:cubicBezTo>
                    <a:pt x="89" y="309"/>
                    <a:pt x="89" y="309"/>
                    <a:pt x="89" y="309"/>
                  </a:cubicBezTo>
                  <a:cubicBezTo>
                    <a:pt x="89" y="310"/>
                    <a:pt x="89" y="310"/>
                    <a:pt x="89" y="311"/>
                  </a:cubicBezTo>
                  <a:close/>
                  <a:moveTo>
                    <a:pt x="89" y="306"/>
                  </a:moveTo>
                  <a:cubicBezTo>
                    <a:pt x="68" y="309"/>
                    <a:pt x="68" y="309"/>
                    <a:pt x="68" y="309"/>
                  </a:cubicBezTo>
                  <a:cubicBezTo>
                    <a:pt x="79" y="298"/>
                    <a:pt x="79" y="298"/>
                    <a:pt x="79" y="298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89" y="305"/>
                    <a:pt x="89" y="306"/>
                    <a:pt x="89" y="306"/>
                  </a:cubicBezTo>
                  <a:close/>
                  <a:moveTo>
                    <a:pt x="88" y="300"/>
                  </a:moveTo>
                  <a:cubicBezTo>
                    <a:pt x="82" y="296"/>
                    <a:pt x="82" y="296"/>
                    <a:pt x="82" y="296"/>
                  </a:cubicBezTo>
                  <a:cubicBezTo>
                    <a:pt x="88" y="290"/>
                    <a:pt x="88" y="290"/>
                    <a:pt x="88" y="290"/>
                  </a:cubicBezTo>
                  <a:cubicBezTo>
                    <a:pt x="88" y="293"/>
                    <a:pt x="88" y="297"/>
                    <a:pt x="88" y="300"/>
                  </a:cubicBezTo>
                  <a:close/>
                  <a:moveTo>
                    <a:pt x="88" y="286"/>
                  </a:moveTo>
                  <a:cubicBezTo>
                    <a:pt x="79" y="294"/>
                    <a:pt x="79" y="294"/>
                    <a:pt x="79" y="294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7" y="285"/>
                    <a:pt x="87" y="285"/>
                    <a:pt x="88" y="286"/>
                  </a:cubicBezTo>
                  <a:close/>
                  <a:moveTo>
                    <a:pt x="87" y="281"/>
                  </a:moveTo>
                  <a:cubicBezTo>
                    <a:pt x="67" y="283"/>
                    <a:pt x="67" y="283"/>
                    <a:pt x="67" y="283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87" y="281"/>
                    <a:pt x="87" y="281"/>
                    <a:pt x="87" y="281"/>
                  </a:cubicBezTo>
                  <a:cubicBezTo>
                    <a:pt x="87" y="281"/>
                    <a:pt x="87" y="281"/>
                    <a:pt x="87" y="281"/>
                  </a:cubicBezTo>
                  <a:close/>
                  <a:moveTo>
                    <a:pt x="87" y="277"/>
                  </a:moveTo>
                  <a:cubicBezTo>
                    <a:pt x="79" y="272"/>
                    <a:pt x="79" y="272"/>
                    <a:pt x="79" y="272"/>
                  </a:cubicBezTo>
                  <a:cubicBezTo>
                    <a:pt x="86" y="265"/>
                    <a:pt x="86" y="265"/>
                    <a:pt x="86" y="265"/>
                  </a:cubicBezTo>
                  <a:cubicBezTo>
                    <a:pt x="86" y="269"/>
                    <a:pt x="87" y="273"/>
                    <a:pt x="87" y="277"/>
                  </a:cubicBezTo>
                  <a:close/>
                  <a:moveTo>
                    <a:pt x="86" y="261"/>
                  </a:moveTo>
                  <a:cubicBezTo>
                    <a:pt x="76" y="270"/>
                    <a:pt x="76" y="270"/>
                    <a:pt x="76" y="270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6" y="261"/>
                    <a:pt x="86" y="261"/>
                    <a:pt x="86" y="261"/>
                  </a:cubicBezTo>
                  <a:close/>
                  <a:moveTo>
                    <a:pt x="64" y="260"/>
                  </a:moveTo>
                  <a:cubicBezTo>
                    <a:pt x="74" y="251"/>
                    <a:pt x="74" y="251"/>
                    <a:pt x="74" y="251"/>
                  </a:cubicBezTo>
                  <a:cubicBezTo>
                    <a:pt x="85" y="258"/>
                    <a:pt x="85" y="258"/>
                    <a:pt x="85" y="258"/>
                  </a:cubicBezTo>
                  <a:lnTo>
                    <a:pt x="64" y="260"/>
                  </a:lnTo>
                  <a:close/>
                  <a:moveTo>
                    <a:pt x="85" y="255"/>
                  </a:moveTo>
                  <a:cubicBezTo>
                    <a:pt x="76" y="249"/>
                    <a:pt x="76" y="249"/>
                    <a:pt x="76" y="249"/>
                  </a:cubicBezTo>
                  <a:cubicBezTo>
                    <a:pt x="85" y="241"/>
                    <a:pt x="85" y="241"/>
                    <a:pt x="85" y="241"/>
                  </a:cubicBezTo>
                  <a:cubicBezTo>
                    <a:pt x="85" y="245"/>
                    <a:pt x="85" y="250"/>
                    <a:pt x="85" y="255"/>
                  </a:cubicBezTo>
                  <a:close/>
                  <a:moveTo>
                    <a:pt x="84" y="232"/>
                  </a:moveTo>
                  <a:cubicBezTo>
                    <a:pt x="74" y="226"/>
                    <a:pt x="74" y="226"/>
                    <a:pt x="74" y="226"/>
                  </a:cubicBezTo>
                  <a:cubicBezTo>
                    <a:pt x="83" y="217"/>
                    <a:pt x="83" y="217"/>
                    <a:pt x="83" y="217"/>
                  </a:cubicBezTo>
                  <a:cubicBezTo>
                    <a:pt x="84" y="222"/>
                    <a:pt x="84" y="227"/>
                    <a:pt x="84" y="232"/>
                  </a:cubicBezTo>
                  <a:close/>
                  <a:moveTo>
                    <a:pt x="82" y="234"/>
                  </a:moveTo>
                  <a:cubicBezTo>
                    <a:pt x="62" y="237"/>
                    <a:pt x="62" y="237"/>
                    <a:pt x="62" y="237"/>
                  </a:cubicBezTo>
                  <a:cubicBezTo>
                    <a:pt x="72" y="228"/>
                    <a:pt x="72" y="228"/>
                    <a:pt x="72" y="228"/>
                  </a:cubicBezTo>
                  <a:lnTo>
                    <a:pt x="82" y="234"/>
                  </a:lnTo>
                  <a:close/>
                  <a:moveTo>
                    <a:pt x="83" y="210"/>
                  </a:moveTo>
                  <a:cubicBezTo>
                    <a:pt x="61" y="213"/>
                    <a:pt x="61" y="213"/>
                    <a:pt x="61" y="21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83" y="210"/>
                    <a:pt x="83" y="210"/>
                    <a:pt x="83" y="210"/>
                  </a:cubicBezTo>
                  <a:cubicBezTo>
                    <a:pt x="83" y="210"/>
                    <a:pt x="83" y="210"/>
                    <a:pt x="83" y="210"/>
                  </a:cubicBezTo>
                  <a:close/>
                  <a:moveTo>
                    <a:pt x="83" y="206"/>
                  </a:moveTo>
                  <a:cubicBezTo>
                    <a:pt x="74" y="201"/>
                    <a:pt x="74" y="201"/>
                    <a:pt x="74" y="201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98"/>
                    <a:pt x="82" y="202"/>
                    <a:pt x="83" y="206"/>
                  </a:cubicBezTo>
                  <a:close/>
                  <a:moveTo>
                    <a:pt x="81" y="179"/>
                  </a:moveTo>
                  <a:cubicBezTo>
                    <a:pt x="74" y="175"/>
                    <a:pt x="74" y="175"/>
                    <a:pt x="74" y="175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72"/>
                    <a:pt x="81" y="175"/>
                    <a:pt x="81" y="179"/>
                  </a:cubicBezTo>
                  <a:close/>
                  <a:moveTo>
                    <a:pt x="80" y="154"/>
                  </a:moveTo>
                  <a:cubicBezTo>
                    <a:pt x="71" y="149"/>
                    <a:pt x="71" y="149"/>
                    <a:pt x="71" y="149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6"/>
                    <a:pt x="80" y="150"/>
                    <a:pt x="80" y="154"/>
                  </a:cubicBezTo>
                  <a:close/>
                  <a:moveTo>
                    <a:pt x="79" y="132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8" y="118"/>
                    <a:pt x="78" y="118"/>
                    <a:pt x="78" y="118"/>
                  </a:cubicBezTo>
                  <a:cubicBezTo>
                    <a:pt x="78" y="122"/>
                    <a:pt x="79" y="127"/>
                    <a:pt x="79" y="132"/>
                  </a:cubicBezTo>
                  <a:close/>
                  <a:moveTo>
                    <a:pt x="78" y="136"/>
                  </a:moveTo>
                  <a:cubicBezTo>
                    <a:pt x="62" y="138"/>
                    <a:pt x="62" y="138"/>
                    <a:pt x="62" y="138"/>
                  </a:cubicBezTo>
                  <a:cubicBezTo>
                    <a:pt x="69" y="128"/>
                    <a:pt x="69" y="128"/>
                    <a:pt x="69" y="128"/>
                  </a:cubicBezTo>
                  <a:lnTo>
                    <a:pt x="78" y="136"/>
                  </a:lnTo>
                  <a:close/>
                  <a:moveTo>
                    <a:pt x="78" y="110"/>
                  </a:moveTo>
                  <a:cubicBezTo>
                    <a:pt x="60" y="112"/>
                    <a:pt x="60" y="112"/>
                    <a:pt x="60" y="112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78" y="109"/>
                    <a:pt x="78" y="110"/>
                    <a:pt x="78" y="110"/>
                  </a:cubicBezTo>
                  <a:close/>
                  <a:moveTo>
                    <a:pt x="77" y="104"/>
                  </a:moveTo>
                  <a:cubicBezTo>
                    <a:pt x="71" y="99"/>
                    <a:pt x="71" y="99"/>
                    <a:pt x="71" y="99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77" y="96"/>
                    <a:pt x="77" y="100"/>
                    <a:pt x="77" y="104"/>
                  </a:cubicBezTo>
                  <a:close/>
                  <a:moveTo>
                    <a:pt x="76" y="83"/>
                  </a:moveTo>
                  <a:cubicBezTo>
                    <a:pt x="61" y="85"/>
                    <a:pt x="61" y="85"/>
                    <a:pt x="61" y="8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1"/>
                    <a:pt x="76" y="82"/>
                    <a:pt x="76" y="83"/>
                  </a:cubicBezTo>
                  <a:close/>
                  <a:moveTo>
                    <a:pt x="76" y="76"/>
                  </a:moveTo>
                  <a:cubicBezTo>
                    <a:pt x="71" y="72"/>
                    <a:pt x="71" y="72"/>
                    <a:pt x="71" y="72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70"/>
                    <a:pt x="76" y="73"/>
                    <a:pt x="76" y="76"/>
                  </a:cubicBezTo>
                  <a:close/>
                  <a:moveTo>
                    <a:pt x="75" y="49"/>
                  </a:moveTo>
                  <a:cubicBezTo>
                    <a:pt x="71" y="46"/>
                    <a:pt x="71" y="46"/>
                    <a:pt x="71" y="46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5" y="44"/>
                    <a:pt x="75" y="46"/>
                    <a:pt x="75" y="49"/>
                  </a:cubicBezTo>
                  <a:close/>
                  <a:moveTo>
                    <a:pt x="74" y="23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8"/>
                    <a:pt x="74" y="21"/>
                    <a:pt x="74" y="23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1"/>
                    <a:pt x="73" y="1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73" y="10"/>
                  </a:lnTo>
                  <a:close/>
                  <a:moveTo>
                    <a:pt x="66" y="2"/>
                  </a:moveTo>
                  <a:cubicBezTo>
                    <a:pt x="72" y="7"/>
                    <a:pt x="72" y="7"/>
                    <a:pt x="72" y="7"/>
                  </a:cubicBezTo>
                  <a:cubicBezTo>
                    <a:pt x="61" y="8"/>
                    <a:pt x="61" y="8"/>
                    <a:pt x="61" y="8"/>
                  </a:cubicBezTo>
                  <a:lnTo>
                    <a:pt x="66" y="2"/>
                  </a:lnTo>
                  <a:close/>
                  <a:moveTo>
                    <a:pt x="60" y="15"/>
                  </a:moveTo>
                  <a:cubicBezTo>
                    <a:pt x="66" y="20"/>
                    <a:pt x="66" y="20"/>
                    <a:pt x="66" y="20"/>
                  </a:cubicBezTo>
                  <a:cubicBezTo>
                    <a:pt x="60" y="27"/>
                    <a:pt x="60" y="27"/>
                    <a:pt x="60" y="27"/>
                  </a:cubicBezTo>
                  <a:lnTo>
                    <a:pt x="60" y="15"/>
                  </a:lnTo>
                  <a:close/>
                  <a:moveTo>
                    <a:pt x="60" y="32"/>
                  </a:moveTo>
                  <a:cubicBezTo>
                    <a:pt x="68" y="22"/>
                    <a:pt x="68" y="22"/>
                    <a:pt x="68" y="22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9"/>
                    <a:pt x="74" y="30"/>
                    <a:pt x="74" y="31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60" y="32"/>
                  </a:lnTo>
                  <a:close/>
                  <a:moveTo>
                    <a:pt x="60" y="36"/>
                  </a:moveTo>
                  <a:cubicBezTo>
                    <a:pt x="74" y="34"/>
                    <a:pt x="74" y="34"/>
                    <a:pt x="74" y="34"/>
                  </a:cubicBezTo>
                  <a:cubicBezTo>
                    <a:pt x="74" y="35"/>
                    <a:pt x="74" y="36"/>
                    <a:pt x="74" y="37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60" y="36"/>
                  </a:lnTo>
                  <a:close/>
                  <a:moveTo>
                    <a:pt x="60" y="41"/>
                  </a:moveTo>
                  <a:cubicBezTo>
                    <a:pt x="67" y="46"/>
                    <a:pt x="67" y="46"/>
                    <a:pt x="67" y="46"/>
                  </a:cubicBezTo>
                  <a:cubicBezTo>
                    <a:pt x="60" y="54"/>
                    <a:pt x="60" y="54"/>
                    <a:pt x="60" y="54"/>
                  </a:cubicBezTo>
                  <a:lnTo>
                    <a:pt x="60" y="41"/>
                  </a:lnTo>
                  <a:close/>
                  <a:moveTo>
                    <a:pt x="60" y="59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4"/>
                    <a:pt x="75" y="56"/>
                    <a:pt x="75" y="57"/>
                  </a:cubicBezTo>
                  <a:cubicBezTo>
                    <a:pt x="60" y="59"/>
                    <a:pt x="60" y="59"/>
                    <a:pt x="60" y="59"/>
                  </a:cubicBezTo>
                  <a:close/>
                  <a:moveTo>
                    <a:pt x="60" y="62"/>
                  </a:moveTo>
                  <a:cubicBezTo>
                    <a:pt x="75" y="60"/>
                    <a:pt x="75" y="60"/>
                    <a:pt x="75" y="60"/>
                  </a:cubicBezTo>
                  <a:cubicBezTo>
                    <a:pt x="75" y="61"/>
                    <a:pt x="75" y="62"/>
                    <a:pt x="76" y="6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0" y="64"/>
                    <a:pt x="60" y="64"/>
                    <a:pt x="60" y="64"/>
                  </a:cubicBezTo>
                  <a:lnTo>
                    <a:pt x="60" y="62"/>
                  </a:lnTo>
                  <a:close/>
                  <a:moveTo>
                    <a:pt x="60" y="68"/>
                  </a:moveTo>
                  <a:cubicBezTo>
                    <a:pt x="67" y="73"/>
                    <a:pt x="67" y="73"/>
                    <a:pt x="67" y="73"/>
                  </a:cubicBezTo>
                  <a:cubicBezTo>
                    <a:pt x="60" y="81"/>
                    <a:pt x="60" y="81"/>
                    <a:pt x="60" y="81"/>
                  </a:cubicBezTo>
                  <a:lnTo>
                    <a:pt x="60" y="68"/>
                  </a:lnTo>
                  <a:close/>
                  <a:moveTo>
                    <a:pt x="60" y="89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8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60" y="91"/>
                    <a:pt x="60" y="91"/>
                    <a:pt x="60" y="91"/>
                  </a:cubicBezTo>
                  <a:lnTo>
                    <a:pt x="60" y="89"/>
                  </a:lnTo>
                  <a:close/>
                  <a:moveTo>
                    <a:pt x="60" y="95"/>
                  </a:moveTo>
                  <a:cubicBezTo>
                    <a:pt x="67" y="100"/>
                    <a:pt x="67" y="100"/>
                    <a:pt x="67" y="100"/>
                  </a:cubicBezTo>
                  <a:cubicBezTo>
                    <a:pt x="60" y="108"/>
                    <a:pt x="60" y="108"/>
                    <a:pt x="60" y="108"/>
                  </a:cubicBezTo>
                  <a:lnTo>
                    <a:pt x="60" y="95"/>
                  </a:lnTo>
                  <a:close/>
                  <a:moveTo>
                    <a:pt x="60" y="115"/>
                  </a:moveTo>
                  <a:cubicBezTo>
                    <a:pt x="78" y="113"/>
                    <a:pt x="78" y="113"/>
                    <a:pt x="78" y="113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60" y="115"/>
                  </a:lnTo>
                  <a:close/>
                  <a:moveTo>
                    <a:pt x="60" y="121"/>
                  </a:moveTo>
                  <a:cubicBezTo>
                    <a:pt x="67" y="127"/>
                    <a:pt x="67" y="127"/>
                    <a:pt x="67" y="127"/>
                  </a:cubicBezTo>
                  <a:cubicBezTo>
                    <a:pt x="60" y="134"/>
                    <a:pt x="60" y="134"/>
                    <a:pt x="60" y="134"/>
                  </a:cubicBezTo>
                  <a:lnTo>
                    <a:pt x="60" y="121"/>
                  </a:lnTo>
                  <a:close/>
                  <a:moveTo>
                    <a:pt x="60" y="141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0" y="142"/>
                    <a:pt x="60" y="142"/>
                    <a:pt x="60" y="142"/>
                  </a:cubicBezTo>
                  <a:lnTo>
                    <a:pt x="60" y="141"/>
                  </a:lnTo>
                  <a:close/>
                  <a:moveTo>
                    <a:pt x="60" y="146"/>
                  </a:moveTo>
                  <a:cubicBezTo>
                    <a:pt x="66" y="150"/>
                    <a:pt x="66" y="150"/>
                    <a:pt x="66" y="150"/>
                  </a:cubicBezTo>
                  <a:cubicBezTo>
                    <a:pt x="60" y="155"/>
                    <a:pt x="60" y="155"/>
                    <a:pt x="60" y="155"/>
                  </a:cubicBezTo>
                  <a:lnTo>
                    <a:pt x="60" y="146"/>
                  </a:lnTo>
                  <a:close/>
                  <a:moveTo>
                    <a:pt x="60" y="160"/>
                  </a:moveTo>
                  <a:cubicBezTo>
                    <a:pt x="69" y="151"/>
                    <a:pt x="69" y="151"/>
                    <a:pt x="69" y="151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9"/>
                    <a:pt x="80" y="159"/>
                    <a:pt x="80" y="160"/>
                  </a:cubicBezTo>
                  <a:cubicBezTo>
                    <a:pt x="60" y="162"/>
                    <a:pt x="60" y="162"/>
                    <a:pt x="60" y="162"/>
                  </a:cubicBezTo>
                  <a:lnTo>
                    <a:pt x="60" y="160"/>
                  </a:lnTo>
                  <a:close/>
                  <a:moveTo>
                    <a:pt x="60" y="165"/>
                  </a:moveTo>
                  <a:cubicBezTo>
                    <a:pt x="80" y="163"/>
                    <a:pt x="80" y="163"/>
                    <a:pt x="80" y="163"/>
                  </a:cubicBezTo>
                  <a:cubicBezTo>
                    <a:pt x="80" y="163"/>
                    <a:pt x="80" y="164"/>
                    <a:pt x="80" y="164"/>
                  </a:cubicBezTo>
                  <a:cubicBezTo>
                    <a:pt x="71" y="173"/>
                    <a:pt x="71" y="173"/>
                    <a:pt x="71" y="173"/>
                  </a:cubicBezTo>
                  <a:cubicBezTo>
                    <a:pt x="60" y="166"/>
                    <a:pt x="60" y="166"/>
                    <a:pt x="60" y="166"/>
                  </a:cubicBezTo>
                  <a:lnTo>
                    <a:pt x="60" y="165"/>
                  </a:lnTo>
                  <a:close/>
                  <a:moveTo>
                    <a:pt x="60" y="170"/>
                  </a:moveTo>
                  <a:cubicBezTo>
                    <a:pt x="69" y="175"/>
                    <a:pt x="69" y="175"/>
                    <a:pt x="69" y="175"/>
                  </a:cubicBezTo>
                  <a:cubicBezTo>
                    <a:pt x="60" y="183"/>
                    <a:pt x="60" y="183"/>
                    <a:pt x="60" y="183"/>
                  </a:cubicBezTo>
                  <a:lnTo>
                    <a:pt x="60" y="170"/>
                  </a:lnTo>
                  <a:close/>
                  <a:moveTo>
                    <a:pt x="60" y="187"/>
                  </a:moveTo>
                  <a:cubicBezTo>
                    <a:pt x="72" y="177"/>
                    <a:pt x="72" y="177"/>
                    <a:pt x="72" y="177"/>
                  </a:cubicBezTo>
                  <a:cubicBezTo>
                    <a:pt x="81" y="183"/>
                    <a:pt x="81" y="183"/>
                    <a:pt x="81" y="183"/>
                  </a:cubicBezTo>
                  <a:cubicBezTo>
                    <a:pt x="81" y="184"/>
                    <a:pt x="81" y="184"/>
                    <a:pt x="81" y="185"/>
                  </a:cubicBezTo>
                  <a:cubicBezTo>
                    <a:pt x="60" y="188"/>
                    <a:pt x="60" y="188"/>
                    <a:pt x="60" y="188"/>
                  </a:cubicBezTo>
                  <a:lnTo>
                    <a:pt x="60" y="187"/>
                  </a:lnTo>
                  <a:close/>
                  <a:moveTo>
                    <a:pt x="60" y="191"/>
                  </a:moveTo>
                  <a:cubicBezTo>
                    <a:pt x="82" y="188"/>
                    <a:pt x="82" y="188"/>
                    <a:pt x="82" y="188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71" y="199"/>
                    <a:pt x="71" y="199"/>
                    <a:pt x="71" y="199"/>
                  </a:cubicBezTo>
                  <a:cubicBezTo>
                    <a:pt x="60" y="193"/>
                    <a:pt x="60" y="193"/>
                    <a:pt x="60" y="193"/>
                  </a:cubicBezTo>
                  <a:lnTo>
                    <a:pt x="60" y="191"/>
                  </a:lnTo>
                  <a:close/>
                  <a:moveTo>
                    <a:pt x="60" y="196"/>
                  </a:moveTo>
                  <a:cubicBezTo>
                    <a:pt x="69" y="202"/>
                    <a:pt x="69" y="202"/>
                    <a:pt x="69" y="202"/>
                  </a:cubicBezTo>
                  <a:cubicBezTo>
                    <a:pt x="60" y="210"/>
                    <a:pt x="60" y="210"/>
                    <a:pt x="60" y="210"/>
                  </a:cubicBezTo>
                  <a:lnTo>
                    <a:pt x="60" y="196"/>
                  </a:lnTo>
                  <a:close/>
                  <a:moveTo>
                    <a:pt x="60" y="216"/>
                  </a:moveTo>
                  <a:cubicBezTo>
                    <a:pt x="82" y="213"/>
                    <a:pt x="82" y="213"/>
                    <a:pt x="82" y="213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0" y="217"/>
                    <a:pt x="60" y="217"/>
                    <a:pt x="60" y="217"/>
                  </a:cubicBezTo>
                  <a:lnTo>
                    <a:pt x="60" y="216"/>
                  </a:lnTo>
                  <a:close/>
                  <a:moveTo>
                    <a:pt x="60" y="221"/>
                  </a:moveTo>
                  <a:cubicBezTo>
                    <a:pt x="69" y="226"/>
                    <a:pt x="69" y="226"/>
                    <a:pt x="69" y="226"/>
                  </a:cubicBezTo>
                  <a:cubicBezTo>
                    <a:pt x="61" y="233"/>
                    <a:pt x="61" y="233"/>
                    <a:pt x="61" y="233"/>
                  </a:cubicBezTo>
                  <a:lnTo>
                    <a:pt x="60" y="221"/>
                  </a:lnTo>
                  <a:close/>
                  <a:moveTo>
                    <a:pt x="62" y="240"/>
                  </a:moveTo>
                  <a:cubicBezTo>
                    <a:pt x="84" y="237"/>
                    <a:pt x="84" y="237"/>
                    <a:pt x="84" y="237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62" y="240"/>
                    <a:pt x="62" y="240"/>
                    <a:pt x="62" y="240"/>
                  </a:cubicBezTo>
                  <a:close/>
                  <a:moveTo>
                    <a:pt x="62" y="244"/>
                  </a:moveTo>
                  <a:cubicBezTo>
                    <a:pt x="71" y="249"/>
                    <a:pt x="71" y="249"/>
                    <a:pt x="71" y="249"/>
                  </a:cubicBezTo>
                  <a:cubicBezTo>
                    <a:pt x="63" y="257"/>
                    <a:pt x="63" y="257"/>
                    <a:pt x="63" y="257"/>
                  </a:cubicBezTo>
                  <a:lnTo>
                    <a:pt x="62" y="244"/>
                  </a:lnTo>
                  <a:close/>
                  <a:moveTo>
                    <a:pt x="64" y="267"/>
                  </a:moveTo>
                  <a:cubicBezTo>
                    <a:pt x="74" y="273"/>
                    <a:pt x="74" y="273"/>
                    <a:pt x="74" y="273"/>
                  </a:cubicBezTo>
                  <a:cubicBezTo>
                    <a:pt x="65" y="281"/>
                    <a:pt x="65" y="281"/>
                    <a:pt x="65" y="281"/>
                  </a:cubicBezTo>
                  <a:lnTo>
                    <a:pt x="64" y="267"/>
                  </a:lnTo>
                  <a:close/>
                  <a:moveTo>
                    <a:pt x="66" y="290"/>
                  </a:moveTo>
                  <a:cubicBezTo>
                    <a:pt x="77" y="296"/>
                    <a:pt x="77" y="296"/>
                    <a:pt x="77" y="296"/>
                  </a:cubicBezTo>
                  <a:cubicBezTo>
                    <a:pt x="67" y="306"/>
                    <a:pt x="67" y="306"/>
                    <a:pt x="67" y="306"/>
                  </a:cubicBezTo>
                  <a:lnTo>
                    <a:pt x="66" y="290"/>
                  </a:lnTo>
                  <a:close/>
                  <a:moveTo>
                    <a:pt x="68" y="315"/>
                  </a:moveTo>
                  <a:cubicBezTo>
                    <a:pt x="78" y="321"/>
                    <a:pt x="78" y="321"/>
                    <a:pt x="78" y="321"/>
                  </a:cubicBezTo>
                  <a:cubicBezTo>
                    <a:pt x="69" y="330"/>
                    <a:pt x="69" y="330"/>
                    <a:pt x="69" y="330"/>
                  </a:cubicBezTo>
                  <a:lnTo>
                    <a:pt x="68" y="315"/>
                  </a:lnTo>
                  <a:close/>
                  <a:moveTo>
                    <a:pt x="90" y="334"/>
                  </a:moveTo>
                  <a:cubicBezTo>
                    <a:pt x="80" y="343"/>
                    <a:pt x="80" y="343"/>
                    <a:pt x="80" y="343"/>
                  </a:cubicBezTo>
                  <a:cubicBezTo>
                    <a:pt x="70" y="336"/>
                    <a:pt x="70" y="336"/>
                    <a:pt x="70" y="336"/>
                  </a:cubicBezTo>
                  <a:lnTo>
                    <a:pt x="90" y="334"/>
                  </a:lnTo>
                  <a:close/>
                  <a:moveTo>
                    <a:pt x="71" y="352"/>
                  </a:moveTo>
                  <a:cubicBezTo>
                    <a:pt x="70" y="340"/>
                    <a:pt x="70" y="340"/>
                    <a:pt x="70" y="340"/>
                  </a:cubicBezTo>
                  <a:cubicBezTo>
                    <a:pt x="78" y="345"/>
                    <a:pt x="78" y="345"/>
                    <a:pt x="78" y="345"/>
                  </a:cubicBezTo>
                  <a:lnTo>
                    <a:pt x="71" y="352"/>
                  </a:lnTo>
                  <a:close/>
                  <a:moveTo>
                    <a:pt x="71" y="356"/>
                  </a:moveTo>
                  <a:cubicBezTo>
                    <a:pt x="81" y="346"/>
                    <a:pt x="81" y="346"/>
                    <a:pt x="81" y="346"/>
                  </a:cubicBezTo>
                  <a:cubicBezTo>
                    <a:pt x="92" y="353"/>
                    <a:pt x="92" y="353"/>
                    <a:pt x="92" y="353"/>
                  </a:cubicBezTo>
                  <a:cubicBezTo>
                    <a:pt x="71" y="356"/>
                    <a:pt x="71" y="356"/>
                    <a:pt x="71" y="356"/>
                  </a:cubicBezTo>
                  <a:close/>
                  <a:moveTo>
                    <a:pt x="71" y="362"/>
                  </a:moveTo>
                  <a:cubicBezTo>
                    <a:pt x="80" y="367"/>
                    <a:pt x="80" y="367"/>
                    <a:pt x="80" y="367"/>
                  </a:cubicBezTo>
                  <a:cubicBezTo>
                    <a:pt x="72" y="374"/>
                    <a:pt x="72" y="374"/>
                    <a:pt x="72" y="374"/>
                  </a:cubicBezTo>
                  <a:lnTo>
                    <a:pt x="71" y="362"/>
                  </a:lnTo>
                  <a:close/>
                  <a:moveTo>
                    <a:pt x="73" y="378"/>
                  </a:moveTo>
                  <a:cubicBezTo>
                    <a:pt x="82" y="369"/>
                    <a:pt x="82" y="369"/>
                    <a:pt x="82" y="369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73" y="379"/>
                    <a:pt x="73" y="379"/>
                    <a:pt x="73" y="379"/>
                  </a:cubicBezTo>
                  <a:lnTo>
                    <a:pt x="73" y="378"/>
                  </a:lnTo>
                  <a:close/>
                  <a:moveTo>
                    <a:pt x="73" y="384"/>
                  </a:moveTo>
                  <a:cubicBezTo>
                    <a:pt x="83" y="390"/>
                    <a:pt x="83" y="390"/>
                    <a:pt x="83" y="390"/>
                  </a:cubicBezTo>
                  <a:cubicBezTo>
                    <a:pt x="74" y="398"/>
                    <a:pt x="74" y="398"/>
                    <a:pt x="74" y="398"/>
                  </a:cubicBezTo>
                  <a:lnTo>
                    <a:pt x="73" y="384"/>
                  </a:lnTo>
                  <a:close/>
                  <a:moveTo>
                    <a:pt x="85" y="391"/>
                  </a:moveTo>
                  <a:cubicBezTo>
                    <a:pt x="96" y="398"/>
                    <a:pt x="96" y="398"/>
                    <a:pt x="96" y="398"/>
                  </a:cubicBezTo>
                  <a:cubicBezTo>
                    <a:pt x="96" y="398"/>
                    <a:pt x="96" y="399"/>
                    <a:pt x="96" y="399"/>
                  </a:cubicBezTo>
                  <a:cubicBezTo>
                    <a:pt x="75" y="401"/>
                    <a:pt x="75" y="401"/>
                    <a:pt x="75" y="401"/>
                  </a:cubicBezTo>
                  <a:lnTo>
                    <a:pt x="85" y="391"/>
                  </a:lnTo>
                  <a:close/>
                  <a:moveTo>
                    <a:pt x="75" y="407"/>
                  </a:moveTo>
                  <a:cubicBezTo>
                    <a:pt x="85" y="413"/>
                    <a:pt x="85" y="413"/>
                    <a:pt x="85" y="413"/>
                  </a:cubicBezTo>
                  <a:cubicBezTo>
                    <a:pt x="76" y="421"/>
                    <a:pt x="76" y="421"/>
                    <a:pt x="76" y="421"/>
                  </a:cubicBezTo>
                  <a:lnTo>
                    <a:pt x="75" y="407"/>
                  </a:lnTo>
                  <a:close/>
                  <a:moveTo>
                    <a:pt x="78" y="443"/>
                  </a:moveTo>
                  <a:cubicBezTo>
                    <a:pt x="77" y="429"/>
                    <a:pt x="77" y="429"/>
                    <a:pt x="77" y="429"/>
                  </a:cubicBezTo>
                  <a:cubicBezTo>
                    <a:pt x="86" y="434"/>
                    <a:pt x="86" y="434"/>
                    <a:pt x="86" y="434"/>
                  </a:cubicBezTo>
                  <a:lnTo>
                    <a:pt x="78" y="443"/>
                  </a:lnTo>
                  <a:close/>
                  <a:moveTo>
                    <a:pt x="90" y="455"/>
                  </a:moveTo>
                  <a:cubicBezTo>
                    <a:pt x="79" y="448"/>
                    <a:pt x="79" y="448"/>
                    <a:pt x="79" y="448"/>
                  </a:cubicBezTo>
                  <a:cubicBezTo>
                    <a:pt x="100" y="446"/>
                    <a:pt x="100" y="446"/>
                    <a:pt x="100" y="446"/>
                  </a:cubicBezTo>
                  <a:lnTo>
                    <a:pt x="90" y="455"/>
                  </a:lnTo>
                  <a:close/>
                  <a:moveTo>
                    <a:pt x="80" y="445"/>
                  </a:moveTo>
                  <a:cubicBezTo>
                    <a:pt x="89" y="436"/>
                    <a:pt x="89" y="436"/>
                    <a:pt x="89" y="436"/>
                  </a:cubicBezTo>
                  <a:cubicBezTo>
                    <a:pt x="101" y="442"/>
                    <a:pt x="101" y="442"/>
                    <a:pt x="101" y="442"/>
                  </a:cubicBezTo>
                  <a:cubicBezTo>
                    <a:pt x="101" y="442"/>
                    <a:pt x="101" y="442"/>
                    <a:pt x="101" y="442"/>
                  </a:cubicBezTo>
                  <a:lnTo>
                    <a:pt x="80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>
            <a:off x="1577506" y="337516"/>
            <a:ext cx="3385750" cy="2084215"/>
            <a:chOff x="2155826" y="2425700"/>
            <a:chExt cx="1833563" cy="1128713"/>
          </a:xfrm>
          <a:solidFill>
            <a:schemeClr val="tx2"/>
          </a:solidFill>
        </p:grpSpPr>
        <p:sp>
          <p:nvSpPr>
            <p:cNvPr id="380" name="Freeform 374"/>
            <p:cNvSpPr>
              <a:spLocks/>
            </p:cNvSpPr>
            <p:nvPr/>
          </p:nvSpPr>
          <p:spPr bwMode="auto">
            <a:xfrm>
              <a:off x="3463926" y="2867025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5"/>
            <p:cNvSpPr>
              <a:spLocks/>
            </p:cNvSpPr>
            <p:nvPr/>
          </p:nvSpPr>
          <p:spPr bwMode="auto">
            <a:xfrm>
              <a:off x="3535364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6"/>
            <p:cNvSpPr>
              <a:spLocks/>
            </p:cNvSpPr>
            <p:nvPr/>
          </p:nvSpPr>
          <p:spPr bwMode="auto">
            <a:xfrm>
              <a:off x="3560764" y="2932113"/>
              <a:ext cx="20638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6 w 11"/>
                <a:gd name="T15" fmla="*/ 5 h 16"/>
                <a:gd name="T16" fmla="*/ 5 w 11"/>
                <a:gd name="T17" fmla="*/ 4 h 16"/>
                <a:gd name="T18" fmla="*/ 6 w 11"/>
                <a:gd name="T19" fmla="*/ 4 h 16"/>
                <a:gd name="T20" fmla="*/ 5 w 11"/>
                <a:gd name="T21" fmla="*/ 4 h 16"/>
                <a:gd name="T22" fmla="*/ 5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4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1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1" y="15"/>
                    <a:pt x="11" y="15"/>
                  </a:cubicBezTo>
                  <a:cubicBezTo>
                    <a:pt x="11" y="14"/>
                    <a:pt x="10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9"/>
                    <a:pt x="2" y="11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7"/>
            <p:cNvSpPr>
              <a:spLocks/>
            </p:cNvSpPr>
            <p:nvPr/>
          </p:nvSpPr>
          <p:spPr bwMode="auto">
            <a:xfrm>
              <a:off x="3514726" y="2905125"/>
              <a:ext cx="20638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7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6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2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4"/>
                    <a:pt x="11" y="14"/>
                  </a:cubicBezTo>
                  <a:cubicBezTo>
                    <a:pt x="11" y="13"/>
                    <a:pt x="11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8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8"/>
            <p:cNvSpPr>
              <a:spLocks/>
            </p:cNvSpPr>
            <p:nvPr/>
          </p:nvSpPr>
          <p:spPr bwMode="auto">
            <a:xfrm>
              <a:off x="2654301" y="2867025"/>
              <a:ext cx="22225" cy="26988"/>
            </a:xfrm>
            <a:custGeom>
              <a:avLst/>
              <a:gdLst>
                <a:gd name="T0" fmla="*/ 2 w 12"/>
                <a:gd name="T1" fmla="*/ 15 h 15"/>
                <a:gd name="T2" fmla="*/ 11 w 12"/>
                <a:gd name="T3" fmla="*/ 15 h 15"/>
                <a:gd name="T4" fmla="*/ 12 w 12"/>
                <a:gd name="T5" fmla="*/ 14 h 15"/>
                <a:gd name="T6" fmla="*/ 11 w 12"/>
                <a:gd name="T7" fmla="*/ 13 h 15"/>
                <a:gd name="T8" fmla="*/ 10 w 12"/>
                <a:gd name="T9" fmla="*/ 13 h 15"/>
                <a:gd name="T10" fmla="*/ 7 w 12"/>
                <a:gd name="T11" fmla="*/ 7 h 15"/>
                <a:gd name="T12" fmla="*/ 7 w 12"/>
                <a:gd name="T13" fmla="*/ 6 h 15"/>
                <a:gd name="T14" fmla="*/ 7 w 12"/>
                <a:gd name="T15" fmla="*/ 5 h 15"/>
                <a:gd name="T16" fmla="*/ 6 w 12"/>
                <a:gd name="T17" fmla="*/ 4 h 15"/>
                <a:gd name="T18" fmla="*/ 7 w 12"/>
                <a:gd name="T19" fmla="*/ 3 h 15"/>
                <a:gd name="T20" fmla="*/ 6 w 12"/>
                <a:gd name="T21" fmla="*/ 3 h 15"/>
                <a:gd name="T22" fmla="*/ 6 w 12"/>
                <a:gd name="T23" fmla="*/ 0 h 15"/>
                <a:gd name="T24" fmla="*/ 6 w 12"/>
                <a:gd name="T25" fmla="*/ 0 h 15"/>
                <a:gd name="T26" fmla="*/ 6 w 12"/>
                <a:gd name="T27" fmla="*/ 3 h 15"/>
                <a:gd name="T28" fmla="*/ 5 w 12"/>
                <a:gd name="T29" fmla="*/ 3 h 15"/>
                <a:gd name="T30" fmla="*/ 6 w 12"/>
                <a:gd name="T31" fmla="*/ 4 h 15"/>
                <a:gd name="T32" fmla="*/ 5 w 12"/>
                <a:gd name="T33" fmla="*/ 5 h 15"/>
                <a:gd name="T34" fmla="*/ 5 w 12"/>
                <a:gd name="T35" fmla="*/ 6 h 15"/>
                <a:gd name="T36" fmla="*/ 5 w 12"/>
                <a:gd name="T37" fmla="*/ 7 h 15"/>
                <a:gd name="T38" fmla="*/ 2 w 12"/>
                <a:gd name="T39" fmla="*/ 13 h 15"/>
                <a:gd name="T40" fmla="*/ 2 w 12"/>
                <a:gd name="T41" fmla="*/ 13 h 15"/>
                <a:gd name="T42" fmla="*/ 0 w 12"/>
                <a:gd name="T43" fmla="*/ 14 h 15"/>
                <a:gd name="T44" fmla="*/ 2 w 12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5">
                  <a:moveTo>
                    <a:pt x="2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4"/>
                    <a:pt x="12" y="14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0"/>
                    <a:pt x="8" y="8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3" y="10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9"/>
            <p:cNvSpPr>
              <a:spLocks/>
            </p:cNvSpPr>
            <p:nvPr/>
          </p:nvSpPr>
          <p:spPr bwMode="auto">
            <a:xfrm>
              <a:off x="2584451" y="2868613"/>
              <a:ext cx="20638" cy="26988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8 h 15"/>
                <a:gd name="T12" fmla="*/ 6 w 11"/>
                <a:gd name="T13" fmla="*/ 6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4 h 15"/>
                <a:gd name="T20" fmla="*/ 5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4 w 11"/>
                <a:gd name="T29" fmla="*/ 4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6 h 15"/>
                <a:gd name="T36" fmla="*/ 5 w 11"/>
                <a:gd name="T37" fmla="*/ 8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5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2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5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0"/>
            <p:cNvSpPr>
              <a:spLocks/>
            </p:cNvSpPr>
            <p:nvPr/>
          </p:nvSpPr>
          <p:spPr bwMode="auto">
            <a:xfrm>
              <a:off x="2559051" y="2932113"/>
              <a:ext cx="19050" cy="28575"/>
            </a:xfrm>
            <a:custGeom>
              <a:avLst/>
              <a:gdLst>
                <a:gd name="T0" fmla="*/ 1 w 11"/>
                <a:gd name="T1" fmla="*/ 16 h 16"/>
                <a:gd name="T2" fmla="*/ 10 w 11"/>
                <a:gd name="T3" fmla="*/ 16 h 16"/>
                <a:gd name="T4" fmla="*/ 11 w 11"/>
                <a:gd name="T5" fmla="*/ 15 h 16"/>
                <a:gd name="T6" fmla="*/ 10 w 11"/>
                <a:gd name="T7" fmla="*/ 14 h 16"/>
                <a:gd name="T8" fmla="*/ 9 w 11"/>
                <a:gd name="T9" fmla="*/ 14 h 16"/>
                <a:gd name="T10" fmla="*/ 6 w 11"/>
                <a:gd name="T11" fmla="*/ 8 h 16"/>
                <a:gd name="T12" fmla="*/ 6 w 11"/>
                <a:gd name="T13" fmla="*/ 6 h 16"/>
                <a:gd name="T14" fmla="*/ 7 w 11"/>
                <a:gd name="T15" fmla="*/ 5 h 16"/>
                <a:gd name="T16" fmla="*/ 6 w 11"/>
                <a:gd name="T17" fmla="*/ 4 h 16"/>
                <a:gd name="T18" fmla="*/ 6 w 11"/>
                <a:gd name="T19" fmla="*/ 4 h 16"/>
                <a:gd name="T20" fmla="*/ 6 w 11"/>
                <a:gd name="T21" fmla="*/ 4 h 16"/>
                <a:gd name="T22" fmla="*/ 6 w 11"/>
                <a:gd name="T23" fmla="*/ 1 h 16"/>
                <a:gd name="T24" fmla="*/ 5 w 11"/>
                <a:gd name="T25" fmla="*/ 1 h 16"/>
                <a:gd name="T26" fmla="*/ 5 w 11"/>
                <a:gd name="T27" fmla="*/ 4 h 16"/>
                <a:gd name="T28" fmla="*/ 5 w 11"/>
                <a:gd name="T29" fmla="*/ 4 h 16"/>
                <a:gd name="T30" fmla="*/ 5 w 11"/>
                <a:gd name="T31" fmla="*/ 4 h 16"/>
                <a:gd name="T32" fmla="*/ 4 w 11"/>
                <a:gd name="T33" fmla="*/ 5 h 16"/>
                <a:gd name="T34" fmla="*/ 5 w 11"/>
                <a:gd name="T35" fmla="*/ 6 h 16"/>
                <a:gd name="T36" fmla="*/ 5 w 11"/>
                <a:gd name="T37" fmla="*/ 8 h 16"/>
                <a:gd name="T38" fmla="*/ 2 w 11"/>
                <a:gd name="T39" fmla="*/ 14 h 16"/>
                <a:gd name="T40" fmla="*/ 1 w 11"/>
                <a:gd name="T41" fmla="*/ 14 h 16"/>
                <a:gd name="T42" fmla="*/ 0 w 11"/>
                <a:gd name="T43" fmla="*/ 15 h 16"/>
                <a:gd name="T44" fmla="*/ 1 w 11"/>
                <a:gd name="T4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6">
                  <a:moveTo>
                    <a:pt x="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4"/>
                    <a:pt x="11" y="14"/>
                    <a:pt x="1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8" y="9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3" y="8"/>
                    <a:pt x="2" y="11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0" y="15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81"/>
            <p:cNvSpPr>
              <a:spLocks/>
            </p:cNvSpPr>
            <p:nvPr/>
          </p:nvSpPr>
          <p:spPr bwMode="auto">
            <a:xfrm>
              <a:off x="2605089" y="2905125"/>
              <a:ext cx="19050" cy="28575"/>
            </a:xfrm>
            <a:custGeom>
              <a:avLst/>
              <a:gdLst>
                <a:gd name="T0" fmla="*/ 1 w 11"/>
                <a:gd name="T1" fmla="*/ 15 h 15"/>
                <a:gd name="T2" fmla="*/ 10 w 11"/>
                <a:gd name="T3" fmla="*/ 15 h 15"/>
                <a:gd name="T4" fmla="*/ 11 w 11"/>
                <a:gd name="T5" fmla="*/ 14 h 15"/>
                <a:gd name="T6" fmla="*/ 10 w 11"/>
                <a:gd name="T7" fmla="*/ 13 h 15"/>
                <a:gd name="T8" fmla="*/ 9 w 11"/>
                <a:gd name="T9" fmla="*/ 13 h 15"/>
                <a:gd name="T10" fmla="*/ 6 w 11"/>
                <a:gd name="T11" fmla="*/ 7 h 15"/>
                <a:gd name="T12" fmla="*/ 6 w 11"/>
                <a:gd name="T13" fmla="*/ 5 h 15"/>
                <a:gd name="T14" fmla="*/ 6 w 11"/>
                <a:gd name="T15" fmla="*/ 5 h 15"/>
                <a:gd name="T16" fmla="*/ 6 w 11"/>
                <a:gd name="T17" fmla="*/ 4 h 15"/>
                <a:gd name="T18" fmla="*/ 6 w 11"/>
                <a:gd name="T19" fmla="*/ 3 h 15"/>
                <a:gd name="T20" fmla="*/ 6 w 11"/>
                <a:gd name="T21" fmla="*/ 3 h 15"/>
                <a:gd name="T22" fmla="*/ 5 w 11"/>
                <a:gd name="T23" fmla="*/ 0 h 15"/>
                <a:gd name="T24" fmla="*/ 5 w 11"/>
                <a:gd name="T25" fmla="*/ 0 h 15"/>
                <a:gd name="T26" fmla="*/ 5 w 11"/>
                <a:gd name="T27" fmla="*/ 3 h 15"/>
                <a:gd name="T28" fmla="*/ 5 w 11"/>
                <a:gd name="T29" fmla="*/ 3 h 15"/>
                <a:gd name="T30" fmla="*/ 5 w 11"/>
                <a:gd name="T31" fmla="*/ 4 h 15"/>
                <a:gd name="T32" fmla="*/ 4 w 11"/>
                <a:gd name="T33" fmla="*/ 5 h 15"/>
                <a:gd name="T34" fmla="*/ 5 w 11"/>
                <a:gd name="T35" fmla="*/ 5 h 15"/>
                <a:gd name="T36" fmla="*/ 5 w 11"/>
                <a:gd name="T37" fmla="*/ 7 h 15"/>
                <a:gd name="T38" fmla="*/ 1 w 11"/>
                <a:gd name="T39" fmla="*/ 13 h 15"/>
                <a:gd name="T40" fmla="*/ 1 w 11"/>
                <a:gd name="T41" fmla="*/ 13 h 15"/>
                <a:gd name="T42" fmla="*/ 0 w 11"/>
                <a:gd name="T43" fmla="*/ 14 h 15"/>
                <a:gd name="T44" fmla="*/ 1 w 11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5">
                  <a:moveTo>
                    <a:pt x="1" y="15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1" y="14"/>
                    <a:pt x="11" y="14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0"/>
                    <a:pt x="7" y="8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8"/>
                    <a:pt x="2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82"/>
            <p:cNvSpPr>
              <a:spLocks noEditPoints="1"/>
            </p:cNvSpPr>
            <p:nvPr/>
          </p:nvSpPr>
          <p:spPr bwMode="auto">
            <a:xfrm>
              <a:off x="2155826" y="2468563"/>
              <a:ext cx="1833563" cy="1085850"/>
            </a:xfrm>
            <a:custGeom>
              <a:avLst/>
              <a:gdLst>
                <a:gd name="T0" fmla="*/ 950 w 997"/>
                <a:gd name="T1" fmla="*/ 257 h 584"/>
                <a:gd name="T2" fmla="*/ 950 w 997"/>
                <a:gd name="T3" fmla="*/ 116 h 584"/>
                <a:gd name="T4" fmla="*/ 925 w 997"/>
                <a:gd name="T5" fmla="*/ 18 h 584"/>
                <a:gd name="T6" fmla="*/ 921 w 997"/>
                <a:gd name="T7" fmla="*/ 25 h 584"/>
                <a:gd name="T8" fmla="*/ 886 w 997"/>
                <a:gd name="T9" fmla="*/ 123 h 584"/>
                <a:gd name="T10" fmla="*/ 893 w 997"/>
                <a:gd name="T11" fmla="*/ 361 h 584"/>
                <a:gd name="T12" fmla="*/ 844 w 997"/>
                <a:gd name="T13" fmla="*/ 430 h 584"/>
                <a:gd name="T14" fmla="*/ 839 w 997"/>
                <a:gd name="T15" fmla="*/ 273 h 584"/>
                <a:gd name="T16" fmla="*/ 841 w 997"/>
                <a:gd name="T17" fmla="*/ 234 h 584"/>
                <a:gd name="T18" fmla="*/ 823 w 997"/>
                <a:gd name="T19" fmla="*/ 202 h 584"/>
                <a:gd name="T20" fmla="*/ 806 w 997"/>
                <a:gd name="T21" fmla="*/ 240 h 584"/>
                <a:gd name="T22" fmla="*/ 800 w 997"/>
                <a:gd name="T23" fmla="*/ 354 h 584"/>
                <a:gd name="T24" fmla="*/ 777 w 997"/>
                <a:gd name="T25" fmla="*/ 503 h 584"/>
                <a:gd name="T26" fmla="*/ 752 w 997"/>
                <a:gd name="T27" fmla="*/ 265 h 584"/>
                <a:gd name="T28" fmla="*/ 729 w 997"/>
                <a:gd name="T29" fmla="*/ 277 h 584"/>
                <a:gd name="T30" fmla="*/ 706 w 997"/>
                <a:gd name="T31" fmla="*/ 281 h 584"/>
                <a:gd name="T32" fmla="*/ 657 w 997"/>
                <a:gd name="T33" fmla="*/ 169 h 584"/>
                <a:gd name="T34" fmla="*/ 651 w 997"/>
                <a:gd name="T35" fmla="*/ 179 h 584"/>
                <a:gd name="T36" fmla="*/ 613 w 997"/>
                <a:gd name="T37" fmla="*/ 203 h 584"/>
                <a:gd name="T38" fmla="*/ 609 w 997"/>
                <a:gd name="T39" fmla="*/ 193 h 584"/>
                <a:gd name="T40" fmla="*/ 605 w 997"/>
                <a:gd name="T41" fmla="*/ 205 h 584"/>
                <a:gd name="T42" fmla="*/ 389 w 997"/>
                <a:gd name="T43" fmla="*/ 203 h 584"/>
                <a:gd name="T44" fmla="*/ 385 w 997"/>
                <a:gd name="T45" fmla="*/ 193 h 584"/>
                <a:gd name="T46" fmla="*/ 381 w 997"/>
                <a:gd name="T47" fmla="*/ 205 h 584"/>
                <a:gd name="T48" fmla="*/ 343 w 997"/>
                <a:gd name="T49" fmla="*/ 166 h 584"/>
                <a:gd name="T50" fmla="*/ 335 w 997"/>
                <a:gd name="T51" fmla="*/ 192 h 584"/>
                <a:gd name="T52" fmla="*/ 281 w 997"/>
                <a:gd name="T53" fmla="*/ 287 h 584"/>
                <a:gd name="T54" fmla="*/ 256 w 997"/>
                <a:gd name="T55" fmla="*/ 288 h 584"/>
                <a:gd name="T56" fmla="*/ 235 w 997"/>
                <a:gd name="T57" fmla="*/ 293 h 584"/>
                <a:gd name="T58" fmla="*/ 189 w 997"/>
                <a:gd name="T59" fmla="*/ 430 h 584"/>
                <a:gd name="T60" fmla="*/ 184 w 997"/>
                <a:gd name="T61" fmla="*/ 273 h 584"/>
                <a:gd name="T62" fmla="*/ 187 w 997"/>
                <a:gd name="T63" fmla="*/ 234 h 584"/>
                <a:gd name="T64" fmla="*/ 169 w 997"/>
                <a:gd name="T65" fmla="*/ 202 h 584"/>
                <a:gd name="T66" fmla="*/ 152 w 997"/>
                <a:gd name="T67" fmla="*/ 240 h 584"/>
                <a:gd name="T68" fmla="*/ 145 w 997"/>
                <a:gd name="T69" fmla="*/ 354 h 584"/>
                <a:gd name="T70" fmla="*/ 119 w 997"/>
                <a:gd name="T71" fmla="*/ 503 h 584"/>
                <a:gd name="T72" fmla="*/ 101 w 997"/>
                <a:gd name="T73" fmla="*/ 257 h 584"/>
                <a:gd name="T74" fmla="*/ 97 w 997"/>
                <a:gd name="T75" fmla="*/ 76 h 584"/>
                <a:gd name="T76" fmla="*/ 73 w 997"/>
                <a:gd name="T77" fmla="*/ 16 h 584"/>
                <a:gd name="T78" fmla="*/ 67 w 997"/>
                <a:gd name="T79" fmla="*/ 45 h 584"/>
                <a:gd name="T80" fmla="*/ 39 w 997"/>
                <a:gd name="T81" fmla="*/ 127 h 584"/>
                <a:gd name="T82" fmla="*/ 32 w 997"/>
                <a:gd name="T83" fmla="*/ 368 h 584"/>
                <a:gd name="T84" fmla="*/ 997 w 997"/>
                <a:gd name="T85" fmla="*/ 503 h 584"/>
                <a:gd name="T86" fmla="*/ 61 w 997"/>
                <a:gd name="T87" fmla="*/ 78 h 584"/>
                <a:gd name="T88" fmla="*/ 84 w 997"/>
                <a:gd name="T89" fmla="*/ 111 h 584"/>
                <a:gd name="T90" fmla="*/ 169 w 997"/>
                <a:gd name="T91" fmla="*/ 263 h 584"/>
                <a:gd name="T92" fmla="*/ 176 w 997"/>
                <a:gd name="T93" fmla="*/ 263 h 584"/>
                <a:gd name="T94" fmla="*/ 250 w 997"/>
                <a:gd name="T95" fmla="*/ 432 h 584"/>
                <a:gd name="T96" fmla="*/ 329 w 997"/>
                <a:gd name="T97" fmla="*/ 255 h 584"/>
                <a:gd name="T98" fmla="*/ 315 w 997"/>
                <a:gd name="T99" fmla="*/ 281 h 584"/>
                <a:gd name="T100" fmla="*/ 358 w 997"/>
                <a:gd name="T101" fmla="*/ 400 h 584"/>
                <a:gd name="T102" fmla="*/ 364 w 997"/>
                <a:gd name="T103" fmla="*/ 244 h 584"/>
                <a:gd name="T104" fmla="*/ 430 w 997"/>
                <a:gd name="T105" fmla="*/ 503 h 584"/>
                <a:gd name="T106" fmla="*/ 614 w 997"/>
                <a:gd name="T107" fmla="*/ 241 h 584"/>
                <a:gd name="T108" fmla="*/ 630 w 997"/>
                <a:gd name="T109" fmla="*/ 244 h 584"/>
                <a:gd name="T110" fmla="*/ 686 w 997"/>
                <a:gd name="T111" fmla="*/ 449 h 584"/>
                <a:gd name="T112" fmla="*/ 678 w 997"/>
                <a:gd name="T113" fmla="*/ 281 h 584"/>
                <a:gd name="T114" fmla="*/ 762 w 997"/>
                <a:gd name="T115" fmla="*/ 458 h 584"/>
                <a:gd name="T116" fmla="*/ 812 w 997"/>
                <a:gd name="T117" fmla="*/ 263 h 584"/>
                <a:gd name="T118" fmla="*/ 830 w 997"/>
                <a:gd name="T119" fmla="*/ 263 h 584"/>
                <a:gd name="T120" fmla="*/ 835 w 997"/>
                <a:gd name="T121" fmla="*/ 263 h 584"/>
                <a:gd name="T122" fmla="*/ 921 w 997"/>
                <a:gd name="T123" fmla="*/ 78 h 584"/>
                <a:gd name="T124" fmla="*/ 938 w 997"/>
                <a:gd name="T125" fmla="*/ 7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7" h="584">
                  <a:moveTo>
                    <a:pt x="973" y="503"/>
                  </a:moveTo>
                  <a:cubicBezTo>
                    <a:pt x="973" y="488"/>
                    <a:pt x="973" y="488"/>
                    <a:pt x="973" y="488"/>
                  </a:cubicBezTo>
                  <a:cubicBezTo>
                    <a:pt x="955" y="488"/>
                    <a:pt x="955" y="488"/>
                    <a:pt x="955" y="488"/>
                  </a:cubicBezTo>
                  <a:cubicBezTo>
                    <a:pt x="952" y="372"/>
                    <a:pt x="952" y="372"/>
                    <a:pt x="952" y="372"/>
                  </a:cubicBezTo>
                  <a:cubicBezTo>
                    <a:pt x="955" y="372"/>
                    <a:pt x="955" y="372"/>
                    <a:pt x="955" y="372"/>
                  </a:cubicBezTo>
                  <a:cubicBezTo>
                    <a:pt x="959" y="372"/>
                    <a:pt x="962" y="372"/>
                    <a:pt x="962" y="368"/>
                  </a:cubicBezTo>
                  <a:cubicBezTo>
                    <a:pt x="962" y="364"/>
                    <a:pt x="959" y="361"/>
                    <a:pt x="955" y="361"/>
                  </a:cubicBezTo>
                  <a:cubicBezTo>
                    <a:pt x="952" y="361"/>
                    <a:pt x="952" y="361"/>
                    <a:pt x="952" y="361"/>
                  </a:cubicBezTo>
                  <a:cubicBezTo>
                    <a:pt x="950" y="257"/>
                    <a:pt x="950" y="257"/>
                    <a:pt x="950" y="257"/>
                  </a:cubicBezTo>
                  <a:cubicBezTo>
                    <a:pt x="955" y="257"/>
                    <a:pt x="955" y="257"/>
                    <a:pt x="955" y="257"/>
                  </a:cubicBezTo>
                  <a:cubicBezTo>
                    <a:pt x="959" y="257"/>
                    <a:pt x="962" y="257"/>
                    <a:pt x="962" y="253"/>
                  </a:cubicBezTo>
                  <a:cubicBezTo>
                    <a:pt x="962" y="249"/>
                    <a:pt x="959" y="246"/>
                    <a:pt x="955" y="246"/>
                  </a:cubicBezTo>
                  <a:cubicBezTo>
                    <a:pt x="949" y="246"/>
                    <a:pt x="949" y="246"/>
                    <a:pt x="949" y="246"/>
                  </a:cubicBezTo>
                  <a:cubicBezTo>
                    <a:pt x="947" y="127"/>
                    <a:pt x="947" y="127"/>
                    <a:pt x="947" y="127"/>
                  </a:cubicBezTo>
                  <a:cubicBezTo>
                    <a:pt x="955" y="127"/>
                    <a:pt x="955" y="127"/>
                    <a:pt x="955" y="127"/>
                  </a:cubicBezTo>
                  <a:cubicBezTo>
                    <a:pt x="959" y="127"/>
                    <a:pt x="962" y="127"/>
                    <a:pt x="962" y="123"/>
                  </a:cubicBezTo>
                  <a:cubicBezTo>
                    <a:pt x="962" y="119"/>
                    <a:pt x="959" y="116"/>
                    <a:pt x="955" y="116"/>
                  </a:cubicBezTo>
                  <a:cubicBezTo>
                    <a:pt x="950" y="116"/>
                    <a:pt x="950" y="116"/>
                    <a:pt x="950" y="116"/>
                  </a:cubicBezTo>
                  <a:cubicBezTo>
                    <a:pt x="950" y="76"/>
                    <a:pt x="950" y="76"/>
                    <a:pt x="950" y="76"/>
                  </a:cubicBezTo>
                  <a:cubicBezTo>
                    <a:pt x="952" y="76"/>
                    <a:pt x="952" y="76"/>
                    <a:pt x="952" y="76"/>
                  </a:cubicBezTo>
                  <a:cubicBezTo>
                    <a:pt x="955" y="76"/>
                    <a:pt x="958" y="75"/>
                    <a:pt x="958" y="72"/>
                  </a:cubicBezTo>
                  <a:cubicBezTo>
                    <a:pt x="958" y="69"/>
                    <a:pt x="955" y="67"/>
                    <a:pt x="952" y="67"/>
                  </a:cubicBezTo>
                  <a:cubicBezTo>
                    <a:pt x="951" y="66"/>
                    <a:pt x="951" y="66"/>
                    <a:pt x="951" y="66"/>
                  </a:cubicBezTo>
                  <a:cubicBezTo>
                    <a:pt x="948" y="54"/>
                    <a:pt x="938" y="46"/>
                    <a:pt x="927" y="45"/>
                  </a:cubicBezTo>
                  <a:cubicBezTo>
                    <a:pt x="927" y="25"/>
                    <a:pt x="927" y="25"/>
                    <a:pt x="927" y="25"/>
                  </a:cubicBezTo>
                  <a:cubicBezTo>
                    <a:pt x="928" y="24"/>
                    <a:pt x="929" y="23"/>
                    <a:pt x="929" y="21"/>
                  </a:cubicBezTo>
                  <a:cubicBezTo>
                    <a:pt x="929" y="20"/>
                    <a:pt x="927" y="18"/>
                    <a:pt x="925" y="18"/>
                  </a:cubicBezTo>
                  <a:cubicBezTo>
                    <a:pt x="926" y="17"/>
                    <a:pt x="927" y="17"/>
                    <a:pt x="927" y="16"/>
                  </a:cubicBezTo>
                  <a:cubicBezTo>
                    <a:pt x="927" y="15"/>
                    <a:pt x="926" y="14"/>
                    <a:pt x="925" y="14"/>
                  </a:cubicBezTo>
                  <a:cubicBezTo>
                    <a:pt x="925" y="8"/>
                    <a:pt x="924" y="3"/>
                    <a:pt x="924" y="2"/>
                  </a:cubicBezTo>
                  <a:cubicBezTo>
                    <a:pt x="924" y="0"/>
                    <a:pt x="923" y="0"/>
                    <a:pt x="923" y="2"/>
                  </a:cubicBezTo>
                  <a:cubicBezTo>
                    <a:pt x="923" y="3"/>
                    <a:pt x="923" y="8"/>
                    <a:pt x="922" y="14"/>
                  </a:cubicBezTo>
                  <a:cubicBezTo>
                    <a:pt x="921" y="14"/>
                    <a:pt x="921" y="15"/>
                    <a:pt x="921" y="16"/>
                  </a:cubicBezTo>
                  <a:cubicBezTo>
                    <a:pt x="921" y="17"/>
                    <a:pt x="921" y="17"/>
                    <a:pt x="922" y="18"/>
                  </a:cubicBezTo>
                  <a:cubicBezTo>
                    <a:pt x="920" y="18"/>
                    <a:pt x="918" y="20"/>
                    <a:pt x="918" y="21"/>
                  </a:cubicBezTo>
                  <a:cubicBezTo>
                    <a:pt x="918" y="23"/>
                    <a:pt x="919" y="24"/>
                    <a:pt x="921" y="25"/>
                  </a:cubicBezTo>
                  <a:cubicBezTo>
                    <a:pt x="921" y="45"/>
                    <a:pt x="921" y="45"/>
                    <a:pt x="921" y="45"/>
                  </a:cubicBezTo>
                  <a:cubicBezTo>
                    <a:pt x="909" y="46"/>
                    <a:pt x="900" y="55"/>
                    <a:pt x="897" y="66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3" y="67"/>
                    <a:pt x="890" y="69"/>
                    <a:pt x="890" y="72"/>
                  </a:cubicBezTo>
                  <a:cubicBezTo>
                    <a:pt x="890" y="75"/>
                    <a:pt x="893" y="76"/>
                    <a:pt x="896" y="76"/>
                  </a:cubicBezTo>
                  <a:cubicBezTo>
                    <a:pt x="897" y="76"/>
                    <a:pt x="897" y="76"/>
                    <a:pt x="897" y="76"/>
                  </a:cubicBezTo>
                  <a:cubicBezTo>
                    <a:pt x="897" y="116"/>
                    <a:pt x="897" y="116"/>
                    <a:pt x="897" y="116"/>
                  </a:cubicBezTo>
                  <a:cubicBezTo>
                    <a:pt x="893" y="116"/>
                    <a:pt x="893" y="116"/>
                    <a:pt x="893" y="116"/>
                  </a:cubicBezTo>
                  <a:cubicBezTo>
                    <a:pt x="889" y="116"/>
                    <a:pt x="886" y="119"/>
                    <a:pt x="886" y="123"/>
                  </a:cubicBezTo>
                  <a:cubicBezTo>
                    <a:pt x="886" y="127"/>
                    <a:pt x="889" y="127"/>
                    <a:pt x="893" y="127"/>
                  </a:cubicBezTo>
                  <a:cubicBezTo>
                    <a:pt x="901" y="127"/>
                    <a:pt x="901" y="127"/>
                    <a:pt x="901" y="127"/>
                  </a:cubicBezTo>
                  <a:cubicBezTo>
                    <a:pt x="898" y="246"/>
                    <a:pt x="898" y="246"/>
                    <a:pt x="898" y="246"/>
                  </a:cubicBezTo>
                  <a:cubicBezTo>
                    <a:pt x="893" y="246"/>
                    <a:pt x="893" y="246"/>
                    <a:pt x="893" y="246"/>
                  </a:cubicBezTo>
                  <a:cubicBezTo>
                    <a:pt x="889" y="246"/>
                    <a:pt x="886" y="249"/>
                    <a:pt x="886" y="253"/>
                  </a:cubicBezTo>
                  <a:cubicBezTo>
                    <a:pt x="886" y="257"/>
                    <a:pt x="889" y="257"/>
                    <a:pt x="893" y="257"/>
                  </a:cubicBezTo>
                  <a:cubicBezTo>
                    <a:pt x="898" y="257"/>
                    <a:pt x="898" y="257"/>
                    <a:pt x="898" y="257"/>
                  </a:cubicBezTo>
                  <a:cubicBezTo>
                    <a:pt x="896" y="361"/>
                    <a:pt x="896" y="361"/>
                    <a:pt x="896" y="361"/>
                  </a:cubicBezTo>
                  <a:cubicBezTo>
                    <a:pt x="893" y="361"/>
                    <a:pt x="893" y="361"/>
                    <a:pt x="893" y="361"/>
                  </a:cubicBezTo>
                  <a:cubicBezTo>
                    <a:pt x="889" y="361"/>
                    <a:pt x="886" y="364"/>
                    <a:pt x="886" y="368"/>
                  </a:cubicBezTo>
                  <a:cubicBezTo>
                    <a:pt x="886" y="372"/>
                    <a:pt x="889" y="372"/>
                    <a:pt x="893" y="372"/>
                  </a:cubicBezTo>
                  <a:cubicBezTo>
                    <a:pt x="895" y="372"/>
                    <a:pt x="895" y="372"/>
                    <a:pt x="895" y="372"/>
                  </a:cubicBezTo>
                  <a:cubicBezTo>
                    <a:pt x="893" y="488"/>
                    <a:pt x="893" y="488"/>
                    <a:pt x="893" y="488"/>
                  </a:cubicBezTo>
                  <a:cubicBezTo>
                    <a:pt x="875" y="488"/>
                    <a:pt x="875" y="488"/>
                    <a:pt x="875" y="488"/>
                  </a:cubicBezTo>
                  <a:cubicBezTo>
                    <a:pt x="875" y="503"/>
                    <a:pt x="875" y="503"/>
                    <a:pt x="875" y="503"/>
                  </a:cubicBezTo>
                  <a:cubicBezTo>
                    <a:pt x="844" y="503"/>
                    <a:pt x="844" y="503"/>
                    <a:pt x="844" y="503"/>
                  </a:cubicBezTo>
                  <a:cubicBezTo>
                    <a:pt x="842" y="430"/>
                    <a:pt x="842" y="430"/>
                    <a:pt x="842" y="430"/>
                  </a:cubicBezTo>
                  <a:cubicBezTo>
                    <a:pt x="844" y="430"/>
                    <a:pt x="844" y="430"/>
                    <a:pt x="844" y="430"/>
                  </a:cubicBezTo>
                  <a:cubicBezTo>
                    <a:pt x="846" y="430"/>
                    <a:pt x="848" y="430"/>
                    <a:pt x="848" y="427"/>
                  </a:cubicBezTo>
                  <a:cubicBezTo>
                    <a:pt x="848" y="425"/>
                    <a:pt x="846" y="423"/>
                    <a:pt x="844" y="423"/>
                  </a:cubicBezTo>
                  <a:cubicBezTo>
                    <a:pt x="842" y="423"/>
                    <a:pt x="842" y="423"/>
                    <a:pt x="842" y="423"/>
                  </a:cubicBezTo>
                  <a:cubicBezTo>
                    <a:pt x="841" y="357"/>
                    <a:pt x="841" y="357"/>
                    <a:pt x="841" y="357"/>
                  </a:cubicBezTo>
                  <a:cubicBezTo>
                    <a:pt x="844" y="357"/>
                    <a:pt x="844" y="357"/>
                    <a:pt x="844" y="357"/>
                  </a:cubicBezTo>
                  <a:cubicBezTo>
                    <a:pt x="846" y="357"/>
                    <a:pt x="848" y="356"/>
                    <a:pt x="848" y="354"/>
                  </a:cubicBezTo>
                  <a:cubicBezTo>
                    <a:pt x="848" y="351"/>
                    <a:pt x="846" y="349"/>
                    <a:pt x="844" y="349"/>
                  </a:cubicBezTo>
                  <a:cubicBezTo>
                    <a:pt x="840" y="349"/>
                    <a:pt x="840" y="349"/>
                    <a:pt x="840" y="349"/>
                  </a:cubicBezTo>
                  <a:cubicBezTo>
                    <a:pt x="839" y="273"/>
                    <a:pt x="839" y="273"/>
                    <a:pt x="839" y="2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6" y="273"/>
                    <a:pt x="848" y="273"/>
                    <a:pt x="848" y="271"/>
                  </a:cubicBezTo>
                  <a:cubicBezTo>
                    <a:pt x="848" y="268"/>
                    <a:pt x="846" y="266"/>
                    <a:pt x="844" y="266"/>
                  </a:cubicBezTo>
                  <a:cubicBezTo>
                    <a:pt x="841" y="266"/>
                    <a:pt x="841" y="266"/>
                    <a:pt x="841" y="266"/>
                  </a:cubicBezTo>
                  <a:cubicBezTo>
                    <a:pt x="841" y="240"/>
                    <a:pt x="841" y="240"/>
                    <a:pt x="841" y="240"/>
                  </a:cubicBezTo>
                  <a:cubicBezTo>
                    <a:pt x="842" y="240"/>
                    <a:pt x="842" y="240"/>
                    <a:pt x="842" y="240"/>
                  </a:cubicBezTo>
                  <a:cubicBezTo>
                    <a:pt x="844" y="240"/>
                    <a:pt x="846" y="240"/>
                    <a:pt x="846" y="238"/>
                  </a:cubicBezTo>
                  <a:cubicBezTo>
                    <a:pt x="846" y="236"/>
                    <a:pt x="844" y="235"/>
                    <a:pt x="842" y="235"/>
                  </a:cubicBezTo>
                  <a:cubicBezTo>
                    <a:pt x="841" y="234"/>
                    <a:pt x="841" y="234"/>
                    <a:pt x="841" y="234"/>
                  </a:cubicBezTo>
                  <a:cubicBezTo>
                    <a:pt x="840" y="227"/>
                    <a:pt x="833" y="221"/>
                    <a:pt x="826" y="220"/>
                  </a:cubicBezTo>
                  <a:cubicBezTo>
                    <a:pt x="826" y="209"/>
                    <a:pt x="826" y="209"/>
                    <a:pt x="826" y="209"/>
                  </a:cubicBezTo>
                  <a:cubicBezTo>
                    <a:pt x="827" y="209"/>
                    <a:pt x="827" y="208"/>
                    <a:pt x="827" y="207"/>
                  </a:cubicBezTo>
                  <a:cubicBezTo>
                    <a:pt x="827" y="206"/>
                    <a:pt x="826" y="205"/>
                    <a:pt x="825" y="205"/>
                  </a:cubicBezTo>
                  <a:cubicBezTo>
                    <a:pt x="826" y="204"/>
                    <a:pt x="826" y="204"/>
                    <a:pt x="826" y="203"/>
                  </a:cubicBezTo>
                  <a:cubicBezTo>
                    <a:pt x="826" y="203"/>
                    <a:pt x="825" y="202"/>
                    <a:pt x="825" y="202"/>
                  </a:cubicBezTo>
                  <a:cubicBezTo>
                    <a:pt x="824" y="198"/>
                    <a:pt x="824" y="194"/>
                    <a:pt x="824" y="194"/>
                  </a:cubicBezTo>
                  <a:cubicBezTo>
                    <a:pt x="824" y="192"/>
                    <a:pt x="823" y="192"/>
                    <a:pt x="823" y="194"/>
                  </a:cubicBezTo>
                  <a:cubicBezTo>
                    <a:pt x="823" y="194"/>
                    <a:pt x="823" y="198"/>
                    <a:pt x="823" y="202"/>
                  </a:cubicBezTo>
                  <a:cubicBezTo>
                    <a:pt x="822" y="202"/>
                    <a:pt x="822" y="203"/>
                    <a:pt x="822" y="203"/>
                  </a:cubicBezTo>
                  <a:cubicBezTo>
                    <a:pt x="822" y="204"/>
                    <a:pt x="822" y="204"/>
                    <a:pt x="823" y="205"/>
                  </a:cubicBezTo>
                  <a:cubicBezTo>
                    <a:pt x="821" y="205"/>
                    <a:pt x="820" y="206"/>
                    <a:pt x="820" y="207"/>
                  </a:cubicBezTo>
                  <a:cubicBezTo>
                    <a:pt x="820" y="208"/>
                    <a:pt x="821" y="209"/>
                    <a:pt x="822" y="210"/>
                  </a:cubicBezTo>
                  <a:cubicBezTo>
                    <a:pt x="822" y="220"/>
                    <a:pt x="822" y="220"/>
                    <a:pt x="822" y="220"/>
                  </a:cubicBezTo>
                  <a:cubicBezTo>
                    <a:pt x="815" y="221"/>
                    <a:pt x="808" y="227"/>
                    <a:pt x="807" y="234"/>
                  </a:cubicBezTo>
                  <a:cubicBezTo>
                    <a:pt x="806" y="235"/>
                    <a:pt x="806" y="235"/>
                    <a:pt x="806" y="235"/>
                  </a:cubicBezTo>
                  <a:cubicBezTo>
                    <a:pt x="804" y="235"/>
                    <a:pt x="802" y="236"/>
                    <a:pt x="802" y="238"/>
                  </a:cubicBezTo>
                  <a:cubicBezTo>
                    <a:pt x="802" y="240"/>
                    <a:pt x="804" y="240"/>
                    <a:pt x="806" y="240"/>
                  </a:cubicBezTo>
                  <a:cubicBezTo>
                    <a:pt x="807" y="240"/>
                    <a:pt x="807" y="240"/>
                    <a:pt x="807" y="240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804" y="266"/>
                    <a:pt x="804" y="266"/>
                    <a:pt x="804" y="266"/>
                  </a:cubicBezTo>
                  <a:cubicBezTo>
                    <a:pt x="802" y="266"/>
                    <a:pt x="800" y="268"/>
                    <a:pt x="800" y="271"/>
                  </a:cubicBezTo>
                  <a:cubicBezTo>
                    <a:pt x="800" y="273"/>
                    <a:pt x="802" y="273"/>
                    <a:pt x="804" y="273"/>
                  </a:cubicBezTo>
                  <a:cubicBezTo>
                    <a:pt x="809" y="273"/>
                    <a:pt x="809" y="273"/>
                    <a:pt x="809" y="273"/>
                  </a:cubicBezTo>
                  <a:cubicBezTo>
                    <a:pt x="808" y="349"/>
                    <a:pt x="808" y="349"/>
                    <a:pt x="808" y="349"/>
                  </a:cubicBezTo>
                  <a:cubicBezTo>
                    <a:pt x="804" y="349"/>
                    <a:pt x="804" y="349"/>
                    <a:pt x="804" y="349"/>
                  </a:cubicBezTo>
                  <a:cubicBezTo>
                    <a:pt x="802" y="349"/>
                    <a:pt x="800" y="351"/>
                    <a:pt x="800" y="354"/>
                  </a:cubicBezTo>
                  <a:cubicBezTo>
                    <a:pt x="800" y="356"/>
                    <a:pt x="802" y="357"/>
                    <a:pt x="804" y="357"/>
                  </a:cubicBezTo>
                  <a:cubicBezTo>
                    <a:pt x="808" y="357"/>
                    <a:pt x="808" y="357"/>
                    <a:pt x="808" y="357"/>
                  </a:cubicBezTo>
                  <a:cubicBezTo>
                    <a:pt x="806" y="423"/>
                    <a:pt x="806" y="423"/>
                    <a:pt x="806" y="423"/>
                  </a:cubicBezTo>
                  <a:cubicBezTo>
                    <a:pt x="804" y="423"/>
                    <a:pt x="804" y="423"/>
                    <a:pt x="804" y="423"/>
                  </a:cubicBezTo>
                  <a:cubicBezTo>
                    <a:pt x="802" y="423"/>
                    <a:pt x="800" y="425"/>
                    <a:pt x="800" y="427"/>
                  </a:cubicBezTo>
                  <a:cubicBezTo>
                    <a:pt x="800" y="430"/>
                    <a:pt x="802" y="430"/>
                    <a:pt x="804" y="430"/>
                  </a:cubicBezTo>
                  <a:cubicBezTo>
                    <a:pt x="806" y="430"/>
                    <a:pt x="806" y="430"/>
                    <a:pt x="806" y="430"/>
                  </a:cubicBezTo>
                  <a:cubicBezTo>
                    <a:pt x="804" y="503"/>
                    <a:pt x="804" y="503"/>
                    <a:pt x="804" y="503"/>
                  </a:cubicBezTo>
                  <a:cubicBezTo>
                    <a:pt x="777" y="503"/>
                    <a:pt x="777" y="503"/>
                    <a:pt x="777" y="503"/>
                  </a:cubicBezTo>
                  <a:cubicBezTo>
                    <a:pt x="777" y="298"/>
                    <a:pt x="777" y="298"/>
                    <a:pt x="777" y="298"/>
                  </a:cubicBezTo>
                  <a:cubicBezTo>
                    <a:pt x="773" y="297"/>
                    <a:pt x="773" y="297"/>
                    <a:pt x="773" y="297"/>
                  </a:cubicBezTo>
                  <a:cubicBezTo>
                    <a:pt x="773" y="268"/>
                    <a:pt x="773" y="268"/>
                    <a:pt x="773" y="268"/>
                  </a:cubicBezTo>
                  <a:cubicBezTo>
                    <a:pt x="766" y="268"/>
                    <a:pt x="766" y="268"/>
                    <a:pt x="766" y="268"/>
                  </a:cubicBezTo>
                  <a:cubicBezTo>
                    <a:pt x="766" y="295"/>
                    <a:pt x="766" y="295"/>
                    <a:pt x="766" y="295"/>
                  </a:cubicBezTo>
                  <a:cubicBezTo>
                    <a:pt x="759" y="293"/>
                    <a:pt x="759" y="293"/>
                    <a:pt x="759" y="293"/>
                  </a:cubicBezTo>
                  <a:cubicBezTo>
                    <a:pt x="759" y="234"/>
                    <a:pt x="759" y="234"/>
                    <a:pt x="759" y="234"/>
                  </a:cubicBezTo>
                  <a:cubicBezTo>
                    <a:pt x="752" y="234"/>
                    <a:pt x="752" y="234"/>
                    <a:pt x="752" y="234"/>
                  </a:cubicBezTo>
                  <a:cubicBezTo>
                    <a:pt x="752" y="265"/>
                    <a:pt x="752" y="265"/>
                    <a:pt x="752" y="265"/>
                  </a:cubicBezTo>
                  <a:cubicBezTo>
                    <a:pt x="748" y="265"/>
                    <a:pt x="748" y="265"/>
                    <a:pt x="748" y="265"/>
                  </a:cubicBezTo>
                  <a:cubicBezTo>
                    <a:pt x="748" y="253"/>
                    <a:pt x="748" y="253"/>
                    <a:pt x="748" y="253"/>
                  </a:cubicBezTo>
                  <a:cubicBezTo>
                    <a:pt x="741" y="253"/>
                    <a:pt x="741" y="253"/>
                    <a:pt x="741" y="253"/>
                  </a:cubicBezTo>
                  <a:cubicBezTo>
                    <a:pt x="741" y="265"/>
                    <a:pt x="741" y="265"/>
                    <a:pt x="741" y="265"/>
                  </a:cubicBezTo>
                  <a:cubicBezTo>
                    <a:pt x="738" y="265"/>
                    <a:pt x="738" y="265"/>
                    <a:pt x="738" y="265"/>
                  </a:cubicBezTo>
                  <a:cubicBezTo>
                    <a:pt x="738" y="288"/>
                    <a:pt x="738" y="288"/>
                    <a:pt x="738" y="288"/>
                  </a:cubicBezTo>
                  <a:cubicBezTo>
                    <a:pt x="737" y="288"/>
                    <a:pt x="737" y="288"/>
                    <a:pt x="737" y="288"/>
                  </a:cubicBezTo>
                  <a:cubicBezTo>
                    <a:pt x="737" y="265"/>
                    <a:pt x="737" y="265"/>
                    <a:pt x="737" y="265"/>
                  </a:cubicBezTo>
                  <a:cubicBezTo>
                    <a:pt x="729" y="277"/>
                    <a:pt x="729" y="277"/>
                    <a:pt x="729" y="277"/>
                  </a:cubicBezTo>
                  <a:cubicBezTo>
                    <a:pt x="729" y="286"/>
                    <a:pt x="729" y="286"/>
                    <a:pt x="729" y="286"/>
                  </a:cubicBezTo>
                  <a:cubicBezTo>
                    <a:pt x="720" y="283"/>
                    <a:pt x="720" y="283"/>
                    <a:pt x="720" y="283"/>
                  </a:cubicBezTo>
                  <a:cubicBezTo>
                    <a:pt x="720" y="232"/>
                    <a:pt x="720" y="232"/>
                    <a:pt x="720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81"/>
                    <a:pt x="713" y="281"/>
                    <a:pt x="713" y="281"/>
                  </a:cubicBezTo>
                  <a:cubicBezTo>
                    <a:pt x="713" y="287"/>
                    <a:pt x="713" y="287"/>
                    <a:pt x="713" y="287"/>
                  </a:cubicBezTo>
                  <a:cubicBezTo>
                    <a:pt x="713" y="503"/>
                    <a:pt x="713" y="503"/>
                    <a:pt x="713" y="503"/>
                  </a:cubicBezTo>
                  <a:cubicBezTo>
                    <a:pt x="706" y="503"/>
                    <a:pt x="706" y="503"/>
                    <a:pt x="706" y="503"/>
                  </a:cubicBezTo>
                  <a:cubicBezTo>
                    <a:pt x="706" y="281"/>
                    <a:pt x="706" y="281"/>
                    <a:pt x="706" y="281"/>
                  </a:cubicBezTo>
                  <a:cubicBezTo>
                    <a:pt x="700" y="281"/>
                    <a:pt x="700" y="281"/>
                    <a:pt x="700" y="281"/>
                  </a:cubicBezTo>
                  <a:cubicBezTo>
                    <a:pt x="700" y="241"/>
                    <a:pt x="700" y="241"/>
                    <a:pt x="700" y="241"/>
                  </a:cubicBezTo>
                  <a:cubicBezTo>
                    <a:pt x="702" y="240"/>
                    <a:pt x="703" y="239"/>
                    <a:pt x="703" y="237"/>
                  </a:cubicBezTo>
                  <a:cubicBezTo>
                    <a:pt x="703" y="236"/>
                    <a:pt x="701" y="234"/>
                    <a:pt x="699" y="234"/>
                  </a:cubicBezTo>
                  <a:cubicBezTo>
                    <a:pt x="695" y="234"/>
                    <a:pt x="695" y="234"/>
                    <a:pt x="695" y="234"/>
                  </a:cubicBezTo>
                  <a:cubicBezTo>
                    <a:pt x="694" y="211"/>
                    <a:pt x="679" y="193"/>
                    <a:pt x="659" y="192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1" y="178"/>
                    <a:pt x="662" y="176"/>
                    <a:pt x="662" y="174"/>
                  </a:cubicBezTo>
                  <a:cubicBezTo>
                    <a:pt x="662" y="172"/>
                    <a:pt x="660" y="170"/>
                    <a:pt x="657" y="169"/>
                  </a:cubicBezTo>
                  <a:cubicBezTo>
                    <a:pt x="658" y="168"/>
                    <a:pt x="659" y="167"/>
                    <a:pt x="659" y="166"/>
                  </a:cubicBezTo>
                  <a:cubicBezTo>
                    <a:pt x="659" y="165"/>
                    <a:pt x="658" y="164"/>
                    <a:pt x="656" y="163"/>
                  </a:cubicBezTo>
                  <a:cubicBezTo>
                    <a:pt x="656" y="156"/>
                    <a:pt x="656" y="148"/>
                    <a:pt x="656" y="147"/>
                  </a:cubicBezTo>
                  <a:cubicBezTo>
                    <a:pt x="656" y="144"/>
                    <a:pt x="654" y="144"/>
                    <a:pt x="654" y="147"/>
                  </a:cubicBezTo>
                  <a:cubicBezTo>
                    <a:pt x="654" y="148"/>
                    <a:pt x="653" y="156"/>
                    <a:pt x="653" y="163"/>
                  </a:cubicBezTo>
                  <a:cubicBezTo>
                    <a:pt x="651" y="164"/>
                    <a:pt x="650" y="165"/>
                    <a:pt x="650" y="166"/>
                  </a:cubicBezTo>
                  <a:cubicBezTo>
                    <a:pt x="650" y="167"/>
                    <a:pt x="651" y="168"/>
                    <a:pt x="652" y="169"/>
                  </a:cubicBezTo>
                  <a:cubicBezTo>
                    <a:pt x="649" y="170"/>
                    <a:pt x="647" y="172"/>
                    <a:pt x="647" y="174"/>
                  </a:cubicBezTo>
                  <a:cubicBezTo>
                    <a:pt x="647" y="176"/>
                    <a:pt x="649" y="178"/>
                    <a:pt x="651" y="179"/>
                  </a:cubicBezTo>
                  <a:cubicBezTo>
                    <a:pt x="651" y="192"/>
                    <a:pt x="651" y="192"/>
                    <a:pt x="651" y="192"/>
                  </a:cubicBezTo>
                  <a:cubicBezTo>
                    <a:pt x="633" y="195"/>
                    <a:pt x="619" y="213"/>
                    <a:pt x="618" y="234"/>
                  </a:cubicBezTo>
                  <a:cubicBezTo>
                    <a:pt x="614" y="234"/>
                    <a:pt x="614" y="234"/>
                    <a:pt x="614" y="234"/>
                  </a:cubicBezTo>
                  <a:cubicBezTo>
                    <a:pt x="614" y="234"/>
                    <a:pt x="613" y="234"/>
                    <a:pt x="613" y="234"/>
                  </a:cubicBezTo>
                  <a:cubicBezTo>
                    <a:pt x="613" y="205"/>
                    <a:pt x="613" y="205"/>
                    <a:pt x="613" y="205"/>
                  </a:cubicBezTo>
                  <a:cubicBezTo>
                    <a:pt x="614" y="205"/>
                    <a:pt x="614" y="205"/>
                    <a:pt x="614" y="205"/>
                  </a:cubicBezTo>
                  <a:cubicBezTo>
                    <a:pt x="614" y="205"/>
                    <a:pt x="615" y="205"/>
                    <a:pt x="615" y="204"/>
                  </a:cubicBezTo>
                  <a:cubicBezTo>
                    <a:pt x="615" y="203"/>
                    <a:pt x="614" y="203"/>
                    <a:pt x="614" y="203"/>
                  </a:cubicBezTo>
                  <a:cubicBezTo>
                    <a:pt x="613" y="203"/>
                    <a:pt x="613" y="203"/>
                    <a:pt x="613" y="203"/>
                  </a:cubicBezTo>
                  <a:cubicBezTo>
                    <a:pt x="613" y="200"/>
                    <a:pt x="611" y="198"/>
                    <a:pt x="610" y="197"/>
                  </a:cubicBezTo>
                  <a:cubicBezTo>
                    <a:pt x="610" y="196"/>
                    <a:pt x="610" y="196"/>
                    <a:pt x="610" y="196"/>
                  </a:cubicBezTo>
                  <a:cubicBezTo>
                    <a:pt x="610" y="196"/>
                    <a:pt x="610" y="195"/>
                    <a:pt x="610" y="195"/>
                  </a:cubicBezTo>
                  <a:cubicBezTo>
                    <a:pt x="610" y="195"/>
                    <a:pt x="610" y="194"/>
                    <a:pt x="610" y="194"/>
                  </a:cubicBezTo>
                  <a:cubicBezTo>
                    <a:pt x="610" y="194"/>
                    <a:pt x="610" y="194"/>
                    <a:pt x="610" y="194"/>
                  </a:cubicBezTo>
                  <a:cubicBezTo>
                    <a:pt x="610" y="193"/>
                    <a:pt x="610" y="193"/>
                    <a:pt x="609" y="193"/>
                  </a:cubicBezTo>
                  <a:cubicBezTo>
                    <a:pt x="609" y="192"/>
                    <a:pt x="609" y="191"/>
                    <a:pt x="609" y="191"/>
                  </a:cubicBezTo>
                  <a:cubicBezTo>
                    <a:pt x="609" y="190"/>
                    <a:pt x="609" y="190"/>
                    <a:pt x="609" y="191"/>
                  </a:cubicBezTo>
                  <a:cubicBezTo>
                    <a:pt x="609" y="191"/>
                    <a:pt x="609" y="192"/>
                    <a:pt x="609" y="193"/>
                  </a:cubicBezTo>
                  <a:cubicBezTo>
                    <a:pt x="609" y="193"/>
                    <a:pt x="608" y="193"/>
                    <a:pt x="608" y="194"/>
                  </a:cubicBezTo>
                  <a:cubicBezTo>
                    <a:pt x="608" y="194"/>
                    <a:pt x="609" y="194"/>
                    <a:pt x="609" y="194"/>
                  </a:cubicBezTo>
                  <a:cubicBezTo>
                    <a:pt x="608" y="194"/>
                    <a:pt x="608" y="195"/>
                    <a:pt x="608" y="195"/>
                  </a:cubicBezTo>
                  <a:cubicBezTo>
                    <a:pt x="608" y="195"/>
                    <a:pt x="608" y="196"/>
                    <a:pt x="609" y="196"/>
                  </a:cubicBezTo>
                  <a:cubicBezTo>
                    <a:pt x="609" y="197"/>
                    <a:pt x="609" y="197"/>
                    <a:pt x="609" y="197"/>
                  </a:cubicBezTo>
                  <a:cubicBezTo>
                    <a:pt x="607" y="198"/>
                    <a:pt x="606" y="200"/>
                    <a:pt x="605" y="203"/>
                  </a:cubicBezTo>
                  <a:cubicBezTo>
                    <a:pt x="605" y="203"/>
                    <a:pt x="605" y="203"/>
                    <a:pt x="605" y="203"/>
                  </a:cubicBezTo>
                  <a:cubicBezTo>
                    <a:pt x="604" y="203"/>
                    <a:pt x="604" y="203"/>
                    <a:pt x="604" y="204"/>
                  </a:cubicBezTo>
                  <a:cubicBezTo>
                    <a:pt x="604" y="205"/>
                    <a:pt x="604" y="205"/>
                    <a:pt x="605" y="205"/>
                  </a:cubicBezTo>
                  <a:cubicBezTo>
                    <a:pt x="606" y="205"/>
                    <a:pt x="606" y="205"/>
                    <a:pt x="606" y="205"/>
                  </a:cubicBezTo>
                  <a:cubicBezTo>
                    <a:pt x="606" y="229"/>
                    <a:pt x="606" y="229"/>
                    <a:pt x="606" y="229"/>
                  </a:cubicBezTo>
                  <a:cubicBezTo>
                    <a:pt x="497" y="229"/>
                    <a:pt x="497" y="229"/>
                    <a:pt x="497" y="229"/>
                  </a:cubicBezTo>
                  <a:cubicBezTo>
                    <a:pt x="389" y="229"/>
                    <a:pt x="389" y="229"/>
                    <a:pt x="389" y="229"/>
                  </a:cubicBezTo>
                  <a:cubicBezTo>
                    <a:pt x="389" y="205"/>
                    <a:pt x="389" y="205"/>
                    <a:pt x="389" y="205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0" y="205"/>
                    <a:pt x="391" y="205"/>
                    <a:pt x="391" y="204"/>
                  </a:cubicBezTo>
                  <a:cubicBezTo>
                    <a:pt x="391" y="203"/>
                    <a:pt x="390" y="203"/>
                    <a:pt x="390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89" y="200"/>
                    <a:pt x="387" y="198"/>
                    <a:pt x="386" y="197"/>
                  </a:cubicBezTo>
                  <a:cubicBezTo>
                    <a:pt x="386" y="196"/>
                    <a:pt x="386" y="196"/>
                    <a:pt x="386" y="196"/>
                  </a:cubicBezTo>
                  <a:cubicBezTo>
                    <a:pt x="386" y="196"/>
                    <a:pt x="386" y="195"/>
                    <a:pt x="386" y="195"/>
                  </a:cubicBezTo>
                  <a:cubicBezTo>
                    <a:pt x="386" y="195"/>
                    <a:pt x="386" y="194"/>
                    <a:pt x="386" y="194"/>
                  </a:cubicBezTo>
                  <a:cubicBezTo>
                    <a:pt x="386" y="194"/>
                    <a:pt x="386" y="194"/>
                    <a:pt x="386" y="194"/>
                  </a:cubicBezTo>
                  <a:cubicBezTo>
                    <a:pt x="386" y="193"/>
                    <a:pt x="386" y="193"/>
                    <a:pt x="385" y="193"/>
                  </a:cubicBezTo>
                  <a:cubicBezTo>
                    <a:pt x="385" y="192"/>
                    <a:pt x="385" y="191"/>
                    <a:pt x="385" y="191"/>
                  </a:cubicBezTo>
                  <a:cubicBezTo>
                    <a:pt x="385" y="190"/>
                    <a:pt x="385" y="190"/>
                    <a:pt x="385" y="191"/>
                  </a:cubicBezTo>
                  <a:cubicBezTo>
                    <a:pt x="385" y="191"/>
                    <a:pt x="385" y="192"/>
                    <a:pt x="385" y="193"/>
                  </a:cubicBezTo>
                  <a:cubicBezTo>
                    <a:pt x="385" y="193"/>
                    <a:pt x="384" y="193"/>
                    <a:pt x="384" y="194"/>
                  </a:cubicBezTo>
                  <a:cubicBezTo>
                    <a:pt x="384" y="194"/>
                    <a:pt x="385" y="194"/>
                    <a:pt x="385" y="194"/>
                  </a:cubicBezTo>
                  <a:cubicBezTo>
                    <a:pt x="384" y="194"/>
                    <a:pt x="384" y="195"/>
                    <a:pt x="384" y="195"/>
                  </a:cubicBezTo>
                  <a:cubicBezTo>
                    <a:pt x="384" y="195"/>
                    <a:pt x="384" y="196"/>
                    <a:pt x="385" y="196"/>
                  </a:cubicBezTo>
                  <a:cubicBezTo>
                    <a:pt x="385" y="197"/>
                    <a:pt x="385" y="197"/>
                    <a:pt x="385" y="197"/>
                  </a:cubicBezTo>
                  <a:cubicBezTo>
                    <a:pt x="383" y="198"/>
                    <a:pt x="382" y="200"/>
                    <a:pt x="381" y="203"/>
                  </a:cubicBezTo>
                  <a:cubicBezTo>
                    <a:pt x="381" y="203"/>
                    <a:pt x="381" y="203"/>
                    <a:pt x="381" y="203"/>
                  </a:cubicBezTo>
                  <a:cubicBezTo>
                    <a:pt x="380" y="203"/>
                    <a:pt x="380" y="203"/>
                    <a:pt x="380" y="204"/>
                  </a:cubicBezTo>
                  <a:cubicBezTo>
                    <a:pt x="380" y="205"/>
                    <a:pt x="380" y="205"/>
                    <a:pt x="381" y="205"/>
                  </a:cubicBezTo>
                  <a:cubicBezTo>
                    <a:pt x="382" y="205"/>
                    <a:pt x="382" y="205"/>
                    <a:pt x="382" y="205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81" y="234"/>
                    <a:pt x="380" y="234"/>
                    <a:pt x="380" y="234"/>
                  </a:cubicBezTo>
                  <a:cubicBezTo>
                    <a:pt x="376" y="234"/>
                    <a:pt x="376" y="234"/>
                    <a:pt x="376" y="234"/>
                  </a:cubicBezTo>
                  <a:cubicBezTo>
                    <a:pt x="375" y="213"/>
                    <a:pt x="361" y="195"/>
                    <a:pt x="343" y="192"/>
                  </a:cubicBezTo>
                  <a:cubicBezTo>
                    <a:pt x="343" y="179"/>
                    <a:pt x="343" y="179"/>
                    <a:pt x="343" y="179"/>
                  </a:cubicBezTo>
                  <a:cubicBezTo>
                    <a:pt x="345" y="178"/>
                    <a:pt x="346" y="176"/>
                    <a:pt x="346" y="174"/>
                  </a:cubicBezTo>
                  <a:cubicBezTo>
                    <a:pt x="346" y="172"/>
                    <a:pt x="344" y="170"/>
                    <a:pt x="341" y="169"/>
                  </a:cubicBezTo>
                  <a:cubicBezTo>
                    <a:pt x="343" y="168"/>
                    <a:pt x="343" y="167"/>
                    <a:pt x="343" y="166"/>
                  </a:cubicBezTo>
                  <a:cubicBezTo>
                    <a:pt x="343" y="165"/>
                    <a:pt x="342" y="164"/>
                    <a:pt x="341" y="163"/>
                  </a:cubicBezTo>
                  <a:cubicBezTo>
                    <a:pt x="340" y="156"/>
                    <a:pt x="340" y="148"/>
                    <a:pt x="340" y="147"/>
                  </a:cubicBezTo>
                  <a:cubicBezTo>
                    <a:pt x="340" y="144"/>
                    <a:pt x="338" y="144"/>
                    <a:pt x="338" y="147"/>
                  </a:cubicBezTo>
                  <a:cubicBezTo>
                    <a:pt x="338" y="148"/>
                    <a:pt x="338" y="156"/>
                    <a:pt x="337" y="163"/>
                  </a:cubicBezTo>
                  <a:cubicBezTo>
                    <a:pt x="336" y="164"/>
                    <a:pt x="334" y="165"/>
                    <a:pt x="334" y="166"/>
                  </a:cubicBezTo>
                  <a:cubicBezTo>
                    <a:pt x="334" y="167"/>
                    <a:pt x="335" y="168"/>
                    <a:pt x="336" y="169"/>
                  </a:cubicBezTo>
                  <a:cubicBezTo>
                    <a:pt x="334" y="170"/>
                    <a:pt x="331" y="172"/>
                    <a:pt x="331" y="174"/>
                  </a:cubicBezTo>
                  <a:cubicBezTo>
                    <a:pt x="331" y="176"/>
                    <a:pt x="333" y="178"/>
                    <a:pt x="335" y="179"/>
                  </a:cubicBezTo>
                  <a:cubicBezTo>
                    <a:pt x="335" y="192"/>
                    <a:pt x="335" y="192"/>
                    <a:pt x="335" y="192"/>
                  </a:cubicBezTo>
                  <a:cubicBezTo>
                    <a:pt x="315" y="193"/>
                    <a:pt x="299" y="211"/>
                    <a:pt x="299" y="234"/>
                  </a:cubicBezTo>
                  <a:cubicBezTo>
                    <a:pt x="294" y="234"/>
                    <a:pt x="294" y="234"/>
                    <a:pt x="294" y="234"/>
                  </a:cubicBezTo>
                  <a:cubicBezTo>
                    <a:pt x="292" y="234"/>
                    <a:pt x="291" y="236"/>
                    <a:pt x="291" y="237"/>
                  </a:cubicBezTo>
                  <a:cubicBezTo>
                    <a:pt x="291" y="239"/>
                    <a:pt x="292" y="240"/>
                    <a:pt x="294" y="241"/>
                  </a:cubicBezTo>
                  <a:cubicBezTo>
                    <a:pt x="294" y="281"/>
                    <a:pt x="294" y="281"/>
                    <a:pt x="294" y="281"/>
                  </a:cubicBezTo>
                  <a:cubicBezTo>
                    <a:pt x="287" y="281"/>
                    <a:pt x="287" y="281"/>
                    <a:pt x="287" y="281"/>
                  </a:cubicBezTo>
                  <a:cubicBezTo>
                    <a:pt x="287" y="503"/>
                    <a:pt x="287" y="503"/>
                    <a:pt x="287" y="503"/>
                  </a:cubicBezTo>
                  <a:cubicBezTo>
                    <a:pt x="281" y="503"/>
                    <a:pt x="281" y="503"/>
                    <a:pt x="281" y="503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281" y="232"/>
                    <a:pt x="281" y="232"/>
                    <a:pt x="281" y="232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3" y="283"/>
                    <a:pt x="273" y="283"/>
                    <a:pt x="273" y="283"/>
                  </a:cubicBezTo>
                  <a:cubicBezTo>
                    <a:pt x="265" y="286"/>
                    <a:pt x="265" y="286"/>
                    <a:pt x="265" y="286"/>
                  </a:cubicBezTo>
                  <a:cubicBezTo>
                    <a:pt x="265" y="277"/>
                    <a:pt x="265" y="277"/>
                    <a:pt x="265" y="277"/>
                  </a:cubicBezTo>
                  <a:cubicBezTo>
                    <a:pt x="257" y="265"/>
                    <a:pt x="257" y="265"/>
                    <a:pt x="257" y="265"/>
                  </a:cubicBezTo>
                  <a:cubicBezTo>
                    <a:pt x="257" y="288"/>
                    <a:pt x="257" y="288"/>
                    <a:pt x="257" y="288"/>
                  </a:cubicBezTo>
                  <a:cubicBezTo>
                    <a:pt x="256" y="288"/>
                    <a:pt x="256" y="288"/>
                    <a:pt x="256" y="288"/>
                  </a:cubicBezTo>
                  <a:cubicBezTo>
                    <a:pt x="256" y="265"/>
                    <a:pt x="256" y="265"/>
                    <a:pt x="256" y="265"/>
                  </a:cubicBezTo>
                  <a:cubicBezTo>
                    <a:pt x="253" y="265"/>
                    <a:pt x="253" y="265"/>
                    <a:pt x="253" y="265"/>
                  </a:cubicBezTo>
                  <a:cubicBezTo>
                    <a:pt x="253" y="253"/>
                    <a:pt x="253" y="253"/>
                    <a:pt x="253" y="253"/>
                  </a:cubicBezTo>
                  <a:cubicBezTo>
                    <a:pt x="246" y="253"/>
                    <a:pt x="246" y="253"/>
                    <a:pt x="246" y="253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2" y="265"/>
                    <a:pt x="242" y="265"/>
                    <a:pt x="242" y="265"/>
                  </a:cubicBezTo>
                  <a:cubicBezTo>
                    <a:pt x="242" y="234"/>
                    <a:pt x="242" y="234"/>
                    <a:pt x="242" y="234"/>
                  </a:cubicBezTo>
                  <a:cubicBezTo>
                    <a:pt x="235" y="234"/>
                    <a:pt x="235" y="234"/>
                    <a:pt x="235" y="234"/>
                  </a:cubicBezTo>
                  <a:cubicBezTo>
                    <a:pt x="235" y="293"/>
                    <a:pt x="235" y="293"/>
                    <a:pt x="235" y="293"/>
                  </a:cubicBezTo>
                  <a:cubicBezTo>
                    <a:pt x="228" y="295"/>
                    <a:pt x="228" y="295"/>
                    <a:pt x="228" y="295"/>
                  </a:cubicBezTo>
                  <a:cubicBezTo>
                    <a:pt x="228" y="268"/>
                    <a:pt x="228" y="268"/>
                    <a:pt x="228" y="268"/>
                  </a:cubicBezTo>
                  <a:cubicBezTo>
                    <a:pt x="221" y="268"/>
                    <a:pt x="221" y="268"/>
                    <a:pt x="221" y="268"/>
                  </a:cubicBezTo>
                  <a:cubicBezTo>
                    <a:pt x="221" y="297"/>
                    <a:pt x="221" y="297"/>
                    <a:pt x="221" y="297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7" y="503"/>
                    <a:pt x="217" y="503"/>
                    <a:pt x="217" y="503"/>
                  </a:cubicBezTo>
                  <a:cubicBezTo>
                    <a:pt x="189" y="503"/>
                    <a:pt x="189" y="503"/>
                    <a:pt x="189" y="503"/>
                  </a:cubicBezTo>
                  <a:cubicBezTo>
                    <a:pt x="188" y="430"/>
                    <a:pt x="188" y="430"/>
                    <a:pt x="188" y="430"/>
                  </a:cubicBezTo>
                  <a:cubicBezTo>
                    <a:pt x="189" y="430"/>
                    <a:pt x="189" y="430"/>
                    <a:pt x="189" y="430"/>
                  </a:cubicBezTo>
                  <a:cubicBezTo>
                    <a:pt x="192" y="430"/>
                    <a:pt x="194" y="430"/>
                    <a:pt x="194" y="427"/>
                  </a:cubicBezTo>
                  <a:cubicBezTo>
                    <a:pt x="194" y="425"/>
                    <a:pt x="192" y="423"/>
                    <a:pt x="189" y="423"/>
                  </a:cubicBezTo>
                  <a:cubicBezTo>
                    <a:pt x="188" y="423"/>
                    <a:pt x="188" y="423"/>
                    <a:pt x="188" y="423"/>
                  </a:cubicBezTo>
                  <a:cubicBezTo>
                    <a:pt x="186" y="357"/>
                    <a:pt x="186" y="357"/>
                    <a:pt x="186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92" y="357"/>
                    <a:pt x="194" y="356"/>
                    <a:pt x="194" y="354"/>
                  </a:cubicBezTo>
                  <a:cubicBezTo>
                    <a:pt x="194" y="351"/>
                    <a:pt x="192" y="349"/>
                    <a:pt x="189" y="349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9" y="273"/>
                    <a:pt x="189" y="273"/>
                    <a:pt x="189" y="273"/>
                  </a:cubicBezTo>
                  <a:cubicBezTo>
                    <a:pt x="192" y="273"/>
                    <a:pt x="194" y="273"/>
                    <a:pt x="194" y="271"/>
                  </a:cubicBezTo>
                  <a:cubicBezTo>
                    <a:pt x="194" y="268"/>
                    <a:pt x="192" y="266"/>
                    <a:pt x="18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0" y="240"/>
                    <a:pt x="191" y="240"/>
                    <a:pt x="191" y="238"/>
                  </a:cubicBezTo>
                  <a:cubicBezTo>
                    <a:pt x="191" y="236"/>
                    <a:pt x="190" y="235"/>
                    <a:pt x="187" y="235"/>
                  </a:cubicBezTo>
                  <a:cubicBezTo>
                    <a:pt x="187" y="234"/>
                    <a:pt x="187" y="234"/>
                    <a:pt x="187" y="234"/>
                  </a:cubicBezTo>
                  <a:cubicBezTo>
                    <a:pt x="185" y="227"/>
                    <a:pt x="179" y="221"/>
                    <a:pt x="172" y="220"/>
                  </a:cubicBezTo>
                  <a:cubicBezTo>
                    <a:pt x="172" y="210"/>
                    <a:pt x="172" y="210"/>
                    <a:pt x="172" y="210"/>
                  </a:cubicBezTo>
                  <a:cubicBezTo>
                    <a:pt x="173" y="209"/>
                    <a:pt x="174" y="208"/>
                    <a:pt x="174" y="207"/>
                  </a:cubicBezTo>
                  <a:cubicBezTo>
                    <a:pt x="174" y="206"/>
                    <a:pt x="173" y="205"/>
                    <a:pt x="171" y="205"/>
                  </a:cubicBezTo>
                  <a:cubicBezTo>
                    <a:pt x="172" y="204"/>
                    <a:pt x="172" y="204"/>
                    <a:pt x="172" y="203"/>
                  </a:cubicBezTo>
                  <a:cubicBezTo>
                    <a:pt x="172" y="203"/>
                    <a:pt x="171" y="202"/>
                    <a:pt x="171" y="202"/>
                  </a:cubicBezTo>
                  <a:cubicBezTo>
                    <a:pt x="171" y="198"/>
                    <a:pt x="170" y="194"/>
                    <a:pt x="170" y="194"/>
                  </a:cubicBezTo>
                  <a:cubicBezTo>
                    <a:pt x="170" y="192"/>
                    <a:pt x="169" y="192"/>
                    <a:pt x="169" y="194"/>
                  </a:cubicBezTo>
                  <a:cubicBezTo>
                    <a:pt x="169" y="194"/>
                    <a:pt x="169" y="198"/>
                    <a:pt x="169" y="202"/>
                  </a:cubicBezTo>
                  <a:cubicBezTo>
                    <a:pt x="168" y="202"/>
                    <a:pt x="168" y="203"/>
                    <a:pt x="168" y="203"/>
                  </a:cubicBezTo>
                  <a:cubicBezTo>
                    <a:pt x="168" y="204"/>
                    <a:pt x="168" y="204"/>
                    <a:pt x="169" y="205"/>
                  </a:cubicBezTo>
                  <a:cubicBezTo>
                    <a:pt x="167" y="205"/>
                    <a:pt x="166" y="206"/>
                    <a:pt x="166" y="207"/>
                  </a:cubicBezTo>
                  <a:cubicBezTo>
                    <a:pt x="166" y="208"/>
                    <a:pt x="167" y="209"/>
                    <a:pt x="168" y="209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0" y="221"/>
                    <a:pt x="154" y="227"/>
                    <a:pt x="152" y="234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0" y="235"/>
                    <a:pt x="148" y="236"/>
                    <a:pt x="148" y="238"/>
                  </a:cubicBezTo>
                  <a:cubicBezTo>
                    <a:pt x="148" y="240"/>
                    <a:pt x="150" y="240"/>
                    <a:pt x="152" y="240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53" y="266"/>
                    <a:pt x="153" y="266"/>
                    <a:pt x="153" y="266"/>
                  </a:cubicBezTo>
                  <a:cubicBezTo>
                    <a:pt x="150" y="266"/>
                    <a:pt x="150" y="266"/>
                    <a:pt x="150" y="266"/>
                  </a:cubicBezTo>
                  <a:cubicBezTo>
                    <a:pt x="147" y="266"/>
                    <a:pt x="145" y="268"/>
                    <a:pt x="145" y="271"/>
                  </a:cubicBezTo>
                  <a:cubicBezTo>
                    <a:pt x="145" y="273"/>
                    <a:pt x="147" y="273"/>
                    <a:pt x="150" y="273"/>
                  </a:cubicBezTo>
                  <a:cubicBezTo>
                    <a:pt x="155" y="273"/>
                    <a:pt x="155" y="273"/>
                    <a:pt x="155" y="273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0" y="349"/>
                    <a:pt x="150" y="349"/>
                    <a:pt x="150" y="349"/>
                  </a:cubicBezTo>
                  <a:cubicBezTo>
                    <a:pt x="147" y="349"/>
                    <a:pt x="145" y="351"/>
                    <a:pt x="145" y="354"/>
                  </a:cubicBezTo>
                  <a:cubicBezTo>
                    <a:pt x="145" y="356"/>
                    <a:pt x="147" y="357"/>
                    <a:pt x="150" y="357"/>
                  </a:cubicBezTo>
                  <a:cubicBezTo>
                    <a:pt x="153" y="357"/>
                    <a:pt x="153" y="357"/>
                    <a:pt x="153" y="357"/>
                  </a:cubicBezTo>
                  <a:cubicBezTo>
                    <a:pt x="152" y="423"/>
                    <a:pt x="152" y="423"/>
                    <a:pt x="152" y="423"/>
                  </a:cubicBezTo>
                  <a:cubicBezTo>
                    <a:pt x="150" y="423"/>
                    <a:pt x="150" y="423"/>
                    <a:pt x="150" y="423"/>
                  </a:cubicBezTo>
                  <a:cubicBezTo>
                    <a:pt x="147" y="423"/>
                    <a:pt x="145" y="425"/>
                    <a:pt x="145" y="427"/>
                  </a:cubicBezTo>
                  <a:cubicBezTo>
                    <a:pt x="145" y="430"/>
                    <a:pt x="147" y="430"/>
                    <a:pt x="150" y="430"/>
                  </a:cubicBezTo>
                  <a:cubicBezTo>
                    <a:pt x="151" y="430"/>
                    <a:pt x="151" y="430"/>
                    <a:pt x="151" y="430"/>
                  </a:cubicBezTo>
                  <a:cubicBezTo>
                    <a:pt x="150" y="503"/>
                    <a:pt x="150" y="503"/>
                    <a:pt x="150" y="503"/>
                  </a:cubicBezTo>
                  <a:cubicBezTo>
                    <a:pt x="119" y="503"/>
                    <a:pt x="119" y="503"/>
                    <a:pt x="119" y="503"/>
                  </a:cubicBezTo>
                  <a:cubicBezTo>
                    <a:pt x="119" y="488"/>
                    <a:pt x="119" y="488"/>
                    <a:pt x="119" y="488"/>
                  </a:cubicBezTo>
                  <a:cubicBezTo>
                    <a:pt x="101" y="488"/>
                    <a:pt x="101" y="488"/>
                    <a:pt x="101" y="488"/>
                  </a:cubicBezTo>
                  <a:cubicBezTo>
                    <a:pt x="98" y="372"/>
                    <a:pt x="98" y="372"/>
                    <a:pt x="98" y="372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104" y="372"/>
                    <a:pt x="108" y="372"/>
                    <a:pt x="108" y="368"/>
                  </a:cubicBezTo>
                  <a:cubicBezTo>
                    <a:pt x="108" y="364"/>
                    <a:pt x="104" y="361"/>
                    <a:pt x="101" y="361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101" y="257"/>
                    <a:pt x="101" y="257"/>
                    <a:pt x="101" y="257"/>
                  </a:cubicBezTo>
                  <a:cubicBezTo>
                    <a:pt x="104" y="257"/>
                    <a:pt x="108" y="257"/>
                    <a:pt x="108" y="253"/>
                  </a:cubicBezTo>
                  <a:cubicBezTo>
                    <a:pt x="108" y="249"/>
                    <a:pt x="104" y="246"/>
                    <a:pt x="101" y="246"/>
                  </a:cubicBezTo>
                  <a:cubicBezTo>
                    <a:pt x="95" y="246"/>
                    <a:pt x="95" y="246"/>
                    <a:pt x="95" y="246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04" y="127"/>
                    <a:pt x="108" y="127"/>
                    <a:pt x="108" y="123"/>
                  </a:cubicBezTo>
                  <a:cubicBezTo>
                    <a:pt x="108" y="119"/>
                    <a:pt x="104" y="116"/>
                    <a:pt x="101" y="116"/>
                  </a:cubicBezTo>
                  <a:cubicBezTo>
                    <a:pt x="97" y="116"/>
                    <a:pt x="97" y="116"/>
                    <a:pt x="97" y="11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01" y="76"/>
                    <a:pt x="104" y="75"/>
                    <a:pt x="104" y="72"/>
                  </a:cubicBezTo>
                  <a:cubicBezTo>
                    <a:pt x="104" y="69"/>
                    <a:pt x="101" y="67"/>
                    <a:pt x="98" y="67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4" y="55"/>
                    <a:pt x="85" y="46"/>
                    <a:pt x="73" y="45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4" y="24"/>
                    <a:pt x="75" y="23"/>
                    <a:pt x="75" y="21"/>
                  </a:cubicBezTo>
                  <a:cubicBezTo>
                    <a:pt x="75" y="20"/>
                    <a:pt x="74" y="18"/>
                    <a:pt x="72" y="18"/>
                  </a:cubicBezTo>
                  <a:cubicBezTo>
                    <a:pt x="73" y="17"/>
                    <a:pt x="73" y="17"/>
                    <a:pt x="73" y="16"/>
                  </a:cubicBezTo>
                  <a:cubicBezTo>
                    <a:pt x="73" y="15"/>
                    <a:pt x="72" y="14"/>
                    <a:pt x="71" y="14"/>
                  </a:cubicBezTo>
                  <a:cubicBezTo>
                    <a:pt x="71" y="8"/>
                    <a:pt x="71" y="3"/>
                    <a:pt x="71" y="2"/>
                  </a:cubicBezTo>
                  <a:cubicBezTo>
                    <a:pt x="71" y="0"/>
                    <a:pt x="69" y="0"/>
                    <a:pt x="69" y="2"/>
                  </a:cubicBezTo>
                  <a:cubicBezTo>
                    <a:pt x="69" y="3"/>
                    <a:pt x="69" y="8"/>
                    <a:pt x="69" y="14"/>
                  </a:cubicBezTo>
                  <a:cubicBezTo>
                    <a:pt x="68" y="14"/>
                    <a:pt x="67" y="15"/>
                    <a:pt x="67" y="16"/>
                  </a:cubicBezTo>
                  <a:cubicBezTo>
                    <a:pt x="67" y="17"/>
                    <a:pt x="67" y="17"/>
                    <a:pt x="68" y="18"/>
                  </a:cubicBezTo>
                  <a:cubicBezTo>
                    <a:pt x="66" y="18"/>
                    <a:pt x="65" y="20"/>
                    <a:pt x="65" y="21"/>
                  </a:cubicBezTo>
                  <a:cubicBezTo>
                    <a:pt x="65" y="23"/>
                    <a:pt x="66" y="24"/>
                    <a:pt x="67" y="2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5" y="46"/>
                    <a:pt x="46" y="54"/>
                    <a:pt x="43" y="6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9" y="67"/>
                    <a:pt x="36" y="69"/>
                    <a:pt x="36" y="72"/>
                  </a:cubicBezTo>
                  <a:cubicBezTo>
                    <a:pt x="36" y="75"/>
                    <a:pt x="39" y="76"/>
                    <a:pt x="42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39" y="116"/>
                    <a:pt x="39" y="116"/>
                    <a:pt x="39" y="116"/>
                  </a:cubicBezTo>
                  <a:cubicBezTo>
                    <a:pt x="35" y="116"/>
                    <a:pt x="32" y="119"/>
                    <a:pt x="32" y="123"/>
                  </a:cubicBezTo>
                  <a:cubicBezTo>
                    <a:pt x="32" y="127"/>
                    <a:pt x="35" y="127"/>
                    <a:pt x="39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9" y="246"/>
                    <a:pt x="39" y="246"/>
                    <a:pt x="39" y="246"/>
                  </a:cubicBezTo>
                  <a:cubicBezTo>
                    <a:pt x="35" y="246"/>
                    <a:pt x="32" y="249"/>
                    <a:pt x="32" y="253"/>
                  </a:cubicBezTo>
                  <a:cubicBezTo>
                    <a:pt x="32" y="257"/>
                    <a:pt x="35" y="257"/>
                    <a:pt x="39" y="257"/>
                  </a:cubicBezTo>
                  <a:cubicBezTo>
                    <a:pt x="44" y="257"/>
                    <a:pt x="44" y="257"/>
                    <a:pt x="44" y="257"/>
                  </a:cubicBezTo>
                  <a:cubicBezTo>
                    <a:pt x="42" y="361"/>
                    <a:pt x="42" y="361"/>
                    <a:pt x="42" y="361"/>
                  </a:cubicBezTo>
                  <a:cubicBezTo>
                    <a:pt x="39" y="361"/>
                    <a:pt x="39" y="361"/>
                    <a:pt x="39" y="361"/>
                  </a:cubicBezTo>
                  <a:cubicBezTo>
                    <a:pt x="35" y="361"/>
                    <a:pt x="32" y="364"/>
                    <a:pt x="32" y="368"/>
                  </a:cubicBezTo>
                  <a:cubicBezTo>
                    <a:pt x="32" y="372"/>
                    <a:pt x="35" y="372"/>
                    <a:pt x="39" y="372"/>
                  </a:cubicBezTo>
                  <a:cubicBezTo>
                    <a:pt x="41" y="372"/>
                    <a:pt x="41" y="372"/>
                    <a:pt x="41" y="372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20" y="488"/>
                    <a:pt x="20" y="488"/>
                    <a:pt x="20" y="488"/>
                  </a:cubicBezTo>
                  <a:cubicBezTo>
                    <a:pt x="20" y="503"/>
                    <a:pt x="20" y="503"/>
                    <a:pt x="20" y="503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0" y="584"/>
                    <a:pt x="0" y="584"/>
                    <a:pt x="0" y="584"/>
                  </a:cubicBezTo>
                  <a:cubicBezTo>
                    <a:pt x="997" y="584"/>
                    <a:pt x="997" y="584"/>
                    <a:pt x="997" y="584"/>
                  </a:cubicBezTo>
                  <a:cubicBezTo>
                    <a:pt x="997" y="503"/>
                    <a:pt x="997" y="503"/>
                    <a:pt x="997" y="503"/>
                  </a:cubicBezTo>
                  <a:lnTo>
                    <a:pt x="973" y="503"/>
                  </a:lnTo>
                  <a:close/>
                  <a:moveTo>
                    <a:pt x="56" y="111"/>
                  </a:moveTo>
                  <a:cubicBezTo>
                    <a:pt x="52" y="111"/>
                    <a:pt x="52" y="111"/>
                    <a:pt x="52" y="11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6" y="78"/>
                    <a:pt x="56" y="78"/>
                    <a:pt x="56" y="78"/>
                  </a:cubicBezTo>
                  <a:lnTo>
                    <a:pt x="56" y="111"/>
                  </a:lnTo>
                  <a:close/>
                  <a:moveTo>
                    <a:pt x="68" y="111"/>
                  </a:moveTo>
                  <a:cubicBezTo>
                    <a:pt x="61" y="111"/>
                    <a:pt x="61" y="111"/>
                    <a:pt x="61" y="11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8" y="78"/>
                    <a:pt x="68" y="78"/>
                    <a:pt x="68" y="78"/>
                  </a:cubicBezTo>
                  <a:lnTo>
                    <a:pt x="68" y="111"/>
                  </a:lnTo>
                  <a:close/>
                  <a:moveTo>
                    <a:pt x="79" y="111"/>
                  </a:moveTo>
                  <a:cubicBezTo>
                    <a:pt x="73" y="111"/>
                    <a:pt x="73" y="111"/>
                    <a:pt x="73" y="111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9" y="78"/>
                    <a:pt x="79" y="78"/>
                    <a:pt x="79" y="78"/>
                  </a:cubicBezTo>
                  <a:lnTo>
                    <a:pt x="79" y="111"/>
                  </a:lnTo>
                  <a:close/>
                  <a:moveTo>
                    <a:pt x="89" y="111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9" y="78"/>
                    <a:pt x="89" y="78"/>
                    <a:pt x="89" y="78"/>
                  </a:cubicBezTo>
                  <a:lnTo>
                    <a:pt x="89" y="111"/>
                  </a:lnTo>
                  <a:close/>
                  <a:moveTo>
                    <a:pt x="161" y="263"/>
                  </a:moveTo>
                  <a:cubicBezTo>
                    <a:pt x="158" y="263"/>
                    <a:pt x="158" y="263"/>
                    <a:pt x="158" y="263"/>
                  </a:cubicBezTo>
                  <a:cubicBezTo>
                    <a:pt x="158" y="242"/>
                    <a:pt x="158" y="242"/>
                    <a:pt x="158" y="242"/>
                  </a:cubicBezTo>
                  <a:cubicBezTo>
                    <a:pt x="161" y="242"/>
                    <a:pt x="161" y="242"/>
                    <a:pt x="161" y="242"/>
                  </a:cubicBezTo>
                  <a:lnTo>
                    <a:pt x="161" y="263"/>
                  </a:lnTo>
                  <a:close/>
                  <a:moveTo>
                    <a:pt x="169" y="263"/>
                  </a:moveTo>
                  <a:cubicBezTo>
                    <a:pt x="164" y="263"/>
                    <a:pt x="164" y="263"/>
                    <a:pt x="164" y="263"/>
                  </a:cubicBezTo>
                  <a:cubicBezTo>
                    <a:pt x="164" y="242"/>
                    <a:pt x="164" y="242"/>
                    <a:pt x="164" y="242"/>
                  </a:cubicBezTo>
                  <a:cubicBezTo>
                    <a:pt x="169" y="242"/>
                    <a:pt x="169" y="242"/>
                    <a:pt x="169" y="242"/>
                  </a:cubicBezTo>
                  <a:lnTo>
                    <a:pt x="169" y="263"/>
                  </a:lnTo>
                  <a:close/>
                  <a:moveTo>
                    <a:pt x="176" y="263"/>
                  </a:moveTo>
                  <a:cubicBezTo>
                    <a:pt x="172" y="263"/>
                    <a:pt x="172" y="263"/>
                    <a:pt x="172" y="263"/>
                  </a:cubicBezTo>
                  <a:cubicBezTo>
                    <a:pt x="172" y="242"/>
                    <a:pt x="172" y="242"/>
                    <a:pt x="172" y="242"/>
                  </a:cubicBezTo>
                  <a:cubicBezTo>
                    <a:pt x="176" y="242"/>
                    <a:pt x="176" y="242"/>
                    <a:pt x="176" y="242"/>
                  </a:cubicBezTo>
                  <a:lnTo>
                    <a:pt x="176" y="263"/>
                  </a:lnTo>
                  <a:close/>
                  <a:moveTo>
                    <a:pt x="182" y="263"/>
                  </a:moveTo>
                  <a:cubicBezTo>
                    <a:pt x="179" y="263"/>
                    <a:pt x="179" y="263"/>
                    <a:pt x="179" y="263"/>
                  </a:cubicBezTo>
                  <a:cubicBezTo>
                    <a:pt x="179" y="242"/>
                    <a:pt x="179" y="242"/>
                    <a:pt x="179" y="242"/>
                  </a:cubicBezTo>
                  <a:cubicBezTo>
                    <a:pt x="182" y="242"/>
                    <a:pt x="182" y="242"/>
                    <a:pt x="182" y="242"/>
                  </a:cubicBezTo>
                  <a:lnTo>
                    <a:pt x="182" y="263"/>
                  </a:lnTo>
                  <a:close/>
                  <a:moveTo>
                    <a:pt x="268" y="503"/>
                  </a:moveTo>
                  <a:cubicBezTo>
                    <a:pt x="231" y="503"/>
                    <a:pt x="231" y="503"/>
                    <a:pt x="231" y="503"/>
                  </a:cubicBezTo>
                  <a:cubicBezTo>
                    <a:pt x="231" y="491"/>
                    <a:pt x="231" y="466"/>
                    <a:pt x="231" y="458"/>
                  </a:cubicBezTo>
                  <a:cubicBezTo>
                    <a:pt x="231" y="448"/>
                    <a:pt x="242" y="435"/>
                    <a:pt x="250" y="432"/>
                  </a:cubicBezTo>
                  <a:cubicBezTo>
                    <a:pt x="258" y="431"/>
                    <a:pt x="268" y="438"/>
                    <a:pt x="268" y="448"/>
                  </a:cubicBezTo>
                  <a:cubicBezTo>
                    <a:pt x="268" y="456"/>
                    <a:pt x="268" y="490"/>
                    <a:pt x="268" y="503"/>
                  </a:cubicBezTo>
                  <a:close/>
                  <a:moveTo>
                    <a:pt x="268" y="399"/>
                  </a:moveTo>
                  <a:cubicBezTo>
                    <a:pt x="231" y="409"/>
                    <a:pt x="231" y="409"/>
                    <a:pt x="231" y="409"/>
                  </a:cubicBezTo>
                  <a:cubicBezTo>
                    <a:pt x="231" y="409"/>
                    <a:pt x="231" y="369"/>
                    <a:pt x="231" y="358"/>
                  </a:cubicBezTo>
                  <a:cubicBezTo>
                    <a:pt x="231" y="348"/>
                    <a:pt x="242" y="336"/>
                    <a:pt x="250" y="332"/>
                  </a:cubicBezTo>
                  <a:cubicBezTo>
                    <a:pt x="258" y="332"/>
                    <a:pt x="268" y="338"/>
                    <a:pt x="268" y="348"/>
                  </a:cubicBezTo>
                  <a:cubicBezTo>
                    <a:pt x="268" y="359"/>
                    <a:pt x="268" y="399"/>
                    <a:pt x="268" y="399"/>
                  </a:cubicBezTo>
                  <a:close/>
                  <a:moveTo>
                    <a:pt x="329" y="255"/>
                  </a:moveTo>
                  <a:cubicBezTo>
                    <a:pt x="329" y="249"/>
                    <a:pt x="332" y="244"/>
                    <a:pt x="336" y="244"/>
                  </a:cubicBezTo>
                  <a:cubicBezTo>
                    <a:pt x="340" y="244"/>
                    <a:pt x="343" y="249"/>
                    <a:pt x="343" y="255"/>
                  </a:cubicBezTo>
                  <a:cubicBezTo>
                    <a:pt x="343" y="281"/>
                    <a:pt x="343" y="281"/>
                    <a:pt x="343" y="281"/>
                  </a:cubicBezTo>
                  <a:cubicBezTo>
                    <a:pt x="329" y="281"/>
                    <a:pt x="329" y="281"/>
                    <a:pt x="329" y="281"/>
                  </a:cubicBezTo>
                  <a:lnTo>
                    <a:pt x="329" y="255"/>
                  </a:lnTo>
                  <a:close/>
                  <a:moveTo>
                    <a:pt x="301" y="255"/>
                  </a:moveTo>
                  <a:cubicBezTo>
                    <a:pt x="301" y="249"/>
                    <a:pt x="304" y="244"/>
                    <a:pt x="308" y="244"/>
                  </a:cubicBezTo>
                  <a:cubicBezTo>
                    <a:pt x="312" y="244"/>
                    <a:pt x="315" y="249"/>
                    <a:pt x="315" y="255"/>
                  </a:cubicBezTo>
                  <a:cubicBezTo>
                    <a:pt x="315" y="281"/>
                    <a:pt x="315" y="281"/>
                    <a:pt x="315" y="281"/>
                  </a:cubicBezTo>
                  <a:cubicBezTo>
                    <a:pt x="301" y="281"/>
                    <a:pt x="301" y="281"/>
                    <a:pt x="301" y="281"/>
                  </a:cubicBezTo>
                  <a:lnTo>
                    <a:pt x="301" y="255"/>
                  </a:lnTo>
                  <a:close/>
                  <a:moveTo>
                    <a:pt x="358" y="500"/>
                  </a:moveTo>
                  <a:cubicBezTo>
                    <a:pt x="308" y="500"/>
                    <a:pt x="308" y="500"/>
                    <a:pt x="308" y="500"/>
                  </a:cubicBezTo>
                  <a:cubicBezTo>
                    <a:pt x="308" y="500"/>
                    <a:pt x="308" y="460"/>
                    <a:pt x="308" y="449"/>
                  </a:cubicBezTo>
                  <a:cubicBezTo>
                    <a:pt x="308" y="439"/>
                    <a:pt x="322" y="429"/>
                    <a:pt x="333" y="428"/>
                  </a:cubicBezTo>
                  <a:cubicBezTo>
                    <a:pt x="343" y="429"/>
                    <a:pt x="358" y="439"/>
                    <a:pt x="358" y="449"/>
                  </a:cubicBezTo>
                  <a:cubicBezTo>
                    <a:pt x="358" y="460"/>
                    <a:pt x="358" y="500"/>
                    <a:pt x="358" y="500"/>
                  </a:cubicBezTo>
                  <a:close/>
                  <a:moveTo>
                    <a:pt x="358" y="400"/>
                  </a:moveTo>
                  <a:cubicBezTo>
                    <a:pt x="308" y="400"/>
                    <a:pt x="308" y="400"/>
                    <a:pt x="308" y="400"/>
                  </a:cubicBezTo>
                  <a:cubicBezTo>
                    <a:pt x="308" y="400"/>
                    <a:pt x="308" y="360"/>
                    <a:pt x="308" y="349"/>
                  </a:cubicBezTo>
                  <a:cubicBezTo>
                    <a:pt x="308" y="339"/>
                    <a:pt x="322" y="330"/>
                    <a:pt x="333" y="328"/>
                  </a:cubicBezTo>
                  <a:cubicBezTo>
                    <a:pt x="343" y="330"/>
                    <a:pt x="358" y="339"/>
                    <a:pt x="358" y="349"/>
                  </a:cubicBezTo>
                  <a:cubicBezTo>
                    <a:pt x="358" y="360"/>
                    <a:pt x="358" y="400"/>
                    <a:pt x="358" y="400"/>
                  </a:cubicBezTo>
                  <a:close/>
                  <a:moveTo>
                    <a:pt x="371" y="281"/>
                  </a:moveTo>
                  <a:cubicBezTo>
                    <a:pt x="357" y="281"/>
                    <a:pt x="357" y="281"/>
                    <a:pt x="357" y="281"/>
                  </a:cubicBezTo>
                  <a:cubicBezTo>
                    <a:pt x="357" y="255"/>
                    <a:pt x="357" y="255"/>
                    <a:pt x="357" y="255"/>
                  </a:cubicBezTo>
                  <a:cubicBezTo>
                    <a:pt x="357" y="249"/>
                    <a:pt x="360" y="244"/>
                    <a:pt x="364" y="244"/>
                  </a:cubicBezTo>
                  <a:cubicBezTo>
                    <a:pt x="368" y="244"/>
                    <a:pt x="371" y="249"/>
                    <a:pt x="371" y="255"/>
                  </a:cubicBezTo>
                  <a:lnTo>
                    <a:pt x="371" y="281"/>
                  </a:lnTo>
                  <a:close/>
                  <a:moveTo>
                    <a:pt x="382" y="281"/>
                  </a:moveTo>
                  <a:cubicBezTo>
                    <a:pt x="380" y="281"/>
                    <a:pt x="380" y="281"/>
                    <a:pt x="380" y="281"/>
                  </a:cubicBezTo>
                  <a:cubicBezTo>
                    <a:pt x="380" y="241"/>
                    <a:pt x="380" y="241"/>
                    <a:pt x="380" y="241"/>
                  </a:cubicBezTo>
                  <a:cubicBezTo>
                    <a:pt x="380" y="241"/>
                    <a:pt x="381" y="240"/>
                    <a:pt x="382" y="240"/>
                  </a:cubicBezTo>
                  <a:lnTo>
                    <a:pt x="382" y="281"/>
                  </a:lnTo>
                  <a:close/>
                  <a:moveTo>
                    <a:pt x="562" y="503"/>
                  </a:moveTo>
                  <a:cubicBezTo>
                    <a:pt x="430" y="503"/>
                    <a:pt x="430" y="503"/>
                    <a:pt x="430" y="503"/>
                  </a:cubicBezTo>
                  <a:cubicBezTo>
                    <a:pt x="430" y="427"/>
                    <a:pt x="430" y="392"/>
                    <a:pt x="430" y="363"/>
                  </a:cubicBezTo>
                  <a:cubicBezTo>
                    <a:pt x="430" y="333"/>
                    <a:pt x="458" y="318"/>
                    <a:pt x="494" y="307"/>
                  </a:cubicBezTo>
                  <a:cubicBezTo>
                    <a:pt x="498" y="307"/>
                    <a:pt x="498" y="307"/>
                    <a:pt x="498" y="307"/>
                  </a:cubicBezTo>
                  <a:cubicBezTo>
                    <a:pt x="534" y="318"/>
                    <a:pt x="562" y="333"/>
                    <a:pt x="562" y="363"/>
                  </a:cubicBezTo>
                  <a:cubicBezTo>
                    <a:pt x="562" y="392"/>
                    <a:pt x="562" y="427"/>
                    <a:pt x="562" y="503"/>
                  </a:cubicBezTo>
                  <a:close/>
                  <a:moveTo>
                    <a:pt x="614" y="281"/>
                  </a:moveTo>
                  <a:cubicBezTo>
                    <a:pt x="613" y="281"/>
                    <a:pt x="613" y="281"/>
                    <a:pt x="613" y="281"/>
                  </a:cubicBezTo>
                  <a:cubicBezTo>
                    <a:pt x="613" y="240"/>
                    <a:pt x="613" y="240"/>
                    <a:pt x="613" y="240"/>
                  </a:cubicBezTo>
                  <a:cubicBezTo>
                    <a:pt x="613" y="240"/>
                    <a:pt x="614" y="241"/>
                    <a:pt x="614" y="241"/>
                  </a:cubicBezTo>
                  <a:lnTo>
                    <a:pt x="614" y="281"/>
                  </a:lnTo>
                  <a:close/>
                  <a:moveTo>
                    <a:pt x="650" y="255"/>
                  </a:moveTo>
                  <a:cubicBezTo>
                    <a:pt x="650" y="249"/>
                    <a:pt x="654" y="244"/>
                    <a:pt x="658" y="244"/>
                  </a:cubicBezTo>
                  <a:cubicBezTo>
                    <a:pt x="662" y="244"/>
                    <a:pt x="665" y="249"/>
                    <a:pt x="665" y="255"/>
                  </a:cubicBezTo>
                  <a:cubicBezTo>
                    <a:pt x="665" y="281"/>
                    <a:pt x="665" y="281"/>
                    <a:pt x="665" y="281"/>
                  </a:cubicBezTo>
                  <a:cubicBezTo>
                    <a:pt x="650" y="281"/>
                    <a:pt x="650" y="281"/>
                    <a:pt x="650" y="281"/>
                  </a:cubicBezTo>
                  <a:lnTo>
                    <a:pt x="650" y="255"/>
                  </a:lnTo>
                  <a:close/>
                  <a:moveTo>
                    <a:pt x="622" y="255"/>
                  </a:moveTo>
                  <a:cubicBezTo>
                    <a:pt x="622" y="249"/>
                    <a:pt x="626" y="244"/>
                    <a:pt x="630" y="244"/>
                  </a:cubicBezTo>
                  <a:cubicBezTo>
                    <a:pt x="634" y="244"/>
                    <a:pt x="637" y="249"/>
                    <a:pt x="637" y="255"/>
                  </a:cubicBezTo>
                  <a:cubicBezTo>
                    <a:pt x="637" y="281"/>
                    <a:pt x="637" y="281"/>
                    <a:pt x="637" y="281"/>
                  </a:cubicBezTo>
                  <a:cubicBezTo>
                    <a:pt x="622" y="281"/>
                    <a:pt x="622" y="281"/>
                    <a:pt x="622" y="281"/>
                  </a:cubicBezTo>
                  <a:lnTo>
                    <a:pt x="622" y="255"/>
                  </a:lnTo>
                  <a:close/>
                  <a:moveTo>
                    <a:pt x="686" y="500"/>
                  </a:moveTo>
                  <a:cubicBezTo>
                    <a:pt x="636" y="500"/>
                    <a:pt x="636" y="500"/>
                    <a:pt x="636" y="500"/>
                  </a:cubicBezTo>
                  <a:cubicBezTo>
                    <a:pt x="636" y="500"/>
                    <a:pt x="636" y="460"/>
                    <a:pt x="636" y="449"/>
                  </a:cubicBezTo>
                  <a:cubicBezTo>
                    <a:pt x="636" y="439"/>
                    <a:pt x="650" y="429"/>
                    <a:pt x="661" y="428"/>
                  </a:cubicBezTo>
                  <a:cubicBezTo>
                    <a:pt x="671" y="429"/>
                    <a:pt x="686" y="439"/>
                    <a:pt x="686" y="449"/>
                  </a:cubicBezTo>
                  <a:cubicBezTo>
                    <a:pt x="686" y="460"/>
                    <a:pt x="686" y="500"/>
                    <a:pt x="686" y="500"/>
                  </a:cubicBezTo>
                  <a:close/>
                  <a:moveTo>
                    <a:pt x="686" y="400"/>
                  </a:moveTo>
                  <a:cubicBezTo>
                    <a:pt x="636" y="400"/>
                    <a:pt x="636" y="400"/>
                    <a:pt x="636" y="400"/>
                  </a:cubicBezTo>
                  <a:cubicBezTo>
                    <a:pt x="636" y="400"/>
                    <a:pt x="636" y="360"/>
                    <a:pt x="636" y="349"/>
                  </a:cubicBezTo>
                  <a:cubicBezTo>
                    <a:pt x="636" y="339"/>
                    <a:pt x="650" y="330"/>
                    <a:pt x="661" y="328"/>
                  </a:cubicBezTo>
                  <a:cubicBezTo>
                    <a:pt x="671" y="330"/>
                    <a:pt x="686" y="339"/>
                    <a:pt x="686" y="349"/>
                  </a:cubicBezTo>
                  <a:cubicBezTo>
                    <a:pt x="686" y="360"/>
                    <a:pt x="686" y="400"/>
                    <a:pt x="686" y="400"/>
                  </a:cubicBezTo>
                  <a:close/>
                  <a:moveTo>
                    <a:pt x="693" y="281"/>
                  </a:moveTo>
                  <a:cubicBezTo>
                    <a:pt x="678" y="281"/>
                    <a:pt x="678" y="281"/>
                    <a:pt x="678" y="281"/>
                  </a:cubicBezTo>
                  <a:cubicBezTo>
                    <a:pt x="678" y="255"/>
                    <a:pt x="678" y="255"/>
                    <a:pt x="678" y="255"/>
                  </a:cubicBezTo>
                  <a:cubicBezTo>
                    <a:pt x="678" y="249"/>
                    <a:pt x="682" y="244"/>
                    <a:pt x="686" y="244"/>
                  </a:cubicBezTo>
                  <a:cubicBezTo>
                    <a:pt x="690" y="244"/>
                    <a:pt x="693" y="249"/>
                    <a:pt x="693" y="255"/>
                  </a:cubicBezTo>
                  <a:lnTo>
                    <a:pt x="693" y="281"/>
                  </a:lnTo>
                  <a:close/>
                  <a:moveTo>
                    <a:pt x="762" y="503"/>
                  </a:moveTo>
                  <a:cubicBezTo>
                    <a:pt x="725" y="503"/>
                    <a:pt x="725" y="503"/>
                    <a:pt x="725" y="503"/>
                  </a:cubicBezTo>
                  <a:cubicBezTo>
                    <a:pt x="725" y="490"/>
                    <a:pt x="725" y="456"/>
                    <a:pt x="725" y="448"/>
                  </a:cubicBezTo>
                  <a:cubicBezTo>
                    <a:pt x="725" y="438"/>
                    <a:pt x="736" y="431"/>
                    <a:pt x="744" y="432"/>
                  </a:cubicBezTo>
                  <a:cubicBezTo>
                    <a:pt x="752" y="435"/>
                    <a:pt x="762" y="448"/>
                    <a:pt x="762" y="458"/>
                  </a:cubicBezTo>
                  <a:cubicBezTo>
                    <a:pt x="762" y="466"/>
                    <a:pt x="762" y="491"/>
                    <a:pt x="762" y="503"/>
                  </a:cubicBezTo>
                  <a:close/>
                  <a:moveTo>
                    <a:pt x="762" y="409"/>
                  </a:moveTo>
                  <a:cubicBezTo>
                    <a:pt x="725" y="399"/>
                    <a:pt x="725" y="399"/>
                    <a:pt x="725" y="399"/>
                  </a:cubicBezTo>
                  <a:cubicBezTo>
                    <a:pt x="725" y="399"/>
                    <a:pt x="725" y="359"/>
                    <a:pt x="725" y="348"/>
                  </a:cubicBezTo>
                  <a:cubicBezTo>
                    <a:pt x="725" y="338"/>
                    <a:pt x="736" y="332"/>
                    <a:pt x="744" y="332"/>
                  </a:cubicBezTo>
                  <a:cubicBezTo>
                    <a:pt x="752" y="336"/>
                    <a:pt x="762" y="348"/>
                    <a:pt x="762" y="358"/>
                  </a:cubicBezTo>
                  <a:cubicBezTo>
                    <a:pt x="762" y="369"/>
                    <a:pt x="762" y="409"/>
                    <a:pt x="762" y="409"/>
                  </a:cubicBezTo>
                  <a:close/>
                  <a:moveTo>
                    <a:pt x="815" y="263"/>
                  </a:moveTo>
                  <a:cubicBezTo>
                    <a:pt x="812" y="263"/>
                    <a:pt x="812" y="263"/>
                    <a:pt x="812" y="263"/>
                  </a:cubicBezTo>
                  <a:cubicBezTo>
                    <a:pt x="812" y="242"/>
                    <a:pt x="812" y="242"/>
                    <a:pt x="812" y="242"/>
                  </a:cubicBezTo>
                  <a:cubicBezTo>
                    <a:pt x="815" y="242"/>
                    <a:pt x="815" y="242"/>
                    <a:pt x="815" y="242"/>
                  </a:cubicBezTo>
                  <a:lnTo>
                    <a:pt x="815" y="263"/>
                  </a:lnTo>
                  <a:close/>
                  <a:moveTo>
                    <a:pt x="822" y="263"/>
                  </a:moveTo>
                  <a:cubicBezTo>
                    <a:pt x="818" y="263"/>
                    <a:pt x="818" y="263"/>
                    <a:pt x="818" y="263"/>
                  </a:cubicBezTo>
                  <a:cubicBezTo>
                    <a:pt x="818" y="242"/>
                    <a:pt x="818" y="242"/>
                    <a:pt x="818" y="242"/>
                  </a:cubicBezTo>
                  <a:cubicBezTo>
                    <a:pt x="822" y="242"/>
                    <a:pt x="822" y="242"/>
                    <a:pt x="822" y="242"/>
                  </a:cubicBezTo>
                  <a:lnTo>
                    <a:pt x="822" y="263"/>
                  </a:lnTo>
                  <a:close/>
                  <a:moveTo>
                    <a:pt x="830" y="263"/>
                  </a:moveTo>
                  <a:cubicBezTo>
                    <a:pt x="825" y="263"/>
                    <a:pt x="825" y="263"/>
                    <a:pt x="825" y="263"/>
                  </a:cubicBezTo>
                  <a:cubicBezTo>
                    <a:pt x="825" y="242"/>
                    <a:pt x="825" y="242"/>
                    <a:pt x="825" y="242"/>
                  </a:cubicBezTo>
                  <a:cubicBezTo>
                    <a:pt x="830" y="242"/>
                    <a:pt x="830" y="242"/>
                    <a:pt x="830" y="242"/>
                  </a:cubicBezTo>
                  <a:lnTo>
                    <a:pt x="830" y="263"/>
                  </a:lnTo>
                  <a:close/>
                  <a:moveTo>
                    <a:pt x="835" y="263"/>
                  </a:moveTo>
                  <a:cubicBezTo>
                    <a:pt x="833" y="263"/>
                    <a:pt x="833" y="263"/>
                    <a:pt x="833" y="263"/>
                  </a:cubicBezTo>
                  <a:cubicBezTo>
                    <a:pt x="833" y="242"/>
                    <a:pt x="833" y="242"/>
                    <a:pt x="833" y="242"/>
                  </a:cubicBezTo>
                  <a:cubicBezTo>
                    <a:pt x="835" y="242"/>
                    <a:pt x="835" y="242"/>
                    <a:pt x="835" y="242"/>
                  </a:cubicBezTo>
                  <a:lnTo>
                    <a:pt x="835" y="263"/>
                  </a:lnTo>
                  <a:close/>
                  <a:moveTo>
                    <a:pt x="910" y="111"/>
                  </a:moveTo>
                  <a:cubicBezTo>
                    <a:pt x="905" y="111"/>
                    <a:pt x="905" y="111"/>
                    <a:pt x="905" y="111"/>
                  </a:cubicBezTo>
                  <a:cubicBezTo>
                    <a:pt x="905" y="78"/>
                    <a:pt x="905" y="78"/>
                    <a:pt x="905" y="78"/>
                  </a:cubicBezTo>
                  <a:cubicBezTo>
                    <a:pt x="910" y="78"/>
                    <a:pt x="910" y="78"/>
                    <a:pt x="910" y="78"/>
                  </a:cubicBezTo>
                  <a:lnTo>
                    <a:pt x="910" y="111"/>
                  </a:lnTo>
                  <a:close/>
                  <a:moveTo>
                    <a:pt x="921" y="111"/>
                  </a:moveTo>
                  <a:cubicBezTo>
                    <a:pt x="914" y="111"/>
                    <a:pt x="914" y="111"/>
                    <a:pt x="914" y="111"/>
                  </a:cubicBezTo>
                  <a:cubicBezTo>
                    <a:pt x="914" y="78"/>
                    <a:pt x="914" y="78"/>
                    <a:pt x="914" y="78"/>
                  </a:cubicBezTo>
                  <a:cubicBezTo>
                    <a:pt x="921" y="78"/>
                    <a:pt x="921" y="78"/>
                    <a:pt x="921" y="78"/>
                  </a:cubicBezTo>
                  <a:lnTo>
                    <a:pt x="921" y="111"/>
                  </a:lnTo>
                  <a:close/>
                  <a:moveTo>
                    <a:pt x="933" y="111"/>
                  </a:moveTo>
                  <a:cubicBezTo>
                    <a:pt x="926" y="111"/>
                    <a:pt x="926" y="111"/>
                    <a:pt x="926" y="111"/>
                  </a:cubicBezTo>
                  <a:cubicBezTo>
                    <a:pt x="926" y="78"/>
                    <a:pt x="926" y="78"/>
                    <a:pt x="926" y="78"/>
                  </a:cubicBezTo>
                  <a:cubicBezTo>
                    <a:pt x="933" y="78"/>
                    <a:pt x="933" y="78"/>
                    <a:pt x="933" y="78"/>
                  </a:cubicBezTo>
                  <a:lnTo>
                    <a:pt x="933" y="111"/>
                  </a:lnTo>
                  <a:close/>
                  <a:moveTo>
                    <a:pt x="942" y="111"/>
                  </a:moveTo>
                  <a:cubicBezTo>
                    <a:pt x="938" y="111"/>
                    <a:pt x="938" y="111"/>
                    <a:pt x="938" y="111"/>
                  </a:cubicBezTo>
                  <a:cubicBezTo>
                    <a:pt x="938" y="78"/>
                    <a:pt x="938" y="78"/>
                    <a:pt x="938" y="78"/>
                  </a:cubicBezTo>
                  <a:cubicBezTo>
                    <a:pt x="942" y="78"/>
                    <a:pt x="942" y="78"/>
                    <a:pt x="942" y="78"/>
                  </a:cubicBezTo>
                  <a:lnTo>
                    <a:pt x="942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83"/>
            <p:cNvSpPr>
              <a:spLocks/>
            </p:cNvSpPr>
            <p:nvPr/>
          </p:nvSpPr>
          <p:spPr bwMode="auto">
            <a:xfrm>
              <a:off x="2870201" y="2425700"/>
              <a:ext cx="398463" cy="427038"/>
            </a:xfrm>
            <a:custGeom>
              <a:avLst/>
              <a:gdLst>
                <a:gd name="T0" fmla="*/ 110 w 217"/>
                <a:gd name="T1" fmla="*/ 223 h 230"/>
                <a:gd name="T2" fmla="*/ 210 w 217"/>
                <a:gd name="T3" fmla="*/ 230 h 230"/>
                <a:gd name="T4" fmla="*/ 217 w 217"/>
                <a:gd name="T5" fmla="*/ 183 h 230"/>
                <a:gd name="T6" fmla="*/ 166 w 217"/>
                <a:gd name="T7" fmla="*/ 102 h 230"/>
                <a:gd name="T8" fmla="*/ 113 w 217"/>
                <a:gd name="T9" fmla="*/ 65 h 230"/>
                <a:gd name="T10" fmla="*/ 113 w 217"/>
                <a:gd name="T11" fmla="*/ 53 h 230"/>
                <a:gd name="T12" fmla="*/ 116 w 217"/>
                <a:gd name="T13" fmla="*/ 49 h 230"/>
                <a:gd name="T14" fmla="*/ 111 w 217"/>
                <a:gd name="T15" fmla="*/ 42 h 230"/>
                <a:gd name="T16" fmla="*/ 113 w 217"/>
                <a:gd name="T17" fmla="*/ 39 h 230"/>
                <a:gd name="T18" fmla="*/ 110 w 217"/>
                <a:gd name="T19" fmla="*/ 37 h 230"/>
                <a:gd name="T20" fmla="*/ 110 w 217"/>
                <a:gd name="T21" fmla="*/ 31 h 230"/>
                <a:gd name="T22" fmla="*/ 118 w 217"/>
                <a:gd name="T23" fmla="*/ 22 h 230"/>
                <a:gd name="T24" fmla="*/ 110 w 217"/>
                <a:gd name="T25" fmla="*/ 27 h 230"/>
                <a:gd name="T26" fmla="*/ 110 w 217"/>
                <a:gd name="T27" fmla="*/ 24 h 230"/>
                <a:gd name="T28" fmla="*/ 114 w 217"/>
                <a:gd name="T29" fmla="*/ 19 h 230"/>
                <a:gd name="T30" fmla="*/ 110 w 217"/>
                <a:gd name="T31" fmla="*/ 14 h 230"/>
                <a:gd name="T32" fmla="*/ 110 w 217"/>
                <a:gd name="T33" fmla="*/ 10 h 230"/>
                <a:gd name="T34" fmla="*/ 110 w 217"/>
                <a:gd name="T35" fmla="*/ 10 h 230"/>
                <a:gd name="T36" fmla="*/ 113 w 217"/>
                <a:gd name="T37" fmla="*/ 11 h 230"/>
                <a:gd name="T38" fmla="*/ 109 w 217"/>
                <a:gd name="T39" fmla="*/ 0 h 230"/>
                <a:gd name="T40" fmla="*/ 105 w 217"/>
                <a:gd name="T41" fmla="*/ 11 h 230"/>
                <a:gd name="T42" fmla="*/ 108 w 217"/>
                <a:gd name="T43" fmla="*/ 10 h 230"/>
                <a:gd name="T44" fmla="*/ 108 w 217"/>
                <a:gd name="T45" fmla="*/ 10 h 230"/>
                <a:gd name="T46" fmla="*/ 108 w 217"/>
                <a:gd name="T47" fmla="*/ 14 h 230"/>
                <a:gd name="T48" fmla="*/ 104 w 217"/>
                <a:gd name="T49" fmla="*/ 19 h 230"/>
                <a:gd name="T50" fmla="*/ 108 w 217"/>
                <a:gd name="T51" fmla="*/ 24 h 230"/>
                <a:gd name="T52" fmla="*/ 108 w 217"/>
                <a:gd name="T53" fmla="*/ 27 h 230"/>
                <a:gd name="T54" fmla="*/ 100 w 217"/>
                <a:gd name="T55" fmla="*/ 22 h 230"/>
                <a:gd name="T56" fmla="*/ 108 w 217"/>
                <a:gd name="T57" fmla="*/ 31 h 230"/>
                <a:gd name="T58" fmla="*/ 107 w 217"/>
                <a:gd name="T59" fmla="*/ 37 h 230"/>
                <a:gd name="T60" fmla="*/ 105 w 217"/>
                <a:gd name="T61" fmla="*/ 39 h 230"/>
                <a:gd name="T62" fmla="*/ 107 w 217"/>
                <a:gd name="T63" fmla="*/ 42 h 230"/>
                <a:gd name="T64" fmla="*/ 102 w 217"/>
                <a:gd name="T65" fmla="*/ 49 h 230"/>
                <a:gd name="T66" fmla="*/ 106 w 217"/>
                <a:gd name="T67" fmla="*/ 53 h 230"/>
                <a:gd name="T68" fmla="*/ 106 w 217"/>
                <a:gd name="T69" fmla="*/ 65 h 230"/>
                <a:gd name="T70" fmla="*/ 52 w 217"/>
                <a:gd name="T71" fmla="*/ 102 h 230"/>
                <a:gd name="T72" fmla="*/ 0 w 217"/>
                <a:gd name="T73" fmla="*/ 183 h 230"/>
                <a:gd name="T74" fmla="*/ 8 w 217"/>
                <a:gd name="T75" fmla="*/ 230 h 230"/>
                <a:gd name="T76" fmla="*/ 110 w 217"/>
                <a:gd name="T77" fmla="*/ 22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7" h="230">
                  <a:moveTo>
                    <a:pt x="110" y="223"/>
                  </a:moveTo>
                  <a:cubicBezTo>
                    <a:pt x="148" y="223"/>
                    <a:pt x="183" y="226"/>
                    <a:pt x="210" y="230"/>
                  </a:cubicBezTo>
                  <a:cubicBezTo>
                    <a:pt x="213" y="220"/>
                    <a:pt x="217" y="215"/>
                    <a:pt x="217" y="183"/>
                  </a:cubicBezTo>
                  <a:cubicBezTo>
                    <a:pt x="217" y="136"/>
                    <a:pt x="194" y="124"/>
                    <a:pt x="166" y="102"/>
                  </a:cubicBezTo>
                  <a:cubicBezTo>
                    <a:pt x="143" y="85"/>
                    <a:pt x="121" y="71"/>
                    <a:pt x="113" y="65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4" y="52"/>
                    <a:pt x="116" y="51"/>
                    <a:pt x="116" y="49"/>
                  </a:cubicBezTo>
                  <a:cubicBezTo>
                    <a:pt x="116" y="47"/>
                    <a:pt x="111" y="45"/>
                    <a:pt x="111" y="42"/>
                  </a:cubicBezTo>
                  <a:cubicBezTo>
                    <a:pt x="112" y="41"/>
                    <a:pt x="113" y="40"/>
                    <a:pt x="113" y="39"/>
                  </a:cubicBezTo>
                  <a:cubicBezTo>
                    <a:pt x="113" y="38"/>
                    <a:pt x="112" y="37"/>
                    <a:pt x="110" y="37"/>
                  </a:cubicBezTo>
                  <a:cubicBezTo>
                    <a:pt x="110" y="35"/>
                    <a:pt x="110" y="33"/>
                    <a:pt x="110" y="31"/>
                  </a:cubicBezTo>
                  <a:cubicBezTo>
                    <a:pt x="114" y="30"/>
                    <a:pt x="118" y="27"/>
                    <a:pt x="118" y="22"/>
                  </a:cubicBezTo>
                  <a:cubicBezTo>
                    <a:pt x="118" y="22"/>
                    <a:pt x="114" y="26"/>
                    <a:pt x="110" y="27"/>
                  </a:cubicBezTo>
                  <a:cubicBezTo>
                    <a:pt x="110" y="26"/>
                    <a:pt x="110" y="25"/>
                    <a:pt x="110" y="24"/>
                  </a:cubicBezTo>
                  <a:cubicBezTo>
                    <a:pt x="112" y="23"/>
                    <a:pt x="114" y="21"/>
                    <a:pt x="114" y="19"/>
                  </a:cubicBezTo>
                  <a:cubicBezTo>
                    <a:pt x="114" y="16"/>
                    <a:pt x="112" y="14"/>
                    <a:pt x="110" y="14"/>
                  </a:cubicBezTo>
                  <a:cubicBezTo>
                    <a:pt x="110" y="12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8" y="10"/>
                    <a:pt x="108" y="12"/>
                    <a:pt x="108" y="14"/>
                  </a:cubicBezTo>
                  <a:cubicBezTo>
                    <a:pt x="106" y="14"/>
                    <a:pt x="104" y="16"/>
                    <a:pt x="104" y="19"/>
                  </a:cubicBezTo>
                  <a:cubicBezTo>
                    <a:pt x="104" y="21"/>
                    <a:pt x="106" y="23"/>
                    <a:pt x="108" y="24"/>
                  </a:cubicBezTo>
                  <a:cubicBezTo>
                    <a:pt x="108" y="25"/>
                    <a:pt x="108" y="26"/>
                    <a:pt x="108" y="27"/>
                  </a:cubicBezTo>
                  <a:cubicBezTo>
                    <a:pt x="103" y="26"/>
                    <a:pt x="100" y="22"/>
                    <a:pt x="100" y="22"/>
                  </a:cubicBezTo>
                  <a:cubicBezTo>
                    <a:pt x="100" y="27"/>
                    <a:pt x="103" y="30"/>
                    <a:pt x="108" y="31"/>
                  </a:cubicBezTo>
                  <a:cubicBezTo>
                    <a:pt x="107" y="33"/>
                    <a:pt x="107" y="35"/>
                    <a:pt x="107" y="37"/>
                  </a:cubicBezTo>
                  <a:cubicBezTo>
                    <a:pt x="106" y="37"/>
                    <a:pt x="105" y="38"/>
                    <a:pt x="105" y="39"/>
                  </a:cubicBezTo>
                  <a:cubicBezTo>
                    <a:pt x="105" y="40"/>
                    <a:pt x="106" y="41"/>
                    <a:pt x="107" y="42"/>
                  </a:cubicBezTo>
                  <a:cubicBezTo>
                    <a:pt x="107" y="45"/>
                    <a:pt x="102" y="47"/>
                    <a:pt x="102" y="49"/>
                  </a:cubicBezTo>
                  <a:cubicBezTo>
                    <a:pt x="102" y="51"/>
                    <a:pt x="104" y="52"/>
                    <a:pt x="106" y="53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97" y="70"/>
                    <a:pt x="75" y="85"/>
                    <a:pt x="52" y="102"/>
                  </a:cubicBezTo>
                  <a:cubicBezTo>
                    <a:pt x="23" y="124"/>
                    <a:pt x="0" y="136"/>
                    <a:pt x="0" y="183"/>
                  </a:cubicBezTo>
                  <a:cubicBezTo>
                    <a:pt x="0" y="215"/>
                    <a:pt x="5" y="220"/>
                    <a:pt x="8" y="230"/>
                  </a:cubicBezTo>
                  <a:cubicBezTo>
                    <a:pt x="35" y="226"/>
                    <a:pt x="71" y="223"/>
                    <a:pt x="110" y="2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84"/>
            <p:cNvSpPr>
              <a:spLocks/>
            </p:cNvSpPr>
            <p:nvPr/>
          </p:nvSpPr>
          <p:spPr bwMode="auto">
            <a:xfrm>
              <a:off x="2887664" y="2859088"/>
              <a:ext cx="365125" cy="30163"/>
            </a:xfrm>
            <a:custGeom>
              <a:avLst/>
              <a:gdLst>
                <a:gd name="T0" fmla="*/ 99 w 198"/>
                <a:gd name="T1" fmla="*/ 16 h 16"/>
                <a:gd name="T2" fmla="*/ 100 w 198"/>
                <a:gd name="T3" fmla="*/ 16 h 16"/>
                <a:gd name="T4" fmla="*/ 100 w 198"/>
                <a:gd name="T5" fmla="*/ 16 h 16"/>
                <a:gd name="T6" fmla="*/ 198 w 198"/>
                <a:gd name="T7" fmla="*/ 16 h 16"/>
                <a:gd name="T8" fmla="*/ 198 w 198"/>
                <a:gd name="T9" fmla="*/ 6 h 16"/>
                <a:gd name="T10" fmla="*/ 100 w 198"/>
                <a:gd name="T11" fmla="*/ 0 h 16"/>
                <a:gd name="T12" fmla="*/ 0 w 198"/>
                <a:gd name="T13" fmla="*/ 6 h 16"/>
                <a:gd name="T14" fmla="*/ 0 w 198"/>
                <a:gd name="T15" fmla="*/ 16 h 16"/>
                <a:gd name="T16" fmla="*/ 98 w 198"/>
                <a:gd name="T17" fmla="*/ 16 h 16"/>
                <a:gd name="T18" fmla="*/ 98 w 198"/>
                <a:gd name="T19" fmla="*/ 16 h 16"/>
                <a:gd name="T20" fmla="*/ 99 w 198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6">
                  <a:moveTo>
                    <a:pt x="99" y="16"/>
                  </a:moveTo>
                  <a:cubicBezTo>
                    <a:pt x="99" y="16"/>
                    <a:pt x="100" y="16"/>
                    <a:pt x="100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11" y="16"/>
                    <a:pt x="195" y="15"/>
                    <a:pt x="198" y="16"/>
                  </a:cubicBezTo>
                  <a:cubicBezTo>
                    <a:pt x="198" y="12"/>
                    <a:pt x="198" y="9"/>
                    <a:pt x="198" y="6"/>
                  </a:cubicBezTo>
                  <a:cubicBezTo>
                    <a:pt x="172" y="2"/>
                    <a:pt x="137" y="0"/>
                    <a:pt x="100" y="0"/>
                  </a:cubicBezTo>
                  <a:cubicBezTo>
                    <a:pt x="61" y="0"/>
                    <a:pt x="26" y="2"/>
                    <a:pt x="0" y="6"/>
                  </a:cubicBezTo>
                  <a:cubicBezTo>
                    <a:pt x="0" y="9"/>
                    <a:pt x="0" y="12"/>
                    <a:pt x="0" y="16"/>
                  </a:cubicBezTo>
                  <a:cubicBezTo>
                    <a:pt x="3" y="15"/>
                    <a:pt x="87" y="16"/>
                    <a:pt x="98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6"/>
                    <a:pt x="99" y="16"/>
                    <a:pt x="9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-1230517" y="4035607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0" name="Group 669"/>
          <p:cNvGrpSpPr/>
          <p:nvPr/>
        </p:nvGrpSpPr>
        <p:grpSpPr>
          <a:xfrm>
            <a:off x="6187019" y="1797817"/>
            <a:ext cx="2929306" cy="3281390"/>
            <a:chOff x="2464136" y="364400"/>
            <a:chExt cx="5015086" cy="5617868"/>
          </a:xfrm>
        </p:grpSpPr>
        <p:sp>
          <p:nvSpPr>
            <p:cNvPr id="671" name="Freeform 168"/>
            <p:cNvSpPr>
              <a:spLocks noEditPoints="1"/>
            </p:cNvSpPr>
            <p:nvPr/>
          </p:nvSpPr>
          <p:spPr bwMode="auto">
            <a:xfrm>
              <a:off x="2801690" y="2597080"/>
              <a:ext cx="4677532" cy="3385185"/>
            </a:xfrm>
            <a:custGeom>
              <a:avLst/>
              <a:gdLst>
                <a:gd name="T0" fmla="*/ 760 w 837"/>
                <a:gd name="T1" fmla="*/ 270 h 599"/>
                <a:gd name="T2" fmla="*/ 725 w 837"/>
                <a:gd name="T3" fmla="*/ 162 h 599"/>
                <a:gd name="T4" fmla="*/ 502 w 837"/>
                <a:gd name="T5" fmla="*/ 245 h 599"/>
                <a:gd name="T6" fmla="*/ 537 w 837"/>
                <a:gd name="T7" fmla="*/ 170 h 599"/>
                <a:gd name="T8" fmla="*/ 573 w 837"/>
                <a:gd name="T9" fmla="*/ 64 h 599"/>
                <a:gd name="T10" fmla="*/ 419 w 837"/>
                <a:gd name="T11" fmla="*/ 127 h 599"/>
                <a:gd name="T12" fmla="*/ 413 w 837"/>
                <a:gd name="T13" fmla="*/ 174 h 599"/>
                <a:gd name="T14" fmla="*/ 321 w 837"/>
                <a:gd name="T15" fmla="*/ 262 h 599"/>
                <a:gd name="T16" fmla="*/ 338 w 837"/>
                <a:gd name="T17" fmla="*/ 313 h 599"/>
                <a:gd name="T18" fmla="*/ 254 w 837"/>
                <a:gd name="T19" fmla="*/ 337 h 599"/>
                <a:gd name="T20" fmla="*/ 281 w 837"/>
                <a:gd name="T21" fmla="*/ 268 h 599"/>
                <a:gd name="T22" fmla="*/ 298 w 837"/>
                <a:gd name="T23" fmla="*/ 184 h 599"/>
                <a:gd name="T24" fmla="*/ 163 w 837"/>
                <a:gd name="T25" fmla="*/ 329 h 599"/>
                <a:gd name="T26" fmla="*/ 31 w 837"/>
                <a:gd name="T27" fmla="*/ 371 h 599"/>
                <a:gd name="T28" fmla="*/ 47 w 837"/>
                <a:gd name="T29" fmla="*/ 499 h 599"/>
                <a:gd name="T30" fmla="*/ 175 w 837"/>
                <a:gd name="T31" fmla="*/ 545 h 599"/>
                <a:gd name="T32" fmla="*/ 504 w 837"/>
                <a:gd name="T33" fmla="*/ 512 h 599"/>
                <a:gd name="T34" fmla="*/ 622 w 837"/>
                <a:gd name="T35" fmla="*/ 560 h 599"/>
                <a:gd name="T36" fmla="*/ 837 w 837"/>
                <a:gd name="T37" fmla="*/ 482 h 599"/>
                <a:gd name="T38" fmla="*/ 420 w 837"/>
                <a:gd name="T39" fmla="*/ 205 h 599"/>
                <a:gd name="T40" fmla="*/ 463 w 837"/>
                <a:gd name="T41" fmla="*/ 224 h 599"/>
                <a:gd name="T42" fmla="*/ 500 w 837"/>
                <a:gd name="T43" fmla="*/ 196 h 599"/>
                <a:gd name="T44" fmla="*/ 561 w 837"/>
                <a:gd name="T45" fmla="*/ 141 h 599"/>
                <a:gd name="T46" fmla="*/ 561 w 837"/>
                <a:gd name="T47" fmla="*/ 80 h 599"/>
                <a:gd name="T48" fmla="*/ 543 w 837"/>
                <a:gd name="T49" fmla="*/ 60 h 599"/>
                <a:gd name="T50" fmla="*/ 547 w 837"/>
                <a:gd name="T51" fmla="*/ 102 h 599"/>
                <a:gd name="T52" fmla="*/ 486 w 837"/>
                <a:gd name="T53" fmla="*/ 87 h 599"/>
                <a:gd name="T54" fmla="*/ 488 w 837"/>
                <a:gd name="T55" fmla="*/ 123 h 599"/>
                <a:gd name="T56" fmla="*/ 413 w 837"/>
                <a:gd name="T57" fmla="*/ 193 h 599"/>
                <a:gd name="T58" fmla="*/ 347 w 837"/>
                <a:gd name="T59" fmla="*/ 207 h 599"/>
                <a:gd name="T60" fmla="*/ 410 w 837"/>
                <a:gd name="T61" fmla="*/ 279 h 599"/>
                <a:gd name="T62" fmla="*/ 208 w 837"/>
                <a:gd name="T63" fmla="*/ 264 h 599"/>
                <a:gd name="T64" fmla="*/ 441 w 837"/>
                <a:gd name="T65" fmla="*/ 512 h 599"/>
                <a:gd name="T66" fmla="*/ 307 w 837"/>
                <a:gd name="T67" fmla="*/ 512 h 599"/>
                <a:gd name="T68" fmla="*/ 234 w 837"/>
                <a:gd name="T69" fmla="*/ 512 h 599"/>
                <a:gd name="T70" fmla="*/ 686 w 837"/>
                <a:gd name="T71" fmla="*/ 399 h 599"/>
                <a:gd name="T72" fmla="*/ 749 w 837"/>
                <a:gd name="T73" fmla="*/ 399 h 599"/>
                <a:gd name="T74" fmla="*/ 657 w 837"/>
                <a:gd name="T75" fmla="*/ 287 h 599"/>
                <a:gd name="T76" fmla="*/ 675 w 837"/>
                <a:gd name="T77" fmla="*/ 287 h 599"/>
                <a:gd name="T78" fmla="*/ 728 w 837"/>
                <a:gd name="T79" fmla="*/ 287 h 599"/>
                <a:gd name="T80" fmla="*/ 719 w 837"/>
                <a:gd name="T81" fmla="*/ 261 h 599"/>
                <a:gd name="T82" fmla="*/ 687 w 837"/>
                <a:gd name="T83" fmla="*/ 289 h 599"/>
                <a:gd name="T84" fmla="*/ 646 w 837"/>
                <a:gd name="T85" fmla="*/ 235 h 599"/>
                <a:gd name="T86" fmla="*/ 627 w 837"/>
                <a:gd name="T87" fmla="*/ 307 h 599"/>
                <a:gd name="T88" fmla="*/ 453 w 837"/>
                <a:gd name="T89" fmla="*/ 274 h 599"/>
                <a:gd name="T90" fmla="*/ 590 w 837"/>
                <a:gd name="T91" fmla="*/ 267 h 599"/>
                <a:gd name="T92" fmla="*/ 441 w 837"/>
                <a:gd name="T93" fmla="*/ 371 h 599"/>
                <a:gd name="T94" fmla="*/ 184 w 837"/>
                <a:gd name="T95" fmla="*/ 314 h 599"/>
                <a:gd name="T96" fmla="*/ 176 w 837"/>
                <a:gd name="T97" fmla="*/ 332 h 599"/>
                <a:gd name="T98" fmla="*/ 221 w 837"/>
                <a:gd name="T99" fmla="*/ 451 h 599"/>
                <a:gd name="T100" fmla="*/ 277 w 837"/>
                <a:gd name="T101" fmla="*/ 451 h 599"/>
                <a:gd name="T102" fmla="*/ 345 w 837"/>
                <a:gd name="T103" fmla="*/ 479 h 599"/>
                <a:gd name="T104" fmla="*/ 379 w 837"/>
                <a:gd name="T105" fmla="*/ 451 h 599"/>
                <a:gd name="T106" fmla="*/ 435 w 837"/>
                <a:gd name="T107" fmla="*/ 451 h 599"/>
                <a:gd name="T108" fmla="*/ 661 w 837"/>
                <a:gd name="T109" fmla="*/ 479 h 599"/>
                <a:gd name="T110" fmla="*/ 695 w 837"/>
                <a:gd name="T111" fmla="*/ 451 h 599"/>
                <a:gd name="T112" fmla="*/ 751 w 837"/>
                <a:gd name="T113" fmla="*/ 451 h 599"/>
                <a:gd name="T114" fmla="*/ 605 w 837"/>
                <a:gd name="T115" fmla="*/ 451 h 599"/>
                <a:gd name="T116" fmla="*/ 495 w 837"/>
                <a:gd name="T117" fmla="*/ 482 h 599"/>
                <a:gd name="T118" fmla="*/ 216 w 837"/>
                <a:gd name="T119" fmla="*/ 422 h 599"/>
                <a:gd name="T120" fmla="*/ 605 w 837"/>
                <a:gd name="T121" fmla="*/ 344 h 599"/>
                <a:gd name="T122" fmla="*/ 695 w 837"/>
                <a:gd name="T123" fmla="*/ 543 h 599"/>
                <a:gd name="T124" fmla="*/ 767 w 837"/>
                <a:gd name="T125" fmla="*/ 54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7" h="599">
                  <a:moveTo>
                    <a:pt x="809" y="466"/>
                  </a:moveTo>
                  <a:cubicBezTo>
                    <a:pt x="782" y="407"/>
                    <a:pt x="782" y="407"/>
                    <a:pt x="782" y="407"/>
                  </a:cubicBezTo>
                  <a:cubicBezTo>
                    <a:pt x="782" y="394"/>
                    <a:pt x="782" y="394"/>
                    <a:pt x="782" y="394"/>
                  </a:cubicBezTo>
                  <a:cubicBezTo>
                    <a:pt x="775" y="394"/>
                    <a:pt x="775" y="394"/>
                    <a:pt x="775" y="394"/>
                  </a:cubicBezTo>
                  <a:cubicBezTo>
                    <a:pt x="768" y="379"/>
                    <a:pt x="768" y="379"/>
                    <a:pt x="768" y="379"/>
                  </a:cubicBezTo>
                  <a:cubicBezTo>
                    <a:pt x="762" y="394"/>
                    <a:pt x="762" y="394"/>
                    <a:pt x="762" y="394"/>
                  </a:cubicBezTo>
                  <a:cubicBezTo>
                    <a:pt x="752" y="394"/>
                    <a:pt x="752" y="394"/>
                    <a:pt x="752" y="394"/>
                  </a:cubicBezTo>
                  <a:cubicBezTo>
                    <a:pt x="752" y="314"/>
                    <a:pt x="752" y="314"/>
                    <a:pt x="752" y="314"/>
                  </a:cubicBezTo>
                  <a:cubicBezTo>
                    <a:pt x="759" y="277"/>
                    <a:pt x="759" y="277"/>
                    <a:pt x="759" y="277"/>
                  </a:cubicBezTo>
                  <a:cubicBezTo>
                    <a:pt x="760" y="277"/>
                    <a:pt x="760" y="277"/>
                    <a:pt x="760" y="277"/>
                  </a:cubicBezTo>
                  <a:cubicBezTo>
                    <a:pt x="760" y="276"/>
                    <a:pt x="760" y="276"/>
                    <a:pt x="760" y="276"/>
                  </a:cubicBezTo>
                  <a:cubicBezTo>
                    <a:pt x="690" y="276"/>
                    <a:pt x="690" y="276"/>
                    <a:pt x="690" y="276"/>
                  </a:cubicBezTo>
                  <a:cubicBezTo>
                    <a:pt x="690" y="270"/>
                    <a:pt x="690" y="270"/>
                    <a:pt x="690" y="270"/>
                  </a:cubicBezTo>
                  <a:cubicBezTo>
                    <a:pt x="760" y="270"/>
                    <a:pt x="760" y="270"/>
                    <a:pt x="760" y="270"/>
                  </a:cubicBezTo>
                  <a:cubicBezTo>
                    <a:pt x="760" y="240"/>
                    <a:pt x="760" y="240"/>
                    <a:pt x="760" y="240"/>
                  </a:cubicBezTo>
                  <a:cubicBezTo>
                    <a:pt x="690" y="240"/>
                    <a:pt x="690" y="240"/>
                    <a:pt x="690" y="240"/>
                  </a:cubicBezTo>
                  <a:cubicBezTo>
                    <a:pt x="690" y="237"/>
                    <a:pt x="690" y="237"/>
                    <a:pt x="690" y="237"/>
                  </a:cubicBezTo>
                  <a:cubicBezTo>
                    <a:pt x="735" y="237"/>
                    <a:pt x="735" y="237"/>
                    <a:pt x="735" y="237"/>
                  </a:cubicBezTo>
                  <a:cubicBezTo>
                    <a:pt x="735" y="218"/>
                    <a:pt x="735" y="218"/>
                    <a:pt x="735" y="218"/>
                  </a:cubicBezTo>
                  <a:cubicBezTo>
                    <a:pt x="725" y="218"/>
                    <a:pt x="725" y="218"/>
                    <a:pt x="725" y="218"/>
                  </a:cubicBezTo>
                  <a:cubicBezTo>
                    <a:pt x="725" y="180"/>
                    <a:pt x="725" y="180"/>
                    <a:pt x="725" y="180"/>
                  </a:cubicBezTo>
                  <a:cubicBezTo>
                    <a:pt x="642" y="180"/>
                    <a:pt x="642" y="180"/>
                    <a:pt x="642" y="180"/>
                  </a:cubicBezTo>
                  <a:cubicBezTo>
                    <a:pt x="642" y="175"/>
                    <a:pt x="642" y="175"/>
                    <a:pt x="642" y="175"/>
                  </a:cubicBezTo>
                  <a:cubicBezTo>
                    <a:pt x="725" y="175"/>
                    <a:pt x="725" y="175"/>
                    <a:pt x="725" y="175"/>
                  </a:cubicBezTo>
                  <a:cubicBezTo>
                    <a:pt x="725" y="167"/>
                    <a:pt x="725" y="167"/>
                    <a:pt x="725" y="167"/>
                  </a:cubicBezTo>
                  <a:cubicBezTo>
                    <a:pt x="642" y="167"/>
                    <a:pt x="642" y="167"/>
                    <a:pt x="642" y="167"/>
                  </a:cubicBezTo>
                  <a:cubicBezTo>
                    <a:pt x="642" y="162"/>
                    <a:pt x="642" y="162"/>
                    <a:pt x="642" y="162"/>
                  </a:cubicBezTo>
                  <a:cubicBezTo>
                    <a:pt x="725" y="162"/>
                    <a:pt x="725" y="162"/>
                    <a:pt x="725" y="162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41"/>
                    <a:pt x="737" y="141"/>
                    <a:pt x="737" y="141"/>
                  </a:cubicBezTo>
                  <a:cubicBezTo>
                    <a:pt x="690" y="141"/>
                    <a:pt x="690" y="141"/>
                    <a:pt x="690" y="141"/>
                  </a:cubicBezTo>
                  <a:cubicBezTo>
                    <a:pt x="683" y="141"/>
                    <a:pt x="683" y="141"/>
                    <a:pt x="683" y="141"/>
                  </a:cubicBezTo>
                  <a:cubicBezTo>
                    <a:pt x="630" y="141"/>
                    <a:pt x="630" y="141"/>
                    <a:pt x="630" y="141"/>
                  </a:cubicBezTo>
                  <a:cubicBezTo>
                    <a:pt x="630" y="154"/>
                    <a:pt x="630" y="154"/>
                    <a:pt x="630" y="154"/>
                  </a:cubicBezTo>
                  <a:cubicBezTo>
                    <a:pt x="642" y="154"/>
                    <a:pt x="642" y="154"/>
                    <a:pt x="642" y="154"/>
                  </a:cubicBezTo>
                  <a:cubicBezTo>
                    <a:pt x="642" y="161"/>
                    <a:pt x="642" y="161"/>
                    <a:pt x="642" y="161"/>
                  </a:cubicBezTo>
                  <a:cubicBezTo>
                    <a:pt x="631" y="161"/>
                    <a:pt x="631" y="161"/>
                    <a:pt x="631" y="161"/>
                  </a:cubicBezTo>
                  <a:cubicBezTo>
                    <a:pt x="631" y="161"/>
                    <a:pt x="631" y="189"/>
                    <a:pt x="609" y="206"/>
                  </a:cubicBezTo>
                  <a:cubicBezTo>
                    <a:pt x="623" y="226"/>
                    <a:pt x="615" y="243"/>
                    <a:pt x="599" y="257"/>
                  </a:cubicBezTo>
                  <a:cubicBezTo>
                    <a:pt x="514" y="257"/>
                    <a:pt x="514" y="257"/>
                    <a:pt x="514" y="257"/>
                  </a:cubicBezTo>
                  <a:cubicBezTo>
                    <a:pt x="509" y="253"/>
                    <a:pt x="505" y="249"/>
                    <a:pt x="502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30"/>
                    <a:pt x="391" y="230"/>
                    <a:pt x="391" y="230"/>
                  </a:cubicBezTo>
                  <a:cubicBezTo>
                    <a:pt x="496" y="230"/>
                    <a:pt x="496" y="230"/>
                    <a:pt x="496" y="230"/>
                  </a:cubicBezTo>
                  <a:cubicBezTo>
                    <a:pt x="495" y="225"/>
                    <a:pt x="496" y="220"/>
                    <a:pt x="498" y="215"/>
                  </a:cubicBezTo>
                  <a:cubicBezTo>
                    <a:pt x="486" y="218"/>
                    <a:pt x="486" y="218"/>
                    <a:pt x="486" y="218"/>
                  </a:cubicBezTo>
                  <a:cubicBezTo>
                    <a:pt x="486" y="205"/>
                    <a:pt x="486" y="205"/>
                    <a:pt x="486" y="205"/>
                  </a:cubicBezTo>
                  <a:cubicBezTo>
                    <a:pt x="500" y="202"/>
                    <a:pt x="500" y="202"/>
                    <a:pt x="500" y="202"/>
                  </a:cubicBezTo>
                  <a:cubicBezTo>
                    <a:pt x="500" y="211"/>
                    <a:pt x="500" y="211"/>
                    <a:pt x="500" y="211"/>
                  </a:cubicBezTo>
                  <a:cubicBezTo>
                    <a:pt x="502" y="207"/>
                    <a:pt x="505" y="203"/>
                    <a:pt x="509" y="199"/>
                  </a:cubicBezTo>
                  <a:cubicBezTo>
                    <a:pt x="510" y="198"/>
                    <a:pt x="511" y="197"/>
                    <a:pt x="512" y="196"/>
                  </a:cubicBezTo>
                  <a:cubicBezTo>
                    <a:pt x="512" y="165"/>
                    <a:pt x="512" y="165"/>
                    <a:pt x="512" y="165"/>
                  </a:cubicBezTo>
                  <a:cubicBezTo>
                    <a:pt x="524" y="154"/>
                    <a:pt x="524" y="154"/>
                    <a:pt x="524" y="154"/>
                  </a:cubicBezTo>
                  <a:cubicBezTo>
                    <a:pt x="537" y="164"/>
                    <a:pt x="537" y="164"/>
                    <a:pt x="537" y="164"/>
                  </a:cubicBezTo>
                  <a:cubicBezTo>
                    <a:pt x="537" y="170"/>
                    <a:pt x="537" y="170"/>
                    <a:pt x="537" y="170"/>
                  </a:cubicBezTo>
                  <a:cubicBezTo>
                    <a:pt x="540" y="165"/>
                    <a:pt x="543" y="161"/>
                    <a:pt x="545" y="156"/>
                  </a:cubicBezTo>
                  <a:cubicBezTo>
                    <a:pt x="565" y="156"/>
                    <a:pt x="565" y="156"/>
                    <a:pt x="565" y="156"/>
                  </a:cubicBezTo>
                  <a:cubicBezTo>
                    <a:pt x="573" y="171"/>
                    <a:pt x="589" y="184"/>
                    <a:pt x="604" y="199"/>
                  </a:cubicBezTo>
                  <a:cubicBezTo>
                    <a:pt x="604" y="200"/>
                    <a:pt x="605" y="201"/>
                    <a:pt x="605" y="201"/>
                  </a:cubicBezTo>
                  <a:cubicBezTo>
                    <a:pt x="610" y="195"/>
                    <a:pt x="613" y="186"/>
                    <a:pt x="613" y="178"/>
                  </a:cubicBezTo>
                  <a:cubicBezTo>
                    <a:pt x="613" y="162"/>
                    <a:pt x="604" y="148"/>
                    <a:pt x="590" y="141"/>
                  </a:cubicBezTo>
                  <a:cubicBezTo>
                    <a:pt x="593" y="138"/>
                    <a:pt x="595" y="137"/>
                    <a:pt x="595" y="137"/>
                  </a:cubicBezTo>
                  <a:cubicBezTo>
                    <a:pt x="590" y="131"/>
                    <a:pt x="590" y="131"/>
                    <a:pt x="590" y="131"/>
                  </a:cubicBezTo>
                  <a:cubicBezTo>
                    <a:pt x="589" y="118"/>
                    <a:pt x="589" y="118"/>
                    <a:pt x="589" y="118"/>
                  </a:cubicBezTo>
                  <a:cubicBezTo>
                    <a:pt x="582" y="118"/>
                    <a:pt x="582" y="118"/>
                    <a:pt x="582" y="118"/>
                  </a:cubicBezTo>
                  <a:cubicBezTo>
                    <a:pt x="577" y="99"/>
                    <a:pt x="577" y="99"/>
                    <a:pt x="577" y="99"/>
                  </a:cubicBezTo>
                  <a:cubicBezTo>
                    <a:pt x="576" y="95"/>
                    <a:pt x="576" y="95"/>
                    <a:pt x="576" y="95"/>
                  </a:cubicBezTo>
                  <a:cubicBezTo>
                    <a:pt x="569" y="67"/>
                    <a:pt x="569" y="67"/>
                    <a:pt x="569" y="67"/>
                  </a:cubicBezTo>
                  <a:cubicBezTo>
                    <a:pt x="573" y="64"/>
                    <a:pt x="573" y="64"/>
                    <a:pt x="573" y="64"/>
                  </a:cubicBezTo>
                  <a:cubicBezTo>
                    <a:pt x="573" y="64"/>
                    <a:pt x="572" y="58"/>
                    <a:pt x="570" y="45"/>
                  </a:cubicBezTo>
                  <a:cubicBezTo>
                    <a:pt x="569" y="32"/>
                    <a:pt x="563" y="32"/>
                    <a:pt x="563" y="32"/>
                  </a:cubicBezTo>
                  <a:cubicBezTo>
                    <a:pt x="563" y="18"/>
                    <a:pt x="563" y="18"/>
                    <a:pt x="563" y="18"/>
                  </a:cubicBezTo>
                  <a:cubicBezTo>
                    <a:pt x="558" y="15"/>
                    <a:pt x="558" y="15"/>
                    <a:pt x="558" y="15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15"/>
                    <a:pt x="416" y="15"/>
                    <a:pt x="416" y="15"/>
                  </a:cubicBezTo>
                  <a:cubicBezTo>
                    <a:pt x="411" y="18"/>
                    <a:pt x="411" y="18"/>
                    <a:pt x="411" y="18"/>
                  </a:cubicBezTo>
                  <a:cubicBezTo>
                    <a:pt x="411" y="32"/>
                    <a:pt x="411" y="32"/>
                    <a:pt x="411" y="32"/>
                  </a:cubicBezTo>
                  <a:cubicBezTo>
                    <a:pt x="411" y="32"/>
                    <a:pt x="405" y="32"/>
                    <a:pt x="403" y="45"/>
                  </a:cubicBezTo>
                  <a:cubicBezTo>
                    <a:pt x="402" y="58"/>
                    <a:pt x="401" y="64"/>
                    <a:pt x="401" y="64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0" y="86"/>
                    <a:pt x="400" y="86"/>
                    <a:pt x="400" y="86"/>
                  </a:cubicBezTo>
                  <a:cubicBezTo>
                    <a:pt x="410" y="97"/>
                    <a:pt x="419" y="112"/>
                    <a:pt x="419" y="127"/>
                  </a:cubicBezTo>
                  <a:cubicBezTo>
                    <a:pt x="419" y="149"/>
                    <a:pt x="395" y="152"/>
                    <a:pt x="395" y="171"/>
                  </a:cubicBezTo>
                  <a:cubicBezTo>
                    <a:pt x="395" y="171"/>
                    <a:pt x="391" y="164"/>
                    <a:pt x="399" y="154"/>
                  </a:cubicBezTo>
                  <a:cubicBezTo>
                    <a:pt x="407" y="144"/>
                    <a:pt x="422" y="126"/>
                    <a:pt x="407" y="103"/>
                  </a:cubicBezTo>
                  <a:cubicBezTo>
                    <a:pt x="404" y="98"/>
                    <a:pt x="401" y="94"/>
                    <a:pt x="399" y="90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397" y="99"/>
                    <a:pt x="397" y="99"/>
                    <a:pt x="397" y="99"/>
                  </a:cubicBezTo>
                  <a:cubicBezTo>
                    <a:pt x="397" y="100"/>
                    <a:pt x="397" y="100"/>
                    <a:pt x="397" y="100"/>
                  </a:cubicBezTo>
                  <a:cubicBezTo>
                    <a:pt x="399" y="106"/>
                    <a:pt x="401" y="114"/>
                    <a:pt x="401" y="121"/>
                  </a:cubicBezTo>
                  <a:cubicBezTo>
                    <a:pt x="401" y="136"/>
                    <a:pt x="397" y="145"/>
                    <a:pt x="392" y="151"/>
                  </a:cubicBezTo>
                  <a:cubicBezTo>
                    <a:pt x="392" y="153"/>
                    <a:pt x="393" y="154"/>
                    <a:pt x="393" y="155"/>
                  </a:cubicBezTo>
                  <a:cubicBezTo>
                    <a:pt x="393" y="156"/>
                    <a:pt x="394" y="159"/>
                    <a:pt x="394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79" y="167"/>
                    <a:pt x="377" y="170"/>
                    <a:pt x="375" y="174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2" y="174"/>
                    <a:pt x="322" y="174"/>
                    <a:pt x="322" y="174"/>
                  </a:cubicBezTo>
                  <a:cubicBezTo>
                    <a:pt x="358" y="174"/>
                    <a:pt x="358" y="174"/>
                    <a:pt x="358" y="174"/>
                  </a:cubicBezTo>
                  <a:cubicBezTo>
                    <a:pt x="356" y="170"/>
                    <a:pt x="354" y="167"/>
                    <a:pt x="352" y="164"/>
                  </a:cubicBezTo>
                  <a:cubicBezTo>
                    <a:pt x="339" y="164"/>
                    <a:pt x="339" y="164"/>
                    <a:pt x="339" y="164"/>
                  </a:cubicBezTo>
                  <a:cubicBezTo>
                    <a:pt x="339" y="168"/>
                    <a:pt x="338" y="171"/>
                    <a:pt x="338" y="171"/>
                  </a:cubicBezTo>
                  <a:cubicBezTo>
                    <a:pt x="338" y="168"/>
                    <a:pt x="337" y="166"/>
                    <a:pt x="337" y="164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11" y="171"/>
                    <a:pt x="311" y="171"/>
                    <a:pt x="311" y="171"/>
                  </a:cubicBezTo>
                  <a:cubicBezTo>
                    <a:pt x="321" y="193"/>
                    <a:pt x="321" y="193"/>
                    <a:pt x="321" y="193"/>
                  </a:cubicBezTo>
                  <a:cubicBezTo>
                    <a:pt x="321" y="229"/>
                    <a:pt x="321" y="229"/>
                    <a:pt x="321" y="229"/>
                  </a:cubicBezTo>
                  <a:cubicBezTo>
                    <a:pt x="332" y="242"/>
                    <a:pt x="329" y="253"/>
                    <a:pt x="321" y="262"/>
                  </a:cubicBezTo>
                  <a:cubicBezTo>
                    <a:pt x="321" y="280"/>
                    <a:pt x="321" y="280"/>
                    <a:pt x="321" y="280"/>
                  </a:cubicBezTo>
                  <a:cubicBezTo>
                    <a:pt x="327" y="280"/>
                    <a:pt x="327" y="280"/>
                    <a:pt x="327" y="280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15" y="283"/>
                    <a:pt x="315" y="283"/>
                    <a:pt x="315" y="283"/>
                  </a:cubicBezTo>
                  <a:cubicBezTo>
                    <a:pt x="315" y="287"/>
                    <a:pt x="315" y="287"/>
                    <a:pt x="315" y="287"/>
                  </a:cubicBezTo>
                  <a:cubicBezTo>
                    <a:pt x="427" y="287"/>
                    <a:pt x="427" y="287"/>
                    <a:pt x="427" y="287"/>
                  </a:cubicBezTo>
                  <a:cubicBezTo>
                    <a:pt x="427" y="293"/>
                    <a:pt x="427" y="293"/>
                    <a:pt x="427" y="293"/>
                  </a:cubicBezTo>
                  <a:cubicBezTo>
                    <a:pt x="315" y="293"/>
                    <a:pt x="315" y="293"/>
                    <a:pt x="315" y="293"/>
                  </a:cubicBezTo>
                  <a:cubicBezTo>
                    <a:pt x="315" y="299"/>
                    <a:pt x="315" y="299"/>
                    <a:pt x="315" y="299"/>
                  </a:cubicBezTo>
                  <a:cubicBezTo>
                    <a:pt x="427" y="299"/>
                    <a:pt x="427" y="299"/>
                    <a:pt x="427" y="299"/>
                  </a:cubicBezTo>
                  <a:cubicBezTo>
                    <a:pt x="427" y="304"/>
                    <a:pt x="427" y="304"/>
                    <a:pt x="427" y="304"/>
                  </a:cubicBezTo>
                  <a:cubicBezTo>
                    <a:pt x="315" y="304"/>
                    <a:pt x="315" y="304"/>
                    <a:pt x="315" y="304"/>
                  </a:cubicBezTo>
                  <a:cubicBezTo>
                    <a:pt x="315" y="386"/>
                    <a:pt x="315" y="386"/>
                    <a:pt x="315" y="386"/>
                  </a:cubicBezTo>
                  <a:cubicBezTo>
                    <a:pt x="338" y="313"/>
                    <a:pt x="338" y="313"/>
                    <a:pt x="338" y="313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6" y="393"/>
                    <a:pt x="366" y="393"/>
                    <a:pt x="366" y="393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417" y="393"/>
                    <a:pt x="417" y="393"/>
                    <a:pt x="417" y="393"/>
                  </a:cubicBezTo>
                  <a:cubicBezTo>
                    <a:pt x="426" y="393"/>
                    <a:pt x="426" y="393"/>
                    <a:pt x="426" y="393"/>
                  </a:cubicBezTo>
                  <a:cubicBezTo>
                    <a:pt x="426" y="399"/>
                    <a:pt x="426" y="399"/>
                    <a:pt x="426" y="399"/>
                  </a:cubicBezTo>
                  <a:cubicBezTo>
                    <a:pt x="419" y="399"/>
                    <a:pt x="419" y="399"/>
                    <a:pt x="419" y="399"/>
                  </a:cubicBezTo>
                  <a:cubicBezTo>
                    <a:pt x="416" y="399"/>
                    <a:pt x="416" y="399"/>
                    <a:pt x="416" y="399"/>
                  </a:cubicBezTo>
                  <a:cubicBezTo>
                    <a:pt x="367" y="399"/>
                    <a:pt x="367" y="399"/>
                    <a:pt x="367" y="399"/>
                  </a:cubicBezTo>
                  <a:cubicBezTo>
                    <a:pt x="363" y="399"/>
                    <a:pt x="363" y="399"/>
                    <a:pt x="363" y="399"/>
                  </a:cubicBezTo>
                  <a:cubicBezTo>
                    <a:pt x="315" y="399"/>
                    <a:pt x="315" y="399"/>
                    <a:pt x="315" y="399"/>
                  </a:cubicBezTo>
                  <a:cubicBezTo>
                    <a:pt x="315" y="407"/>
                    <a:pt x="315" y="407"/>
                    <a:pt x="315" y="407"/>
                  </a:cubicBezTo>
                  <a:cubicBezTo>
                    <a:pt x="254" y="407"/>
                    <a:pt x="254" y="407"/>
                    <a:pt x="254" y="40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196" y="337"/>
                    <a:pt x="196" y="337"/>
                    <a:pt x="196" y="337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54" y="332"/>
                    <a:pt x="254" y="332"/>
                    <a:pt x="254" y="332"/>
                  </a:cubicBezTo>
                  <a:cubicBezTo>
                    <a:pt x="254" y="320"/>
                    <a:pt x="254" y="320"/>
                    <a:pt x="254" y="320"/>
                  </a:cubicBezTo>
                  <a:cubicBezTo>
                    <a:pt x="185" y="320"/>
                    <a:pt x="185" y="320"/>
                    <a:pt x="185" y="320"/>
                  </a:cubicBezTo>
                  <a:cubicBezTo>
                    <a:pt x="185" y="315"/>
                    <a:pt x="185" y="315"/>
                    <a:pt x="185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05"/>
                    <a:pt x="254" y="305"/>
                    <a:pt x="254" y="305"/>
                  </a:cubicBezTo>
                  <a:cubicBezTo>
                    <a:pt x="185" y="305"/>
                    <a:pt x="185" y="305"/>
                    <a:pt x="185" y="305"/>
                  </a:cubicBezTo>
                  <a:cubicBezTo>
                    <a:pt x="185" y="301"/>
                    <a:pt x="185" y="301"/>
                    <a:pt x="185" y="301"/>
                  </a:cubicBezTo>
                  <a:cubicBezTo>
                    <a:pt x="254" y="301"/>
                    <a:pt x="254" y="301"/>
                    <a:pt x="254" y="301"/>
                  </a:cubicBezTo>
                  <a:cubicBezTo>
                    <a:pt x="254" y="274"/>
                    <a:pt x="254" y="274"/>
                    <a:pt x="254" y="274"/>
                  </a:cubicBezTo>
                  <a:cubicBezTo>
                    <a:pt x="280" y="274"/>
                    <a:pt x="280" y="274"/>
                    <a:pt x="280" y="274"/>
                  </a:cubicBezTo>
                  <a:cubicBezTo>
                    <a:pt x="281" y="268"/>
                    <a:pt x="281" y="268"/>
                    <a:pt x="281" y="268"/>
                  </a:cubicBezTo>
                  <a:cubicBezTo>
                    <a:pt x="255" y="268"/>
                    <a:pt x="255" y="268"/>
                    <a:pt x="255" y="268"/>
                  </a:cubicBezTo>
                  <a:cubicBezTo>
                    <a:pt x="242" y="256"/>
                    <a:pt x="236" y="244"/>
                    <a:pt x="251" y="227"/>
                  </a:cubicBezTo>
                  <a:cubicBezTo>
                    <a:pt x="253" y="225"/>
                    <a:pt x="254" y="223"/>
                    <a:pt x="256" y="222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1" y="217"/>
                    <a:pt x="191" y="217"/>
                    <a:pt x="191" y="217"/>
                  </a:cubicBezTo>
                  <a:cubicBezTo>
                    <a:pt x="261" y="217"/>
                    <a:pt x="261" y="217"/>
                    <a:pt x="261" y="217"/>
                  </a:cubicBezTo>
                  <a:cubicBezTo>
                    <a:pt x="264" y="215"/>
                    <a:pt x="266" y="213"/>
                    <a:pt x="269" y="210"/>
                  </a:cubicBezTo>
                  <a:cubicBezTo>
                    <a:pt x="191" y="210"/>
                    <a:pt x="191" y="210"/>
                    <a:pt x="191" y="210"/>
                  </a:cubicBezTo>
                  <a:cubicBezTo>
                    <a:pt x="191" y="206"/>
                    <a:pt x="191" y="206"/>
                    <a:pt x="191" y="206"/>
                  </a:cubicBezTo>
                  <a:cubicBezTo>
                    <a:pt x="272" y="206"/>
                    <a:pt x="272" y="206"/>
                    <a:pt x="272" y="206"/>
                  </a:cubicBezTo>
                  <a:cubicBezTo>
                    <a:pt x="275" y="202"/>
                    <a:pt x="277" y="197"/>
                    <a:pt x="277" y="192"/>
                  </a:cubicBezTo>
                  <a:cubicBezTo>
                    <a:pt x="292" y="192"/>
                    <a:pt x="292" y="192"/>
                    <a:pt x="292" y="192"/>
                  </a:cubicBezTo>
                  <a:cubicBezTo>
                    <a:pt x="293" y="195"/>
                    <a:pt x="294" y="198"/>
                    <a:pt x="295" y="200"/>
                  </a:cubicBezTo>
                  <a:cubicBezTo>
                    <a:pt x="298" y="184"/>
                    <a:pt x="298" y="184"/>
                    <a:pt x="298" y="184"/>
                  </a:cubicBezTo>
                  <a:cubicBezTo>
                    <a:pt x="290" y="184"/>
                    <a:pt x="290" y="184"/>
                    <a:pt x="290" y="184"/>
                  </a:cubicBezTo>
                  <a:cubicBezTo>
                    <a:pt x="291" y="187"/>
                    <a:pt x="291" y="189"/>
                    <a:pt x="292" y="191"/>
                  </a:cubicBezTo>
                  <a:cubicBezTo>
                    <a:pt x="277" y="191"/>
                    <a:pt x="277" y="191"/>
                    <a:pt x="277" y="191"/>
                  </a:cubicBezTo>
                  <a:cubicBezTo>
                    <a:pt x="278" y="189"/>
                    <a:pt x="278" y="187"/>
                    <a:pt x="279" y="184"/>
                  </a:cubicBezTo>
                  <a:cubicBezTo>
                    <a:pt x="188" y="184"/>
                    <a:pt x="188" y="184"/>
                    <a:pt x="188" y="184"/>
                  </a:cubicBezTo>
                  <a:cubicBezTo>
                    <a:pt x="188" y="273"/>
                    <a:pt x="188" y="273"/>
                    <a:pt x="188" y="273"/>
                  </a:cubicBezTo>
                  <a:cubicBezTo>
                    <a:pt x="163" y="273"/>
                    <a:pt x="163" y="273"/>
                    <a:pt x="163" y="273"/>
                  </a:cubicBezTo>
                  <a:cubicBezTo>
                    <a:pt x="163" y="302"/>
                    <a:pt x="163" y="302"/>
                    <a:pt x="163" y="302"/>
                  </a:cubicBezTo>
                  <a:cubicBezTo>
                    <a:pt x="166" y="302"/>
                    <a:pt x="166" y="302"/>
                    <a:pt x="166" y="302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6" y="305"/>
                    <a:pt x="166" y="305"/>
                    <a:pt x="166" y="305"/>
                  </a:cubicBezTo>
                  <a:cubicBezTo>
                    <a:pt x="165" y="317"/>
                    <a:pt x="165" y="317"/>
                    <a:pt x="165" y="317"/>
                  </a:cubicBezTo>
                  <a:cubicBezTo>
                    <a:pt x="165" y="321"/>
                    <a:pt x="164" y="324"/>
                    <a:pt x="164" y="327"/>
                  </a:cubicBezTo>
                  <a:cubicBezTo>
                    <a:pt x="163" y="329"/>
                    <a:pt x="163" y="329"/>
                    <a:pt x="163" y="329"/>
                  </a:cubicBezTo>
                  <a:cubicBezTo>
                    <a:pt x="161" y="329"/>
                    <a:pt x="161" y="329"/>
                    <a:pt x="161" y="329"/>
                  </a:cubicBezTo>
                  <a:cubicBezTo>
                    <a:pt x="161" y="337"/>
                    <a:pt x="161" y="337"/>
                    <a:pt x="161" y="337"/>
                  </a:cubicBezTo>
                  <a:cubicBezTo>
                    <a:pt x="155" y="349"/>
                    <a:pt x="155" y="349"/>
                    <a:pt x="155" y="349"/>
                  </a:cubicBezTo>
                  <a:cubicBezTo>
                    <a:pt x="154" y="350"/>
                    <a:pt x="153" y="351"/>
                    <a:pt x="152" y="352"/>
                  </a:cubicBezTo>
                  <a:cubicBezTo>
                    <a:pt x="149" y="355"/>
                    <a:pt x="147" y="357"/>
                    <a:pt x="144" y="360"/>
                  </a:cubicBezTo>
                  <a:cubicBezTo>
                    <a:pt x="141" y="363"/>
                    <a:pt x="138" y="367"/>
                    <a:pt x="136" y="372"/>
                  </a:cubicBezTo>
                  <a:cubicBezTo>
                    <a:pt x="135" y="370"/>
                    <a:pt x="134" y="369"/>
                    <a:pt x="129" y="371"/>
                  </a:cubicBezTo>
                  <a:cubicBezTo>
                    <a:pt x="122" y="375"/>
                    <a:pt x="116" y="380"/>
                    <a:pt x="114" y="383"/>
                  </a:cubicBezTo>
                  <a:cubicBezTo>
                    <a:pt x="111" y="385"/>
                    <a:pt x="110" y="388"/>
                    <a:pt x="106" y="391"/>
                  </a:cubicBezTo>
                  <a:cubicBezTo>
                    <a:pt x="103" y="393"/>
                    <a:pt x="99" y="395"/>
                    <a:pt x="98" y="399"/>
                  </a:cubicBezTo>
                  <a:cubicBezTo>
                    <a:pt x="96" y="402"/>
                    <a:pt x="89" y="404"/>
                    <a:pt x="88" y="396"/>
                  </a:cubicBezTo>
                  <a:cubicBezTo>
                    <a:pt x="86" y="388"/>
                    <a:pt x="93" y="383"/>
                    <a:pt x="79" y="376"/>
                  </a:cubicBezTo>
                  <a:cubicBezTo>
                    <a:pt x="65" y="369"/>
                    <a:pt x="52" y="367"/>
                    <a:pt x="49" y="364"/>
                  </a:cubicBezTo>
                  <a:cubicBezTo>
                    <a:pt x="47" y="361"/>
                    <a:pt x="32" y="368"/>
                    <a:pt x="31" y="371"/>
                  </a:cubicBezTo>
                  <a:cubicBezTo>
                    <a:pt x="31" y="374"/>
                    <a:pt x="33" y="381"/>
                    <a:pt x="28" y="381"/>
                  </a:cubicBezTo>
                  <a:cubicBezTo>
                    <a:pt x="23" y="381"/>
                    <a:pt x="19" y="385"/>
                    <a:pt x="25" y="391"/>
                  </a:cubicBezTo>
                  <a:cubicBezTo>
                    <a:pt x="31" y="398"/>
                    <a:pt x="32" y="398"/>
                    <a:pt x="28" y="405"/>
                  </a:cubicBezTo>
                  <a:cubicBezTo>
                    <a:pt x="24" y="412"/>
                    <a:pt x="27" y="416"/>
                    <a:pt x="21" y="421"/>
                  </a:cubicBezTo>
                  <a:cubicBezTo>
                    <a:pt x="15" y="427"/>
                    <a:pt x="26" y="433"/>
                    <a:pt x="30" y="437"/>
                  </a:cubicBezTo>
                  <a:cubicBezTo>
                    <a:pt x="33" y="441"/>
                    <a:pt x="30" y="445"/>
                    <a:pt x="27" y="447"/>
                  </a:cubicBezTo>
                  <a:cubicBezTo>
                    <a:pt x="21" y="442"/>
                    <a:pt x="17" y="440"/>
                    <a:pt x="14" y="444"/>
                  </a:cubicBezTo>
                  <a:cubicBezTo>
                    <a:pt x="5" y="460"/>
                    <a:pt x="7" y="440"/>
                    <a:pt x="0" y="454"/>
                  </a:cubicBezTo>
                  <a:cubicBezTo>
                    <a:pt x="0" y="454"/>
                    <a:pt x="1" y="460"/>
                    <a:pt x="3" y="468"/>
                  </a:cubicBezTo>
                  <a:cubicBezTo>
                    <a:pt x="14" y="473"/>
                    <a:pt x="4" y="475"/>
                    <a:pt x="9" y="478"/>
                  </a:cubicBezTo>
                  <a:cubicBezTo>
                    <a:pt x="12" y="479"/>
                    <a:pt x="16" y="475"/>
                    <a:pt x="17" y="471"/>
                  </a:cubicBezTo>
                  <a:cubicBezTo>
                    <a:pt x="21" y="472"/>
                    <a:pt x="25" y="474"/>
                    <a:pt x="28" y="476"/>
                  </a:cubicBezTo>
                  <a:cubicBezTo>
                    <a:pt x="42" y="483"/>
                    <a:pt x="36" y="488"/>
                    <a:pt x="37" y="496"/>
                  </a:cubicBezTo>
                  <a:cubicBezTo>
                    <a:pt x="39" y="504"/>
                    <a:pt x="45" y="502"/>
                    <a:pt x="47" y="499"/>
                  </a:cubicBezTo>
                  <a:cubicBezTo>
                    <a:pt x="49" y="495"/>
                    <a:pt x="53" y="493"/>
                    <a:pt x="56" y="491"/>
                  </a:cubicBezTo>
                  <a:cubicBezTo>
                    <a:pt x="57" y="490"/>
                    <a:pt x="58" y="489"/>
                    <a:pt x="58" y="488"/>
                  </a:cubicBezTo>
                  <a:cubicBezTo>
                    <a:pt x="59" y="488"/>
                    <a:pt x="59" y="487"/>
                    <a:pt x="60" y="487"/>
                  </a:cubicBezTo>
                  <a:cubicBezTo>
                    <a:pt x="61" y="485"/>
                    <a:pt x="62" y="484"/>
                    <a:pt x="63" y="482"/>
                  </a:cubicBezTo>
                  <a:cubicBezTo>
                    <a:pt x="66" y="480"/>
                    <a:pt x="71" y="475"/>
                    <a:pt x="78" y="471"/>
                  </a:cubicBezTo>
                  <a:cubicBezTo>
                    <a:pt x="86" y="467"/>
                    <a:pt x="85" y="473"/>
                    <a:pt x="87" y="476"/>
                  </a:cubicBezTo>
                  <a:cubicBezTo>
                    <a:pt x="90" y="479"/>
                    <a:pt x="90" y="489"/>
                    <a:pt x="91" y="500"/>
                  </a:cubicBezTo>
                  <a:cubicBezTo>
                    <a:pt x="91" y="511"/>
                    <a:pt x="99" y="495"/>
                    <a:pt x="99" y="490"/>
                  </a:cubicBezTo>
                  <a:cubicBezTo>
                    <a:pt x="99" y="485"/>
                    <a:pt x="104" y="478"/>
                    <a:pt x="110" y="471"/>
                  </a:cubicBezTo>
                  <a:cubicBezTo>
                    <a:pt x="116" y="464"/>
                    <a:pt x="122" y="470"/>
                    <a:pt x="127" y="473"/>
                  </a:cubicBezTo>
                  <a:cubicBezTo>
                    <a:pt x="132" y="476"/>
                    <a:pt x="129" y="497"/>
                    <a:pt x="135" y="497"/>
                  </a:cubicBezTo>
                  <a:cubicBezTo>
                    <a:pt x="141" y="497"/>
                    <a:pt x="151" y="503"/>
                    <a:pt x="142" y="520"/>
                  </a:cubicBezTo>
                  <a:cubicBezTo>
                    <a:pt x="133" y="537"/>
                    <a:pt x="148" y="524"/>
                    <a:pt x="155" y="536"/>
                  </a:cubicBezTo>
                  <a:cubicBezTo>
                    <a:pt x="162" y="549"/>
                    <a:pt x="170" y="534"/>
                    <a:pt x="175" y="545"/>
                  </a:cubicBezTo>
                  <a:cubicBezTo>
                    <a:pt x="176" y="547"/>
                    <a:pt x="176" y="548"/>
                    <a:pt x="177" y="549"/>
                  </a:cubicBezTo>
                  <a:cubicBezTo>
                    <a:pt x="177" y="546"/>
                    <a:pt x="180" y="540"/>
                    <a:pt x="188" y="529"/>
                  </a:cubicBezTo>
                  <a:cubicBezTo>
                    <a:pt x="192" y="524"/>
                    <a:pt x="195" y="521"/>
                    <a:pt x="198" y="519"/>
                  </a:cubicBezTo>
                  <a:cubicBezTo>
                    <a:pt x="198" y="512"/>
                    <a:pt x="198" y="512"/>
                    <a:pt x="198" y="512"/>
                  </a:cubicBezTo>
                  <a:cubicBezTo>
                    <a:pt x="223" y="512"/>
                    <a:pt x="223" y="512"/>
                    <a:pt x="223" y="512"/>
                  </a:cubicBezTo>
                  <a:cubicBezTo>
                    <a:pt x="223" y="535"/>
                    <a:pt x="223" y="535"/>
                    <a:pt x="223" y="535"/>
                  </a:cubicBezTo>
                  <a:cubicBezTo>
                    <a:pt x="226" y="536"/>
                    <a:pt x="229" y="536"/>
                    <a:pt x="231" y="537"/>
                  </a:cubicBezTo>
                  <a:cubicBezTo>
                    <a:pt x="235" y="540"/>
                    <a:pt x="229" y="544"/>
                    <a:pt x="225" y="549"/>
                  </a:cubicBezTo>
                  <a:cubicBezTo>
                    <a:pt x="225" y="549"/>
                    <a:pt x="224" y="550"/>
                    <a:pt x="224" y="550"/>
                  </a:cubicBezTo>
                  <a:cubicBezTo>
                    <a:pt x="504" y="550"/>
                    <a:pt x="504" y="550"/>
                    <a:pt x="504" y="550"/>
                  </a:cubicBezTo>
                  <a:cubicBezTo>
                    <a:pt x="504" y="543"/>
                    <a:pt x="504" y="543"/>
                    <a:pt x="504" y="543"/>
                  </a:cubicBezTo>
                  <a:cubicBezTo>
                    <a:pt x="488" y="543"/>
                    <a:pt x="488" y="543"/>
                    <a:pt x="488" y="543"/>
                  </a:cubicBezTo>
                  <a:cubicBezTo>
                    <a:pt x="488" y="512"/>
                    <a:pt x="488" y="512"/>
                    <a:pt x="488" y="512"/>
                  </a:cubicBezTo>
                  <a:cubicBezTo>
                    <a:pt x="504" y="512"/>
                    <a:pt x="504" y="512"/>
                    <a:pt x="504" y="512"/>
                  </a:cubicBezTo>
                  <a:cubicBezTo>
                    <a:pt x="504" y="505"/>
                    <a:pt x="504" y="505"/>
                    <a:pt x="504" y="505"/>
                  </a:cubicBezTo>
                  <a:cubicBezTo>
                    <a:pt x="189" y="505"/>
                    <a:pt x="189" y="505"/>
                    <a:pt x="189" y="505"/>
                  </a:cubicBezTo>
                  <a:cubicBezTo>
                    <a:pt x="189" y="495"/>
                    <a:pt x="189" y="495"/>
                    <a:pt x="189" y="495"/>
                  </a:cubicBezTo>
                  <a:cubicBezTo>
                    <a:pt x="504" y="495"/>
                    <a:pt x="504" y="495"/>
                    <a:pt x="504" y="495"/>
                  </a:cubicBezTo>
                  <a:cubicBezTo>
                    <a:pt x="504" y="487"/>
                    <a:pt x="504" y="487"/>
                    <a:pt x="504" y="487"/>
                  </a:cubicBezTo>
                  <a:cubicBezTo>
                    <a:pt x="622" y="487"/>
                    <a:pt x="622" y="487"/>
                    <a:pt x="622" y="487"/>
                  </a:cubicBezTo>
                  <a:cubicBezTo>
                    <a:pt x="622" y="495"/>
                    <a:pt x="622" y="495"/>
                    <a:pt x="622" y="495"/>
                  </a:cubicBezTo>
                  <a:cubicBezTo>
                    <a:pt x="782" y="495"/>
                    <a:pt x="782" y="495"/>
                    <a:pt x="782" y="495"/>
                  </a:cubicBezTo>
                  <a:cubicBezTo>
                    <a:pt x="782" y="505"/>
                    <a:pt x="782" y="505"/>
                    <a:pt x="782" y="505"/>
                  </a:cubicBezTo>
                  <a:cubicBezTo>
                    <a:pt x="622" y="505"/>
                    <a:pt x="622" y="505"/>
                    <a:pt x="622" y="505"/>
                  </a:cubicBezTo>
                  <a:cubicBezTo>
                    <a:pt x="622" y="550"/>
                    <a:pt x="622" y="550"/>
                    <a:pt x="622" y="550"/>
                  </a:cubicBezTo>
                  <a:cubicBezTo>
                    <a:pt x="782" y="550"/>
                    <a:pt x="782" y="550"/>
                    <a:pt x="782" y="550"/>
                  </a:cubicBezTo>
                  <a:cubicBezTo>
                    <a:pt x="782" y="560"/>
                    <a:pt x="782" y="560"/>
                    <a:pt x="782" y="560"/>
                  </a:cubicBezTo>
                  <a:cubicBezTo>
                    <a:pt x="622" y="560"/>
                    <a:pt x="622" y="560"/>
                    <a:pt x="622" y="560"/>
                  </a:cubicBezTo>
                  <a:cubicBezTo>
                    <a:pt x="622" y="573"/>
                    <a:pt x="622" y="573"/>
                    <a:pt x="622" y="573"/>
                  </a:cubicBezTo>
                  <a:cubicBezTo>
                    <a:pt x="782" y="573"/>
                    <a:pt x="782" y="573"/>
                    <a:pt x="782" y="573"/>
                  </a:cubicBezTo>
                  <a:cubicBezTo>
                    <a:pt x="782" y="577"/>
                    <a:pt x="782" y="577"/>
                    <a:pt x="782" y="577"/>
                  </a:cubicBezTo>
                  <a:cubicBezTo>
                    <a:pt x="622" y="577"/>
                    <a:pt x="622" y="577"/>
                    <a:pt x="622" y="577"/>
                  </a:cubicBezTo>
                  <a:cubicBezTo>
                    <a:pt x="622" y="584"/>
                    <a:pt x="622" y="584"/>
                    <a:pt x="622" y="584"/>
                  </a:cubicBezTo>
                  <a:cubicBezTo>
                    <a:pt x="782" y="584"/>
                    <a:pt x="782" y="584"/>
                    <a:pt x="782" y="584"/>
                  </a:cubicBezTo>
                  <a:cubicBezTo>
                    <a:pt x="782" y="588"/>
                    <a:pt x="782" y="588"/>
                    <a:pt x="782" y="588"/>
                  </a:cubicBezTo>
                  <a:cubicBezTo>
                    <a:pt x="622" y="588"/>
                    <a:pt x="622" y="588"/>
                    <a:pt x="622" y="588"/>
                  </a:cubicBezTo>
                  <a:cubicBezTo>
                    <a:pt x="622" y="599"/>
                    <a:pt x="622" y="599"/>
                    <a:pt x="622" y="599"/>
                  </a:cubicBezTo>
                  <a:cubicBezTo>
                    <a:pt x="805" y="599"/>
                    <a:pt x="805" y="599"/>
                    <a:pt x="805" y="599"/>
                  </a:cubicBezTo>
                  <a:cubicBezTo>
                    <a:pt x="805" y="592"/>
                    <a:pt x="805" y="592"/>
                    <a:pt x="805" y="592"/>
                  </a:cubicBezTo>
                  <a:cubicBezTo>
                    <a:pt x="827" y="592"/>
                    <a:pt x="827" y="592"/>
                    <a:pt x="827" y="592"/>
                  </a:cubicBezTo>
                  <a:cubicBezTo>
                    <a:pt x="827" y="482"/>
                    <a:pt x="827" y="482"/>
                    <a:pt x="827" y="482"/>
                  </a:cubicBezTo>
                  <a:cubicBezTo>
                    <a:pt x="837" y="482"/>
                    <a:pt x="837" y="482"/>
                    <a:pt x="837" y="482"/>
                  </a:cubicBezTo>
                  <a:lnTo>
                    <a:pt x="809" y="466"/>
                  </a:lnTo>
                  <a:close/>
                  <a:moveTo>
                    <a:pt x="716" y="184"/>
                  </a:moveTo>
                  <a:cubicBezTo>
                    <a:pt x="722" y="184"/>
                    <a:pt x="722" y="184"/>
                    <a:pt x="722" y="184"/>
                  </a:cubicBezTo>
                  <a:cubicBezTo>
                    <a:pt x="722" y="235"/>
                    <a:pt x="722" y="235"/>
                    <a:pt x="722" y="235"/>
                  </a:cubicBezTo>
                  <a:cubicBezTo>
                    <a:pt x="716" y="235"/>
                    <a:pt x="716" y="235"/>
                    <a:pt x="716" y="235"/>
                  </a:cubicBezTo>
                  <a:lnTo>
                    <a:pt x="716" y="184"/>
                  </a:lnTo>
                  <a:close/>
                  <a:moveTo>
                    <a:pt x="695" y="184"/>
                  </a:moveTo>
                  <a:cubicBezTo>
                    <a:pt x="700" y="184"/>
                    <a:pt x="700" y="184"/>
                    <a:pt x="700" y="184"/>
                  </a:cubicBezTo>
                  <a:cubicBezTo>
                    <a:pt x="700" y="235"/>
                    <a:pt x="700" y="235"/>
                    <a:pt x="700" y="235"/>
                  </a:cubicBezTo>
                  <a:cubicBezTo>
                    <a:pt x="695" y="235"/>
                    <a:pt x="695" y="235"/>
                    <a:pt x="695" y="235"/>
                  </a:cubicBezTo>
                  <a:lnTo>
                    <a:pt x="695" y="184"/>
                  </a:lnTo>
                  <a:close/>
                  <a:moveTo>
                    <a:pt x="433" y="215"/>
                  </a:moveTo>
                  <a:cubicBezTo>
                    <a:pt x="420" y="218"/>
                    <a:pt x="420" y="218"/>
                    <a:pt x="420" y="218"/>
                  </a:cubicBezTo>
                  <a:cubicBezTo>
                    <a:pt x="420" y="205"/>
                    <a:pt x="420" y="205"/>
                    <a:pt x="420" y="205"/>
                  </a:cubicBezTo>
                  <a:cubicBezTo>
                    <a:pt x="433" y="202"/>
                    <a:pt x="433" y="202"/>
                    <a:pt x="433" y="202"/>
                  </a:cubicBezTo>
                  <a:lnTo>
                    <a:pt x="433" y="215"/>
                  </a:lnTo>
                  <a:close/>
                  <a:moveTo>
                    <a:pt x="433" y="196"/>
                  </a:moveTo>
                  <a:cubicBezTo>
                    <a:pt x="420" y="200"/>
                    <a:pt x="420" y="200"/>
                    <a:pt x="420" y="200"/>
                  </a:cubicBezTo>
                  <a:cubicBezTo>
                    <a:pt x="420" y="187"/>
                    <a:pt x="420" y="187"/>
                    <a:pt x="420" y="187"/>
                  </a:cubicBezTo>
                  <a:cubicBezTo>
                    <a:pt x="433" y="183"/>
                    <a:pt x="433" y="183"/>
                    <a:pt x="433" y="183"/>
                  </a:cubicBezTo>
                  <a:lnTo>
                    <a:pt x="433" y="196"/>
                  </a:lnTo>
                  <a:close/>
                  <a:moveTo>
                    <a:pt x="433" y="178"/>
                  </a:moveTo>
                  <a:cubicBezTo>
                    <a:pt x="420" y="181"/>
                    <a:pt x="420" y="181"/>
                    <a:pt x="420" y="181"/>
                  </a:cubicBezTo>
                  <a:cubicBezTo>
                    <a:pt x="420" y="168"/>
                    <a:pt x="420" y="168"/>
                    <a:pt x="420" y="168"/>
                  </a:cubicBezTo>
                  <a:cubicBezTo>
                    <a:pt x="433" y="165"/>
                    <a:pt x="433" y="165"/>
                    <a:pt x="433" y="165"/>
                  </a:cubicBezTo>
                  <a:lnTo>
                    <a:pt x="433" y="178"/>
                  </a:lnTo>
                  <a:close/>
                  <a:moveTo>
                    <a:pt x="469" y="224"/>
                  </a:moveTo>
                  <a:cubicBezTo>
                    <a:pt x="463" y="224"/>
                    <a:pt x="463" y="224"/>
                    <a:pt x="463" y="224"/>
                  </a:cubicBezTo>
                  <a:cubicBezTo>
                    <a:pt x="463" y="167"/>
                    <a:pt x="463" y="167"/>
                    <a:pt x="463" y="167"/>
                  </a:cubicBezTo>
                  <a:cubicBezTo>
                    <a:pt x="457" y="162"/>
                    <a:pt x="457" y="162"/>
                    <a:pt x="457" y="162"/>
                  </a:cubicBezTo>
                  <a:cubicBezTo>
                    <a:pt x="451" y="168"/>
                    <a:pt x="451" y="168"/>
                    <a:pt x="451" y="168"/>
                  </a:cubicBezTo>
                  <a:cubicBezTo>
                    <a:pt x="451" y="226"/>
                    <a:pt x="451" y="226"/>
                    <a:pt x="451" y="226"/>
                  </a:cubicBezTo>
                  <a:cubicBezTo>
                    <a:pt x="444" y="226"/>
                    <a:pt x="444" y="226"/>
                    <a:pt x="444" y="226"/>
                  </a:cubicBezTo>
                  <a:cubicBezTo>
                    <a:pt x="444" y="165"/>
                    <a:pt x="444" y="165"/>
                    <a:pt x="444" y="165"/>
                  </a:cubicBezTo>
                  <a:cubicBezTo>
                    <a:pt x="457" y="154"/>
                    <a:pt x="457" y="154"/>
                    <a:pt x="457" y="154"/>
                  </a:cubicBezTo>
                  <a:cubicBezTo>
                    <a:pt x="469" y="164"/>
                    <a:pt x="469" y="164"/>
                    <a:pt x="469" y="164"/>
                  </a:cubicBezTo>
                  <a:lnTo>
                    <a:pt x="469" y="224"/>
                  </a:lnTo>
                  <a:close/>
                  <a:moveTo>
                    <a:pt x="500" y="196"/>
                  </a:moveTo>
                  <a:cubicBezTo>
                    <a:pt x="486" y="200"/>
                    <a:pt x="486" y="200"/>
                    <a:pt x="486" y="200"/>
                  </a:cubicBezTo>
                  <a:cubicBezTo>
                    <a:pt x="486" y="187"/>
                    <a:pt x="486" y="187"/>
                    <a:pt x="486" y="187"/>
                  </a:cubicBezTo>
                  <a:cubicBezTo>
                    <a:pt x="500" y="183"/>
                    <a:pt x="500" y="183"/>
                    <a:pt x="500" y="183"/>
                  </a:cubicBezTo>
                  <a:lnTo>
                    <a:pt x="500" y="196"/>
                  </a:lnTo>
                  <a:close/>
                  <a:moveTo>
                    <a:pt x="500" y="178"/>
                  </a:moveTo>
                  <a:cubicBezTo>
                    <a:pt x="486" y="181"/>
                    <a:pt x="486" y="181"/>
                    <a:pt x="486" y="181"/>
                  </a:cubicBezTo>
                  <a:cubicBezTo>
                    <a:pt x="486" y="168"/>
                    <a:pt x="486" y="168"/>
                    <a:pt x="486" y="168"/>
                  </a:cubicBezTo>
                  <a:cubicBezTo>
                    <a:pt x="500" y="165"/>
                    <a:pt x="500" y="165"/>
                    <a:pt x="500" y="165"/>
                  </a:cubicBezTo>
                  <a:lnTo>
                    <a:pt x="500" y="178"/>
                  </a:lnTo>
                  <a:close/>
                  <a:moveTo>
                    <a:pt x="500" y="159"/>
                  </a:moveTo>
                  <a:cubicBezTo>
                    <a:pt x="486" y="162"/>
                    <a:pt x="486" y="162"/>
                    <a:pt x="486" y="162"/>
                  </a:cubicBezTo>
                  <a:cubicBezTo>
                    <a:pt x="486" y="150"/>
                    <a:pt x="486" y="150"/>
                    <a:pt x="486" y="150"/>
                  </a:cubicBezTo>
                  <a:cubicBezTo>
                    <a:pt x="500" y="146"/>
                    <a:pt x="500" y="146"/>
                    <a:pt x="500" y="146"/>
                  </a:cubicBezTo>
                  <a:lnTo>
                    <a:pt x="500" y="159"/>
                  </a:lnTo>
                  <a:close/>
                  <a:moveTo>
                    <a:pt x="565" y="152"/>
                  </a:moveTo>
                  <a:cubicBezTo>
                    <a:pt x="545" y="152"/>
                    <a:pt x="545" y="152"/>
                    <a:pt x="545" y="152"/>
                  </a:cubicBezTo>
                  <a:cubicBezTo>
                    <a:pt x="547" y="149"/>
                    <a:pt x="548" y="146"/>
                    <a:pt x="549" y="141"/>
                  </a:cubicBezTo>
                  <a:cubicBezTo>
                    <a:pt x="561" y="141"/>
                    <a:pt x="561" y="141"/>
                    <a:pt x="561" y="141"/>
                  </a:cubicBezTo>
                  <a:cubicBezTo>
                    <a:pt x="562" y="146"/>
                    <a:pt x="563" y="149"/>
                    <a:pt x="565" y="152"/>
                  </a:cubicBezTo>
                  <a:close/>
                  <a:moveTo>
                    <a:pt x="549" y="137"/>
                  </a:moveTo>
                  <a:cubicBezTo>
                    <a:pt x="550" y="134"/>
                    <a:pt x="551" y="130"/>
                    <a:pt x="551" y="126"/>
                  </a:cubicBezTo>
                  <a:cubicBezTo>
                    <a:pt x="552" y="127"/>
                    <a:pt x="553" y="127"/>
                    <a:pt x="555" y="127"/>
                  </a:cubicBezTo>
                  <a:cubicBezTo>
                    <a:pt x="556" y="127"/>
                    <a:pt x="557" y="127"/>
                    <a:pt x="559" y="126"/>
                  </a:cubicBezTo>
                  <a:cubicBezTo>
                    <a:pt x="559" y="130"/>
                    <a:pt x="560" y="134"/>
                    <a:pt x="561" y="137"/>
                  </a:cubicBezTo>
                  <a:lnTo>
                    <a:pt x="549" y="137"/>
                  </a:lnTo>
                  <a:close/>
                  <a:moveTo>
                    <a:pt x="549" y="74"/>
                  </a:moveTo>
                  <a:cubicBezTo>
                    <a:pt x="553" y="75"/>
                    <a:pt x="553" y="75"/>
                    <a:pt x="553" y="75"/>
                  </a:cubicBezTo>
                  <a:cubicBezTo>
                    <a:pt x="553" y="70"/>
                    <a:pt x="553" y="70"/>
                    <a:pt x="553" y="70"/>
                  </a:cubicBezTo>
                  <a:cubicBezTo>
                    <a:pt x="556" y="70"/>
                    <a:pt x="556" y="70"/>
                    <a:pt x="556" y="70"/>
                  </a:cubicBezTo>
                  <a:cubicBezTo>
                    <a:pt x="556" y="76"/>
                    <a:pt x="556" y="76"/>
                    <a:pt x="556" y="76"/>
                  </a:cubicBezTo>
                  <a:cubicBezTo>
                    <a:pt x="561" y="77"/>
                    <a:pt x="561" y="77"/>
                    <a:pt x="561" y="77"/>
                  </a:cubicBezTo>
                  <a:cubicBezTo>
                    <a:pt x="561" y="80"/>
                    <a:pt x="561" y="80"/>
                    <a:pt x="561" y="80"/>
                  </a:cubicBezTo>
                  <a:cubicBezTo>
                    <a:pt x="556" y="79"/>
                    <a:pt x="556" y="79"/>
                    <a:pt x="556" y="79"/>
                  </a:cubicBezTo>
                  <a:cubicBezTo>
                    <a:pt x="556" y="112"/>
                    <a:pt x="556" y="112"/>
                    <a:pt x="556" y="112"/>
                  </a:cubicBezTo>
                  <a:cubicBezTo>
                    <a:pt x="559" y="112"/>
                    <a:pt x="561" y="115"/>
                    <a:pt x="561" y="118"/>
                  </a:cubicBezTo>
                  <a:cubicBezTo>
                    <a:pt x="561" y="120"/>
                    <a:pt x="560" y="122"/>
                    <a:pt x="559" y="123"/>
                  </a:cubicBezTo>
                  <a:cubicBezTo>
                    <a:pt x="557" y="123"/>
                    <a:pt x="556" y="124"/>
                    <a:pt x="555" y="124"/>
                  </a:cubicBezTo>
                  <a:cubicBezTo>
                    <a:pt x="553" y="124"/>
                    <a:pt x="552" y="124"/>
                    <a:pt x="551" y="123"/>
                  </a:cubicBezTo>
                  <a:cubicBezTo>
                    <a:pt x="549" y="122"/>
                    <a:pt x="548" y="120"/>
                    <a:pt x="548" y="118"/>
                  </a:cubicBezTo>
                  <a:cubicBezTo>
                    <a:pt x="548" y="115"/>
                    <a:pt x="550" y="112"/>
                    <a:pt x="553" y="112"/>
                  </a:cubicBezTo>
                  <a:cubicBezTo>
                    <a:pt x="553" y="78"/>
                    <a:pt x="553" y="78"/>
                    <a:pt x="553" y="78"/>
                  </a:cubicBezTo>
                  <a:cubicBezTo>
                    <a:pt x="549" y="77"/>
                    <a:pt x="549" y="77"/>
                    <a:pt x="549" y="77"/>
                  </a:cubicBezTo>
                  <a:lnTo>
                    <a:pt x="549" y="74"/>
                  </a:lnTo>
                  <a:close/>
                  <a:moveTo>
                    <a:pt x="522" y="33"/>
                  </a:moveTo>
                  <a:cubicBezTo>
                    <a:pt x="537" y="33"/>
                    <a:pt x="548" y="45"/>
                    <a:pt x="548" y="60"/>
                  </a:cubicBezTo>
                  <a:cubicBezTo>
                    <a:pt x="543" y="60"/>
                    <a:pt x="543" y="60"/>
                    <a:pt x="543" y="60"/>
                  </a:cubicBezTo>
                  <a:cubicBezTo>
                    <a:pt x="542" y="49"/>
                    <a:pt x="531" y="40"/>
                    <a:pt x="520" y="40"/>
                  </a:cubicBezTo>
                  <a:cubicBezTo>
                    <a:pt x="509" y="40"/>
                    <a:pt x="499" y="49"/>
                    <a:pt x="498" y="60"/>
                  </a:cubicBezTo>
                  <a:cubicBezTo>
                    <a:pt x="496" y="60"/>
                    <a:pt x="496" y="60"/>
                    <a:pt x="496" y="60"/>
                  </a:cubicBezTo>
                  <a:cubicBezTo>
                    <a:pt x="496" y="45"/>
                    <a:pt x="508" y="33"/>
                    <a:pt x="522" y="33"/>
                  </a:cubicBezTo>
                  <a:close/>
                  <a:moveTo>
                    <a:pt x="522" y="61"/>
                  </a:moveTo>
                  <a:cubicBezTo>
                    <a:pt x="533" y="61"/>
                    <a:pt x="542" y="67"/>
                    <a:pt x="546" y="76"/>
                  </a:cubicBezTo>
                  <a:cubicBezTo>
                    <a:pt x="543" y="81"/>
                    <a:pt x="545" y="87"/>
                    <a:pt x="545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2" y="76"/>
                    <a:pt x="531" y="68"/>
                    <a:pt x="520" y="68"/>
                  </a:cubicBezTo>
                  <a:cubicBezTo>
                    <a:pt x="509" y="68"/>
                    <a:pt x="499" y="76"/>
                    <a:pt x="498" y="87"/>
                  </a:cubicBezTo>
                  <a:cubicBezTo>
                    <a:pt x="496" y="87"/>
                    <a:pt x="496" y="87"/>
                    <a:pt x="496" y="87"/>
                  </a:cubicBezTo>
                  <a:cubicBezTo>
                    <a:pt x="496" y="73"/>
                    <a:pt x="508" y="61"/>
                    <a:pt x="522" y="61"/>
                  </a:cubicBezTo>
                  <a:close/>
                  <a:moveTo>
                    <a:pt x="524" y="92"/>
                  </a:moveTo>
                  <a:cubicBezTo>
                    <a:pt x="533" y="92"/>
                    <a:pt x="541" y="96"/>
                    <a:pt x="547" y="102"/>
                  </a:cubicBezTo>
                  <a:cubicBezTo>
                    <a:pt x="547" y="116"/>
                    <a:pt x="547" y="116"/>
                    <a:pt x="547" y="116"/>
                  </a:cubicBezTo>
                  <a:cubicBezTo>
                    <a:pt x="543" y="107"/>
                    <a:pt x="532" y="100"/>
                    <a:pt x="521" y="100"/>
                  </a:cubicBezTo>
                  <a:cubicBezTo>
                    <a:pt x="508" y="100"/>
                    <a:pt x="495" y="110"/>
                    <a:pt x="495" y="123"/>
                  </a:cubicBezTo>
                  <a:cubicBezTo>
                    <a:pt x="492" y="123"/>
                    <a:pt x="492" y="123"/>
                    <a:pt x="492" y="123"/>
                  </a:cubicBezTo>
                  <a:cubicBezTo>
                    <a:pt x="492" y="106"/>
                    <a:pt x="506" y="92"/>
                    <a:pt x="524" y="92"/>
                  </a:cubicBezTo>
                  <a:close/>
                  <a:moveTo>
                    <a:pt x="459" y="33"/>
                  </a:moveTo>
                  <a:cubicBezTo>
                    <a:pt x="474" y="33"/>
                    <a:pt x="486" y="45"/>
                    <a:pt x="486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49"/>
                    <a:pt x="472" y="40"/>
                    <a:pt x="461" y="40"/>
                  </a:cubicBezTo>
                  <a:cubicBezTo>
                    <a:pt x="450" y="40"/>
                    <a:pt x="439" y="49"/>
                    <a:pt x="439" y="60"/>
                  </a:cubicBezTo>
                  <a:cubicBezTo>
                    <a:pt x="433" y="60"/>
                    <a:pt x="433" y="60"/>
                    <a:pt x="433" y="60"/>
                  </a:cubicBezTo>
                  <a:cubicBezTo>
                    <a:pt x="433" y="45"/>
                    <a:pt x="445" y="33"/>
                    <a:pt x="459" y="33"/>
                  </a:cubicBezTo>
                  <a:close/>
                  <a:moveTo>
                    <a:pt x="459" y="61"/>
                  </a:moveTo>
                  <a:cubicBezTo>
                    <a:pt x="474" y="61"/>
                    <a:pt x="486" y="73"/>
                    <a:pt x="486" y="87"/>
                  </a:cubicBezTo>
                  <a:cubicBezTo>
                    <a:pt x="483" y="87"/>
                    <a:pt x="483" y="87"/>
                    <a:pt x="483" y="87"/>
                  </a:cubicBezTo>
                  <a:cubicBezTo>
                    <a:pt x="483" y="76"/>
                    <a:pt x="472" y="68"/>
                    <a:pt x="461" y="68"/>
                  </a:cubicBezTo>
                  <a:cubicBezTo>
                    <a:pt x="450" y="68"/>
                    <a:pt x="439" y="76"/>
                    <a:pt x="439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33" y="73"/>
                    <a:pt x="445" y="61"/>
                    <a:pt x="459" y="61"/>
                  </a:cubicBezTo>
                  <a:close/>
                  <a:moveTo>
                    <a:pt x="407" y="169"/>
                  </a:moveTo>
                  <a:cubicBezTo>
                    <a:pt x="407" y="169"/>
                    <a:pt x="406" y="158"/>
                    <a:pt x="415" y="151"/>
                  </a:cubicBezTo>
                  <a:cubicBezTo>
                    <a:pt x="422" y="145"/>
                    <a:pt x="426" y="134"/>
                    <a:pt x="425" y="123"/>
                  </a:cubicBezTo>
                  <a:cubicBezTo>
                    <a:pt x="425" y="123"/>
                    <a:pt x="425" y="123"/>
                    <a:pt x="425" y="123"/>
                  </a:cubicBezTo>
                  <a:cubicBezTo>
                    <a:pt x="425" y="123"/>
                    <a:pt x="425" y="122"/>
                    <a:pt x="425" y="121"/>
                  </a:cubicBezTo>
                  <a:cubicBezTo>
                    <a:pt x="425" y="119"/>
                    <a:pt x="425" y="117"/>
                    <a:pt x="424" y="116"/>
                  </a:cubicBezTo>
                  <a:cubicBezTo>
                    <a:pt x="425" y="116"/>
                    <a:pt x="425" y="117"/>
                    <a:pt x="426" y="118"/>
                  </a:cubicBezTo>
                  <a:cubicBezTo>
                    <a:pt x="428" y="103"/>
                    <a:pt x="441" y="92"/>
                    <a:pt x="457" y="92"/>
                  </a:cubicBezTo>
                  <a:cubicBezTo>
                    <a:pt x="474" y="92"/>
                    <a:pt x="488" y="106"/>
                    <a:pt x="488" y="123"/>
                  </a:cubicBezTo>
                  <a:cubicBezTo>
                    <a:pt x="486" y="123"/>
                    <a:pt x="486" y="123"/>
                    <a:pt x="486" y="123"/>
                  </a:cubicBezTo>
                  <a:cubicBezTo>
                    <a:pt x="485" y="110"/>
                    <a:pt x="472" y="100"/>
                    <a:pt x="459" y="100"/>
                  </a:cubicBezTo>
                  <a:cubicBezTo>
                    <a:pt x="446" y="100"/>
                    <a:pt x="433" y="110"/>
                    <a:pt x="432" y="123"/>
                  </a:cubicBezTo>
                  <a:cubicBezTo>
                    <a:pt x="428" y="123"/>
                    <a:pt x="428" y="123"/>
                    <a:pt x="428" y="123"/>
                  </a:cubicBezTo>
                  <a:cubicBezTo>
                    <a:pt x="430" y="132"/>
                    <a:pt x="428" y="142"/>
                    <a:pt x="423" y="149"/>
                  </a:cubicBezTo>
                  <a:cubicBezTo>
                    <a:pt x="433" y="146"/>
                    <a:pt x="433" y="146"/>
                    <a:pt x="433" y="146"/>
                  </a:cubicBezTo>
                  <a:cubicBezTo>
                    <a:pt x="433" y="159"/>
                    <a:pt x="433" y="159"/>
                    <a:pt x="433" y="159"/>
                  </a:cubicBezTo>
                  <a:cubicBezTo>
                    <a:pt x="420" y="162"/>
                    <a:pt x="420" y="162"/>
                    <a:pt x="420" y="162"/>
                  </a:cubicBezTo>
                  <a:cubicBezTo>
                    <a:pt x="420" y="153"/>
                    <a:pt x="420" y="153"/>
                    <a:pt x="420" y="153"/>
                  </a:cubicBezTo>
                  <a:cubicBezTo>
                    <a:pt x="419" y="154"/>
                    <a:pt x="419" y="154"/>
                    <a:pt x="418" y="155"/>
                  </a:cubicBezTo>
                  <a:cubicBezTo>
                    <a:pt x="409" y="161"/>
                    <a:pt x="407" y="169"/>
                    <a:pt x="407" y="169"/>
                  </a:cubicBezTo>
                  <a:close/>
                  <a:moveTo>
                    <a:pt x="322" y="186"/>
                  </a:moveTo>
                  <a:cubicBezTo>
                    <a:pt x="413" y="186"/>
                    <a:pt x="413" y="186"/>
                    <a:pt x="413" y="186"/>
                  </a:cubicBezTo>
                  <a:cubicBezTo>
                    <a:pt x="413" y="193"/>
                    <a:pt x="413" y="193"/>
                    <a:pt x="413" y="193"/>
                  </a:cubicBezTo>
                  <a:cubicBezTo>
                    <a:pt x="322" y="193"/>
                    <a:pt x="322" y="193"/>
                    <a:pt x="322" y="193"/>
                  </a:cubicBezTo>
                  <a:lnTo>
                    <a:pt x="322" y="186"/>
                  </a:lnTo>
                  <a:close/>
                  <a:moveTo>
                    <a:pt x="322" y="207"/>
                  </a:moveTo>
                  <a:cubicBezTo>
                    <a:pt x="322" y="201"/>
                    <a:pt x="322" y="201"/>
                    <a:pt x="322" y="201"/>
                  </a:cubicBezTo>
                  <a:cubicBezTo>
                    <a:pt x="413" y="201"/>
                    <a:pt x="413" y="201"/>
                    <a:pt x="413" y="201"/>
                  </a:cubicBezTo>
                  <a:cubicBezTo>
                    <a:pt x="413" y="207"/>
                    <a:pt x="413" y="207"/>
                    <a:pt x="413" y="207"/>
                  </a:cubicBezTo>
                  <a:cubicBezTo>
                    <a:pt x="386" y="207"/>
                    <a:pt x="386" y="207"/>
                    <a:pt x="386" y="207"/>
                  </a:cubicBezTo>
                  <a:cubicBezTo>
                    <a:pt x="386" y="245"/>
                    <a:pt x="386" y="245"/>
                    <a:pt x="386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79" y="207"/>
                    <a:pt x="379" y="207"/>
                    <a:pt x="379" y="207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45"/>
                    <a:pt x="354" y="245"/>
                    <a:pt x="354" y="245"/>
                  </a:cubicBezTo>
                  <a:cubicBezTo>
                    <a:pt x="347" y="245"/>
                    <a:pt x="347" y="245"/>
                    <a:pt x="347" y="245"/>
                  </a:cubicBezTo>
                  <a:cubicBezTo>
                    <a:pt x="347" y="207"/>
                    <a:pt x="347" y="207"/>
                    <a:pt x="347" y="207"/>
                  </a:cubicBezTo>
                  <a:lnTo>
                    <a:pt x="322" y="207"/>
                  </a:lnTo>
                  <a:close/>
                  <a:moveTo>
                    <a:pt x="361" y="279"/>
                  </a:moveTo>
                  <a:cubicBezTo>
                    <a:pt x="361" y="270"/>
                    <a:pt x="352" y="263"/>
                    <a:pt x="343" y="263"/>
                  </a:cubicBezTo>
                  <a:cubicBezTo>
                    <a:pt x="334" y="263"/>
                    <a:pt x="325" y="270"/>
                    <a:pt x="325" y="279"/>
                  </a:cubicBezTo>
                  <a:cubicBezTo>
                    <a:pt x="323" y="279"/>
                    <a:pt x="323" y="279"/>
                    <a:pt x="323" y="279"/>
                  </a:cubicBezTo>
                  <a:cubicBezTo>
                    <a:pt x="323" y="267"/>
                    <a:pt x="333" y="257"/>
                    <a:pt x="344" y="257"/>
                  </a:cubicBezTo>
                  <a:cubicBezTo>
                    <a:pt x="356" y="257"/>
                    <a:pt x="366" y="267"/>
                    <a:pt x="366" y="279"/>
                  </a:cubicBezTo>
                  <a:lnTo>
                    <a:pt x="361" y="279"/>
                  </a:lnTo>
                  <a:close/>
                  <a:moveTo>
                    <a:pt x="354" y="256"/>
                  </a:moveTo>
                  <a:cubicBezTo>
                    <a:pt x="367" y="224"/>
                    <a:pt x="367" y="224"/>
                    <a:pt x="367" y="224"/>
                  </a:cubicBezTo>
                  <a:cubicBezTo>
                    <a:pt x="383" y="256"/>
                    <a:pt x="383" y="256"/>
                    <a:pt x="383" y="256"/>
                  </a:cubicBezTo>
                  <a:cubicBezTo>
                    <a:pt x="368" y="266"/>
                    <a:pt x="368" y="266"/>
                    <a:pt x="368" y="266"/>
                  </a:cubicBezTo>
                  <a:lnTo>
                    <a:pt x="354" y="256"/>
                  </a:lnTo>
                  <a:close/>
                  <a:moveTo>
                    <a:pt x="410" y="279"/>
                  </a:moveTo>
                  <a:cubicBezTo>
                    <a:pt x="410" y="270"/>
                    <a:pt x="401" y="263"/>
                    <a:pt x="392" y="263"/>
                  </a:cubicBezTo>
                  <a:cubicBezTo>
                    <a:pt x="383" y="263"/>
                    <a:pt x="374" y="270"/>
                    <a:pt x="374" y="279"/>
                  </a:cubicBezTo>
                  <a:cubicBezTo>
                    <a:pt x="372" y="279"/>
                    <a:pt x="372" y="279"/>
                    <a:pt x="372" y="279"/>
                  </a:cubicBezTo>
                  <a:cubicBezTo>
                    <a:pt x="372" y="267"/>
                    <a:pt x="381" y="257"/>
                    <a:pt x="393" y="257"/>
                  </a:cubicBezTo>
                  <a:cubicBezTo>
                    <a:pt x="405" y="257"/>
                    <a:pt x="415" y="267"/>
                    <a:pt x="415" y="279"/>
                  </a:cubicBezTo>
                  <a:lnTo>
                    <a:pt x="410" y="279"/>
                  </a:lnTo>
                  <a:close/>
                  <a:moveTo>
                    <a:pt x="223" y="227"/>
                  </a:moveTo>
                  <a:cubicBezTo>
                    <a:pt x="231" y="227"/>
                    <a:pt x="231" y="227"/>
                    <a:pt x="231" y="227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23" y="264"/>
                    <a:pt x="223" y="264"/>
                    <a:pt x="223" y="264"/>
                  </a:cubicBezTo>
                  <a:lnTo>
                    <a:pt x="223" y="227"/>
                  </a:lnTo>
                  <a:close/>
                  <a:moveTo>
                    <a:pt x="201" y="227"/>
                  </a:moveTo>
                  <a:cubicBezTo>
                    <a:pt x="208" y="227"/>
                    <a:pt x="208" y="227"/>
                    <a:pt x="208" y="227"/>
                  </a:cubicBezTo>
                  <a:cubicBezTo>
                    <a:pt x="208" y="264"/>
                    <a:pt x="208" y="264"/>
                    <a:pt x="208" y="264"/>
                  </a:cubicBezTo>
                  <a:cubicBezTo>
                    <a:pt x="201" y="264"/>
                    <a:pt x="201" y="264"/>
                    <a:pt x="201" y="264"/>
                  </a:cubicBezTo>
                  <a:lnTo>
                    <a:pt x="201" y="227"/>
                  </a:lnTo>
                  <a:close/>
                  <a:moveTo>
                    <a:pt x="191" y="189"/>
                  </a:moveTo>
                  <a:cubicBezTo>
                    <a:pt x="269" y="189"/>
                    <a:pt x="269" y="189"/>
                    <a:pt x="269" y="189"/>
                  </a:cubicBezTo>
                  <a:cubicBezTo>
                    <a:pt x="269" y="194"/>
                    <a:pt x="269" y="194"/>
                    <a:pt x="269" y="194"/>
                  </a:cubicBezTo>
                  <a:cubicBezTo>
                    <a:pt x="191" y="194"/>
                    <a:pt x="191" y="194"/>
                    <a:pt x="191" y="194"/>
                  </a:cubicBezTo>
                  <a:lnTo>
                    <a:pt x="191" y="189"/>
                  </a:lnTo>
                  <a:close/>
                  <a:moveTo>
                    <a:pt x="452" y="512"/>
                  </a:moveTo>
                  <a:cubicBezTo>
                    <a:pt x="477" y="512"/>
                    <a:pt x="477" y="512"/>
                    <a:pt x="477" y="512"/>
                  </a:cubicBezTo>
                  <a:cubicBezTo>
                    <a:pt x="477" y="543"/>
                    <a:pt x="477" y="543"/>
                    <a:pt x="477" y="543"/>
                  </a:cubicBezTo>
                  <a:cubicBezTo>
                    <a:pt x="452" y="543"/>
                    <a:pt x="452" y="543"/>
                    <a:pt x="452" y="543"/>
                  </a:cubicBezTo>
                  <a:lnTo>
                    <a:pt x="452" y="512"/>
                  </a:lnTo>
                  <a:close/>
                  <a:moveTo>
                    <a:pt x="416" y="512"/>
                  </a:moveTo>
                  <a:cubicBezTo>
                    <a:pt x="441" y="512"/>
                    <a:pt x="441" y="512"/>
                    <a:pt x="441" y="512"/>
                  </a:cubicBezTo>
                  <a:cubicBezTo>
                    <a:pt x="441" y="543"/>
                    <a:pt x="441" y="543"/>
                    <a:pt x="441" y="543"/>
                  </a:cubicBezTo>
                  <a:cubicBezTo>
                    <a:pt x="416" y="543"/>
                    <a:pt x="416" y="543"/>
                    <a:pt x="416" y="543"/>
                  </a:cubicBezTo>
                  <a:lnTo>
                    <a:pt x="416" y="512"/>
                  </a:lnTo>
                  <a:close/>
                  <a:moveTo>
                    <a:pt x="379" y="512"/>
                  </a:moveTo>
                  <a:cubicBezTo>
                    <a:pt x="405" y="512"/>
                    <a:pt x="405" y="512"/>
                    <a:pt x="405" y="512"/>
                  </a:cubicBezTo>
                  <a:cubicBezTo>
                    <a:pt x="405" y="543"/>
                    <a:pt x="405" y="543"/>
                    <a:pt x="405" y="543"/>
                  </a:cubicBezTo>
                  <a:cubicBezTo>
                    <a:pt x="379" y="543"/>
                    <a:pt x="379" y="543"/>
                    <a:pt x="379" y="543"/>
                  </a:cubicBezTo>
                  <a:lnTo>
                    <a:pt x="379" y="512"/>
                  </a:lnTo>
                  <a:close/>
                  <a:moveTo>
                    <a:pt x="343" y="512"/>
                  </a:moveTo>
                  <a:cubicBezTo>
                    <a:pt x="368" y="512"/>
                    <a:pt x="368" y="512"/>
                    <a:pt x="368" y="512"/>
                  </a:cubicBezTo>
                  <a:cubicBezTo>
                    <a:pt x="368" y="543"/>
                    <a:pt x="368" y="543"/>
                    <a:pt x="368" y="543"/>
                  </a:cubicBezTo>
                  <a:cubicBezTo>
                    <a:pt x="343" y="543"/>
                    <a:pt x="343" y="543"/>
                    <a:pt x="343" y="543"/>
                  </a:cubicBezTo>
                  <a:lnTo>
                    <a:pt x="343" y="512"/>
                  </a:lnTo>
                  <a:close/>
                  <a:moveTo>
                    <a:pt x="307" y="512"/>
                  </a:moveTo>
                  <a:cubicBezTo>
                    <a:pt x="332" y="512"/>
                    <a:pt x="332" y="512"/>
                    <a:pt x="332" y="512"/>
                  </a:cubicBezTo>
                  <a:cubicBezTo>
                    <a:pt x="332" y="543"/>
                    <a:pt x="332" y="543"/>
                    <a:pt x="332" y="543"/>
                  </a:cubicBezTo>
                  <a:cubicBezTo>
                    <a:pt x="307" y="543"/>
                    <a:pt x="307" y="543"/>
                    <a:pt x="307" y="543"/>
                  </a:cubicBezTo>
                  <a:lnTo>
                    <a:pt x="307" y="512"/>
                  </a:lnTo>
                  <a:close/>
                  <a:moveTo>
                    <a:pt x="270" y="512"/>
                  </a:moveTo>
                  <a:cubicBezTo>
                    <a:pt x="296" y="512"/>
                    <a:pt x="296" y="512"/>
                    <a:pt x="296" y="512"/>
                  </a:cubicBezTo>
                  <a:cubicBezTo>
                    <a:pt x="296" y="543"/>
                    <a:pt x="296" y="543"/>
                    <a:pt x="296" y="543"/>
                  </a:cubicBezTo>
                  <a:cubicBezTo>
                    <a:pt x="270" y="543"/>
                    <a:pt x="270" y="543"/>
                    <a:pt x="270" y="543"/>
                  </a:cubicBezTo>
                  <a:lnTo>
                    <a:pt x="270" y="512"/>
                  </a:lnTo>
                  <a:close/>
                  <a:moveTo>
                    <a:pt x="234" y="512"/>
                  </a:moveTo>
                  <a:cubicBezTo>
                    <a:pt x="260" y="512"/>
                    <a:pt x="260" y="512"/>
                    <a:pt x="260" y="512"/>
                  </a:cubicBezTo>
                  <a:cubicBezTo>
                    <a:pt x="260" y="543"/>
                    <a:pt x="260" y="543"/>
                    <a:pt x="260" y="543"/>
                  </a:cubicBezTo>
                  <a:cubicBezTo>
                    <a:pt x="234" y="543"/>
                    <a:pt x="234" y="543"/>
                    <a:pt x="234" y="543"/>
                  </a:cubicBezTo>
                  <a:lnTo>
                    <a:pt x="234" y="512"/>
                  </a:lnTo>
                  <a:close/>
                  <a:moveTo>
                    <a:pt x="740" y="289"/>
                  </a:moveTo>
                  <a:cubicBezTo>
                    <a:pt x="740" y="289"/>
                    <a:pt x="742" y="287"/>
                    <a:pt x="746" y="287"/>
                  </a:cubicBezTo>
                  <a:cubicBezTo>
                    <a:pt x="750" y="287"/>
                    <a:pt x="751" y="289"/>
                    <a:pt x="751" y="289"/>
                  </a:cubicBezTo>
                  <a:cubicBezTo>
                    <a:pt x="751" y="307"/>
                    <a:pt x="751" y="307"/>
                    <a:pt x="751" y="307"/>
                  </a:cubicBezTo>
                  <a:cubicBezTo>
                    <a:pt x="740" y="307"/>
                    <a:pt x="740" y="307"/>
                    <a:pt x="740" y="307"/>
                  </a:cubicBezTo>
                  <a:lnTo>
                    <a:pt x="740" y="289"/>
                  </a:lnTo>
                  <a:close/>
                  <a:moveTo>
                    <a:pt x="741" y="400"/>
                  </a:moveTo>
                  <a:cubicBezTo>
                    <a:pt x="739" y="401"/>
                    <a:pt x="739" y="401"/>
                    <a:pt x="739" y="401"/>
                  </a:cubicBezTo>
                  <a:cubicBezTo>
                    <a:pt x="738" y="399"/>
                    <a:pt x="738" y="399"/>
                    <a:pt x="738" y="399"/>
                  </a:cubicBezTo>
                  <a:cubicBezTo>
                    <a:pt x="689" y="399"/>
                    <a:pt x="689" y="399"/>
                    <a:pt x="689" y="399"/>
                  </a:cubicBezTo>
                  <a:cubicBezTo>
                    <a:pt x="689" y="401"/>
                    <a:pt x="689" y="401"/>
                    <a:pt x="689" y="401"/>
                  </a:cubicBezTo>
                  <a:cubicBezTo>
                    <a:pt x="688" y="400"/>
                    <a:pt x="688" y="400"/>
                    <a:pt x="688" y="400"/>
                  </a:cubicBezTo>
                  <a:cubicBezTo>
                    <a:pt x="686" y="401"/>
                    <a:pt x="686" y="401"/>
                    <a:pt x="686" y="401"/>
                  </a:cubicBezTo>
                  <a:cubicBezTo>
                    <a:pt x="686" y="399"/>
                    <a:pt x="686" y="399"/>
                    <a:pt x="686" y="399"/>
                  </a:cubicBezTo>
                  <a:cubicBezTo>
                    <a:pt x="636" y="399"/>
                    <a:pt x="636" y="399"/>
                    <a:pt x="636" y="399"/>
                  </a:cubicBezTo>
                  <a:cubicBezTo>
                    <a:pt x="636" y="401"/>
                    <a:pt x="636" y="401"/>
                    <a:pt x="636" y="401"/>
                  </a:cubicBezTo>
                  <a:cubicBezTo>
                    <a:pt x="633" y="400"/>
                    <a:pt x="633" y="400"/>
                    <a:pt x="633" y="400"/>
                  </a:cubicBezTo>
                  <a:cubicBezTo>
                    <a:pt x="634" y="399"/>
                    <a:pt x="634" y="399"/>
                    <a:pt x="634" y="399"/>
                  </a:cubicBezTo>
                  <a:cubicBezTo>
                    <a:pt x="623" y="399"/>
                    <a:pt x="623" y="399"/>
                    <a:pt x="623" y="399"/>
                  </a:cubicBezTo>
                  <a:cubicBezTo>
                    <a:pt x="623" y="393"/>
                    <a:pt x="623" y="393"/>
                    <a:pt x="623" y="393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60" y="313"/>
                    <a:pt x="660" y="313"/>
                    <a:pt x="660" y="313"/>
                  </a:cubicBezTo>
                  <a:cubicBezTo>
                    <a:pt x="686" y="393"/>
                    <a:pt x="686" y="393"/>
                    <a:pt x="686" y="393"/>
                  </a:cubicBezTo>
                  <a:cubicBezTo>
                    <a:pt x="688" y="393"/>
                    <a:pt x="688" y="393"/>
                    <a:pt x="688" y="393"/>
                  </a:cubicBezTo>
                  <a:cubicBezTo>
                    <a:pt x="713" y="313"/>
                    <a:pt x="713" y="313"/>
                    <a:pt x="713" y="313"/>
                  </a:cubicBezTo>
                  <a:cubicBezTo>
                    <a:pt x="739" y="393"/>
                    <a:pt x="739" y="393"/>
                    <a:pt x="739" y="393"/>
                  </a:cubicBezTo>
                  <a:cubicBezTo>
                    <a:pt x="749" y="393"/>
                    <a:pt x="749" y="393"/>
                    <a:pt x="749" y="393"/>
                  </a:cubicBezTo>
                  <a:cubicBezTo>
                    <a:pt x="749" y="399"/>
                    <a:pt x="749" y="399"/>
                    <a:pt x="749" y="399"/>
                  </a:cubicBezTo>
                  <a:cubicBezTo>
                    <a:pt x="741" y="399"/>
                    <a:pt x="741" y="399"/>
                    <a:pt x="741" y="399"/>
                  </a:cubicBezTo>
                  <a:lnTo>
                    <a:pt x="741" y="400"/>
                  </a:lnTo>
                  <a:close/>
                  <a:moveTo>
                    <a:pt x="643" y="319"/>
                  </a:moveTo>
                  <a:cubicBezTo>
                    <a:pt x="643" y="358"/>
                    <a:pt x="643" y="358"/>
                    <a:pt x="643" y="358"/>
                  </a:cubicBezTo>
                  <a:cubicBezTo>
                    <a:pt x="633" y="358"/>
                    <a:pt x="633" y="358"/>
                    <a:pt x="633" y="358"/>
                  </a:cubicBezTo>
                  <a:cubicBezTo>
                    <a:pt x="633" y="319"/>
                    <a:pt x="633" y="319"/>
                    <a:pt x="633" y="319"/>
                  </a:cubicBezTo>
                  <a:lnTo>
                    <a:pt x="643" y="319"/>
                  </a:lnTo>
                  <a:close/>
                  <a:moveTo>
                    <a:pt x="634" y="307"/>
                  </a:moveTo>
                  <a:cubicBezTo>
                    <a:pt x="634" y="289"/>
                    <a:pt x="634" y="289"/>
                    <a:pt x="634" y="289"/>
                  </a:cubicBezTo>
                  <a:cubicBezTo>
                    <a:pt x="634" y="289"/>
                    <a:pt x="635" y="287"/>
                    <a:pt x="639" y="287"/>
                  </a:cubicBezTo>
                  <a:cubicBezTo>
                    <a:pt x="643" y="287"/>
                    <a:pt x="645" y="289"/>
                    <a:pt x="645" y="289"/>
                  </a:cubicBezTo>
                  <a:cubicBezTo>
                    <a:pt x="645" y="307"/>
                    <a:pt x="645" y="307"/>
                    <a:pt x="645" y="307"/>
                  </a:cubicBezTo>
                  <a:lnTo>
                    <a:pt x="634" y="307"/>
                  </a:lnTo>
                  <a:close/>
                  <a:moveTo>
                    <a:pt x="657" y="287"/>
                  </a:moveTo>
                  <a:cubicBezTo>
                    <a:pt x="661" y="287"/>
                    <a:pt x="663" y="289"/>
                    <a:pt x="663" y="289"/>
                  </a:cubicBezTo>
                  <a:cubicBezTo>
                    <a:pt x="663" y="307"/>
                    <a:pt x="663" y="307"/>
                    <a:pt x="663" y="307"/>
                  </a:cubicBezTo>
                  <a:cubicBezTo>
                    <a:pt x="652" y="307"/>
                    <a:pt x="652" y="307"/>
                    <a:pt x="652" y="307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52" y="289"/>
                    <a:pt x="653" y="287"/>
                    <a:pt x="657" y="287"/>
                  </a:cubicBezTo>
                  <a:close/>
                  <a:moveTo>
                    <a:pt x="653" y="261"/>
                  </a:moveTo>
                  <a:cubicBezTo>
                    <a:pt x="653" y="257"/>
                    <a:pt x="656" y="254"/>
                    <a:pt x="660" y="254"/>
                  </a:cubicBezTo>
                  <a:cubicBezTo>
                    <a:pt x="664" y="254"/>
                    <a:pt x="667" y="257"/>
                    <a:pt x="667" y="261"/>
                  </a:cubicBezTo>
                  <a:cubicBezTo>
                    <a:pt x="667" y="265"/>
                    <a:pt x="664" y="268"/>
                    <a:pt x="660" y="268"/>
                  </a:cubicBezTo>
                  <a:cubicBezTo>
                    <a:pt x="656" y="268"/>
                    <a:pt x="653" y="265"/>
                    <a:pt x="653" y="261"/>
                  </a:cubicBezTo>
                  <a:close/>
                  <a:moveTo>
                    <a:pt x="680" y="307"/>
                  </a:moveTo>
                  <a:cubicBezTo>
                    <a:pt x="670" y="307"/>
                    <a:pt x="670" y="307"/>
                    <a:pt x="670" y="307"/>
                  </a:cubicBezTo>
                  <a:cubicBezTo>
                    <a:pt x="670" y="289"/>
                    <a:pt x="670" y="289"/>
                    <a:pt x="670" y="289"/>
                  </a:cubicBezTo>
                  <a:cubicBezTo>
                    <a:pt x="670" y="289"/>
                    <a:pt x="671" y="287"/>
                    <a:pt x="675" y="287"/>
                  </a:cubicBezTo>
                  <a:cubicBezTo>
                    <a:pt x="679" y="287"/>
                    <a:pt x="680" y="289"/>
                    <a:pt x="680" y="289"/>
                  </a:cubicBezTo>
                  <a:lnTo>
                    <a:pt x="680" y="307"/>
                  </a:lnTo>
                  <a:close/>
                  <a:moveTo>
                    <a:pt x="693" y="319"/>
                  </a:moveTo>
                  <a:cubicBezTo>
                    <a:pt x="693" y="358"/>
                    <a:pt x="693" y="358"/>
                    <a:pt x="693" y="358"/>
                  </a:cubicBezTo>
                  <a:cubicBezTo>
                    <a:pt x="677" y="358"/>
                    <a:pt x="677" y="358"/>
                    <a:pt x="677" y="358"/>
                  </a:cubicBezTo>
                  <a:cubicBezTo>
                    <a:pt x="677" y="319"/>
                    <a:pt x="677" y="319"/>
                    <a:pt x="677" y="319"/>
                  </a:cubicBezTo>
                  <a:lnTo>
                    <a:pt x="693" y="319"/>
                  </a:lnTo>
                  <a:close/>
                  <a:moveTo>
                    <a:pt x="734" y="319"/>
                  </a:moveTo>
                  <a:cubicBezTo>
                    <a:pt x="744" y="319"/>
                    <a:pt x="744" y="319"/>
                    <a:pt x="744" y="319"/>
                  </a:cubicBezTo>
                  <a:cubicBezTo>
                    <a:pt x="744" y="358"/>
                    <a:pt x="744" y="358"/>
                    <a:pt x="744" y="358"/>
                  </a:cubicBezTo>
                  <a:cubicBezTo>
                    <a:pt x="734" y="358"/>
                    <a:pt x="734" y="358"/>
                    <a:pt x="734" y="358"/>
                  </a:cubicBezTo>
                  <a:lnTo>
                    <a:pt x="734" y="319"/>
                  </a:lnTo>
                  <a:close/>
                  <a:moveTo>
                    <a:pt x="723" y="289"/>
                  </a:moveTo>
                  <a:cubicBezTo>
                    <a:pt x="723" y="289"/>
                    <a:pt x="724" y="287"/>
                    <a:pt x="728" y="287"/>
                  </a:cubicBezTo>
                  <a:cubicBezTo>
                    <a:pt x="732" y="287"/>
                    <a:pt x="733" y="289"/>
                    <a:pt x="733" y="289"/>
                  </a:cubicBezTo>
                  <a:cubicBezTo>
                    <a:pt x="733" y="307"/>
                    <a:pt x="733" y="307"/>
                    <a:pt x="733" y="307"/>
                  </a:cubicBezTo>
                  <a:cubicBezTo>
                    <a:pt x="723" y="307"/>
                    <a:pt x="723" y="307"/>
                    <a:pt x="723" y="307"/>
                  </a:cubicBezTo>
                  <a:lnTo>
                    <a:pt x="723" y="289"/>
                  </a:lnTo>
                  <a:close/>
                  <a:moveTo>
                    <a:pt x="705" y="289"/>
                  </a:moveTo>
                  <a:cubicBezTo>
                    <a:pt x="705" y="289"/>
                    <a:pt x="706" y="287"/>
                    <a:pt x="710" y="287"/>
                  </a:cubicBezTo>
                  <a:cubicBezTo>
                    <a:pt x="714" y="287"/>
                    <a:pt x="716" y="289"/>
                    <a:pt x="716" y="289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05" y="307"/>
                    <a:pt x="705" y="307"/>
                    <a:pt x="705" y="307"/>
                  </a:cubicBezTo>
                  <a:lnTo>
                    <a:pt x="705" y="289"/>
                  </a:lnTo>
                  <a:close/>
                  <a:moveTo>
                    <a:pt x="712" y="268"/>
                  </a:moveTo>
                  <a:cubicBezTo>
                    <a:pt x="708" y="268"/>
                    <a:pt x="705" y="265"/>
                    <a:pt x="705" y="261"/>
                  </a:cubicBezTo>
                  <a:cubicBezTo>
                    <a:pt x="705" y="257"/>
                    <a:pt x="708" y="254"/>
                    <a:pt x="712" y="254"/>
                  </a:cubicBezTo>
                  <a:cubicBezTo>
                    <a:pt x="715" y="254"/>
                    <a:pt x="719" y="257"/>
                    <a:pt x="719" y="261"/>
                  </a:cubicBezTo>
                  <a:cubicBezTo>
                    <a:pt x="719" y="265"/>
                    <a:pt x="715" y="268"/>
                    <a:pt x="712" y="268"/>
                  </a:cubicBezTo>
                  <a:close/>
                  <a:moveTo>
                    <a:pt x="749" y="250"/>
                  </a:moveTo>
                  <a:cubicBezTo>
                    <a:pt x="754" y="255"/>
                    <a:pt x="758" y="262"/>
                    <a:pt x="758" y="270"/>
                  </a:cubicBezTo>
                  <a:cubicBezTo>
                    <a:pt x="752" y="270"/>
                    <a:pt x="752" y="270"/>
                    <a:pt x="752" y="270"/>
                  </a:cubicBezTo>
                  <a:cubicBezTo>
                    <a:pt x="752" y="265"/>
                    <a:pt x="750" y="260"/>
                    <a:pt x="747" y="257"/>
                  </a:cubicBezTo>
                  <a:cubicBezTo>
                    <a:pt x="747" y="255"/>
                    <a:pt x="748" y="252"/>
                    <a:pt x="749" y="250"/>
                  </a:cubicBezTo>
                  <a:close/>
                  <a:moveTo>
                    <a:pt x="716" y="243"/>
                  </a:moveTo>
                  <a:cubicBezTo>
                    <a:pt x="730" y="243"/>
                    <a:pt x="742" y="255"/>
                    <a:pt x="742" y="270"/>
                  </a:cubicBezTo>
                  <a:cubicBezTo>
                    <a:pt x="737" y="270"/>
                    <a:pt x="737" y="270"/>
                    <a:pt x="737" y="270"/>
                  </a:cubicBezTo>
                  <a:cubicBezTo>
                    <a:pt x="736" y="259"/>
                    <a:pt x="725" y="250"/>
                    <a:pt x="714" y="250"/>
                  </a:cubicBezTo>
                  <a:cubicBezTo>
                    <a:pt x="703" y="250"/>
                    <a:pt x="693" y="259"/>
                    <a:pt x="692" y="270"/>
                  </a:cubicBezTo>
                  <a:cubicBezTo>
                    <a:pt x="689" y="270"/>
                    <a:pt x="689" y="270"/>
                    <a:pt x="689" y="270"/>
                  </a:cubicBezTo>
                  <a:cubicBezTo>
                    <a:pt x="689" y="255"/>
                    <a:pt x="701" y="243"/>
                    <a:pt x="716" y="243"/>
                  </a:cubicBezTo>
                  <a:close/>
                  <a:moveTo>
                    <a:pt x="687" y="289"/>
                  </a:moveTo>
                  <a:cubicBezTo>
                    <a:pt x="687" y="289"/>
                    <a:pt x="688" y="287"/>
                    <a:pt x="692" y="287"/>
                  </a:cubicBezTo>
                  <a:cubicBezTo>
                    <a:pt x="697" y="287"/>
                    <a:pt x="698" y="289"/>
                    <a:pt x="698" y="289"/>
                  </a:cubicBezTo>
                  <a:cubicBezTo>
                    <a:pt x="698" y="307"/>
                    <a:pt x="698" y="307"/>
                    <a:pt x="698" y="307"/>
                  </a:cubicBezTo>
                  <a:cubicBezTo>
                    <a:pt x="687" y="307"/>
                    <a:pt x="687" y="307"/>
                    <a:pt x="687" y="307"/>
                  </a:cubicBezTo>
                  <a:lnTo>
                    <a:pt x="687" y="289"/>
                  </a:lnTo>
                  <a:close/>
                  <a:moveTo>
                    <a:pt x="667" y="184"/>
                  </a:moveTo>
                  <a:cubicBezTo>
                    <a:pt x="673" y="184"/>
                    <a:pt x="673" y="184"/>
                    <a:pt x="673" y="184"/>
                  </a:cubicBezTo>
                  <a:cubicBezTo>
                    <a:pt x="673" y="235"/>
                    <a:pt x="673" y="235"/>
                    <a:pt x="673" y="235"/>
                  </a:cubicBezTo>
                  <a:cubicBezTo>
                    <a:pt x="667" y="235"/>
                    <a:pt x="667" y="235"/>
                    <a:pt x="667" y="235"/>
                  </a:cubicBezTo>
                  <a:lnTo>
                    <a:pt x="667" y="184"/>
                  </a:lnTo>
                  <a:close/>
                  <a:moveTo>
                    <a:pt x="646" y="184"/>
                  </a:moveTo>
                  <a:cubicBezTo>
                    <a:pt x="651" y="184"/>
                    <a:pt x="651" y="184"/>
                    <a:pt x="651" y="184"/>
                  </a:cubicBezTo>
                  <a:cubicBezTo>
                    <a:pt x="651" y="235"/>
                    <a:pt x="651" y="235"/>
                    <a:pt x="651" y="235"/>
                  </a:cubicBezTo>
                  <a:cubicBezTo>
                    <a:pt x="646" y="235"/>
                    <a:pt x="646" y="235"/>
                    <a:pt x="646" y="235"/>
                  </a:cubicBezTo>
                  <a:lnTo>
                    <a:pt x="646" y="184"/>
                  </a:lnTo>
                  <a:close/>
                  <a:moveTo>
                    <a:pt x="656" y="243"/>
                  </a:moveTo>
                  <a:cubicBezTo>
                    <a:pt x="670" y="243"/>
                    <a:pt x="682" y="255"/>
                    <a:pt x="682" y="270"/>
                  </a:cubicBezTo>
                  <a:cubicBezTo>
                    <a:pt x="676" y="270"/>
                    <a:pt x="676" y="270"/>
                    <a:pt x="676" y="270"/>
                  </a:cubicBezTo>
                  <a:cubicBezTo>
                    <a:pt x="676" y="259"/>
                    <a:pt x="665" y="250"/>
                    <a:pt x="654" y="250"/>
                  </a:cubicBezTo>
                  <a:cubicBezTo>
                    <a:pt x="643" y="250"/>
                    <a:pt x="632" y="259"/>
                    <a:pt x="631" y="270"/>
                  </a:cubicBezTo>
                  <a:cubicBezTo>
                    <a:pt x="629" y="270"/>
                    <a:pt x="629" y="270"/>
                    <a:pt x="629" y="270"/>
                  </a:cubicBezTo>
                  <a:cubicBezTo>
                    <a:pt x="629" y="255"/>
                    <a:pt x="641" y="243"/>
                    <a:pt x="656" y="243"/>
                  </a:cubicBezTo>
                  <a:close/>
                  <a:moveTo>
                    <a:pt x="627" y="307"/>
                  </a:moveTo>
                  <a:cubicBezTo>
                    <a:pt x="616" y="307"/>
                    <a:pt x="616" y="307"/>
                    <a:pt x="616" y="307"/>
                  </a:cubicBezTo>
                  <a:cubicBezTo>
                    <a:pt x="616" y="289"/>
                    <a:pt x="616" y="289"/>
                    <a:pt x="616" y="289"/>
                  </a:cubicBezTo>
                  <a:cubicBezTo>
                    <a:pt x="616" y="289"/>
                    <a:pt x="617" y="287"/>
                    <a:pt x="621" y="287"/>
                  </a:cubicBezTo>
                  <a:cubicBezTo>
                    <a:pt x="626" y="287"/>
                    <a:pt x="627" y="289"/>
                    <a:pt x="627" y="289"/>
                  </a:cubicBezTo>
                  <a:lnTo>
                    <a:pt x="627" y="307"/>
                  </a:lnTo>
                  <a:close/>
                  <a:moveTo>
                    <a:pt x="624" y="246"/>
                  </a:moveTo>
                  <a:cubicBezTo>
                    <a:pt x="625" y="248"/>
                    <a:pt x="626" y="250"/>
                    <a:pt x="626" y="252"/>
                  </a:cubicBezTo>
                  <a:cubicBezTo>
                    <a:pt x="620" y="255"/>
                    <a:pt x="615" y="262"/>
                    <a:pt x="615" y="270"/>
                  </a:cubicBezTo>
                  <a:cubicBezTo>
                    <a:pt x="609" y="270"/>
                    <a:pt x="609" y="270"/>
                    <a:pt x="609" y="270"/>
                  </a:cubicBezTo>
                  <a:cubicBezTo>
                    <a:pt x="609" y="259"/>
                    <a:pt x="616" y="250"/>
                    <a:pt x="624" y="246"/>
                  </a:cubicBezTo>
                  <a:close/>
                  <a:moveTo>
                    <a:pt x="473" y="263"/>
                  </a:moveTo>
                  <a:cubicBezTo>
                    <a:pt x="484" y="263"/>
                    <a:pt x="484" y="263"/>
                    <a:pt x="484" y="263"/>
                  </a:cubicBezTo>
                  <a:cubicBezTo>
                    <a:pt x="484" y="274"/>
                    <a:pt x="484" y="274"/>
                    <a:pt x="484" y="274"/>
                  </a:cubicBezTo>
                  <a:cubicBezTo>
                    <a:pt x="473" y="274"/>
                    <a:pt x="473" y="274"/>
                    <a:pt x="473" y="274"/>
                  </a:cubicBezTo>
                  <a:lnTo>
                    <a:pt x="473" y="263"/>
                  </a:lnTo>
                  <a:close/>
                  <a:moveTo>
                    <a:pt x="453" y="263"/>
                  </a:moveTo>
                  <a:cubicBezTo>
                    <a:pt x="464" y="263"/>
                    <a:pt x="464" y="263"/>
                    <a:pt x="464" y="263"/>
                  </a:cubicBezTo>
                  <a:cubicBezTo>
                    <a:pt x="464" y="274"/>
                    <a:pt x="464" y="274"/>
                    <a:pt x="464" y="274"/>
                  </a:cubicBezTo>
                  <a:cubicBezTo>
                    <a:pt x="453" y="274"/>
                    <a:pt x="453" y="274"/>
                    <a:pt x="453" y="274"/>
                  </a:cubicBezTo>
                  <a:lnTo>
                    <a:pt x="453" y="263"/>
                  </a:lnTo>
                  <a:close/>
                  <a:moveTo>
                    <a:pt x="433" y="263"/>
                  </a:moveTo>
                  <a:cubicBezTo>
                    <a:pt x="444" y="263"/>
                    <a:pt x="444" y="263"/>
                    <a:pt x="444" y="263"/>
                  </a:cubicBezTo>
                  <a:cubicBezTo>
                    <a:pt x="444" y="274"/>
                    <a:pt x="444" y="274"/>
                    <a:pt x="444" y="274"/>
                  </a:cubicBezTo>
                  <a:cubicBezTo>
                    <a:pt x="433" y="274"/>
                    <a:pt x="433" y="274"/>
                    <a:pt x="433" y="274"/>
                  </a:cubicBezTo>
                  <a:lnTo>
                    <a:pt x="433" y="263"/>
                  </a:lnTo>
                  <a:close/>
                  <a:moveTo>
                    <a:pt x="433" y="285"/>
                  </a:moveTo>
                  <a:cubicBezTo>
                    <a:pt x="521" y="285"/>
                    <a:pt x="521" y="285"/>
                    <a:pt x="521" y="285"/>
                  </a:cubicBezTo>
                  <a:cubicBezTo>
                    <a:pt x="521" y="267"/>
                    <a:pt x="521" y="267"/>
                    <a:pt x="521" y="267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13" y="261"/>
                    <a:pt x="513" y="261"/>
                    <a:pt x="513" y="261"/>
                  </a:cubicBezTo>
                  <a:cubicBezTo>
                    <a:pt x="598" y="261"/>
                    <a:pt x="598" y="261"/>
                    <a:pt x="598" y="261"/>
                  </a:cubicBezTo>
                  <a:cubicBezTo>
                    <a:pt x="598" y="267"/>
                    <a:pt x="598" y="267"/>
                    <a:pt x="598" y="267"/>
                  </a:cubicBezTo>
                  <a:cubicBezTo>
                    <a:pt x="590" y="267"/>
                    <a:pt x="590" y="267"/>
                    <a:pt x="590" y="267"/>
                  </a:cubicBezTo>
                  <a:cubicBezTo>
                    <a:pt x="590" y="314"/>
                    <a:pt x="590" y="314"/>
                    <a:pt x="590" y="314"/>
                  </a:cubicBezTo>
                  <a:cubicBezTo>
                    <a:pt x="521" y="314"/>
                    <a:pt x="521" y="314"/>
                    <a:pt x="521" y="314"/>
                  </a:cubicBezTo>
                  <a:cubicBezTo>
                    <a:pt x="521" y="309"/>
                    <a:pt x="521" y="309"/>
                    <a:pt x="521" y="309"/>
                  </a:cubicBezTo>
                  <a:cubicBezTo>
                    <a:pt x="433" y="309"/>
                    <a:pt x="433" y="309"/>
                    <a:pt x="433" y="309"/>
                  </a:cubicBezTo>
                  <a:lnTo>
                    <a:pt x="433" y="285"/>
                  </a:lnTo>
                  <a:close/>
                  <a:moveTo>
                    <a:pt x="488" y="314"/>
                  </a:moveTo>
                  <a:cubicBezTo>
                    <a:pt x="488" y="371"/>
                    <a:pt x="488" y="371"/>
                    <a:pt x="488" y="371"/>
                  </a:cubicBezTo>
                  <a:cubicBezTo>
                    <a:pt x="472" y="371"/>
                    <a:pt x="472" y="371"/>
                    <a:pt x="472" y="371"/>
                  </a:cubicBezTo>
                  <a:cubicBezTo>
                    <a:pt x="472" y="314"/>
                    <a:pt x="472" y="314"/>
                    <a:pt x="472" y="314"/>
                  </a:cubicBezTo>
                  <a:cubicBezTo>
                    <a:pt x="472" y="314"/>
                    <a:pt x="474" y="311"/>
                    <a:pt x="480" y="311"/>
                  </a:cubicBezTo>
                  <a:cubicBezTo>
                    <a:pt x="486" y="311"/>
                    <a:pt x="488" y="314"/>
                    <a:pt x="488" y="314"/>
                  </a:cubicBezTo>
                  <a:close/>
                  <a:moveTo>
                    <a:pt x="457" y="314"/>
                  </a:moveTo>
                  <a:cubicBezTo>
                    <a:pt x="457" y="371"/>
                    <a:pt x="457" y="371"/>
                    <a:pt x="457" y="371"/>
                  </a:cubicBezTo>
                  <a:cubicBezTo>
                    <a:pt x="441" y="371"/>
                    <a:pt x="441" y="371"/>
                    <a:pt x="441" y="371"/>
                  </a:cubicBezTo>
                  <a:cubicBezTo>
                    <a:pt x="441" y="314"/>
                    <a:pt x="441" y="314"/>
                    <a:pt x="441" y="314"/>
                  </a:cubicBezTo>
                  <a:cubicBezTo>
                    <a:pt x="441" y="314"/>
                    <a:pt x="443" y="311"/>
                    <a:pt x="449" y="311"/>
                  </a:cubicBezTo>
                  <a:cubicBezTo>
                    <a:pt x="455" y="311"/>
                    <a:pt x="457" y="314"/>
                    <a:pt x="457" y="314"/>
                  </a:cubicBezTo>
                  <a:close/>
                  <a:moveTo>
                    <a:pt x="176" y="289"/>
                  </a:moveTo>
                  <a:cubicBezTo>
                    <a:pt x="176" y="287"/>
                    <a:pt x="176" y="287"/>
                    <a:pt x="176" y="287"/>
                  </a:cubicBezTo>
                  <a:cubicBezTo>
                    <a:pt x="179" y="288"/>
                    <a:pt x="179" y="288"/>
                    <a:pt x="179" y="288"/>
                  </a:cubicBezTo>
                  <a:cubicBezTo>
                    <a:pt x="179" y="284"/>
                    <a:pt x="179" y="284"/>
                    <a:pt x="179" y="284"/>
                  </a:cubicBezTo>
                  <a:cubicBezTo>
                    <a:pt x="181" y="284"/>
                    <a:pt x="181" y="284"/>
                    <a:pt x="181" y="284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4" y="291"/>
                    <a:pt x="184" y="291"/>
                    <a:pt x="184" y="291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1" y="310"/>
                    <a:pt x="181" y="310"/>
                    <a:pt x="181" y="310"/>
                  </a:cubicBezTo>
                  <a:cubicBezTo>
                    <a:pt x="183" y="310"/>
                    <a:pt x="184" y="312"/>
                    <a:pt x="184" y="314"/>
                  </a:cubicBezTo>
                  <a:cubicBezTo>
                    <a:pt x="184" y="315"/>
                    <a:pt x="183" y="316"/>
                    <a:pt x="182" y="317"/>
                  </a:cubicBezTo>
                  <a:cubicBezTo>
                    <a:pt x="182" y="318"/>
                    <a:pt x="181" y="318"/>
                    <a:pt x="180" y="318"/>
                  </a:cubicBezTo>
                  <a:cubicBezTo>
                    <a:pt x="179" y="318"/>
                    <a:pt x="179" y="318"/>
                    <a:pt x="178" y="317"/>
                  </a:cubicBezTo>
                  <a:cubicBezTo>
                    <a:pt x="177" y="317"/>
                    <a:pt x="176" y="315"/>
                    <a:pt x="176" y="314"/>
                  </a:cubicBezTo>
                  <a:cubicBezTo>
                    <a:pt x="176" y="312"/>
                    <a:pt x="177" y="310"/>
                    <a:pt x="179" y="310"/>
                  </a:cubicBezTo>
                  <a:cubicBezTo>
                    <a:pt x="179" y="290"/>
                    <a:pt x="179" y="290"/>
                    <a:pt x="179" y="290"/>
                  </a:cubicBezTo>
                  <a:lnTo>
                    <a:pt x="176" y="289"/>
                  </a:lnTo>
                  <a:close/>
                  <a:moveTo>
                    <a:pt x="184" y="330"/>
                  </a:moveTo>
                  <a:cubicBezTo>
                    <a:pt x="176" y="330"/>
                    <a:pt x="176" y="330"/>
                    <a:pt x="176" y="330"/>
                  </a:cubicBezTo>
                  <a:cubicBezTo>
                    <a:pt x="177" y="327"/>
                    <a:pt x="178" y="324"/>
                    <a:pt x="178" y="320"/>
                  </a:cubicBezTo>
                  <a:cubicBezTo>
                    <a:pt x="179" y="320"/>
                    <a:pt x="179" y="320"/>
                    <a:pt x="180" y="320"/>
                  </a:cubicBezTo>
                  <a:cubicBezTo>
                    <a:pt x="181" y="320"/>
                    <a:pt x="182" y="320"/>
                    <a:pt x="182" y="320"/>
                  </a:cubicBezTo>
                  <a:cubicBezTo>
                    <a:pt x="183" y="324"/>
                    <a:pt x="183" y="327"/>
                    <a:pt x="184" y="330"/>
                  </a:cubicBezTo>
                  <a:close/>
                  <a:moveTo>
                    <a:pt x="176" y="332"/>
                  </a:moveTo>
                  <a:cubicBezTo>
                    <a:pt x="184" y="332"/>
                    <a:pt x="184" y="332"/>
                    <a:pt x="184" y="332"/>
                  </a:cubicBezTo>
                  <a:cubicBezTo>
                    <a:pt x="185" y="335"/>
                    <a:pt x="186" y="338"/>
                    <a:pt x="187" y="340"/>
                  </a:cubicBezTo>
                  <a:cubicBezTo>
                    <a:pt x="174" y="340"/>
                    <a:pt x="174" y="340"/>
                    <a:pt x="174" y="340"/>
                  </a:cubicBezTo>
                  <a:cubicBezTo>
                    <a:pt x="175" y="338"/>
                    <a:pt x="176" y="335"/>
                    <a:pt x="176" y="332"/>
                  </a:cubicBezTo>
                  <a:close/>
                  <a:moveTo>
                    <a:pt x="157" y="402"/>
                  </a:moveTo>
                  <a:cubicBezTo>
                    <a:pt x="146" y="393"/>
                    <a:pt x="141" y="383"/>
                    <a:pt x="154" y="369"/>
                  </a:cubicBezTo>
                  <a:cubicBezTo>
                    <a:pt x="162" y="360"/>
                    <a:pt x="174" y="353"/>
                    <a:pt x="174" y="342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54"/>
                    <a:pt x="200" y="360"/>
                    <a:pt x="208" y="369"/>
                  </a:cubicBezTo>
                  <a:cubicBezTo>
                    <a:pt x="220" y="383"/>
                    <a:pt x="215" y="393"/>
                    <a:pt x="205" y="402"/>
                  </a:cubicBezTo>
                  <a:lnTo>
                    <a:pt x="157" y="402"/>
                  </a:lnTo>
                  <a:close/>
                  <a:moveTo>
                    <a:pt x="232" y="479"/>
                  </a:moveTo>
                  <a:cubicBezTo>
                    <a:pt x="221" y="479"/>
                    <a:pt x="221" y="479"/>
                    <a:pt x="221" y="479"/>
                  </a:cubicBezTo>
                  <a:cubicBezTo>
                    <a:pt x="221" y="451"/>
                    <a:pt x="221" y="451"/>
                    <a:pt x="221" y="451"/>
                  </a:cubicBezTo>
                  <a:cubicBezTo>
                    <a:pt x="221" y="451"/>
                    <a:pt x="222" y="449"/>
                    <a:pt x="226" y="449"/>
                  </a:cubicBezTo>
                  <a:cubicBezTo>
                    <a:pt x="231" y="449"/>
                    <a:pt x="232" y="451"/>
                    <a:pt x="232" y="451"/>
                  </a:cubicBezTo>
                  <a:lnTo>
                    <a:pt x="232" y="479"/>
                  </a:lnTo>
                  <a:close/>
                  <a:moveTo>
                    <a:pt x="255" y="479"/>
                  </a:moveTo>
                  <a:cubicBezTo>
                    <a:pt x="244" y="479"/>
                    <a:pt x="244" y="479"/>
                    <a:pt x="244" y="479"/>
                  </a:cubicBezTo>
                  <a:cubicBezTo>
                    <a:pt x="244" y="451"/>
                    <a:pt x="244" y="451"/>
                    <a:pt x="244" y="451"/>
                  </a:cubicBezTo>
                  <a:cubicBezTo>
                    <a:pt x="244" y="451"/>
                    <a:pt x="245" y="449"/>
                    <a:pt x="249" y="449"/>
                  </a:cubicBezTo>
                  <a:cubicBezTo>
                    <a:pt x="253" y="449"/>
                    <a:pt x="255" y="451"/>
                    <a:pt x="255" y="451"/>
                  </a:cubicBezTo>
                  <a:lnTo>
                    <a:pt x="255" y="479"/>
                  </a:lnTo>
                  <a:close/>
                  <a:moveTo>
                    <a:pt x="277" y="479"/>
                  </a:moveTo>
                  <a:cubicBezTo>
                    <a:pt x="266" y="479"/>
                    <a:pt x="266" y="479"/>
                    <a:pt x="266" y="479"/>
                  </a:cubicBezTo>
                  <a:cubicBezTo>
                    <a:pt x="266" y="451"/>
                    <a:pt x="266" y="451"/>
                    <a:pt x="266" y="451"/>
                  </a:cubicBezTo>
                  <a:cubicBezTo>
                    <a:pt x="266" y="451"/>
                    <a:pt x="267" y="449"/>
                    <a:pt x="272" y="449"/>
                  </a:cubicBezTo>
                  <a:cubicBezTo>
                    <a:pt x="276" y="449"/>
                    <a:pt x="277" y="451"/>
                    <a:pt x="277" y="451"/>
                  </a:cubicBezTo>
                  <a:lnTo>
                    <a:pt x="277" y="479"/>
                  </a:lnTo>
                  <a:close/>
                  <a:moveTo>
                    <a:pt x="300" y="479"/>
                  </a:moveTo>
                  <a:cubicBezTo>
                    <a:pt x="289" y="479"/>
                    <a:pt x="289" y="479"/>
                    <a:pt x="289" y="479"/>
                  </a:cubicBezTo>
                  <a:cubicBezTo>
                    <a:pt x="289" y="451"/>
                    <a:pt x="289" y="451"/>
                    <a:pt x="289" y="451"/>
                  </a:cubicBezTo>
                  <a:cubicBezTo>
                    <a:pt x="289" y="451"/>
                    <a:pt x="290" y="449"/>
                    <a:pt x="294" y="449"/>
                  </a:cubicBezTo>
                  <a:cubicBezTo>
                    <a:pt x="298" y="449"/>
                    <a:pt x="300" y="451"/>
                    <a:pt x="300" y="451"/>
                  </a:cubicBezTo>
                  <a:lnTo>
                    <a:pt x="300" y="479"/>
                  </a:lnTo>
                  <a:close/>
                  <a:moveTo>
                    <a:pt x="322" y="479"/>
                  </a:moveTo>
                  <a:cubicBezTo>
                    <a:pt x="311" y="479"/>
                    <a:pt x="311" y="479"/>
                    <a:pt x="311" y="479"/>
                  </a:cubicBezTo>
                  <a:cubicBezTo>
                    <a:pt x="311" y="451"/>
                    <a:pt x="311" y="451"/>
                    <a:pt x="311" y="451"/>
                  </a:cubicBezTo>
                  <a:cubicBezTo>
                    <a:pt x="311" y="451"/>
                    <a:pt x="313" y="449"/>
                    <a:pt x="317" y="449"/>
                  </a:cubicBezTo>
                  <a:cubicBezTo>
                    <a:pt x="321" y="449"/>
                    <a:pt x="322" y="451"/>
                    <a:pt x="322" y="451"/>
                  </a:cubicBezTo>
                  <a:lnTo>
                    <a:pt x="322" y="479"/>
                  </a:lnTo>
                  <a:close/>
                  <a:moveTo>
                    <a:pt x="345" y="479"/>
                  </a:moveTo>
                  <a:cubicBezTo>
                    <a:pt x="334" y="479"/>
                    <a:pt x="334" y="479"/>
                    <a:pt x="334" y="479"/>
                  </a:cubicBezTo>
                  <a:cubicBezTo>
                    <a:pt x="334" y="451"/>
                    <a:pt x="334" y="451"/>
                    <a:pt x="334" y="451"/>
                  </a:cubicBezTo>
                  <a:cubicBezTo>
                    <a:pt x="334" y="451"/>
                    <a:pt x="335" y="449"/>
                    <a:pt x="339" y="449"/>
                  </a:cubicBezTo>
                  <a:cubicBezTo>
                    <a:pt x="344" y="449"/>
                    <a:pt x="345" y="451"/>
                    <a:pt x="345" y="451"/>
                  </a:cubicBezTo>
                  <a:lnTo>
                    <a:pt x="345" y="479"/>
                  </a:lnTo>
                  <a:close/>
                  <a:moveTo>
                    <a:pt x="367" y="479"/>
                  </a:moveTo>
                  <a:cubicBezTo>
                    <a:pt x="357" y="479"/>
                    <a:pt x="357" y="479"/>
                    <a:pt x="357" y="479"/>
                  </a:cubicBezTo>
                  <a:cubicBezTo>
                    <a:pt x="357" y="451"/>
                    <a:pt x="357" y="451"/>
                    <a:pt x="357" y="451"/>
                  </a:cubicBezTo>
                  <a:cubicBezTo>
                    <a:pt x="357" y="451"/>
                    <a:pt x="358" y="449"/>
                    <a:pt x="362" y="449"/>
                  </a:cubicBezTo>
                  <a:cubicBezTo>
                    <a:pt x="366" y="449"/>
                    <a:pt x="367" y="451"/>
                    <a:pt x="367" y="451"/>
                  </a:cubicBezTo>
                  <a:lnTo>
                    <a:pt x="367" y="479"/>
                  </a:lnTo>
                  <a:close/>
                  <a:moveTo>
                    <a:pt x="390" y="479"/>
                  </a:moveTo>
                  <a:cubicBezTo>
                    <a:pt x="379" y="479"/>
                    <a:pt x="379" y="479"/>
                    <a:pt x="379" y="479"/>
                  </a:cubicBezTo>
                  <a:cubicBezTo>
                    <a:pt x="379" y="451"/>
                    <a:pt x="379" y="451"/>
                    <a:pt x="379" y="451"/>
                  </a:cubicBezTo>
                  <a:cubicBezTo>
                    <a:pt x="379" y="451"/>
                    <a:pt x="380" y="449"/>
                    <a:pt x="384" y="449"/>
                  </a:cubicBezTo>
                  <a:cubicBezTo>
                    <a:pt x="389" y="449"/>
                    <a:pt x="390" y="451"/>
                    <a:pt x="390" y="451"/>
                  </a:cubicBezTo>
                  <a:lnTo>
                    <a:pt x="390" y="479"/>
                  </a:lnTo>
                  <a:close/>
                  <a:moveTo>
                    <a:pt x="413" y="479"/>
                  </a:moveTo>
                  <a:cubicBezTo>
                    <a:pt x="402" y="479"/>
                    <a:pt x="402" y="479"/>
                    <a:pt x="402" y="479"/>
                  </a:cubicBezTo>
                  <a:cubicBezTo>
                    <a:pt x="402" y="451"/>
                    <a:pt x="402" y="451"/>
                    <a:pt x="402" y="451"/>
                  </a:cubicBezTo>
                  <a:cubicBezTo>
                    <a:pt x="402" y="451"/>
                    <a:pt x="403" y="449"/>
                    <a:pt x="407" y="449"/>
                  </a:cubicBezTo>
                  <a:cubicBezTo>
                    <a:pt x="411" y="449"/>
                    <a:pt x="413" y="451"/>
                    <a:pt x="413" y="451"/>
                  </a:cubicBezTo>
                  <a:lnTo>
                    <a:pt x="413" y="479"/>
                  </a:lnTo>
                  <a:close/>
                  <a:moveTo>
                    <a:pt x="435" y="479"/>
                  </a:moveTo>
                  <a:cubicBezTo>
                    <a:pt x="424" y="479"/>
                    <a:pt x="424" y="479"/>
                    <a:pt x="424" y="479"/>
                  </a:cubicBezTo>
                  <a:cubicBezTo>
                    <a:pt x="424" y="451"/>
                    <a:pt x="424" y="451"/>
                    <a:pt x="424" y="451"/>
                  </a:cubicBezTo>
                  <a:cubicBezTo>
                    <a:pt x="424" y="451"/>
                    <a:pt x="425" y="449"/>
                    <a:pt x="430" y="449"/>
                  </a:cubicBezTo>
                  <a:cubicBezTo>
                    <a:pt x="434" y="449"/>
                    <a:pt x="435" y="451"/>
                    <a:pt x="435" y="451"/>
                  </a:cubicBezTo>
                  <a:lnTo>
                    <a:pt x="435" y="479"/>
                  </a:lnTo>
                  <a:close/>
                  <a:moveTo>
                    <a:pt x="458" y="479"/>
                  </a:moveTo>
                  <a:cubicBezTo>
                    <a:pt x="447" y="479"/>
                    <a:pt x="447" y="479"/>
                    <a:pt x="447" y="479"/>
                  </a:cubicBezTo>
                  <a:cubicBezTo>
                    <a:pt x="447" y="451"/>
                    <a:pt x="447" y="451"/>
                    <a:pt x="447" y="451"/>
                  </a:cubicBezTo>
                  <a:cubicBezTo>
                    <a:pt x="447" y="451"/>
                    <a:pt x="448" y="449"/>
                    <a:pt x="452" y="449"/>
                  </a:cubicBezTo>
                  <a:cubicBezTo>
                    <a:pt x="456" y="449"/>
                    <a:pt x="458" y="451"/>
                    <a:pt x="458" y="451"/>
                  </a:cubicBezTo>
                  <a:lnTo>
                    <a:pt x="458" y="479"/>
                  </a:lnTo>
                  <a:close/>
                  <a:moveTo>
                    <a:pt x="480" y="479"/>
                  </a:moveTo>
                  <a:cubicBezTo>
                    <a:pt x="469" y="479"/>
                    <a:pt x="469" y="479"/>
                    <a:pt x="469" y="479"/>
                  </a:cubicBezTo>
                  <a:cubicBezTo>
                    <a:pt x="469" y="451"/>
                    <a:pt x="469" y="451"/>
                    <a:pt x="469" y="451"/>
                  </a:cubicBezTo>
                  <a:cubicBezTo>
                    <a:pt x="469" y="451"/>
                    <a:pt x="471" y="449"/>
                    <a:pt x="475" y="449"/>
                  </a:cubicBezTo>
                  <a:cubicBezTo>
                    <a:pt x="479" y="449"/>
                    <a:pt x="480" y="451"/>
                    <a:pt x="480" y="451"/>
                  </a:cubicBezTo>
                  <a:lnTo>
                    <a:pt x="480" y="479"/>
                  </a:lnTo>
                  <a:close/>
                  <a:moveTo>
                    <a:pt x="661" y="479"/>
                  </a:moveTo>
                  <a:cubicBezTo>
                    <a:pt x="650" y="479"/>
                    <a:pt x="650" y="479"/>
                    <a:pt x="650" y="479"/>
                  </a:cubicBezTo>
                  <a:cubicBezTo>
                    <a:pt x="650" y="451"/>
                    <a:pt x="650" y="451"/>
                    <a:pt x="650" y="451"/>
                  </a:cubicBezTo>
                  <a:cubicBezTo>
                    <a:pt x="650" y="451"/>
                    <a:pt x="651" y="449"/>
                    <a:pt x="655" y="449"/>
                  </a:cubicBezTo>
                  <a:cubicBezTo>
                    <a:pt x="660" y="449"/>
                    <a:pt x="661" y="451"/>
                    <a:pt x="661" y="451"/>
                  </a:cubicBezTo>
                  <a:lnTo>
                    <a:pt x="661" y="479"/>
                  </a:lnTo>
                  <a:close/>
                  <a:moveTo>
                    <a:pt x="683" y="479"/>
                  </a:moveTo>
                  <a:cubicBezTo>
                    <a:pt x="673" y="479"/>
                    <a:pt x="673" y="479"/>
                    <a:pt x="673" y="479"/>
                  </a:cubicBezTo>
                  <a:cubicBezTo>
                    <a:pt x="673" y="451"/>
                    <a:pt x="673" y="451"/>
                    <a:pt x="673" y="451"/>
                  </a:cubicBezTo>
                  <a:cubicBezTo>
                    <a:pt x="673" y="451"/>
                    <a:pt x="674" y="449"/>
                    <a:pt x="678" y="449"/>
                  </a:cubicBezTo>
                  <a:cubicBezTo>
                    <a:pt x="682" y="449"/>
                    <a:pt x="683" y="451"/>
                    <a:pt x="683" y="451"/>
                  </a:cubicBezTo>
                  <a:lnTo>
                    <a:pt x="683" y="479"/>
                  </a:lnTo>
                  <a:close/>
                  <a:moveTo>
                    <a:pt x="706" y="479"/>
                  </a:moveTo>
                  <a:cubicBezTo>
                    <a:pt x="695" y="479"/>
                    <a:pt x="695" y="479"/>
                    <a:pt x="695" y="479"/>
                  </a:cubicBezTo>
                  <a:cubicBezTo>
                    <a:pt x="695" y="451"/>
                    <a:pt x="695" y="451"/>
                    <a:pt x="695" y="451"/>
                  </a:cubicBezTo>
                  <a:cubicBezTo>
                    <a:pt x="695" y="451"/>
                    <a:pt x="696" y="449"/>
                    <a:pt x="701" y="449"/>
                  </a:cubicBezTo>
                  <a:cubicBezTo>
                    <a:pt x="705" y="449"/>
                    <a:pt x="706" y="451"/>
                    <a:pt x="706" y="451"/>
                  </a:cubicBezTo>
                  <a:lnTo>
                    <a:pt x="706" y="479"/>
                  </a:lnTo>
                  <a:close/>
                  <a:moveTo>
                    <a:pt x="729" y="479"/>
                  </a:moveTo>
                  <a:cubicBezTo>
                    <a:pt x="718" y="479"/>
                    <a:pt x="718" y="479"/>
                    <a:pt x="718" y="479"/>
                  </a:cubicBezTo>
                  <a:cubicBezTo>
                    <a:pt x="718" y="451"/>
                    <a:pt x="718" y="451"/>
                    <a:pt x="718" y="451"/>
                  </a:cubicBezTo>
                  <a:cubicBezTo>
                    <a:pt x="718" y="451"/>
                    <a:pt x="719" y="449"/>
                    <a:pt x="723" y="449"/>
                  </a:cubicBezTo>
                  <a:cubicBezTo>
                    <a:pt x="727" y="449"/>
                    <a:pt x="729" y="451"/>
                    <a:pt x="729" y="451"/>
                  </a:cubicBezTo>
                  <a:lnTo>
                    <a:pt x="729" y="479"/>
                  </a:lnTo>
                  <a:close/>
                  <a:moveTo>
                    <a:pt x="751" y="479"/>
                  </a:moveTo>
                  <a:cubicBezTo>
                    <a:pt x="740" y="479"/>
                    <a:pt x="740" y="479"/>
                    <a:pt x="740" y="479"/>
                  </a:cubicBezTo>
                  <a:cubicBezTo>
                    <a:pt x="740" y="451"/>
                    <a:pt x="740" y="451"/>
                    <a:pt x="740" y="451"/>
                  </a:cubicBezTo>
                  <a:cubicBezTo>
                    <a:pt x="740" y="451"/>
                    <a:pt x="741" y="449"/>
                    <a:pt x="746" y="449"/>
                  </a:cubicBezTo>
                  <a:cubicBezTo>
                    <a:pt x="750" y="449"/>
                    <a:pt x="751" y="451"/>
                    <a:pt x="751" y="451"/>
                  </a:cubicBezTo>
                  <a:lnTo>
                    <a:pt x="751" y="479"/>
                  </a:lnTo>
                  <a:close/>
                  <a:moveTo>
                    <a:pt x="774" y="479"/>
                  </a:moveTo>
                  <a:cubicBezTo>
                    <a:pt x="763" y="479"/>
                    <a:pt x="763" y="479"/>
                    <a:pt x="763" y="479"/>
                  </a:cubicBezTo>
                  <a:cubicBezTo>
                    <a:pt x="763" y="451"/>
                    <a:pt x="763" y="451"/>
                    <a:pt x="763" y="451"/>
                  </a:cubicBezTo>
                  <a:cubicBezTo>
                    <a:pt x="763" y="451"/>
                    <a:pt x="764" y="449"/>
                    <a:pt x="768" y="449"/>
                  </a:cubicBezTo>
                  <a:cubicBezTo>
                    <a:pt x="772" y="449"/>
                    <a:pt x="774" y="451"/>
                    <a:pt x="774" y="451"/>
                  </a:cubicBezTo>
                  <a:lnTo>
                    <a:pt x="774" y="479"/>
                  </a:lnTo>
                  <a:close/>
                  <a:moveTo>
                    <a:pt x="584" y="422"/>
                  </a:moveTo>
                  <a:cubicBezTo>
                    <a:pt x="779" y="422"/>
                    <a:pt x="779" y="422"/>
                    <a:pt x="779" y="422"/>
                  </a:cubicBezTo>
                  <a:cubicBezTo>
                    <a:pt x="775" y="431"/>
                    <a:pt x="775" y="431"/>
                    <a:pt x="775" y="431"/>
                  </a:cubicBezTo>
                  <a:cubicBezTo>
                    <a:pt x="588" y="431"/>
                    <a:pt x="588" y="431"/>
                    <a:pt x="588" y="431"/>
                  </a:cubicBezTo>
                  <a:cubicBezTo>
                    <a:pt x="604" y="466"/>
                    <a:pt x="604" y="466"/>
                    <a:pt x="604" y="466"/>
                  </a:cubicBezTo>
                  <a:cubicBezTo>
                    <a:pt x="605" y="466"/>
                    <a:pt x="605" y="466"/>
                    <a:pt x="605" y="466"/>
                  </a:cubicBezTo>
                  <a:cubicBezTo>
                    <a:pt x="605" y="451"/>
                    <a:pt x="605" y="451"/>
                    <a:pt x="605" y="451"/>
                  </a:cubicBezTo>
                  <a:cubicBezTo>
                    <a:pt x="605" y="451"/>
                    <a:pt x="606" y="449"/>
                    <a:pt x="610" y="449"/>
                  </a:cubicBezTo>
                  <a:cubicBezTo>
                    <a:pt x="614" y="449"/>
                    <a:pt x="616" y="451"/>
                    <a:pt x="616" y="45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27" y="479"/>
                    <a:pt x="627" y="479"/>
                    <a:pt x="627" y="479"/>
                  </a:cubicBezTo>
                  <a:cubicBezTo>
                    <a:pt x="627" y="451"/>
                    <a:pt x="627" y="451"/>
                    <a:pt x="627" y="451"/>
                  </a:cubicBezTo>
                  <a:cubicBezTo>
                    <a:pt x="627" y="451"/>
                    <a:pt x="629" y="449"/>
                    <a:pt x="633" y="449"/>
                  </a:cubicBezTo>
                  <a:cubicBezTo>
                    <a:pt x="637" y="449"/>
                    <a:pt x="638" y="451"/>
                    <a:pt x="638" y="451"/>
                  </a:cubicBezTo>
                  <a:cubicBezTo>
                    <a:pt x="638" y="479"/>
                    <a:pt x="638" y="479"/>
                    <a:pt x="638" y="479"/>
                  </a:cubicBezTo>
                  <a:cubicBezTo>
                    <a:pt x="628" y="479"/>
                    <a:pt x="628" y="479"/>
                    <a:pt x="628" y="479"/>
                  </a:cubicBezTo>
                  <a:cubicBezTo>
                    <a:pt x="632" y="482"/>
                    <a:pt x="632" y="482"/>
                    <a:pt x="632" y="482"/>
                  </a:cubicBezTo>
                  <a:cubicBezTo>
                    <a:pt x="625" y="482"/>
                    <a:pt x="625" y="482"/>
                    <a:pt x="625" y="482"/>
                  </a:cubicBezTo>
                  <a:cubicBezTo>
                    <a:pt x="622" y="482"/>
                    <a:pt x="622" y="482"/>
                    <a:pt x="622" y="482"/>
                  </a:cubicBezTo>
                  <a:cubicBezTo>
                    <a:pt x="504" y="482"/>
                    <a:pt x="504" y="482"/>
                    <a:pt x="504" y="482"/>
                  </a:cubicBezTo>
                  <a:cubicBezTo>
                    <a:pt x="495" y="482"/>
                    <a:pt x="495" y="482"/>
                    <a:pt x="495" y="482"/>
                  </a:cubicBezTo>
                  <a:cubicBezTo>
                    <a:pt x="499" y="479"/>
                    <a:pt x="499" y="479"/>
                    <a:pt x="499" y="479"/>
                  </a:cubicBezTo>
                  <a:cubicBezTo>
                    <a:pt x="492" y="479"/>
                    <a:pt x="492" y="479"/>
                    <a:pt x="492" y="479"/>
                  </a:cubicBezTo>
                  <a:cubicBezTo>
                    <a:pt x="492" y="451"/>
                    <a:pt x="492" y="451"/>
                    <a:pt x="492" y="451"/>
                  </a:cubicBezTo>
                  <a:cubicBezTo>
                    <a:pt x="492" y="451"/>
                    <a:pt x="493" y="449"/>
                    <a:pt x="497" y="449"/>
                  </a:cubicBezTo>
                  <a:cubicBezTo>
                    <a:pt x="502" y="449"/>
                    <a:pt x="503" y="451"/>
                    <a:pt x="503" y="451"/>
                  </a:cubicBezTo>
                  <a:cubicBezTo>
                    <a:pt x="503" y="477"/>
                    <a:pt x="503" y="477"/>
                    <a:pt x="503" y="477"/>
                  </a:cubicBezTo>
                  <a:cubicBezTo>
                    <a:pt x="515" y="471"/>
                    <a:pt x="515" y="471"/>
                    <a:pt x="515" y="471"/>
                  </a:cubicBezTo>
                  <a:cubicBezTo>
                    <a:pt x="515" y="451"/>
                    <a:pt x="515" y="451"/>
                    <a:pt x="515" y="451"/>
                  </a:cubicBezTo>
                  <a:cubicBezTo>
                    <a:pt x="515" y="451"/>
                    <a:pt x="516" y="449"/>
                    <a:pt x="520" y="449"/>
                  </a:cubicBezTo>
                  <a:cubicBezTo>
                    <a:pt x="524" y="449"/>
                    <a:pt x="525" y="451"/>
                    <a:pt x="525" y="451"/>
                  </a:cubicBezTo>
                  <a:cubicBezTo>
                    <a:pt x="525" y="460"/>
                    <a:pt x="525" y="460"/>
                    <a:pt x="525" y="460"/>
                  </a:cubicBezTo>
                  <a:cubicBezTo>
                    <a:pt x="539" y="431"/>
                    <a:pt x="539" y="431"/>
                    <a:pt x="539" y="431"/>
                  </a:cubicBezTo>
                  <a:cubicBezTo>
                    <a:pt x="208" y="431"/>
                    <a:pt x="208" y="431"/>
                    <a:pt x="208" y="431"/>
                  </a:cubicBezTo>
                  <a:cubicBezTo>
                    <a:pt x="216" y="422"/>
                    <a:pt x="216" y="422"/>
                    <a:pt x="216" y="422"/>
                  </a:cubicBezTo>
                  <a:cubicBezTo>
                    <a:pt x="543" y="422"/>
                    <a:pt x="543" y="422"/>
                    <a:pt x="543" y="422"/>
                  </a:cubicBezTo>
                  <a:cubicBezTo>
                    <a:pt x="546" y="417"/>
                    <a:pt x="546" y="417"/>
                    <a:pt x="546" y="417"/>
                  </a:cubicBezTo>
                  <a:cubicBezTo>
                    <a:pt x="218" y="417"/>
                    <a:pt x="218" y="417"/>
                    <a:pt x="218" y="417"/>
                  </a:cubicBezTo>
                  <a:cubicBezTo>
                    <a:pt x="202" y="407"/>
                    <a:pt x="202" y="407"/>
                    <a:pt x="202" y="407"/>
                  </a:cubicBezTo>
                  <a:cubicBezTo>
                    <a:pt x="551" y="407"/>
                    <a:pt x="551" y="407"/>
                    <a:pt x="551" y="407"/>
                  </a:cubicBezTo>
                  <a:cubicBezTo>
                    <a:pt x="555" y="398"/>
                    <a:pt x="555" y="398"/>
                    <a:pt x="555" y="398"/>
                  </a:cubicBezTo>
                  <a:cubicBezTo>
                    <a:pt x="500" y="398"/>
                    <a:pt x="500" y="398"/>
                    <a:pt x="500" y="398"/>
                  </a:cubicBezTo>
                  <a:cubicBezTo>
                    <a:pt x="500" y="344"/>
                    <a:pt x="500" y="344"/>
                    <a:pt x="500" y="344"/>
                  </a:cubicBezTo>
                  <a:cubicBezTo>
                    <a:pt x="506" y="344"/>
                    <a:pt x="506" y="344"/>
                    <a:pt x="506" y="344"/>
                  </a:cubicBezTo>
                  <a:cubicBezTo>
                    <a:pt x="506" y="335"/>
                    <a:pt x="506" y="335"/>
                    <a:pt x="506" y="335"/>
                  </a:cubicBezTo>
                  <a:cubicBezTo>
                    <a:pt x="506" y="327"/>
                    <a:pt x="512" y="320"/>
                    <a:pt x="520" y="320"/>
                  </a:cubicBezTo>
                  <a:cubicBezTo>
                    <a:pt x="591" y="320"/>
                    <a:pt x="591" y="320"/>
                    <a:pt x="591" y="320"/>
                  </a:cubicBezTo>
                  <a:cubicBezTo>
                    <a:pt x="599" y="320"/>
                    <a:pt x="605" y="327"/>
                    <a:pt x="605" y="335"/>
                  </a:cubicBezTo>
                  <a:cubicBezTo>
                    <a:pt x="605" y="344"/>
                    <a:pt x="605" y="344"/>
                    <a:pt x="605" y="344"/>
                  </a:cubicBezTo>
                  <a:cubicBezTo>
                    <a:pt x="611" y="344"/>
                    <a:pt x="611" y="344"/>
                    <a:pt x="611" y="344"/>
                  </a:cubicBezTo>
                  <a:cubicBezTo>
                    <a:pt x="611" y="398"/>
                    <a:pt x="611" y="398"/>
                    <a:pt x="611" y="398"/>
                  </a:cubicBezTo>
                  <a:cubicBezTo>
                    <a:pt x="572" y="398"/>
                    <a:pt x="572" y="398"/>
                    <a:pt x="572" y="398"/>
                  </a:cubicBezTo>
                  <a:cubicBezTo>
                    <a:pt x="576" y="407"/>
                    <a:pt x="576" y="407"/>
                    <a:pt x="576" y="407"/>
                  </a:cubicBezTo>
                  <a:cubicBezTo>
                    <a:pt x="780" y="407"/>
                    <a:pt x="780" y="407"/>
                    <a:pt x="780" y="407"/>
                  </a:cubicBezTo>
                  <a:cubicBezTo>
                    <a:pt x="777" y="417"/>
                    <a:pt x="777" y="417"/>
                    <a:pt x="777" y="417"/>
                  </a:cubicBezTo>
                  <a:cubicBezTo>
                    <a:pt x="581" y="417"/>
                    <a:pt x="581" y="417"/>
                    <a:pt x="581" y="417"/>
                  </a:cubicBezTo>
                  <a:lnTo>
                    <a:pt x="584" y="422"/>
                  </a:lnTo>
                  <a:close/>
                  <a:moveTo>
                    <a:pt x="659" y="543"/>
                  </a:moveTo>
                  <a:cubicBezTo>
                    <a:pt x="633" y="543"/>
                    <a:pt x="633" y="543"/>
                    <a:pt x="633" y="543"/>
                  </a:cubicBezTo>
                  <a:cubicBezTo>
                    <a:pt x="633" y="512"/>
                    <a:pt x="633" y="512"/>
                    <a:pt x="633" y="512"/>
                  </a:cubicBezTo>
                  <a:cubicBezTo>
                    <a:pt x="659" y="512"/>
                    <a:pt x="659" y="512"/>
                    <a:pt x="659" y="512"/>
                  </a:cubicBezTo>
                  <a:lnTo>
                    <a:pt x="659" y="543"/>
                  </a:lnTo>
                  <a:close/>
                  <a:moveTo>
                    <a:pt x="695" y="543"/>
                  </a:moveTo>
                  <a:cubicBezTo>
                    <a:pt x="670" y="543"/>
                    <a:pt x="670" y="543"/>
                    <a:pt x="670" y="543"/>
                  </a:cubicBezTo>
                  <a:cubicBezTo>
                    <a:pt x="670" y="512"/>
                    <a:pt x="670" y="512"/>
                    <a:pt x="670" y="512"/>
                  </a:cubicBezTo>
                  <a:cubicBezTo>
                    <a:pt x="695" y="512"/>
                    <a:pt x="695" y="512"/>
                    <a:pt x="695" y="512"/>
                  </a:cubicBezTo>
                  <a:lnTo>
                    <a:pt x="695" y="543"/>
                  </a:lnTo>
                  <a:close/>
                  <a:moveTo>
                    <a:pt x="731" y="543"/>
                  </a:moveTo>
                  <a:cubicBezTo>
                    <a:pt x="706" y="543"/>
                    <a:pt x="706" y="543"/>
                    <a:pt x="706" y="543"/>
                  </a:cubicBezTo>
                  <a:cubicBezTo>
                    <a:pt x="706" y="512"/>
                    <a:pt x="706" y="512"/>
                    <a:pt x="706" y="512"/>
                  </a:cubicBezTo>
                  <a:cubicBezTo>
                    <a:pt x="731" y="512"/>
                    <a:pt x="731" y="512"/>
                    <a:pt x="731" y="512"/>
                  </a:cubicBezTo>
                  <a:lnTo>
                    <a:pt x="731" y="543"/>
                  </a:lnTo>
                  <a:close/>
                  <a:moveTo>
                    <a:pt x="767" y="543"/>
                  </a:moveTo>
                  <a:cubicBezTo>
                    <a:pt x="742" y="543"/>
                    <a:pt x="742" y="543"/>
                    <a:pt x="742" y="543"/>
                  </a:cubicBezTo>
                  <a:cubicBezTo>
                    <a:pt x="742" y="512"/>
                    <a:pt x="742" y="512"/>
                    <a:pt x="742" y="512"/>
                  </a:cubicBezTo>
                  <a:cubicBezTo>
                    <a:pt x="767" y="512"/>
                    <a:pt x="767" y="512"/>
                    <a:pt x="767" y="512"/>
                  </a:cubicBezTo>
                  <a:lnTo>
                    <a:pt x="767" y="5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Freeform 86"/>
            <p:cNvSpPr>
              <a:spLocks/>
            </p:cNvSpPr>
            <p:nvPr/>
          </p:nvSpPr>
          <p:spPr bwMode="auto">
            <a:xfrm>
              <a:off x="6861981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87"/>
            <p:cNvSpPr>
              <a:spLocks/>
            </p:cNvSpPr>
            <p:nvPr/>
          </p:nvSpPr>
          <p:spPr bwMode="auto">
            <a:xfrm>
              <a:off x="6794470" y="3281833"/>
              <a:ext cx="67511" cy="67511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Freeform 88"/>
            <p:cNvSpPr>
              <a:spLocks/>
            </p:cNvSpPr>
            <p:nvPr/>
          </p:nvSpPr>
          <p:spPr bwMode="auto">
            <a:xfrm>
              <a:off x="6861981" y="3281833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Freeform 89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Freeform 90"/>
            <p:cNvSpPr>
              <a:spLocks/>
            </p:cNvSpPr>
            <p:nvPr/>
          </p:nvSpPr>
          <p:spPr bwMode="auto">
            <a:xfrm>
              <a:off x="6529247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Freeform 91"/>
            <p:cNvSpPr>
              <a:spLocks/>
            </p:cNvSpPr>
            <p:nvPr/>
          </p:nvSpPr>
          <p:spPr bwMode="auto">
            <a:xfrm>
              <a:off x="6529247" y="3006969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Freeform 92"/>
            <p:cNvSpPr>
              <a:spLocks/>
            </p:cNvSpPr>
            <p:nvPr/>
          </p:nvSpPr>
          <p:spPr bwMode="auto">
            <a:xfrm>
              <a:off x="6529247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Freeform 93"/>
            <p:cNvSpPr>
              <a:spLocks/>
            </p:cNvSpPr>
            <p:nvPr/>
          </p:nvSpPr>
          <p:spPr bwMode="auto">
            <a:xfrm>
              <a:off x="6529247" y="3074480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Freeform 94"/>
            <p:cNvSpPr>
              <a:spLocks/>
            </p:cNvSpPr>
            <p:nvPr/>
          </p:nvSpPr>
          <p:spPr bwMode="auto">
            <a:xfrm>
              <a:off x="6394226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95"/>
            <p:cNvSpPr>
              <a:spLocks/>
            </p:cNvSpPr>
            <p:nvPr/>
          </p:nvSpPr>
          <p:spPr bwMode="auto">
            <a:xfrm>
              <a:off x="6394226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96"/>
            <p:cNvSpPr>
              <a:spLocks/>
            </p:cNvSpPr>
            <p:nvPr/>
          </p:nvSpPr>
          <p:spPr bwMode="auto">
            <a:xfrm>
              <a:off x="6861981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Freeform 97"/>
            <p:cNvSpPr>
              <a:spLocks/>
            </p:cNvSpPr>
            <p:nvPr/>
          </p:nvSpPr>
          <p:spPr bwMode="auto">
            <a:xfrm>
              <a:off x="4393015" y="3354167"/>
              <a:ext cx="9644" cy="2893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Freeform 98"/>
            <p:cNvSpPr>
              <a:spLocks/>
            </p:cNvSpPr>
            <p:nvPr/>
          </p:nvSpPr>
          <p:spPr bwMode="auto">
            <a:xfrm>
              <a:off x="6394226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99"/>
            <p:cNvSpPr>
              <a:spLocks/>
            </p:cNvSpPr>
            <p:nvPr/>
          </p:nvSpPr>
          <p:spPr bwMode="auto">
            <a:xfrm>
              <a:off x="6861981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100"/>
            <p:cNvSpPr>
              <a:spLocks/>
            </p:cNvSpPr>
            <p:nvPr/>
          </p:nvSpPr>
          <p:spPr bwMode="auto">
            <a:xfrm>
              <a:off x="6394226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101"/>
            <p:cNvSpPr>
              <a:spLocks/>
            </p:cNvSpPr>
            <p:nvPr/>
          </p:nvSpPr>
          <p:spPr bwMode="auto">
            <a:xfrm>
              <a:off x="6794470" y="3006969"/>
              <a:ext cx="67511" cy="67511"/>
            </a:xfrm>
            <a:custGeom>
              <a:avLst/>
              <a:gdLst>
                <a:gd name="T0" fmla="*/ 7 w 14"/>
                <a:gd name="T1" fmla="*/ 14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102"/>
            <p:cNvSpPr>
              <a:spLocks/>
            </p:cNvSpPr>
            <p:nvPr/>
          </p:nvSpPr>
          <p:spPr bwMode="auto">
            <a:xfrm>
              <a:off x="6659448" y="2939458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Freeform 103"/>
            <p:cNvSpPr>
              <a:spLocks/>
            </p:cNvSpPr>
            <p:nvPr/>
          </p:nvSpPr>
          <p:spPr bwMode="auto">
            <a:xfrm>
              <a:off x="6529247" y="2871947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104"/>
            <p:cNvSpPr>
              <a:spLocks/>
            </p:cNvSpPr>
            <p:nvPr/>
          </p:nvSpPr>
          <p:spPr bwMode="auto">
            <a:xfrm>
              <a:off x="6394226" y="3006969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105"/>
            <p:cNvSpPr>
              <a:spLocks/>
            </p:cNvSpPr>
            <p:nvPr/>
          </p:nvSpPr>
          <p:spPr bwMode="auto">
            <a:xfrm>
              <a:off x="6529247" y="2939458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106"/>
            <p:cNvSpPr>
              <a:spLocks/>
            </p:cNvSpPr>
            <p:nvPr/>
          </p:nvSpPr>
          <p:spPr bwMode="auto">
            <a:xfrm>
              <a:off x="6794470" y="3074480"/>
              <a:ext cx="67511" cy="72335"/>
            </a:xfrm>
            <a:custGeom>
              <a:avLst/>
              <a:gdLst>
                <a:gd name="T0" fmla="*/ 7 w 14"/>
                <a:gd name="T1" fmla="*/ 15 h 15"/>
                <a:gd name="T2" fmla="*/ 14 w 14"/>
                <a:gd name="T3" fmla="*/ 8 h 15"/>
                <a:gd name="T4" fmla="*/ 7 w 14"/>
                <a:gd name="T5" fmla="*/ 0 h 15"/>
                <a:gd name="T6" fmla="*/ 0 w 14"/>
                <a:gd name="T7" fmla="*/ 8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107"/>
            <p:cNvSpPr>
              <a:spLocks/>
            </p:cNvSpPr>
            <p:nvPr/>
          </p:nvSpPr>
          <p:spPr bwMode="auto">
            <a:xfrm>
              <a:off x="6659448" y="3074480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10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109"/>
            <p:cNvSpPr>
              <a:spLocks/>
            </p:cNvSpPr>
            <p:nvPr/>
          </p:nvSpPr>
          <p:spPr bwMode="auto">
            <a:xfrm>
              <a:off x="6794470" y="3214322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110"/>
            <p:cNvSpPr>
              <a:spLocks/>
            </p:cNvSpPr>
            <p:nvPr/>
          </p:nvSpPr>
          <p:spPr bwMode="auto">
            <a:xfrm>
              <a:off x="6529247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111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112"/>
            <p:cNvSpPr>
              <a:spLocks/>
            </p:cNvSpPr>
            <p:nvPr/>
          </p:nvSpPr>
          <p:spPr bwMode="auto">
            <a:xfrm>
              <a:off x="6794470" y="3146811"/>
              <a:ext cx="67511" cy="67511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14 h 14"/>
                <a:gd name="T4" fmla="*/ 14 w 14"/>
                <a:gd name="T5" fmla="*/ 7 h 14"/>
                <a:gd name="T6" fmla="*/ 7 w 14"/>
                <a:gd name="T7" fmla="*/ 0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lnTo>
                    <a:pt x="7" y="14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113"/>
            <p:cNvSpPr>
              <a:spLocks/>
            </p:cNvSpPr>
            <p:nvPr/>
          </p:nvSpPr>
          <p:spPr bwMode="auto">
            <a:xfrm>
              <a:off x="6659448" y="3006969"/>
              <a:ext cx="135022" cy="67511"/>
            </a:xfrm>
            <a:custGeom>
              <a:avLst/>
              <a:gdLst>
                <a:gd name="T0" fmla="*/ 7 w 28"/>
                <a:gd name="T1" fmla="*/ 14 h 14"/>
                <a:gd name="T2" fmla="*/ 14 w 28"/>
                <a:gd name="T3" fmla="*/ 7 h 14"/>
                <a:gd name="T4" fmla="*/ 21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14 w 28"/>
                <a:gd name="T11" fmla="*/ 7 h 14"/>
                <a:gd name="T12" fmla="*/ 7 w 28"/>
                <a:gd name="T13" fmla="*/ 0 h 14"/>
                <a:gd name="T14" fmla="*/ 0 w 28"/>
                <a:gd name="T15" fmla="*/ 7 h 14"/>
                <a:gd name="T16" fmla="*/ 7 w 28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14"/>
                  </a:move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121"/>
            <p:cNvSpPr>
              <a:spLocks/>
            </p:cNvSpPr>
            <p:nvPr/>
          </p:nvSpPr>
          <p:spPr bwMode="auto">
            <a:xfrm>
              <a:off x="4007239" y="5856888"/>
              <a:ext cx="1610614" cy="38578"/>
            </a:xfrm>
            <a:custGeom>
              <a:avLst/>
              <a:gdLst>
                <a:gd name="T0" fmla="*/ 288 w 288"/>
                <a:gd name="T1" fmla="*/ 0 h 7"/>
                <a:gd name="T2" fmla="*/ 0 w 288"/>
                <a:gd name="T3" fmla="*/ 0 h 7"/>
                <a:gd name="T4" fmla="*/ 0 w 288"/>
                <a:gd name="T5" fmla="*/ 1 h 7"/>
                <a:gd name="T6" fmla="*/ 4 w 288"/>
                <a:gd name="T7" fmla="*/ 7 h 7"/>
                <a:gd name="T8" fmla="*/ 288 w 288"/>
                <a:gd name="T9" fmla="*/ 7 h 7"/>
                <a:gd name="T10" fmla="*/ 288 w 28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7">
                  <a:moveTo>
                    <a:pt x="2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4" y="7"/>
                  </a:cubicBezTo>
                  <a:cubicBezTo>
                    <a:pt x="288" y="7"/>
                    <a:pt x="288" y="7"/>
                    <a:pt x="288" y="7"/>
                  </a:cubicBezTo>
                  <a:lnTo>
                    <a:pt x="28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01" name="Picture 1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524" y="3204678"/>
              <a:ext cx="135022" cy="2362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2" name="Freeform 125"/>
            <p:cNvSpPr>
              <a:spLocks/>
            </p:cNvSpPr>
            <p:nvPr/>
          </p:nvSpPr>
          <p:spPr bwMode="auto">
            <a:xfrm>
              <a:off x="4012060" y="5760444"/>
              <a:ext cx="1605793" cy="72335"/>
            </a:xfrm>
            <a:custGeom>
              <a:avLst/>
              <a:gdLst>
                <a:gd name="T0" fmla="*/ 287 w 287"/>
                <a:gd name="T1" fmla="*/ 13 h 13"/>
                <a:gd name="T2" fmla="*/ 287 w 287"/>
                <a:gd name="T3" fmla="*/ 0 h 13"/>
                <a:gd name="T4" fmla="*/ 4 w 287"/>
                <a:gd name="T5" fmla="*/ 0 h 13"/>
                <a:gd name="T6" fmla="*/ 0 w 287"/>
                <a:gd name="T7" fmla="*/ 13 h 13"/>
                <a:gd name="T8" fmla="*/ 287 w 28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13">
                  <a:moveTo>
                    <a:pt x="287" y="13"/>
                  </a:moveTo>
                  <a:cubicBezTo>
                    <a:pt x="287" y="0"/>
                    <a:pt x="287" y="0"/>
                    <a:pt x="28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9"/>
                    <a:pt x="0" y="13"/>
                  </a:cubicBezTo>
                  <a:lnTo>
                    <a:pt x="287" y="1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126"/>
            <p:cNvSpPr>
              <a:spLocks/>
            </p:cNvSpPr>
            <p:nvPr/>
          </p:nvSpPr>
          <p:spPr bwMode="auto">
            <a:xfrm>
              <a:off x="4566614" y="4410228"/>
              <a:ext cx="250754" cy="405065"/>
            </a:xfrm>
            <a:custGeom>
              <a:avLst/>
              <a:gdLst>
                <a:gd name="T0" fmla="*/ 25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5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5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127"/>
            <p:cNvSpPr>
              <a:spLocks/>
            </p:cNvSpPr>
            <p:nvPr/>
          </p:nvSpPr>
          <p:spPr bwMode="auto">
            <a:xfrm>
              <a:off x="5695009" y="3513298"/>
              <a:ext cx="67511" cy="159134"/>
            </a:xfrm>
            <a:custGeom>
              <a:avLst/>
              <a:gdLst>
                <a:gd name="T0" fmla="*/ 0 w 12"/>
                <a:gd name="T1" fmla="*/ 6 h 28"/>
                <a:gd name="T2" fmla="*/ 0 w 12"/>
                <a:gd name="T3" fmla="*/ 28 h 28"/>
                <a:gd name="T4" fmla="*/ 12 w 12"/>
                <a:gd name="T5" fmla="*/ 15 h 28"/>
                <a:gd name="T6" fmla="*/ 12 w 12"/>
                <a:gd name="T7" fmla="*/ 5 h 28"/>
                <a:gd name="T8" fmla="*/ 6 w 12"/>
                <a:gd name="T9" fmla="*/ 0 h 28"/>
                <a:gd name="T10" fmla="*/ 0 w 12"/>
                <a:gd name="T1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8">
                  <a:moveTo>
                    <a:pt x="0" y="6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4" y="23"/>
                    <a:pt x="8" y="19"/>
                    <a:pt x="12" y="1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Freeform 129"/>
            <p:cNvSpPr>
              <a:spLocks/>
            </p:cNvSpPr>
            <p:nvPr/>
          </p:nvSpPr>
          <p:spPr bwMode="auto">
            <a:xfrm>
              <a:off x="6659448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Freeform 130"/>
            <p:cNvSpPr>
              <a:spLocks/>
            </p:cNvSpPr>
            <p:nvPr/>
          </p:nvSpPr>
          <p:spPr bwMode="auto">
            <a:xfrm>
              <a:off x="4040993" y="5919578"/>
              <a:ext cx="1576860" cy="62690"/>
            </a:xfrm>
            <a:custGeom>
              <a:avLst/>
              <a:gdLst>
                <a:gd name="T0" fmla="*/ 0 w 282"/>
                <a:gd name="T1" fmla="*/ 0 h 11"/>
                <a:gd name="T2" fmla="*/ 5 w 282"/>
                <a:gd name="T3" fmla="*/ 11 h 11"/>
                <a:gd name="T4" fmla="*/ 12 w 282"/>
                <a:gd name="T5" fmla="*/ 11 h 11"/>
                <a:gd name="T6" fmla="*/ 28 w 282"/>
                <a:gd name="T7" fmla="*/ 11 h 11"/>
                <a:gd name="T8" fmla="*/ 282 w 282"/>
                <a:gd name="T9" fmla="*/ 11 h 11"/>
                <a:gd name="T10" fmla="*/ 282 w 282"/>
                <a:gd name="T11" fmla="*/ 0 h 11"/>
                <a:gd name="T12" fmla="*/ 0 w 28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" h="11">
                  <a:moveTo>
                    <a:pt x="0" y="0"/>
                  </a:moveTo>
                  <a:cubicBezTo>
                    <a:pt x="2" y="3"/>
                    <a:pt x="3" y="6"/>
                    <a:pt x="5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0"/>
                    <a:pt x="282" y="0"/>
                    <a:pt x="2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131"/>
            <p:cNvSpPr>
              <a:spLocks/>
            </p:cNvSpPr>
            <p:nvPr/>
          </p:nvSpPr>
          <p:spPr bwMode="auto">
            <a:xfrm>
              <a:off x="6365293" y="4410228"/>
              <a:ext cx="255578" cy="405065"/>
            </a:xfrm>
            <a:custGeom>
              <a:avLst/>
              <a:gdLst>
                <a:gd name="T0" fmla="*/ 0 w 53"/>
                <a:gd name="T1" fmla="*/ 84 h 84"/>
                <a:gd name="T2" fmla="*/ 53 w 53"/>
                <a:gd name="T3" fmla="*/ 84 h 84"/>
                <a:gd name="T4" fmla="*/ 26 w 53"/>
                <a:gd name="T5" fmla="*/ 0 h 84"/>
                <a:gd name="T6" fmla="*/ 0 w 5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4">
                  <a:moveTo>
                    <a:pt x="0" y="84"/>
                  </a:moveTo>
                  <a:lnTo>
                    <a:pt x="53" y="84"/>
                  </a:lnTo>
                  <a:lnTo>
                    <a:pt x="26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134"/>
            <p:cNvSpPr>
              <a:spLocks/>
            </p:cNvSpPr>
            <p:nvPr/>
          </p:nvSpPr>
          <p:spPr bwMode="auto">
            <a:xfrm>
              <a:off x="4860767" y="4410228"/>
              <a:ext cx="250754" cy="405065"/>
            </a:xfrm>
            <a:custGeom>
              <a:avLst/>
              <a:gdLst>
                <a:gd name="T0" fmla="*/ 26 w 52"/>
                <a:gd name="T1" fmla="*/ 0 h 84"/>
                <a:gd name="T2" fmla="*/ 0 w 52"/>
                <a:gd name="T3" fmla="*/ 84 h 84"/>
                <a:gd name="T4" fmla="*/ 52 w 52"/>
                <a:gd name="T5" fmla="*/ 84 h 84"/>
                <a:gd name="T6" fmla="*/ 26 w 52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4">
                  <a:moveTo>
                    <a:pt x="26" y="0"/>
                  </a:moveTo>
                  <a:lnTo>
                    <a:pt x="0" y="84"/>
                  </a:lnTo>
                  <a:lnTo>
                    <a:pt x="52" y="8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136"/>
            <p:cNvSpPr>
              <a:spLocks/>
            </p:cNvSpPr>
            <p:nvPr/>
          </p:nvSpPr>
          <p:spPr bwMode="auto">
            <a:xfrm>
              <a:off x="2464136" y="5027469"/>
              <a:ext cx="424353" cy="954796"/>
            </a:xfrm>
            <a:custGeom>
              <a:avLst/>
              <a:gdLst>
                <a:gd name="T0" fmla="*/ 60 w 76"/>
                <a:gd name="T1" fmla="*/ 135 h 169"/>
                <a:gd name="T2" fmla="*/ 59 w 76"/>
                <a:gd name="T3" fmla="*/ 111 h 169"/>
                <a:gd name="T4" fmla="*/ 43 w 76"/>
                <a:gd name="T5" fmla="*/ 103 h 169"/>
                <a:gd name="T6" fmla="*/ 51 w 76"/>
                <a:gd name="T7" fmla="*/ 90 h 169"/>
                <a:gd name="T8" fmla="*/ 37 w 76"/>
                <a:gd name="T9" fmla="*/ 78 h 169"/>
                <a:gd name="T10" fmla="*/ 37 w 76"/>
                <a:gd name="T11" fmla="*/ 77 h 169"/>
                <a:gd name="T12" fmla="*/ 38 w 76"/>
                <a:gd name="T13" fmla="*/ 75 h 169"/>
                <a:gd name="T14" fmla="*/ 39 w 76"/>
                <a:gd name="T15" fmla="*/ 66 h 169"/>
                <a:gd name="T16" fmla="*/ 37 w 76"/>
                <a:gd name="T17" fmla="*/ 57 h 169"/>
                <a:gd name="T18" fmla="*/ 33 w 76"/>
                <a:gd name="T19" fmla="*/ 53 h 169"/>
                <a:gd name="T20" fmla="*/ 38 w 76"/>
                <a:gd name="T21" fmla="*/ 51 h 169"/>
                <a:gd name="T22" fmla="*/ 41 w 76"/>
                <a:gd name="T23" fmla="*/ 41 h 169"/>
                <a:gd name="T24" fmla="*/ 53 w 76"/>
                <a:gd name="T25" fmla="*/ 34 h 169"/>
                <a:gd name="T26" fmla="*/ 56 w 76"/>
                <a:gd name="T27" fmla="*/ 35 h 169"/>
                <a:gd name="T28" fmla="*/ 23 w 76"/>
                <a:gd name="T29" fmla="*/ 77 h 169"/>
                <a:gd name="T30" fmla="*/ 5 w 76"/>
                <a:gd name="T31" fmla="*/ 87 h 169"/>
                <a:gd name="T32" fmla="*/ 12 w 76"/>
                <a:gd name="T33" fmla="*/ 102 h 169"/>
                <a:gd name="T34" fmla="*/ 16 w 76"/>
                <a:gd name="T35" fmla="*/ 111 h 169"/>
                <a:gd name="T36" fmla="*/ 25 w 76"/>
                <a:gd name="T37" fmla="*/ 141 h 169"/>
                <a:gd name="T38" fmla="*/ 10 w 76"/>
                <a:gd name="T39" fmla="*/ 169 h 169"/>
                <a:gd name="T40" fmla="*/ 74 w 76"/>
                <a:gd name="T41" fmla="*/ 169 h 169"/>
                <a:gd name="T42" fmla="*/ 76 w 76"/>
                <a:gd name="T43" fmla="*/ 159 h 169"/>
                <a:gd name="T44" fmla="*/ 60 w 76"/>
                <a:gd name="T45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69">
                  <a:moveTo>
                    <a:pt x="60" y="135"/>
                  </a:moveTo>
                  <a:cubicBezTo>
                    <a:pt x="60" y="135"/>
                    <a:pt x="66" y="122"/>
                    <a:pt x="59" y="111"/>
                  </a:cubicBezTo>
                  <a:cubicBezTo>
                    <a:pt x="52" y="101"/>
                    <a:pt x="37" y="111"/>
                    <a:pt x="43" y="103"/>
                  </a:cubicBezTo>
                  <a:cubicBezTo>
                    <a:pt x="49" y="94"/>
                    <a:pt x="47" y="98"/>
                    <a:pt x="51" y="90"/>
                  </a:cubicBezTo>
                  <a:cubicBezTo>
                    <a:pt x="55" y="82"/>
                    <a:pt x="46" y="82"/>
                    <a:pt x="37" y="78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7" y="76"/>
                    <a:pt x="37" y="76"/>
                    <a:pt x="38" y="75"/>
                  </a:cubicBezTo>
                  <a:cubicBezTo>
                    <a:pt x="41" y="70"/>
                    <a:pt x="41" y="68"/>
                    <a:pt x="39" y="66"/>
                  </a:cubicBezTo>
                  <a:cubicBezTo>
                    <a:pt x="40" y="63"/>
                    <a:pt x="38" y="59"/>
                    <a:pt x="37" y="57"/>
                  </a:cubicBezTo>
                  <a:cubicBezTo>
                    <a:pt x="36" y="56"/>
                    <a:pt x="34" y="55"/>
                    <a:pt x="33" y="53"/>
                  </a:cubicBezTo>
                  <a:cubicBezTo>
                    <a:pt x="34" y="51"/>
                    <a:pt x="36" y="51"/>
                    <a:pt x="38" y="51"/>
                  </a:cubicBezTo>
                  <a:cubicBezTo>
                    <a:pt x="43" y="51"/>
                    <a:pt x="40" y="44"/>
                    <a:pt x="41" y="41"/>
                  </a:cubicBezTo>
                  <a:cubicBezTo>
                    <a:pt x="41" y="39"/>
                    <a:pt x="48" y="35"/>
                    <a:pt x="53" y="34"/>
                  </a:cubicBezTo>
                  <a:cubicBezTo>
                    <a:pt x="54" y="34"/>
                    <a:pt x="55" y="35"/>
                    <a:pt x="56" y="35"/>
                  </a:cubicBezTo>
                  <a:cubicBezTo>
                    <a:pt x="30" y="0"/>
                    <a:pt x="26" y="68"/>
                    <a:pt x="23" y="77"/>
                  </a:cubicBezTo>
                  <a:cubicBezTo>
                    <a:pt x="20" y="87"/>
                    <a:pt x="10" y="83"/>
                    <a:pt x="5" y="87"/>
                  </a:cubicBezTo>
                  <a:cubicBezTo>
                    <a:pt x="0" y="91"/>
                    <a:pt x="7" y="96"/>
                    <a:pt x="12" y="102"/>
                  </a:cubicBezTo>
                  <a:cubicBezTo>
                    <a:pt x="18" y="108"/>
                    <a:pt x="16" y="111"/>
                    <a:pt x="16" y="111"/>
                  </a:cubicBezTo>
                  <a:cubicBezTo>
                    <a:pt x="16" y="111"/>
                    <a:pt x="25" y="137"/>
                    <a:pt x="25" y="141"/>
                  </a:cubicBezTo>
                  <a:cubicBezTo>
                    <a:pt x="25" y="144"/>
                    <a:pt x="21" y="144"/>
                    <a:pt x="1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6" y="159"/>
                    <a:pt x="76" y="159"/>
                    <a:pt x="76" y="159"/>
                  </a:cubicBezTo>
                  <a:lnTo>
                    <a:pt x="60" y="1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Oval 223"/>
            <p:cNvSpPr>
              <a:spLocks noChangeArrowheads="1"/>
            </p:cNvSpPr>
            <p:nvPr/>
          </p:nvSpPr>
          <p:spPr bwMode="auto">
            <a:xfrm>
              <a:off x="5535878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Oval 224"/>
            <p:cNvSpPr>
              <a:spLocks noChangeArrowheads="1"/>
            </p:cNvSpPr>
            <p:nvPr/>
          </p:nvSpPr>
          <p:spPr bwMode="auto">
            <a:xfrm>
              <a:off x="5463543" y="1651929"/>
              <a:ext cx="28933" cy="289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Freeform 231"/>
            <p:cNvSpPr>
              <a:spLocks/>
            </p:cNvSpPr>
            <p:nvPr/>
          </p:nvSpPr>
          <p:spPr bwMode="auto">
            <a:xfrm>
              <a:off x="4822192" y="2891233"/>
              <a:ext cx="53046" cy="689576"/>
            </a:xfrm>
            <a:custGeom>
              <a:avLst/>
              <a:gdLst>
                <a:gd name="T0" fmla="*/ 6 w 9"/>
                <a:gd name="T1" fmla="*/ 112 h 122"/>
                <a:gd name="T2" fmla="*/ 9 w 9"/>
                <a:gd name="T3" fmla="*/ 67 h 122"/>
                <a:gd name="T4" fmla="*/ 4 w 9"/>
                <a:gd name="T5" fmla="*/ 0 h 122"/>
                <a:gd name="T6" fmla="*/ 0 w 9"/>
                <a:gd name="T7" fmla="*/ 67 h 122"/>
                <a:gd name="T8" fmla="*/ 3 w 9"/>
                <a:gd name="T9" fmla="*/ 112 h 122"/>
                <a:gd name="T10" fmla="*/ 4 w 9"/>
                <a:gd name="T11" fmla="*/ 122 h 122"/>
                <a:gd name="T12" fmla="*/ 6 w 9"/>
                <a:gd name="T13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2">
                  <a:moveTo>
                    <a:pt x="6" y="112"/>
                  </a:moveTo>
                  <a:cubicBezTo>
                    <a:pt x="8" y="103"/>
                    <a:pt x="9" y="88"/>
                    <a:pt x="9" y="67"/>
                  </a:cubicBezTo>
                  <a:cubicBezTo>
                    <a:pt x="9" y="30"/>
                    <a:pt x="4" y="0"/>
                    <a:pt x="4" y="0"/>
                  </a:cubicBezTo>
                  <a:cubicBezTo>
                    <a:pt x="4" y="0"/>
                    <a:pt x="0" y="30"/>
                    <a:pt x="0" y="67"/>
                  </a:cubicBezTo>
                  <a:cubicBezTo>
                    <a:pt x="0" y="88"/>
                    <a:pt x="2" y="103"/>
                    <a:pt x="3" y="112"/>
                  </a:cubicBezTo>
                  <a:cubicBezTo>
                    <a:pt x="4" y="119"/>
                    <a:pt x="4" y="122"/>
                    <a:pt x="4" y="122"/>
                  </a:cubicBezTo>
                  <a:cubicBezTo>
                    <a:pt x="4" y="122"/>
                    <a:pt x="5" y="119"/>
                    <a:pt x="6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Freeform 232"/>
            <p:cNvSpPr>
              <a:spLocks/>
            </p:cNvSpPr>
            <p:nvPr/>
          </p:nvSpPr>
          <p:spPr bwMode="auto">
            <a:xfrm>
              <a:off x="4426772" y="2891233"/>
              <a:ext cx="395420" cy="670287"/>
            </a:xfrm>
            <a:custGeom>
              <a:avLst/>
              <a:gdLst>
                <a:gd name="T0" fmla="*/ 24 w 71"/>
                <a:gd name="T1" fmla="*/ 47 h 119"/>
                <a:gd name="T2" fmla="*/ 30 w 71"/>
                <a:gd name="T3" fmla="*/ 119 h 119"/>
                <a:gd name="T4" fmla="*/ 47 w 71"/>
                <a:gd name="T5" fmla="*/ 119 h 119"/>
                <a:gd name="T6" fmla="*/ 46 w 71"/>
                <a:gd name="T7" fmla="*/ 112 h 119"/>
                <a:gd name="T8" fmla="*/ 22 w 71"/>
                <a:gd name="T9" fmla="*/ 75 h 119"/>
                <a:gd name="T10" fmla="*/ 53 w 71"/>
                <a:gd name="T11" fmla="*/ 24 h 119"/>
                <a:gd name="T12" fmla="*/ 35 w 71"/>
                <a:gd name="T13" fmla="*/ 51 h 119"/>
                <a:gd name="T14" fmla="*/ 43 w 71"/>
                <a:gd name="T15" fmla="*/ 102 h 119"/>
                <a:gd name="T16" fmla="*/ 48 w 71"/>
                <a:gd name="T17" fmla="*/ 112 h 119"/>
                <a:gd name="T18" fmla="*/ 47 w 71"/>
                <a:gd name="T19" fmla="*/ 119 h 119"/>
                <a:gd name="T20" fmla="*/ 65 w 71"/>
                <a:gd name="T21" fmla="*/ 119 h 119"/>
                <a:gd name="T22" fmla="*/ 61 w 71"/>
                <a:gd name="T23" fmla="*/ 112 h 119"/>
                <a:gd name="T24" fmla="*/ 41 w 71"/>
                <a:gd name="T25" fmla="*/ 69 h 119"/>
                <a:gd name="T26" fmla="*/ 71 w 71"/>
                <a:gd name="T27" fmla="*/ 0 h 119"/>
                <a:gd name="T28" fmla="*/ 64 w 71"/>
                <a:gd name="T29" fmla="*/ 0 h 119"/>
                <a:gd name="T30" fmla="*/ 24 w 71"/>
                <a:gd name="T3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119">
                  <a:moveTo>
                    <a:pt x="24" y="47"/>
                  </a:moveTo>
                  <a:cubicBezTo>
                    <a:pt x="0" y="73"/>
                    <a:pt x="10" y="100"/>
                    <a:pt x="30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16"/>
                    <a:pt x="46" y="114"/>
                    <a:pt x="46" y="112"/>
                  </a:cubicBezTo>
                  <a:cubicBezTo>
                    <a:pt x="41" y="99"/>
                    <a:pt x="22" y="94"/>
                    <a:pt x="22" y="75"/>
                  </a:cubicBezTo>
                  <a:cubicBezTo>
                    <a:pt x="22" y="53"/>
                    <a:pt x="41" y="34"/>
                    <a:pt x="53" y="24"/>
                  </a:cubicBezTo>
                  <a:cubicBezTo>
                    <a:pt x="53" y="24"/>
                    <a:pt x="46" y="33"/>
                    <a:pt x="35" y="51"/>
                  </a:cubicBezTo>
                  <a:cubicBezTo>
                    <a:pt x="20" y="74"/>
                    <a:pt x="35" y="92"/>
                    <a:pt x="43" y="102"/>
                  </a:cubicBezTo>
                  <a:cubicBezTo>
                    <a:pt x="46" y="106"/>
                    <a:pt x="47" y="109"/>
                    <a:pt x="48" y="112"/>
                  </a:cubicBezTo>
                  <a:cubicBezTo>
                    <a:pt x="48" y="116"/>
                    <a:pt x="47" y="119"/>
                    <a:pt x="47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6"/>
                    <a:pt x="62" y="114"/>
                    <a:pt x="61" y="112"/>
                  </a:cubicBezTo>
                  <a:cubicBezTo>
                    <a:pt x="52" y="102"/>
                    <a:pt x="41" y="93"/>
                    <a:pt x="41" y="69"/>
                  </a:cubicBezTo>
                  <a:cubicBezTo>
                    <a:pt x="41" y="38"/>
                    <a:pt x="68" y="13"/>
                    <a:pt x="7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5" y="20"/>
                    <a:pt x="41" y="29"/>
                    <a:pt x="24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Freeform 233"/>
            <p:cNvSpPr>
              <a:spLocks/>
            </p:cNvSpPr>
            <p:nvPr/>
          </p:nvSpPr>
          <p:spPr bwMode="auto">
            <a:xfrm>
              <a:off x="4677526" y="2891233"/>
              <a:ext cx="607597" cy="670287"/>
            </a:xfrm>
            <a:custGeom>
              <a:avLst/>
              <a:gdLst>
                <a:gd name="T0" fmla="*/ 85 w 109"/>
                <a:gd name="T1" fmla="*/ 47 h 119"/>
                <a:gd name="T2" fmla="*/ 43 w 109"/>
                <a:gd name="T3" fmla="*/ 0 h 119"/>
                <a:gd name="T4" fmla="*/ 26 w 109"/>
                <a:gd name="T5" fmla="*/ 0 h 119"/>
                <a:gd name="T6" fmla="*/ 10 w 109"/>
                <a:gd name="T7" fmla="*/ 44 h 119"/>
                <a:gd name="T8" fmla="*/ 12 w 109"/>
                <a:gd name="T9" fmla="*/ 99 h 119"/>
                <a:gd name="T10" fmla="*/ 20 w 109"/>
                <a:gd name="T11" fmla="*/ 112 h 119"/>
                <a:gd name="T12" fmla="*/ 22 w 109"/>
                <a:gd name="T13" fmla="*/ 119 h 119"/>
                <a:gd name="T14" fmla="*/ 79 w 109"/>
                <a:gd name="T15" fmla="*/ 119 h 119"/>
                <a:gd name="T16" fmla="*/ 85 w 109"/>
                <a:gd name="T17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19">
                  <a:moveTo>
                    <a:pt x="85" y="47"/>
                  </a:moveTo>
                  <a:cubicBezTo>
                    <a:pt x="69" y="29"/>
                    <a:pt x="53" y="20"/>
                    <a:pt x="4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0"/>
                    <a:pt x="20" y="24"/>
                    <a:pt x="10" y="44"/>
                  </a:cubicBezTo>
                  <a:cubicBezTo>
                    <a:pt x="0" y="63"/>
                    <a:pt x="0" y="85"/>
                    <a:pt x="12" y="99"/>
                  </a:cubicBezTo>
                  <a:cubicBezTo>
                    <a:pt x="17" y="104"/>
                    <a:pt x="19" y="108"/>
                    <a:pt x="20" y="112"/>
                  </a:cubicBezTo>
                  <a:cubicBezTo>
                    <a:pt x="21" y="115"/>
                    <a:pt x="22" y="117"/>
                    <a:pt x="22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99" y="100"/>
                    <a:pt x="109" y="73"/>
                    <a:pt x="85" y="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Freeform 234"/>
            <p:cNvSpPr>
              <a:spLocks/>
            </p:cNvSpPr>
            <p:nvPr/>
          </p:nvSpPr>
          <p:spPr bwMode="auto">
            <a:xfrm>
              <a:off x="4875235" y="2891233"/>
              <a:ext cx="163955" cy="689576"/>
            </a:xfrm>
            <a:custGeom>
              <a:avLst/>
              <a:gdLst>
                <a:gd name="T0" fmla="*/ 4 w 30"/>
                <a:gd name="T1" fmla="*/ 122 h 122"/>
                <a:gd name="T2" fmla="*/ 10 w 30"/>
                <a:gd name="T3" fmla="*/ 112 h 122"/>
                <a:gd name="T4" fmla="*/ 21 w 30"/>
                <a:gd name="T5" fmla="*/ 99 h 122"/>
                <a:gd name="T6" fmla="*/ 30 w 30"/>
                <a:gd name="T7" fmla="*/ 69 h 122"/>
                <a:gd name="T8" fmla="*/ 26 w 30"/>
                <a:gd name="T9" fmla="*/ 48 h 122"/>
                <a:gd name="T10" fmla="*/ 0 w 30"/>
                <a:gd name="T11" fmla="*/ 0 h 122"/>
                <a:gd name="T12" fmla="*/ 16 w 30"/>
                <a:gd name="T13" fmla="*/ 44 h 122"/>
                <a:gd name="T14" fmla="*/ 22 w 30"/>
                <a:gd name="T15" fmla="*/ 61 h 122"/>
                <a:gd name="T16" fmla="*/ 17 w 30"/>
                <a:gd name="T17" fmla="*/ 94 h 122"/>
                <a:gd name="T18" fmla="*/ 14 w 30"/>
                <a:gd name="T19" fmla="*/ 99 h 122"/>
                <a:gd name="T20" fmla="*/ 5 w 30"/>
                <a:gd name="T21" fmla="*/ 112 h 122"/>
                <a:gd name="T22" fmla="*/ 4 w 30"/>
                <a:gd name="T2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22">
                  <a:moveTo>
                    <a:pt x="4" y="122"/>
                  </a:moveTo>
                  <a:cubicBezTo>
                    <a:pt x="6" y="118"/>
                    <a:pt x="8" y="115"/>
                    <a:pt x="10" y="112"/>
                  </a:cubicBezTo>
                  <a:cubicBezTo>
                    <a:pt x="13" y="108"/>
                    <a:pt x="17" y="104"/>
                    <a:pt x="21" y="99"/>
                  </a:cubicBezTo>
                  <a:cubicBezTo>
                    <a:pt x="26" y="93"/>
                    <a:pt x="30" y="84"/>
                    <a:pt x="30" y="69"/>
                  </a:cubicBezTo>
                  <a:cubicBezTo>
                    <a:pt x="30" y="62"/>
                    <a:pt x="28" y="54"/>
                    <a:pt x="26" y="48"/>
                  </a:cubicBezTo>
                  <a:cubicBezTo>
                    <a:pt x="18" y="27"/>
                    <a:pt x="2" y="10"/>
                    <a:pt x="0" y="0"/>
                  </a:cubicBezTo>
                  <a:cubicBezTo>
                    <a:pt x="0" y="10"/>
                    <a:pt x="6" y="24"/>
                    <a:pt x="16" y="44"/>
                  </a:cubicBezTo>
                  <a:cubicBezTo>
                    <a:pt x="19" y="50"/>
                    <a:pt x="21" y="55"/>
                    <a:pt x="22" y="61"/>
                  </a:cubicBezTo>
                  <a:cubicBezTo>
                    <a:pt x="24" y="73"/>
                    <a:pt x="23" y="85"/>
                    <a:pt x="17" y="94"/>
                  </a:cubicBezTo>
                  <a:cubicBezTo>
                    <a:pt x="16" y="95"/>
                    <a:pt x="15" y="97"/>
                    <a:pt x="14" y="99"/>
                  </a:cubicBezTo>
                  <a:cubicBezTo>
                    <a:pt x="9" y="104"/>
                    <a:pt x="7" y="108"/>
                    <a:pt x="5" y="112"/>
                  </a:cubicBezTo>
                  <a:cubicBezTo>
                    <a:pt x="3" y="118"/>
                    <a:pt x="4" y="122"/>
                    <a:pt x="4" y="12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Freeform 235"/>
            <p:cNvSpPr>
              <a:spLocks/>
            </p:cNvSpPr>
            <p:nvPr/>
          </p:nvSpPr>
          <p:spPr bwMode="auto">
            <a:xfrm>
              <a:off x="4971679" y="3026255"/>
              <a:ext cx="188067" cy="535266"/>
            </a:xfrm>
            <a:custGeom>
              <a:avLst/>
              <a:gdLst>
                <a:gd name="T0" fmla="*/ 10 w 33"/>
                <a:gd name="T1" fmla="*/ 78 h 95"/>
                <a:gd name="T2" fmla="*/ 6 w 33"/>
                <a:gd name="T3" fmla="*/ 95 h 95"/>
                <a:gd name="T4" fmla="*/ 30 w 33"/>
                <a:gd name="T5" fmla="*/ 51 h 95"/>
                <a:gd name="T6" fmla="*/ 11 w 33"/>
                <a:gd name="T7" fmla="*/ 10 h 95"/>
                <a:gd name="T8" fmla="*/ 0 w 33"/>
                <a:gd name="T9" fmla="*/ 0 h 95"/>
                <a:gd name="T10" fmla="*/ 10 w 33"/>
                <a:gd name="T11" fmla="*/ 14 h 95"/>
                <a:gd name="T12" fmla="*/ 18 w 33"/>
                <a:gd name="T13" fmla="*/ 27 h 95"/>
                <a:gd name="T14" fmla="*/ 10 w 33"/>
                <a:gd name="T15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95">
                  <a:moveTo>
                    <a:pt x="10" y="78"/>
                  </a:moveTo>
                  <a:cubicBezTo>
                    <a:pt x="2" y="88"/>
                    <a:pt x="6" y="95"/>
                    <a:pt x="6" y="95"/>
                  </a:cubicBezTo>
                  <a:cubicBezTo>
                    <a:pt x="6" y="76"/>
                    <a:pt x="30" y="73"/>
                    <a:pt x="30" y="51"/>
                  </a:cubicBezTo>
                  <a:cubicBezTo>
                    <a:pt x="30" y="36"/>
                    <a:pt x="21" y="21"/>
                    <a:pt x="11" y="10"/>
                  </a:cubicBezTo>
                  <a:cubicBezTo>
                    <a:pt x="7" y="6"/>
                    <a:pt x="3" y="2"/>
                    <a:pt x="0" y="0"/>
                  </a:cubicBezTo>
                  <a:cubicBezTo>
                    <a:pt x="0" y="0"/>
                    <a:pt x="3" y="5"/>
                    <a:pt x="10" y="14"/>
                  </a:cubicBezTo>
                  <a:cubicBezTo>
                    <a:pt x="12" y="18"/>
                    <a:pt x="15" y="22"/>
                    <a:pt x="18" y="27"/>
                  </a:cubicBezTo>
                  <a:cubicBezTo>
                    <a:pt x="33" y="50"/>
                    <a:pt x="18" y="68"/>
                    <a:pt x="10" y="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237"/>
            <p:cNvSpPr>
              <a:spLocks/>
            </p:cNvSpPr>
            <p:nvPr/>
          </p:nvSpPr>
          <p:spPr bwMode="auto">
            <a:xfrm>
              <a:off x="6693205" y="2794789"/>
              <a:ext cx="33757" cy="43401"/>
            </a:xfrm>
            <a:custGeom>
              <a:avLst/>
              <a:gdLst>
                <a:gd name="T0" fmla="*/ 6 w 6"/>
                <a:gd name="T1" fmla="*/ 8 h 8"/>
                <a:gd name="T2" fmla="*/ 2 w 6"/>
                <a:gd name="T3" fmla="*/ 0 h 8"/>
                <a:gd name="T4" fmla="*/ 0 w 6"/>
                <a:gd name="T5" fmla="*/ 2 h 8"/>
                <a:gd name="T6" fmla="*/ 6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cubicBezTo>
                    <a:pt x="5" y="5"/>
                    <a:pt x="3" y="3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238"/>
            <p:cNvSpPr>
              <a:spLocks/>
            </p:cNvSpPr>
            <p:nvPr/>
          </p:nvSpPr>
          <p:spPr bwMode="auto">
            <a:xfrm>
              <a:off x="5164567" y="1343308"/>
              <a:ext cx="713685" cy="1089817"/>
            </a:xfrm>
            <a:custGeom>
              <a:avLst/>
              <a:gdLst>
                <a:gd name="T0" fmla="*/ 51 w 128"/>
                <a:gd name="T1" fmla="*/ 39 h 193"/>
                <a:gd name="T2" fmla="*/ 60 w 128"/>
                <a:gd name="T3" fmla="*/ 39 h 193"/>
                <a:gd name="T4" fmla="*/ 64 w 128"/>
                <a:gd name="T5" fmla="*/ 39 h 193"/>
                <a:gd name="T6" fmla="*/ 76 w 128"/>
                <a:gd name="T7" fmla="*/ 39 h 193"/>
                <a:gd name="T8" fmla="*/ 115 w 128"/>
                <a:gd name="T9" fmla="*/ 193 h 193"/>
                <a:gd name="T10" fmla="*/ 128 w 128"/>
                <a:gd name="T11" fmla="*/ 193 h 193"/>
                <a:gd name="T12" fmla="*/ 117 w 128"/>
                <a:gd name="T13" fmla="*/ 146 h 193"/>
                <a:gd name="T14" fmla="*/ 113 w 128"/>
                <a:gd name="T15" fmla="*/ 146 h 193"/>
                <a:gd name="T16" fmla="*/ 79 w 128"/>
                <a:gd name="T17" fmla="*/ 21 h 193"/>
                <a:gd name="T18" fmla="*/ 84 w 128"/>
                <a:gd name="T19" fmla="*/ 17 h 193"/>
                <a:gd name="T20" fmla="*/ 84 w 128"/>
                <a:gd name="T21" fmla="*/ 5 h 193"/>
                <a:gd name="T22" fmla="*/ 79 w 128"/>
                <a:gd name="T23" fmla="*/ 0 h 193"/>
                <a:gd name="T24" fmla="*/ 79 w 128"/>
                <a:gd name="T25" fmla="*/ 0 h 193"/>
                <a:gd name="T26" fmla="*/ 49 w 128"/>
                <a:gd name="T27" fmla="*/ 0 h 193"/>
                <a:gd name="T28" fmla="*/ 49 w 128"/>
                <a:gd name="T29" fmla="*/ 0 h 193"/>
                <a:gd name="T30" fmla="*/ 44 w 128"/>
                <a:gd name="T31" fmla="*/ 5 h 193"/>
                <a:gd name="T32" fmla="*/ 44 w 128"/>
                <a:gd name="T33" fmla="*/ 17 h 193"/>
                <a:gd name="T34" fmla="*/ 49 w 128"/>
                <a:gd name="T35" fmla="*/ 21 h 193"/>
                <a:gd name="T36" fmla="*/ 15 w 128"/>
                <a:gd name="T37" fmla="*/ 146 h 193"/>
                <a:gd name="T38" fmla="*/ 11 w 128"/>
                <a:gd name="T39" fmla="*/ 146 h 193"/>
                <a:gd name="T40" fmla="*/ 0 w 128"/>
                <a:gd name="T41" fmla="*/ 193 h 193"/>
                <a:gd name="T42" fmla="*/ 12 w 128"/>
                <a:gd name="T43" fmla="*/ 193 h 193"/>
                <a:gd name="T44" fmla="*/ 51 w 128"/>
                <a:gd name="T45" fmla="*/ 3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93">
                  <a:moveTo>
                    <a:pt x="51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79" y="21"/>
                    <a:pt x="79" y="21"/>
                    <a:pt x="79" y="21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4" y="9"/>
                    <a:pt x="84" y="5"/>
                  </a:cubicBezTo>
                  <a:cubicBezTo>
                    <a:pt x="84" y="2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4" y="2"/>
                    <a:pt x="44" y="5"/>
                  </a:cubicBezTo>
                  <a:cubicBezTo>
                    <a:pt x="44" y="9"/>
                    <a:pt x="44" y="17"/>
                    <a:pt x="44" y="1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1" y="146"/>
                    <a:pt x="11" y="146"/>
                    <a:pt x="11" y="146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2" y="193"/>
                    <a:pt x="12" y="193"/>
                    <a:pt x="12" y="193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Freeform 239"/>
            <p:cNvSpPr>
              <a:spLocks/>
            </p:cNvSpPr>
            <p:nvPr/>
          </p:nvSpPr>
          <p:spPr bwMode="auto">
            <a:xfrm>
              <a:off x="5063302" y="2457235"/>
              <a:ext cx="916218" cy="110912"/>
            </a:xfrm>
            <a:custGeom>
              <a:avLst/>
              <a:gdLst>
                <a:gd name="T0" fmla="*/ 177 w 190"/>
                <a:gd name="T1" fmla="*/ 23 h 23"/>
                <a:gd name="T2" fmla="*/ 190 w 190"/>
                <a:gd name="T3" fmla="*/ 3 h 23"/>
                <a:gd name="T4" fmla="*/ 169 w 190"/>
                <a:gd name="T5" fmla="*/ 0 h 23"/>
                <a:gd name="T6" fmla="*/ 21 w 190"/>
                <a:gd name="T7" fmla="*/ 0 h 23"/>
                <a:gd name="T8" fmla="*/ 0 w 190"/>
                <a:gd name="T9" fmla="*/ 3 h 23"/>
                <a:gd name="T10" fmla="*/ 13 w 190"/>
                <a:gd name="T11" fmla="*/ 23 h 23"/>
                <a:gd name="T12" fmla="*/ 177 w 190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3">
                  <a:moveTo>
                    <a:pt x="177" y="23"/>
                  </a:moveTo>
                  <a:lnTo>
                    <a:pt x="190" y="3"/>
                  </a:lnTo>
                  <a:lnTo>
                    <a:pt x="169" y="0"/>
                  </a:lnTo>
                  <a:lnTo>
                    <a:pt x="21" y="0"/>
                  </a:lnTo>
                  <a:lnTo>
                    <a:pt x="0" y="3"/>
                  </a:lnTo>
                  <a:lnTo>
                    <a:pt x="13" y="23"/>
                  </a:lnTo>
                  <a:lnTo>
                    <a:pt x="177" y="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Oval 240"/>
            <p:cNvSpPr>
              <a:spLocks noChangeArrowheads="1"/>
            </p:cNvSpPr>
            <p:nvPr/>
          </p:nvSpPr>
          <p:spPr bwMode="auto">
            <a:xfrm>
              <a:off x="5478011" y="595866"/>
              <a:ext cx="77155" cy="7233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Freeform 241"/>
            <p:cNvSpPr>
              <a:spLocks/>
            </p:cNvSpPr>
            <p:nvPr/>
          </p:nvSpPr>
          <p:spPr bwMode="auto">
            <a:xfrm>
              <a:off x="5482832" y="364400"/>
              <a:ext cx="67511" cy="260399"/>
            </a:xfrm>
            <a:custGeom>
              <a:avLst/>
              <a:gdLst>
                <a:gd name="T0" fmla="*/ 14 w 14"/>
                <a:gd name="T1" fmla="*/ 11 h 54"/>
                <a:gd name="T2" fmla="*/ 8 w 14"/>
                <a:gd name="T3" fmla="*/ 8 h 54"/>
                <a:gd name="T4" fmla="*/ 8 w 14"/>
                <a:gd name="T5" fmla="*/ 0 h 54"/>
                <a:gd name="T6" fmla="*/ 6 w 14"/>
                <a:gd name="T7" fmla="*/ 0 h 54"/>
                <a:gd name="T8" fmla="*/ 6 w 14"/>
                <a:gd name="T9" fmla="*/ 8 h 54"/>
                <a:gd name="T10" fmla="*/ 0 w 14"/>
                <a:gd name="T11" fmla="*/ 6 h 54"/>
                <a:gd name="T12" fmla="*/ 0 w 14"/>
                <a:gd name="T13" fmla="*/ 9 h 54"/>
                <a:gd name="T14" fmla="*/ 6 w 14"/>
                <a:gd name="T15" fmla="*/ 12 h 54"/>
                <a:gd name="T16" fmla="*/ 6 w 14"/>
                <a:gd name="T17" fmla="*/ 54 h 54"/>
                <a:gd name="T18" fmla="*/ 8 w 14"/>
                <a:gd name="T19" fmla="*/ 54 h 54"/>
                <a:gd name="T20" fmla="*/ 8 w 14"/>
                <a:gd name="T21" fmla="*/ 12 h 54"/>
                <a:gd name="T22" fmla="*/ 14 w 14"/>
                <a:gd name="T23" fmla="*/ 14 h 54"/>
                <a:gd name="T24" fmla="*/ 14 w 14"/>
                <a:gd name="T25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4">
                  <a:moveTo>
                    <a:pt x="14" y="11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0" y="6"/>
                  </a:lnTo>
                  <a:lnTo>
                    <a:pt x="0" y="9"/>
                  </a:lnTo>
                  <a:lnTo>
                    <a:pt x="6" y="12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12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242"/>
            <p:cNvSpPr>
              <a:spLocks/>
            </p:cNvSpPr>
            <p:nvPr/>
          </p:nvSpPr>
          <p:spPr bwMode="auto">
            <a:xfrm>
              <a:off x="5342990" y="634443"/>
              <a:ext cx="347198" cy="496688"/>
            </a:xfrm>
            <a:custGeom>
              <a:avLst/>
              <a:gdLst>
                <a:gd name="T0" fmla="*/ 42 w 62"/>
                <a:gd name="T1" fmla="*/ 36 h 88"/>
                <a:gd name="T2" fmla="*/ 34 w 62"/>
                <a:gd name="T3" fmla="*/ 1 h 88"/>
                <a:gd name="T4" fmla="*/ 33 w 62"/>
                <a:gd name="T5" fmla="*/ 1 h 88"/>
                <a:gd name="T6" fmla="*/ 33 w 62"/>
                <a:gd name="T7" fmla="*/ 0 h 88"/>
                <a:gd name="T8" fmla="*/ 33 w 62"/>
                <a:gd name="T9" fmla="*/ 0 h 88"/>
                <a:gd name="T10" fmla="*/ 32 w 62"/>
                <a:gd name="T11" fmla="*/ 0 h 88"/>
                <a:gd name="T12" fmla="*/ 32 w 62"/>
                <a:gd name="T13" fmla="*/ 0 h 88"/>
                <a:gd name="T14" fmla="*/ 28 w 62"/>
                <a:gd name="T15" fmla="*/ 1 h 88"/>
                <a:gd name="T16" fmla="*/ 20 w 62"/>
                <a:gd name="T17" fmla="*/ 36 h 88"/>
                <a:gd name="T18" fmla="*/ 0 w 62"/>
                <a:gd name="T19" fmla="*/ 66 h 88"/>
                <a:gd name="T20" fmla="*/ 11 w 62"/>
                <a:gd name="T21" fmla="*/ 83 h 88"/>
                <a:gd name="T22" fmla="*/ 11 w 62"/>
                <a:gd name="T23" fmla="*/ 88 h 88"/>
                <a:gd name="T24" fmla="*/ 32 w 62"/>
                <a:gd name="T25" fmla="*/ 88 h 88"/>
                <a:gd name="T26" fmla="*/ 33 w 62"/>
                <a:gd name="T27" fmla="*/ 88 h 88"/>
                <a:gd name="T28" fmla="*/ 51 w 62"/>
                <a:gd name="T29" fmla="*/ 88 h 88"/>
                <a:gd name="T30" fmla="*/ 51 w 62"/>
                <a:gd name="T31" fmla="*/ 83 h 88"/>
                <a:gd name="T32" fmla="*/ 62 w 62"/>
                <a:gd name="T33" fmla="*/ 66 h 88"/>
                <a:gd name="T34" fmla="*/ 42 w 62"/>
                <a:gd name="T35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88">
                  <a:moveTo>
                    <a:pt x="42" y="36"/>
                  </a:moveTo>
                  <a:cubicBezTo>
                    <a:pt x="34" y="27"/>
                    <a:pt x="34" y="1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1"/>
                    <a:pt x="28" y="27"/>
                    <a:pt x="20" y="36"/>
                  </a:cubicBezTo>
                  <a:cubicBezTo>
                    <a:pt x="12" y="45"/>
                    <a:pt x="0" y="54"/>
                    <a:pt x="0" y="66"/>
                  </a:cubicBezTo>
                  <a:cubicBezTo>
                    <a:pt x="0" y="78"/>
                    <a:pt x="10" y="81"/>
                    <a:pt x="11" y="83"/>
                  </a:cubicBezTo>
                  <a:cubicBezTo>
                    <a:pt x="12" y="86"/>
                    <a:pt x="11" y="88"/>
                    <a:pt x="11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0" y="86"/>
                    <a:pt x="51" y="83"/>
                  </a:cubicBezTo>
                  <a:cubicBezTo>
                    <a:pt x="52" y="81"/>
                    <a:pt x="62" y="78"/>
                    <a:pt x="62" y="66"/>
                  </a:cubicBezTo>
                  <a:cubicBezTo>
                    <a:pt x="62" y="54"/>
                    <a:pt x="50" y="45"/>
                    <a:pt x="42" y="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243"/>
            <p:cNvSpPr>
              <a:spLocks/>
            </p:cNvSpPr>
            <p:nvPr/>
          </p:nvSpPr>
          <p:spPr bwMode="auto">
            <a:xfrm>
              <a:off x="6563004" y="2669412"/>
              <a:ext cx="125377" cy="72335"/>
            </a:xfrm>
            <a:custGeom>
              <a:avLst/>
              <a:gdLst>
                <a:gd name="T0" fmla="*/ 18 w 23"/>
                <a:gd name="T1" fmla="*/ 0 h 13"/>
                <a:gd name="T2" fmla="*/ 5 w 23"/>
                <a:gd name="T3" fmla="*/ 0 h 13"/>
                <a:gd name="T4" fmla="*/ 0 w 23"/>
                <a:gd name="T5" fmla="*/ 13 h 13"/>
                <a:gd name="T6" fmla="*/ 23 w 23"/>
                <a:gd name="T7" fmla="*/ 13 h 13"/>
                <a:gd name="T8" fmla="*/ 18 w 2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1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2" y="9"/>
                    <a:pt x="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9"/>
                    <a:pt x="19" y="5"/>
                    <a:pt x="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246"/>
            <p:cNvSpPr>
              <a:spLocks/>
            </p:cNvSpPr>
            <p:nvPr/>
          </p:nvSpPr>
          <p:spPr bwMode="auto">
            <a:xfrm>
              <a:off x="5386388" y="1145596"/>
              <a:ext cx="270043" cy="183244"/>
            </a:xfrm>
            <a:custGeom>
              <a:avLst/>
              <a:gdLst>
                <a:gd name="T0" fmla="*/ 27 w 56"/>
                <a:gd name="T1" fmla="*/ 0 h 38"/>
                <a:gd name="T2" fmla="*/ 0 w 56"/>
                <a:gd name="T3" fmla="*/ 0 h 38"/>
                <a:gd name="T4" fmla="*/ 5 w 56"/>
                <a:gd name="T5" fmla="*/ 6 h 38"/>
                <a:gd name="T6" fmla="*/ 7 w 56"/>
                <a:gd name="T7" fmla="*/ 23 h 38"/>
                <a:gd name="T8" fmla="*/ 11 w 56"/>
                <a:gd name="T9" fmla="*/ 27 h 38"/>
                <a:gd name="T10" fmla="*/ 11 w 56"/>
                <a:gd name="T11" fmla="*/ 38 h 38"/>
                <a:gd name="T12" fmla="*/ 45 w 56"/>
                <a:gd name="T13" fmla="*/ 38 h 38"/>
                <a:gd name="T14" fmla="*/ 45 w 56"/>
                <a:gd name="T15" fmla="*/ 27 h 38"/>
                <a:gd name="T16" fmla="*/ 48 w 56"/>
                <a:gd name="T17" fmla="*/ 23 h 38"/>
                <a:gd name="T18" fmla="*/ 51 w 56"/>
                <a:gd name="T19" fmla="*/ 6 h 38"/>
                <a:gd name="T20" fmla="*/ 56 w 56"/>
                <a:gd name="T21" fmla="*/ 0 h 38"/>
                <a:gd name="T22" fmla="*/ 29 w 56"/>
                <a:gd name="T23" fmla="*/ 0 h 38"/>
                <a:gd name="T24" fmla="*/ 27 w 56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8">
                  <a:moveTo>
                    <a:pt x="27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7" y="23"/>
                  </a:lnTo>
                  <a:lnTo>
                    <a:pt x="11" y="27"/>
                  </a:lnTo>
                  <a:lnTo>
                    <a:pt x="11" y="38"/>
                  </a:lnTo>
                  <a:lnTo>
                    <a:pt x="45" y="38"/>
                  </a:lnTo>
                  <a:lnTo>
                    <a:pt x="45" y="27"/>
                  </a:lnTo>
                  <a:lnTo>
                    <a:pt x="48" y="23"/>
                  </a:lnTo>
                  <a:lnTo>
                    <a:pt x="51" y="6"/>
                  </a:lnTo>
                  <a:lnTo>
                    <a:pt x="56" y="0"/>
                  </a:lnTo>
                  <a:lnTo>
                    <a:pt x="29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247"/>
            <p:cNvSpPr>
              <a:spLocks/>
            </p:cNvSpPr>
            <p:nvPr/>
          </p:nvSpPr>
          <p:spPr bwMode="auto">
            <a:xfrm>
              <a:off x="4807724" y="2654947"/>
              <a:ext cx="81979" cy="115733"/>
            </a:xfrm>
            <a:custGeom>
              <a:avLst/>
              <a:gdLst>
                <a:gd name="T0" fmla="*/ 3 w 15"/>
                <a:gd name="T1" fmla="*/ 1 h 21"/>
                <a:gd name="T2" fmla="*/ 0 w 15"/>
                <a:gd name="T3" fmla="*/ 21 h 21"/>
                <a:gd name="T4" fmla="*/ 15 w 15"/>
                <a:gd name="T5" fmla="*/ 21 h 21"/>
                <a:gd name="T6" fmla="*/ 12 w 15"/>
                <a:gd name="T7" fmla="*/ 0 h 21"/>
                <a:gd name="T8" fmla="*/ 7 w 15"/>
                <a:gd name="T9" fmla="*/ 2 h 21"/>
                <a:gd name="T10" fmla="*/ 3 w 15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1">
                  <a:moveTo>
                    <a:pt x="3" y="1"/>
                  </a:moveTo>
                  <a:cubicBezTo>
                    <a:pt x="3" y="8"/>
                    <a:pt x="2" y="15"/>
                    <a:pt x="0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3" y="15"/>
                    <a:pt x="12" y="8"/>
                    <a:pt x="12" y="0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6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248"/>
            <p:cNvSpPr>
              <a:spLocks/>
            </p:cNvSpPr>
            <p:nvPr/>
          </p:nvSpPr>
          <p:spPr bwMode="auto">
            <a:xfrm>
              <a:off x="4108507" y="2529569"/>
              <a:ext cx="77155" cy="115733"/>
            </a:xfrm>
            <a:custGeom>
              <a:avLst/>
              <a:gdLst>
                <a:gd name="T0" fmla="*/ 3 w 14"/>
                <a:gd name="T1" fmla="*/ 1 h 21"/>
                <a:gd name="T2" fmla="*/ 0 w 14"/>
                <a:gd name="T3" fmla="*/ 21 h 21"/>
                <a:gd name="T4" fmla="*/ 14 w 14"/>
                <a:gd name="T5" fmla="*/ 21 h 21"/>
                <a:gd name="T6" fmla="*/ 11 w 14"/>
                <a:gd name="T7" fmla="*/ 0 h 21"/>
                <a:gd name="T8" fmla="*/ 7 w 14"/>
                <a:gd name="T9" fmla="*/ 2 h 21"/>
                <a:gd name="T10" fmla="*/ 3 w 14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1">
                  <a:moveTo>
                    <a:pt x="3" y="1"/>
                  </a:moveTo>
                  <a:cubicBezTo>
                    <a:pt x="2" y="8"/>
                    <a:pt x="1" y="15"/>
                    <a:pt x="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15"/>
                    <a:pt x="12" y="8"/>
                    <a:pt x="11" y="0"/>
                  </a:cubicBezTo>
                  <a:cubicBezTo>
                    <a:pt x="10" y="1"/>
                    <a:pt x="8" y="2"/>
                    <a:pt x="7" y="2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249"/>
            <p:cNvSpPr>
              <a:spLocks/>
            </p:cNvSpPr>
            <p:nvPr/>
          </p:nvSpPr>
          <p:spPr bwMode="auto">
            <a:xfrm>
              <a:off x="6587117" y="2553679"/>
              <a:ext cx="72334" cy="106088"/>
            </a:xfrm>
            <a:custGeom>
              <a:avLst/>
              <a:gdLst>
                <a:gd name="T0" fmla="*/ 6 w 13"/>
                <a:gd name="T1" fmla="*/ 1 h 19"/>
                <a:gd name="T2" fmla="*/ 2 w 13"/>
                <a:gd name="T3" fmla="*/ 0 h 19"/>
                <a:gd name="T4" fmla="*/ 0 w 13"/>
                <a:gd name="T5" fmla="*/ 19 h 19"/>
                <a:gd name="T6" fmla="*/ 13 w 13"/>
                <a:gd name="T7" fmla="*/ 19 h 19"/>
                <a:gd name="T8" fmla="*/ 10 w 13"/>
                <a:gd name="T9" fmla="*/ 0 h 19"/>
                <a:gd name="T10" fmla="*/ 6 w 13"/>
                <a:gd name="T1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6" y="1"/>
                  </a:moveTo>
                  <a:cubicBezTo>
                    <a:pt x="5" y="1"/>
                    <a:pt x="4" y="1"/>
                    <a:pt x="2" y="0"/>
                  </a:cubicBezTo>
                  <a:cubicBezTo>
                    <a:pt x="2" y="7"/>
                    <a:pt x="1" y="13"/>
                    <a:pt x="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13"/>
                    <a:pt x="10" y="7"/>
                    <a:pt x="10" y="0"/>
                  </a:cubicBezTo>
                  <a:cubicBezTo>
                    <a:pt x="9" y="1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250"/>
            <p:cNvSpPr>
              <a:spLocks/>
            </p:cNvSpPr>
            <p:nvPr/>
          </p:nvSpPr>
          <p:spPr bwMode="auto">
            <a:xfrm>
              <a:off x="4798080" y="2273991"/>
              <a:ext cx="91623" cy="371311"/>
            </a:xfrm>
            <a:custGeom>
              <a:avLst/>
              <a:gdLst>
                <a:gd name="T0" fmla="*/ 10 w 16"/>
                <a:gd name="T1" fmla="*/ 50 h 66"/>
                <a:gd name="T2" fmla="*/ 10 w 16"/>
                <a:gd name="T3" fmla="*/ 12 h 66"/>
                <a:gd name="T4" fmla="*/ 16 w 16"/>
                <a:gd name="T5" fmla="*/ 13 h 66"/>
                <a:gd name="T6" fmla="*/ 16 w 16"/>
                <a:gd name="T7" fmla="*/ 10 h 66"/>
                <a:gd name="T8" fmla="*/ 10 w 16"/>
                <a:gd name="T9" fmla="*/ 8 h 66"/>
                <a:gd name="T10" fmla="*/ 10 w 16"/>
                <a:gd name="T11" fmla="*/ 0 h 66"/>
                <a:gd name="T12" fmla="*/ 6 w 16"/>
                <a:gd name="T13" fmla="*/ 0 h 66"/>
                <a:gd name="T14" fmla="*/ 6 w 16"/>
                <a:gd name="T15" fmla="*/ 7 h 66"/>
                <a:gd name="T16" fmla="*/ 1 w 16"/>
                <a:gd name="T17" fmla="*/ 6 h 66"/>
                <a:gd name="T18" fmla="*/ 1 w 16"/>
                <a:gd name="T19" fmla="*/ 9 h 66"/>
                <a:gd name="T20" fmla="*/ 6 w 16"/>
                <a:gd name="T21" fmla="*/ 11 h 66"/>
                <a:gd name="T22" fmla="*/ 6 w 16"/>
                <a:gd name="T23" fmla="*/ 50 h 66"/>
                <a:gd name="T24" fmla="*/ 0 w 16"/>
                <a:gd name="T25" fmla="*/ 58 h 66"/>
                <a:gd name="T26" fmla="*/ 4 w 16"/>
                <a:gd name="T27" fmla="*/ 65 h 66"/>
                <a:gd name="T28" fmla="*/ 8 w 16"/>
                <a:gd name="T29" fmla="*/ 66 h 66"/>
                <a:gd name="T30" fmla="*/ 13 w 16"/>
                <a:gd name="T31" fmla="*/ 65 h 66"/>
                <a:gd name="T32" fmla="*/ 16 w 16"/>
                <a:gd name="T33" fmla="*/ 58 h 66"/>
                <a:gd name="T34" fmla="*/ 10 w 16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4" y="65"/>
                  </a:cubicBezTo>
                  <a:cubicBezTo>
                    <a:pt x="6" y="66"/>
                    <a:pt x="7" y="66"/>
                    <a:pt x="8" y="66"/>
                  </a:cubicBezTo>
                  <a:cubicBezTo>
                    <a:pt x="10" y="66"/>
                    <a:pt x="11" y="66"/>
                    <a:pt x="13" y="65"/>
                  </a:cubicBezTo>
                  <a:cubicBezTo>
                    <a:pt x="15" y="63"/>
                    <a:pt x="16" y="61"/>
                    <a:pt x="16" y="58"/>
                  </a:cubicBezTo>
                  <a:cubicBezTo>
                    <a:pt x="16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251"/>
            <p:cNvSpPr>
              <a:spLocks/>
            </p:cNvSpPr>
            <p:nvPr/>
          </p:nvSpPr>
          <p:spPr bwMode="auto">
            <a:xfrm>
              <a:off x="4094039" y="2148614"/>
              <a:ext cx="96444" cy="376132"/>
            </a:xfrm>
            <a:custGeom>
              <a:avLst/>
              <a:gdLst>
                <a:gd name="T0" fmla="*/ 10 w 17"/>
                <a:gd name="T1" fmla="*/ 50 h 66"/>
                <a:gd name="T2" fmla="*/ 10 w 17"/>
                <a:gd name="T3" fmla="*/ 12 h 66"/>
                <a:gd name="T4" fmla="*/ 16 w 17"/>
                <a:gd name="T5" fmla="*/ 13 h 66"/>
                <a:gd name="T6" fmla="*/ 16 w 17"/>
                <a:gd name="T7" fmla="*/ 10 h 66"/>
                <a:gd name="T8" fmla="*/ 10 w 17"/>
                <a:gd name="T9" fmla="*/ 8 h 66"/>
                <a:gd name="T10" fmla="*/ 10 w 17"/>
                <a:gd name="T11" fmla="*/ 0 h 66"/>
                <a:gd name="T12" fmla="*/ 7 w 17"/>
                <a:gd name="T13" fmla="*/ 0 h 66"/>
                <a:gd name="T14" fmla="*/ 7 w 17"/>
                <a:gd name="T15" fmla="*/ 7 h 66"/>
                <a:gd name="T16" fmla="*/ 1 w 17"/>
                <a:gd name="T17" fmla="*/ 6 h 66"/>
                <a:gd name="T18" fmla="*/ 1 w 17"/>
                <a:gd name="T19" fmla="*/ 9 h 66"/>
                <a:gd name="T20" fmla="*/ 7 w 17"/>
                <a:gd name="T21" fmla="*/ 11 h 66"/>
                <a:gd name="T22" fmla="*/ 7 w 17"/>
                <a:gd name="T23" fmla="*/ 50 h 66"/>
                <a:gd name="T24" fmla="*/ 0 w 17"/>
                <a:gd name="T25" fmla="*/ 58 h 66"/>
                <a:gd name="T26" fmla="*/ 5 w 17"/>
                <a:gd name="T27" fmla="*/ 65 h 66"/>
                <a:gd name="T28" fmla="*/ 9 w 17"/>
                <a:gd name="T29" fmla="*/ 66 h 66"/>
                <a:gd name="T30" fmla="*/ 13 w 17"/>
                <a:gd name="T31" fmla="*/ 65 h 66"/>
                <a:gd name="T32" fmla="*/ 17 w 17"/>
                <a:gd name="T33" fmla="*/ 58 h 66"/>
                <a:gd name="T34" fmla="*/ 10 w 17"/>
                <a:gd name="T35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66">
                  <a:moveTo>
                    <a:pt x="10" y="5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1"/>
                    <a:pt x="0" y="54"/>
                    <a:pt x="0" y="58"/>
                  </a:cubicBezTo>
                  <a:cubicBezTo>
                    <a:pt x="0" y="61"/>
                    <a:pt x="2" y="64"/>
                    <a:pt x="5" y="65"/>
                  </a:cubicBezTo>
                  <a:cubicBezTo>
                    <a:pt x="6" y="66"/>
                    <a:pt x="7" y="66"/>
                    <a:pt x="9" y="66"/>
                  </a:cubicBezTo>
                  <a:cubicBezTo>
                    <a:pt x="10" y="66"/>
                    <a:pt x="12" y="66"/>
                    <a:pt x="13" y="65"/>
                  </a:cubicBezTo>
                  <a:cubicBezTo>
                    <a:pt x="15" y="63"/>
                    <a:pt x="17" y="61"/>
                    <a:pt x="17" y="58"/>
                  </a:cubicBezTo>
                  <a:cubicBezTo>
                    <a:pt x="17" y="54"/>
                    <a:pt x="14" y="51"/>
                    <a:pt x="10" y="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Freeform 252"/>
            <p:cNvSpPr>
              <a:spLocks/>
            </p:cNvSpPr>
            <p:nvPr/>
          </p:nvSpPr>
          <p:spPr bwMode="auto">
            <a:xfrm>
              <a:off x="6582293" y="2206481"/>
              <a:ext cx="77155" cy="337554"/>
            </a:xfrm>
            <a:custGeom>
              <a:avLst/>
              <a:gdLst>
                <a:gd name="T0" fmla="*/ 9 w 14"/>
                <a:gd name="T1" fmla="*/ 45 h 60"/>
                <a:gd name="T2" fmla="*/ 9 w 14"/>
                <a:gd name="T3" fmla="*/ 11 h 60"/>
                <a:gd name="T4" fmla="*/ 14 w 14"/>
                <a:gd name="T5" fmla="*/ 12 h 60"/>
                <a:gd name="T6" fmla="*/ 14 w 14"/>
                <a:gd name="T7" fmla="*/ 9 h 60"/>
                <a:gd name="T8" fmla="*/ 9 w 14"/>
                <a:gd name="T9" fmla="*/ 8 h 60"/>
                <a:gd name="T10" fmla="*/ 9 w 14"/>
                <a:gd name="T11" fmla="*/ 0 h 60"/>
                <a:gd name="T12" fmla="*/ 5 w 14"/>
                <a:gd name="T13" fmla="*/ 0 h 60"/>
                <a:gd name="T14" fmla="*/ 5 w 14"/>
                <a:gd name="T15" fmla="*/ 7 h 60"/>
                <a:gd name="T16" fmla="*/ 0 w 14"/>
                <a:gd name="T17" fmla="*/ 5 h 60"/>
                <a:gd name="T18" fmla="*/ 0 w 14"/>
                <a:gd name="T19" fmla="*/ 9 h 60"/>
                <a:gd name="T20" fmla="*/ 5 w 14"/>
                <a:gd name="T21" fmla="*/ 10 h 60"/>
                <a:gd name="T22" fmla="*/ 5 w 14"/>
                <a:gd name="T23" fmla="*/ 45 h 60"/>
                <a:gd name="T24" fmla="*/ 0 w 14"/>
                <a:gd name="T25" fmla="*/ 52 h 60"/>
                <a:gd name="T26" fmla="*/ 3 w 14"/>
                <a:gd name="T27" fmla="*/ 59 h 60"/>
                <a:gd name="T28" fmla="*/ 7 w 14"/>
                <a:gd name="T29" fmla="*/ 60 h 60"/>
                <a:gd name="T30" fmla="*/ 11 w 14"/>
                <a:gd name="T31" fmla="*/ 59 h 60"/>
                <a:gd name="T32" fmla="*/ 14 w 14"/>
                <a:gd name="T33" fmla="*/ 52 h 60"/>
                <a:gd name="T34" fmla="*/ 9 w 14"/>
                <a:gd name="T3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60">
                  <a:moveTo>
                    <a:pt x="9" y="45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2" y="46"/>
                    <a:pt x="0" y="49"/>
                    <a:pt x="0" y="52"/>
                  </a:cubicBezTo>
                  <a:cubicBezTo>
                    <a:pt x="0" y="55"/>
                    <a:pt x="1" y="58"/>
                    <a:pt x="3" y="59"/>
                  </a:cubicBezTo>
                  <a:cubicBezTo>
                    <a:pt x="5" y="59"/>
                    <a:pt x="6" y="60"/>
                    <a:pt x="7" y="60"/>
                  </a:cubicBezTo>
                  <a:cubicBezTo>
                    <a:pt x="8" y="60"/>
                    <a:pt x="10" y="59"/>
                    <a:pt x="11" y="59"/>
                  </a:cubicBezTo>
                  <a:cubicBezTo>
                    <a:pt x="13" y="57"/>
                    <a:pt x="14" y="55"/>
                    <a:pt x="14" y="52"/>
                  </a:cubicBezTo>
                  <a:cubicBezTo>
                    <a:pt x="14" y="49"/>
                    <a:pt x="12" y="46"/>
                    <a:pt x="9" y="4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253"/>
            <p:cNvSpPr>
              <a:spLocks/>
            </p:cNvSpPr>
            <p:nvPr/>
          </p:nvSpPr>
          <p:spPr bwMode="auto">
            <a:xfrm>
              <a:off x="5998809" y="5451823"/>
              <a:ext cx="163955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Freeform 254"/>
            <p:cNvSpPr>
              <a:spLocks/>
            </p:cNvSpPr>
            <p:nvPr/>
          </p:nvSpPr>
          <p:spPr bwMode="auto">
            <a:xfrm>
              <a:off x="5738410" y="5451823"/>
              <a:ext cx="168778" cy="453287"/>
            </a:xfrm>
            <a:custGeom>
              <a:avLst/>
              <a:gdLst>
                <a:gd name="T0" fmla="*/ 30 w 30"/>
                <a:gd name="T1" fmla="*/ 7 h 81"/>
                <a:gd name="T2" fmla="*/ 15 w 30"/>
                <a:gd name="T3" fmla="*/ 0 h 81"/>
                <a:gd name="T4" fmla="*/ 0 w 30"/>
                <a:gd name="T5" fmla="*/ 7 h 81"/>
                <a:gd name="T6" fmla="*/ 0 w 30"/>
                <a:gd name="T7" fmla="*/ 81 h 81"/>
                <a:gd name="T8" fmla="*/ 30 w 30"/>
                <a:gd name="T9" fmla="*/ 81 h 81"/>
                <a:gd name="T10" fmla="*/ 30 w 30"/>
                <a:gd name="T11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1">
                  <a:moveTo>
                    <a:pt x="30" y="7"/>
                  </a:moveTo>
                  <a:cubicBezTo>
                    <a:pt x="30" y="7"/>
                    <a:pt x="26" y="0"/>
                    <a:pt x="15" y="0"/>
                  </a:cubicBezTo>
                  <a:cubicBezTo>
                    <a:pt x="3" y="0"/>
                    <a:pt x="0" y="7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lnTo>
                    <a:pt x="3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33" name="Picture 2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373" y="5934043"/>
              <a:ext cx="48222" cy="482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4" name="Freeform 256"/>
            <p:cNvSpPr>
              <a:spLocks/>
            </p:cNvSpPr>
            <p:nvPr/>
          </p:nvSpPr>
          <p:spPr bwMode="auto">
            <a:xfrm>
              <a:off x="3944552" y="2823722"/>
              <a:ext cx="168778" cy="241110"/>
            </a:xfrm>
            <a:custGeom>
              <a:avLst/>
              <a:gdLst>
                <a:gd name="T0" fmla="*/ 30 w 30"/>
                <a:gd name="T1" fmla="*/ 0 h 43"/>
                <a:gd name="T2" fmla="*/ 24 w 30"/>
                <a:gd name="T3" fmla="*/ 0 h 43"/>
                <a:gd name="T4" fmla="*/ 0 w 30"/>
                <a:gd name="T5" fmla="*/ 43 h 43"/>
                <a:gd name="T6" fmla="*/ 30 w 3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43">
                  <a:moveTo>
                    <a:pt x="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8" y="14"/>
                    <a:pt x="11" y="29"/>
                    <a:pt x="0" y="43"/>
                  </a:cubicBezTo>
                  <a:cubicBezTo>
                    <a:pt x="15" y="31"/>
                    <a:pt x="27" y="22"/>
                    <a:pt x="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257"/>
            <p:cNvSpPr>
              <a:spLocks/>
            </p:cNvSpPr>
            <p:nvPr/>
          </p:nvSpPr>
          <p:spPr bwMode="auto">
            <a:xfrm>
              <a:off x="3867397" y="2871944"/>
              <a:ext cx="419533" cy="737798"/>
            </a:xfrm>
            <a:custGeom>
              <a:avLst/>
              <a:gdLst>
                <a:gd name="T0" fmla="*/ 75 w 75"/>
                <a:gd name="T1" fmla="*/ 14 h 130"/>
                <a:gd name="T2" fmla="*/ 67 w 75"/>
                <a:gd name="T3" fmla="*/ 0 h 130"/>
                <a:gd name="T4" fmla="*/ 27 w 75"/>
                <a:gd name="T5" fmla="*/ 68 h 130"/>
                <a:gd name="T6" fmla="*/ 0 w 75"/>
                <a:gd name="T7" fmla="*/ 130 h 130"/>
                <a:gd name="T8" fmla="*/ 7 w 75"/>
                <a:gd name="T9" fmla="*/ 130 h 130"/>
                <a:gd name="T10" fmla="*/ 55 w 75"/>
                <a:gd name="T11" fmla="*/ 75 h 130"/>
                <a:gd name="T12" fmla="*/ 75 w 75"/>
                <a:gd name="T13" fmla="*/ 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30">
                  <a:moveTo>
                    <a:pt x="75" y="14"/>
                  </a:moveTo>
                  <a:cubicBezTo>
                    <a:pt x="72" y="9"/>
                    <a:pt x="70" y="5"/>
                    <a:pt x="67" y="0"/>
                  </a:cubicBezTo>
                  <a:cubicBezTo>
                    <a:pt x="69" y="33"/>
                    <a:pt x="38" y="51"/>
                    <a:pt x="27" y="68"/>
                  </a:cubicBezTo>
                  <a:cubicBezTo>
                    <a:pt x="15" y="85"/>
                    <a:pt x="0" y="111"/>
                    <a:pt x="0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19" y="116"/>
                    <a:pt x="37" y="102"/>
                    <a:pt x="55" y="75"/>
                  </a:cubicBezTo>
                  <a:cubicBezTo>
                    <a:pt x="67" y="56"/>
                    <a:pt x="75" y="33"/>
                    <a:pt x="75" y="1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258"/>
            <p:cNvSpPr>
              <a:spLocks/>
            </p:cNvSpPr>
            <p:nvPr/>
          </p:nvSpPr>
          <p:spPr bwMode="auto">
            <a:xfrm>
              <a:off x="4007239" y="2997321"/>
              <a:ext cx="453287" cy="612421"/>
            </a:xfrm>
            <a:custGeom>
              <a:avLst/>
              <a:gdLst>
                <a:gd name="T0" fmla="*/ 75 w 81"/>
                <a:gd name="T1" fmla="*/ 25 h 108"/>
                <a:gd name="T2" fmla="*/ 55 w 81"/>
                <a:gd name="T3" fmla="*/ 0 h 108"/>
                <a:gd name="T4" fmla="*/ 0 w 81"/>
                <a:gd name="T5" fmla="*/ 108 h 108"/>
                <a:gd name="T6" fmla="*/ 32 w 81"/>
                <a:gd name="T7" fmla="*/ 108 h 108"/>
                <a:gd name="T8" fmla="*/ 34 w 81"/>
                <a:gd name="T9" fmla="*/ 106 h 108"/>
                <a:gd name="T10" fmla="*/ 75 w 81"/>
                <a:gd name="T11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08">
                  <a:moveTo>
                    <a:pt x="75" y="25"/>
                  </a:moveTo>
                  <a:cubicBezTo>
                    <a:pt x="67" y="17"/>
                    <a:pt x="61" y="9"/>
                    <a:pt x="55" y="0"/>
                  </a:cubicBezTo>
                  <a:cubicBezTo>
                    <a:pt x="65" y="32"/>
                    <a:pt x="52" y="80"/>
                    <a:pt x="0" y="10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3" y="107"/>
                    <a:pt x="33" y="107"/>
                    <a:pt x="34" y="106"/>
                  </a:cubicBezTo>
                  <a:cubicBezTo>
                    <a:pt x="51" y="94"/>
                    <a:pt x="81" y="72"/>
                    <a:pt x="75" y="2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259"/>
            <p:cNvSpPr>
              <a:spLocks/>
            </p:cNvSpPr>
            <p:nvPr/>
          </p:nvSpPr>
          <p:spPr bwMode="auto">
            <a:xfrm>
              <a:off x="4330328" y="3233611"/>
              <a:ext cx="270043" cy="376132"/>
            </a:xfrm>
            <a:custGeom>
              <a:avLst/>
              <a:gdLst>
                <a:gd name="T0" fmla="*/ 31 w 48"/>
                <a:gd name="T1" fmla="*/ 0 h 66"/>
                <a:gd name="T2" fmla="*/ 0 w 48"/>
                <a:gd name="T3" fmla="*/ 66 h 66"/>
                <a:gd name="T4" fmla="*/ 23 w 48"/>
                <a:gd name="T5" fmla="*/ 66 h 66"/>
                <a:gd name="T6" fmla="*/ 31 w 48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6">
                  <a:moveTo>
                    <a:pt x="31" y="0"/>
                  </a:moveTo>
                  <a:cubicBezTo>
                    <a:pt x="37" y="25"/>
                    <a:pt x="30" y="47"/>
                    <a:pt x="0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41" y="50"/>
                    <a:pt x="48" y="23"/>
                    <a:pt x="3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Freeform 260"/>
            <p:cNvSpPr>
              <a:spLocks/>
            </p:cNvSpPr>
            <p:nvPr/>
          </p:nvSpPr>
          <p:spPr bwMode="auto">
            <a:xfrm>
              <a:off x="3703442" y="2823722"/>
              <a:ext cx="453287" cy="786020"/>
            </a:xfrm>
            <a:custGeom>
              <a:avLst/>
              <a:gdLst>
                <a:gd name="T0" fmla="*/ 43 w 81"/>
                <a:gd name="T1" fmla="*/ 60 h 139"/>
                <a:gd name="T2" fmla="*/ 81 w 81"/>
                <a:gd name="T3" fmla="*/ 0 h 139"/>
                <a:gd name="T4" fmla="*/ 73 w 81"/>
                <a:gd name="T5" fmla="*/ 0 h 139"/>
                <a:gd name="T6" fmla="*/ 43 w 81"/>
                <a:gd name="T7" fmla="*/ 43 h 139"/>
                <a:gd name="T8" fmla="*/ 27 w 81"/>
                <a:gd name="T9" fmla="*/ 60 h 139"/>
                <a:gd name="T10" fmla="*/ 25 w 81"/>
                <a:gd name="T11" fmla="*/ 139 h 139"/>
                <a:gd name="T12" fmla="*/ 26 w 81"/>
                <a:gd name="T13" fmla="*/ 139 h 139"/>
                <a:gd name="T14" fmla="*/ 43 w 81"/>
                <a:gd name="T15" fmla="*/ 6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39">
                  <a:moveTo>
                    <a:pt x="43" y="60"/>
                  </a:moveTo>
                  <a:cubicBezTo>
                    <a:pt x="72" y="39"/>
                    <a:pt x="81" y="31"/>
                    <a:pt x="8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0" y="22"/>
                    <a:pt x="58" y="31"/>
                    <a:pt x="43" y="43"/>
                  </a:cubicBezTo>
                  <a:cubicBezTo>
                    <a:pt x="39" y="49"/>
                    <a:pt x="34" y="55"/>
                    <a:pt x="27" y="60"/>
                  </a:cubicBezTo>
                  <a:cubicBezTo>
                    <a:pt x="0" y="84"/>
                    <a:pt x="5" y="120"/>
                    <a:pt x="25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3" y="121"/>
                    <a:pt x="18" y="78"/>
                    <a:pt x="43" y="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261"/>
            <p:cNvSpPr>
              <a:spLocks/>
            </p:cNvSpPr>
            <p:nvPr/>
          </p:nvSpPr>
          <p:spPr bwMode="auto">
            <a:xfrm>
              <a:off x="4079574" y="2669412"/>
              <a:ext cx="135022" cy="125377"/>
            </a:xfrm>
            <a:custGeom>
              <a:avLst/>
              <a:gdLst>
                <a:gd name="T0" fmla="*/ 19 w 24"/>
                <a:gd name="T1" fmla="*/ 0 h 22"/>
                <a:gd name="T2" fmla="*/ 5 w 24"/>
                <a:gd name="T3" fmla="*/ 0 h 22"/>
                <a:gd name="T4" fmla="*/ 0 w 24"/>
                <a:gd name="T5" fmla="*/ 22 h 22"/>
                <a:gd name="T6" fmla="*/ 24 w 24"/>
                <a:gd name="T7" fmla="*/ 22 h 22"/>
                <a:gd name="T8" fmla="*/ 19 w 2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1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5"/>
                    <a:pt x="2" y="18"/>
                    <a:pt x="0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2" y="18"/>
                    <a:pt x="21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262"/>
            <p:cNvSpPr>
              <a:spLocks/>
            </p:cNvSpPr>
            <p:nvPr/>
          </p:nvSpPr>
          <p:spPr bwMode="auto">
            <a:xfrm>
              <a:off x="4783615" y="2789968"/>
              <a:ext cx="135022" cy="77155"/>
            </a:xfrm>
            <a:custGeom>
              <a:avLst/>
              <a:gdLst>
                <a:gd name="T0" fmla="*/ 19 w 24"/>
                <a:gd name="T1" fmla="*/ 0 h 14"/>
                <a:gd name="T2" fmla="*/ 4 w 24"/>
                <a:gd name="T3" fmla="*/ 0 h 14"/>
                <a:gd name="T4" fmla="*/ 0 w 24"/>
                <a:gd name="T5" fmla="*/ 14 h 14"/>
                <a:gd name="T6" fmla="*/ 24 w 24"/>
                <a:gd name="T7" fmla="*/ 14 h 14"/>
                <a:gd name="T8" fmla="*/ 19 w 2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5"/>
                    <a:pt x="2" y="10"/>
                    <a:pt x="0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2" y="10"/>
                    <a:pt x="20" y="5"/>
                    <a:pt x="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263"/>
            <p:cNvSpPr>
              <a:spLocks/>
            </p:cNvSpPr>
            <p:nvPr/>
          </p:nvSpPr>
          <p:spPr bwMode="auto">
            <a:xfrm>
              <a:off x="6394229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21 w 28"/>
                <a:gd name="T3" fmla="*/ 15 h 15"/>
                <a:gd name="T4" fmla="*/ 28 w 28"/>
                <a:gd name="T5" fmla="*/ 8 h 15"/>
                <a:gd name="T6" fmla="*/ 21 w 28"/>
                <a:gd name="T7" fmla="*/ 0 h 15"/>
                <a:gd name="T8" fmla="*/ 14 w 28"/>
                <a:gd name="T9" fmla="*/ 8 h 15"/>
                <a:gd name="T10" fmla="*/ 7 w 28"/>
                <a:gd name="T11" fmla="*/ 0 h 15"/>
                <a:gd name="T12" fmla="*/ 0 w 28"/>
                <a:gd name="T13" fmla="*/ 8 h 15"/>
                <a:gd name="T14" fmla="*/ 7 w 28"/>
                <a:gd name="T15" fmla="*/ 15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264"/>
            <p:cNvSpPr>
              <a:spLocks/>
            </p:cNvSpPr>
            <p:nvPr/>
          </p:nvSpPr>
          <p:spPr bwMode="auto">
            <a:xfrm>
              <a:off x="6659448" y="3074477"/>
              <a:ext cx="135022" cy="72335"/>
            </a:xfrm>
            <a:custGeom>
              <a:avLst/>
              <a:gdLst>
                <a:gd name="T0" fmla="*/ 14 w 28"/>
                <a:gd name="T1" fmla="*/ 8 h 15"/>
                <a:gd name="T2" fmla="*/ 7 w 28"/>
                <a:gd name="T3" fmla="*/ 0 h 15"/>
                <a:gd name="T4" fmla="*/ 0 w 28"/>
                <a:gd name="T5" fmla="*/ 8 h 15"/>
                <a:gd name="T6" fmla="*/ 7 w 28"/>
                <a:gd name="T7" fmla="*/ 15 h 15"/>
                <a:gd name="T8" fmla="*/ 14 w 28"/>
                <a:gd name="T9" fmla="*/ 8 h 15"/>
                <a:gd name="T10" fmla="*/ 21 w 28"/>
                <a:gd name="T11" fmla="*/ 15 h 15"/>
                <a:gd name="T12" fmla="*/ 28 w 28"/>
                <a:gd name="T13" fmla="*/ 8 h 15"/>
                <a:gd name="T14" fmla="*/ 21 w 28"/>
                <a:gd name="T15" fmla="*/ 0 h 15"/>
                <a:gd name="T16" fmla="*/ 14 w 28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14" y="8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265"/>
            <p:cNvSpPr>
              <a:spLocks/>
            </p:cNvSpPr>
            <p:nvPr/>
          </p:nvSpPr>
          <p:spPr bwMode="auto">
            <a:xfrm>
              <a:off x="6394229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266"/>
            <p:cNvSpPr>
              <a:spLocks/>
            </p:cNvSpPr>
            <p:nvPr/>
          </p:nvSpPr>
          <p:spPr bwMode="auto">
            <a:xfrm>
              <a:off x="6471384" y="2876768"/>
              <a:ext cx="57866" cy="62690"/>
            </a:xfrm>
            <a:custGeom>
              <a:avLst/>
              <a:gdLst>
                <a:gd name="T0" fmla="*/ 10 w 10"/>
                <a:gd name="T1" fmla="*/ 5 h 11"/>
                <a:gd name="T2" fmla="*/ 5 w 10"/>
                <a:gd name="T3" fmla="*/ 0 h 11"/>
                <a:gd name="T4" fmla="*/ 0 w 10"/>
                <a:gd name="T5" fmla="*/ 7 h 11"/>
                <a:gd name="T6" fmla="*/ 4 w 10"/>
                <a:gd name="T7" fmla="*/ 11 h 11"/>
                <a:gd name="T8" fmla="*/ 10 w 10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5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Freeform 267"/>
            <p:cNvSpPr>
              <a:spLocks/>
            </p:cNvSpPr>
            <p:nvPr/>
          </p:nvSpPr>
          <p:spPr bwMode="auto">
            <a:xfrm>
              <a:off x="6659448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268"/>
            <p:cNvSpPr>
              <a:spLocks/>
            </p:cNvSpPr>
            <p:nvPr/>
          </p:nvSpPr>
          <p:spPr bwMode="auto">
            <a:xfrm>
              <a:off x="6659448" y="3006966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269"/>
            <p:cNvSpPr>
              <a:spLocks/>
            </p:cNvSpPr>
            <p:nvPr/>
          </p:nvSpPr>
          <p:spPr bwMode="auto">
            <a:xfrm>
              <a:off x="6413518" y="2939455"/>
              <a:ext cx="115733" cy="67511"/>
            </a:xfrm>
            <a:custGeom>
              <a:avLst/>
              <a:gdLst>
                <a:gd name="T0" fmla="*/ 14 w 20"/>
                <a:gd name="T1" fmla="*/ 12 h 12"/>
                <a:gd name="T2" fmla="*/ 20 w 20"/>
                <a:gd name="T3" fmla="*/ 6 h 12"/>
                <a:gd name="T4" fmla="*/ 14 w 20"/>
                <a:gd name="T5" fmla="*/ 0 h 12"/>
                <a:gd name="T6" fmla="*/ 8 w 20"/>
                <a:gd name="T7" fmla="*/ 6 h 12"/>
                <a:gd name="T8" fmla="*/ 5 w 20"/>
                <a:gd name="T9" fmla="*/ 3 h 12"/>
                <a:gd name="T10" fmla="*/ 0 w 20"/>
                <a:gd name="T11" fmla="*/ 10 h 12"/>
                <a:gd name="T12" fmla="*/ 2 w 20"/>
                <a:gd name="T13" fmla="*/ 12 h 12"/>
                <a:gd name="T14" fmla="*/ 8 w 20"/>
                <a:gd name="T15" fmla="*/ 6 h 12"/>
                <a:gd name="T16" fmla="*/ 14 w 2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2">
                  <a:moveTo>
                    <a:pt x="14" y="1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6"/>
                    <a:pt x="2" y="8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270"/>
            <p:cNvSpPr>
              <a:spLocks/>
            </p:cNvSpPr>
            <p:nvPr/>
          </p:nvSpPr>
          <p:spPr bwMode="auto">
            <a:xfrm>
              <a:off x="6659448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271"/>
            <p:cNvSpPr>
              <a:spLocks/>
            </p:cNvSpPr>
            <p:nvPr/>
          </p:nvSpPr>
          <p:spPr bwMode="auto">
            <a:xfrm>
              <a:off x="6529250" y="3281833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272"/>
            <p:cNvSpPr>
              <a:spLocks/>
            </p:cNvSpPr>
            <p:nvPr/>
          </p:nvSpPr>
          <p:spPr bwMode="auto">
            <a:xfrm>
              <a:off x="6394229" y="3146811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273"/>
            <p:cNvSpPr>
              <a:spLocks/>
            </p:cNvSpPr>
            <p:nvPr/>
          </p:nvSpPr>
          <p:spPr bwMode="auto">
            <a:xfrm>
              <a:off x="6794470" y="3281833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274"/>
            <p:cNvSpPr>
              <a:spLocks/>
            </p:cNvSpPr>
            <p:nvPr/>
          </p:nvSpPr>
          <p:spPr bwMode="auto">
            <a:xfrm>
              <a:off x="6529250" y="2804433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275"/>
            <p:cNvSpPr>
              <a:spLocks/>
            </p:cNvSpPr>
            <p:nvPr/>
          </p:nvSpPr>
          <p:spPr bwMode="auto">
            <a:xfrm>
              <a:off x="6529250" y="3006966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276"/>
            <p:cNvSpPr>
              <a:spLocks/>
            </p:cNvSpPr>
            <p:nvPr/>
          </p:nvSpPr>
          <p:spPr bwMode="auto">
            <a:xfrm>
              <a:off x="6394229" y="3281833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277"/>
            <p:cNvSpPr>
              <a:spLocks/>
            </p:cNvSpPr>
            <p:nvPr/>
          </p:nvSpPr>
          <p:spPr bwMode="auto">
            <a:xfrm>
              <a:off x="6394229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21 w 28"/>
                <a:gd name="T3" fmla="*/ 14 h 14"/>
                <a:gd name="T4" fmla="*/ 28 w 28"/>
                <a:gd name="T5" fmla="*/ 7 h 14"/>
                <a:gd name="T6" fmla="*/ 21 w 28"/>
                <a:gd name="T7" fmla="*/ 0 h 14"/>
                <a:gd name="T8" fmla="*/ 14 w 28"/>
                <a:gd name="T9" fmla="*/ 7 h 14"/>
                <a:gd name="T10" fmla="*/ 7 w 28"/>
                <a:gd name="T11" fmla="*/ 0 h 14"/>
                <a:gd name="T12" fmla="*/ 0 w 28"/>
                <a:gd name="T13" fmla="*/ 7 h 14"/>
                <a:gd name="T14" fmla="*/ 7 w 28"/>
                <a:gd name="T15" fmla="*/ 14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278"/>
            <p:cNvSpPr>
              <a:spLocks/>
            </p:cNvSpPr>
            <p:nvPr/>
          </p:nvSpPr>
          <p:spPr bwMode="auto">
            <a:xfrm>
              <a:off x="6659448" y="3214322"/>
              <a:ext cx="135022" cy="67511"/>
            </a:xfrm>
            <a:custGeom>
              <a:avLst/>
              <a:gdLst>
                <a:gd name="T0" fmla="*/ 21 w 28"/>
                <a:gd name="T1" fmla="*/ 0 h 14"/>
                <a:gd name="T2" fmla="*/ 14 w 28"/>
                <a:gd name="T3" fmla="*/ 7 h 14"/>
                <a:gd name="T4" fmla="*/ 7 w 28"/>
                <a:gd name="T5" fmla="*/ 0 h 14"/>
                <a:gd name="T6" fmla="*/ 0 w 28"/>
                <a:gd name="T7" fmla="*/ 7 h 14"/>
                <a:gd name="T8" fmla="*/ 7 w 28"/>
                <a:gd name="T9" fmla="*/ 14 h 14"/>
                <a:gd name="T10" fmla="*/ 14 w 28"/>
                <a:gd name="T11" fmla="*/ 7 h 14"/>
                <a:gd name="T12" fmla="*/ 21 w 28"/>
                <a:gd name="T13" fmla="*/ 14 h 14"/>
                <a:gd name="T14" fmla="*/ 28 w 28"/>
                <a:gd name="T15" fmla="*/ 7 h 14"/>
                <a:gd name="T16" fmla="*/ 21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21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279"/>
            <p:cNvSpPr>
              <a:spLocks/>
            </p:cNvSpPr>
            <p:nvPr/>
          </p:nvSpPr>
          <p:spPr bwMode="auto">
            <a:xfrm>
              <a:off x="6794470" y="3214322"/>
              <a:ext cx="135022" cy="67511"/>
            </a:xfrm>
            <a:custGeom>
              <a:avLst/>
              <a:gdLst>
                <a:gd name="T0" fmla="*/ 14 w 28"/>
                <a:gd name="T1" fmla="*/ 7 h 14"/>
                <a:gd name="T2" fmla="*/ 7 w 28"/>
                <a:gd name="T3" fmla="*/ 0 h 14"/>
                <a:gd name="T4" fmla="*/ 0 w 28"/>
                <a:gd name="T5" fmla="*/ 7 h 14"/>
                <a:gd name="T6" fmla="*/ 7 w 28"/>
                <a:gd name="T7" fmla="*/ 14 h 14"/>
                <a:gd name="T8" fmla="*/ 14 w 28"/>
                <a:gd name="T9" fmla="*/ 7 h 14"/>
                <a:gd name="T10" fmla="*/ 21 w 28"/>
                <a:gd name="T11" fmla="*/ 14 h 14"/>
                <a:gd name="T12" fmla="*/ 28 w 28"/>
                <a:gd name="T13" fmla="*/ 7 h 14"/>
                <a:gd name="T14" fmla="*/ 21 w 28"/>
                <a:gd name="T15" fmla="*/ 0 h 14"/>
                <a:gd name="T16" fmla="*/ 14 w 28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280"/>
            <p:cNvSpPr>
              <a:spLocks/>
            </p:cNvSpPr>
            <p:nvPr/>
          </p:nvSpPr>
          <p:spPr bwMode="auto">
            <a:xfrm>
              <a:off x="6529250" y="3214322"/>
              <a:ext cx="130201" cy="67511"/>
            </a:xfrm>
            <a:custGeom>
              <a:avLst/>
              <a:gdLst>
                <a:gd name="T0" fmla="*/ 20 w 27"/>
                <a:gd name="T1" fmla="*/ 0 h 14"/>
                <a:gd name="T2" fmla="*/ 14 w 27"/>
                <a:gd name="T3" fmla="*/ 7 h 14"/>
                <a:gd name="T4" fmla="*/ 7 w 27"/>
                <a:gd name="T5" fmla="*/ 0 h 14"/>
                <a:gd name="T6" fmla="*/ 0 w 27"/>
                <a:gd name="T7" fmla="*/ 7 h 14"/>
                <a:gd name="T8" fmla="*/ 7 w 27"/>
                <a:gd name="T9" fmla="*/ 14 h 14"/>
                <a:gd name="T10" fmla="*/ 14 w 27"/>
                <a:gd name="T11" fmla="*/ 7 h 14"/>
                <a:gd name="T12" fmla="*/ 20 w 27"/>
                <a:gd name="T13" fmla="*/ 14 h 14"/>
                <a:gd name="T14" fmla="*/ 27 w 27"/>
                <a:gd name="T15" fmla="*/ 7 h 14"/>
                <a:gd name="T16" fmla="*/ 20 w 27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20" y="0"/>
                  </a:move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281"/>
            <p:cNvSpPr>
              <a:spLocks/>
            </p:cNvSpPr>
            <p:nvPr/>
          </p:nvSpPr>
          <p:spPr bwMode="auto">
            <a:xfrm>
              <a:off x="6529250" y="2871944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Freeform 282"/>
            <p:cNvSpPr>
              <a:spLocks/>
            </p:cNvSpPr>
            <p:nvPr/>
          </p:nvSpPr>
          <p:spPr bwMode="auto">
            <a:xfrm>
              <a:off x="6529250" y="3074477"/>
              <a:ext cx="130201" cy="72335"/>
            </a:xfrm>
            <a:custGeom>
              <a:avLst/>
              <a:gdLst>
                <a:gd name="T0" fmla="*/ 14 w 27"/>
                <a:gd name="T1" fmla="*/ 8 h 15"/>
                <a:gd name="T2" fmla="*/ 20 w 27"/>
                <a:gd name="T3" fmla="*/ 15 h 15"/>
                <a:gd name="T4" fmla="*/ 27 w 27"/>
                <a:gd name="T5" fmla="*/ 8 h 15"/>
                <a:gd name="T6" fmla="*/ 20 w 27"/>
                <a:gd name="T7" fmla="*/ 0 h 15"/>
                <a:gd name="T8" fmla="*/ 14 w 27"/>
                <a:gd name="T9" fmla="*/ 8 h 15"/>
                <a:gd name="T10" fmla="*/ 7 w 27"/>
                <a:gd name="T11" fmla="*/ 0 h 15"/>
                <a:gd name="T12" fmla="*/ 0 w 27"/>
                <a:gd name="T13" fmla="*/ 8 h 15"/>
                <a:gd name="T14" fmla="*/ 7 w 27"/>
                <a:gd name="T15" fmla="*/ 15 h 15"/>
                <a:gd name="T16" fmla="*/ 14 w 27"/>
                <a:gd name="T1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5">
                  <a:moveTo>
                    <a:pt x="14" y="8"/>
                  </a:moveTo>
                  <a:lnTo>
                    <a:pt x="20" y="15"/>
                  </a:lnTo>
                  <a:lnTo>
                    <a:pt x="27" y="8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283"/>
            <p:cNvSpPr>
              <a:spLocks/>
            </p:cNvSpPr>
            <p:nvPr/>
          </p:nvSpPr>
          <p:spPr bwMode="auto">
            <a:xfrm>
              <a:off x="6529250" y="3146811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284"/>
            <p:cNvSpPr>
              <a:spLocks/>
            </p:cNvSpPr>
            <p:nvPr/>
          </p:nvSpPr>
          <p:spPr bwMode="auto">
            <a:xfrm>
              <a:off x="6529250" y="2939455"/>
              <a:ext cx="130201" cy="67511"/>
            </a:xfrm>
            <a:custGeom>
              <a:avLst/>
              <a:gdLst>
                <a:gd name="T0" fmla="*/ 14 w 27"/>
                <a:gd name="T1" fmla="*/ 7 h 14"/>
                <a:gd name="T2" fmla="*/ 20 w 27"/>
                <a:gd name="T3" fmla="*/ 14 h 14"/>
                <a:gd name="T4" fmla="*/ 27 w 27"/>
                <a:gd name="T5" fmla="*/ 7 h 14"/>
                <a:gd name="T6" fmla="*/ 20 w 27"/>
                <a:gd name="T7" fmla="*/ 0 h 14"/>
                <a:gd name="T8" fmla="*/ 14 w 27"/>
                <a:gd name="T9" fmla="*/ 7 h 14"/>
                <a:gd name="T10" fmla="*/ 7 w 27"/>
                <a:gd name="T11" fmla="*/ 0 h 14"/>
                <a:gd name="T12" fmla="*/ 0 w 27"/>
                <a:gd name="T13" fmla="*/ 7 h 14"/>
                <a:gd name="T14" fmla="*/ 7 w 27"/>
                <a:gd name="T15" fmla="*/ 14 h 14"/>
                <a:gd name="T16" fmla="*/ 14 w 27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4">
                  <a:moveTo>
                    <a:pt x="14" y="7"/>
                  </a:moveTo>
                  <a:lnTo>
                    <a:pt x="20" y="14"/>
                  </a:lnTo>
                  <a:lnTo>
                    <a:pt x="27" y="7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285"/>
            <p:cNvSpPr>
              <a:spLocks/>
            </p:cNvSpPr>
            <p:nvPr/>
          </p:nvSpPr>
          <p:spPr bwMode="auto">
            <a:xfrm>
              <a:off x="6659448" y="2871944"/>
              <a:ext cx="125377" cy="67511"/>
            </a:xfrm>
            <a:custGeom>
              <a:avLst/>
              <a:gdLst>
                <a:gd name="T0" fmla="*/ 6 w 22"/>
                <a:gd name="T1" fmla="*/ 12 h 12"/>
                <a:gd name="T2" fmla="*/ 12 w 22"/>
                <a:gd name="T3" fmla="*/ 6 h 12"/>
                <a:gd name="T4" fmla="*/ 18 w 22"/>
                <a:gd name="T5" fmla="*/ 12 h 12"/>
                <a:gd name="T6" fmla="*/ 22 w 22"/>
                <a:gd name="T7" fmla="*/ 8 h 12"/>
                <a:gd name="T8" fmla="*/ 17 w 22"/>
                <a:gd name="T9" fmla="*/ 1 h 12"/>
                <a:gd name="T10" fmla="*/ 12 w 22"/>
                <a:gd name="T11" fmla="*/ 6 h 12"/>
                <a:gd name="T12" fmla="*/ 6 w 22"/>
                <a:gd name="T13" fmla="*/ 0 h 12"/>
                <a:gd name="T14" fmla="*/ 0 w 22"/>
                <a:gd name="T15" fmla="*/ 6 h 12"/>
                <a:gd name="T16" fmla="*/ 6 w 2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2">
                  <a:moveTo>
                    <a:pt x="6" y="12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6"/>
                    <a:pt x="19" y="4"/>
                    <a:pt x="17" y="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286"/>
            <p:cNvSpPr>
              <a:spLocks/>
            </p:cNvSpPr>
            <p:nvPr/>
          </p:nvSpPr>
          <p:spPr bwMode="auto">
            <a:xfrm>
              <a:off x="6794470" y="3006966"/>
              <a:ext cx="110912" cy="67511"/>
            </a:xfrm>
            <a:custGeom>
              <a:avLst/>
              <a:gdLst>
                <a:gd name="T0" fmla="*/ 6 w 20"/>
                <a:gd name="T1" fmla="*/ 0 h 12"/>
                <a:gd name="T2" fmla="*/ 0 w 20"/>
                <a:gd name="T3" fmla="*/ 6 h 12"/>
                <a:gd name="T4" fmla="*/ 6 w 20"/>
                <a:gd name="T5" fmla="*/ 12 h 12"/>
                <a:gd name="T6" fmla="*/ 12 w 20"/>
                <a:gd name="T7" fmla="*/ 6 h 12"/>
                <a:gd name="T8" fmla="*/ 18 w 20"/>
                <a:gd name="T9" fmla="*/ 12 h 12"/>
                <a:gd name="T10" fmla="*/ 20 w 20"/>
                <a:gd name="T11" fmla="*/ 11 h 12"/>
                <a:gd name="T12" fmla="*/ 18 w 20"/>
                <a:gd name="T13" fmla="*/ 8 h 12"/>
                <a:gd name="T14" fmla="*/ 14 w 20"/>
                <a:gd name="T15" fmla="*/ 4 h 12"/>
                <a:gd name="T16" fmla="*/ 12 w 20"/>
                <a:gd name="T17" fmla="*/ 6 h 12"/>
                <a:gd name="T18" fmla="*/ 6 w 20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2">
                  <a:moveTo>
                    <a:pt x="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0"/>
                    <a:pt x="19" y="9"/>
                    <a:pt x="18" y="8"/>
                  </a:cubicBezTo>
                  <a:cubicBezTo>
                    <a:pt x="17" y="7"/>
                    <a:pt x="15" y="6"/>
                    <a:pt x="14" y="4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287"/>
            <p:cNvSpPr>
              <a:spLocks/>
            </p:cNvSpPr>
            <p:nvPr/>
          </p:nvSpPr>
          <p:spPr bwMode="auto">
            <a:xfrm>
              <a:off x="6794470" y="2958744"/>
              <a:ext cx="53046" cy="48222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7 h 9"/>
                <a:gd name="T4" fmla="*/ 3 w 9"/>
                <a:gd name="T5" fmla="*/ 0 h 9"/>
                <a:gd name="T6" fmla="*/ 0 w 9"/>
                <a:gd name="T7" fmla="*/ 3 h 9"/>
                <a:gd name="T8" fmla="*/ 6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7" y="5"/>
                    <a:pt x="5" y="2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288"/>
            <p:cNvSpPr>
              <a:spLocks/>
            </p:cNvSpPr>
            <p:nvPr/>
          </p:nvSpPr>
          <p:spPr bwMode="auto">
            <a:xfrm>
              <a:off x="6659448" y="2939455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289"/>
            <p:cNvSpPr>
              <a:spLocks/>
            </p:cNvSpPr>
            <p:nvPr/>
          </p:nvSpPr>
          <p:spPr bwMode="auto">
            <a:xfrm>
              <a:off x="6794470" y="3146811"/>
              <a:ext cx="135022" cy="67511"/>
            </a:xfrm>
            <a:custGeom>
              <a:avLst/>
              <a:gdLst>
                <a:gd name="T0" fmla="*/ 7 w 28"/>
                <a:gd name="T1" fmla="*/ 0 h 14"/>
                <a:gd name="T2" fmla="*/ 0 w 28"/>
                <a:gd name="T3" fmla="*/ 7 h 14"/>
                <a:gd name="T4" fmla="*/ 7 w 28"/>
                <a:gd name="T5" fmla="*/ 14 h 14"/>
                <a:gd name="T6" fmla="*/ 14 w 28"/>
                <a:gd name="T7" fmla="*/ 7 h 14"/>
                <a:gd name="T8" fmla="*/ 21 w 28"/>
                <a:gd name="T9" fmla="*/ 14 h 14"/>
                <a:gd name="T10" fmla="*/ 28 w 28"/>
                <a:gd name="T11" fmla="*/ 7 h 14"/>
                <a:gd name="T12" fmla="*/ 21 w 28"/>
                <a:gd name="T13" fmla="*/ 0 h 14"/>
                <a:gd name="T14" fmla="*/ 14 w 28"/>
                <a:gd name="T15" fmla="*/ 7 h 14"/>
                <a:gd name="T16" fmla="*/ 7 w 2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4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21" y="14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290"/>
            <p:cNvSpPr>
              <a:spLocks/>
            </p:cNvSpPr>
            <p:nvPr/>
          </p:nvSpPr>
          <p:spPr bwMode="auto">
            <a:xfrm>
              <a:off x="6659448" y="2804433"/>
              <a:ext cx="67511" cy="67511"/>
            </a:xfrm>
            <a:custGeom>
              <a:avLst/>
              <a:gdLst>
                <a:gd name="T0" fmla="*/ 14 w 14"/>
                <a:gd name="T1" fmla="*/ 7 h 14"/>
                <a:gd name="T2" fmla="*/ 7 w 14"/>
                <a:gd name="T3" fmla="*/ 0 h 14"/>
                <a:gd name="T4" fmla="*/ 0 w 14"/>
                <a:gd name="T5" fmla="*/ 7 h 14"/>
                <a:gd name="T6" fmla="*/ 7 w 14"/>
                <a:gd name="T7" fmla="*/ 14 h 14"/>
                <a:gd name="T8" fmla="*/ 14 w 14"/>
                <a:gd name="T9" fmla="*/ 7 h 14"/>
                <a:gd name="T10" fmla="*/ 14 w 14"/>
                <a:gd name="T11" fmla="*/ 7 h 14"/>
                <a:gd name="T12" fmla="*/ 14 w 14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291"/>
            <p:cNvSpPr>
              <a:spLocks/>
            </p:cNvSpPr>
            <p:nvPr/>
          </p:nvSpPr>
          <p:spPr bwMode="auto">
            <a:xfrm>
              <a:off x="6929491" y="3156456"/>
              <a:ext cx="38578" cy="115733"/>
            </a:xfrm>
            <a:custGeom>
              <a:avLst/>
              <a:gdLst>
                <a:gd name="T0" fmla="*/ 6 w 7"/>
                <a:gd name="T1" fmla="*/ 10 h 21"/>
                <a:gd name="T2" fmla="*/ 0 w 7"/>
                <a:gd name="T3" fmla="*/ 16 h 21"/>
                <a:gd name="T4" fmla="*/ 5 w 7"/>
                <a:gd name="T5" fmla="*/ 21 h 21"/>
                <a:gd name="T6" fmla="*/ 5 w 7"/>
                <a:gd name="T7" fmla="*/ 0 h 21"/>
                <a:gd name="T8" fmla="*/ 0 w 7"/>
                <a:gd name="T9" fmla="*/ 4 h 21"/>
                <a:gd name="T10" fmla="*/ 6 w 7"/>
                <a:gd name="T11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1">
                  <a:moveTo>
                    <a:pt x="6" y="1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14"/>
                    <a:pt x="7" y="7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292"/>
            <p:cNvSpPr>
              <a:spLocks/>
            </p:cNvSpPr>
            <p:nvPr/>
          </p:nvSpPr>
          <p:spPr bwMode="auto">
            <a:xfrm>
              <a:off x="6794470" y="3074477"/>
              <a:ext cx="135022" cy="72335"/>
            </a:xfrm>
            <a:custGeom>
              <a:avLst/>
              <a:gdLst>
                <a:gd name="T0" fmla="*/ 7 w 28"/>
                <a:gd name="T1" fmla="*/ 0 h 15"/>
                <a:gd name="T2" fmla="*/ 0 w 28"/>
                <a:gd name="T3" fmla="*/ 8 h 15"/>
                <a:gd name="T4" fmla="*/ 7 w 28"/>
                <a:gd name="T5" fmla="*/ 15 h 15"/>
                <a:gd name="T6" fmla="*/ 14 w 28"/>
                <a:gd name="T7" fmla="*/ 8 h 15"/>
                <a:gd name="T8" fmla="*/ 21 w 28"/>
                <a:gd name="T9" fmla="*/ 15 h 15"/>
                <a:gd name="T10" fmla="*/ 28 w 28"/>
                <a:gd name="T11" fmla="*/ 8 h 15"/>
                <a:gd name="T12" fmla="*/ 21 w 28"/>
                <a:gd name="T13" fmla="*/ 0 h 15"/>
                <a:gd name="T14" fmla="*/ 14 w 28"/>
                <a:gd name="T15" fmla="*/ 8 h 15"/>
                <a:gd name="T16" fmla="*/ 7 w 28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7" y="0"/>
                  </a:moveTo>
                  <a:lnTo>
                    <a:pt x="0" y="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8" y="8"/>
                  </a:lnTo>
                  <a:lnTo>
                    <a:pt x="21" y="0"/>
                  </a:lnTo>
                  <a:lnTo>
                    <a:pt x="14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293"/>
            <p:cNvSpPr>
              <a:spLocks/>
            </p:cNvSpPr>
            <p:nvPr/>
          </p:nvSpPr>
          <p:spPr bwMode="auto">
            <a:xfrm>
              <a:off x="6321894" y="3074477"/>
              <a:ext cx="72334" cy="72335"/>
            </a:xfrm>
            <a:custGeom>
              <a:avLst/>
              <a:gdLst>
                <a:gd name="T0" fmla="*/ 7 w 13"/>
                <a:gd name="T1" fmla="*/ 12 h 12"/>
                <a:gd name="T2" fmla="*/ 13 w 13"/>
                <a:gd name="T3" fmla="*/ 6 h 12"/>
                <a:gd name="T4" fmla="*/ 7 w 13"/>
                <a:gd name="T5" fmla="*/ 0 h 12"/>
                <a:gd name="T6" fmla="*/ 1 w 13"/>
                <a:gd name="T7" fmla="*/ 6 h 12"/>
                <a:gd name="T8" fmla="*/ 1 w 13"/>
                <a:gd name="T9" fmla="*/ 6 h 12"/>
                <a:gd name="T10" fmla="*/ 0 w 13"/>
                <a:gd name="T11" fmla="*/ 7 h 12"/>
                <a:gd name="T12" fmla="*/ 1 w 13"/>
                <a:gd name="T13" fmla="*/ 6 h 12"/>
                <a:gd name="T14" fmla="*/ 7 w 1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7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294"/>
            <p:cNvSpPr>
              <a:spLocks/>
            </p:cNvSpPr>
            <p:nvPr/>
          </p:nvSpPr>
          <p:spPr bwMode="auto">
            <a:xfrm>
              <a:off x="6350828" y="3349344"/>
              <a:ext cx="564199" cy="62690"/>
            </a:xfrm>
            <a:custGeom>
              <a:avLst/>
              <a:gdLst>
                <a:gd name="T0" fmla="*/ 92 w 101"/>
                <a:gd name="T1" fmla="*/ 6 h 11"/>
                <a:gd name="T2" fmla="*/ 86 w 101"/>
                <a:gd name="T3" fmla="*/ 0 h 11"/>
                <a:gd name="T4" fmla="*/ 80 w 101"/>
                <a:gd name="T5" fmla="*/ 6 h 11"/>
                <a:gd name="T6" fmla="*/ 74 w 101"/>
                <a:gd name="T7" fmla="*/ 0 h 11"/>
                <a:gd name="T8" fmla="*/ 68 w 101"/>
                <a:gd name="T9" fmla="*/ 6 h 11"/>
                <a:gd name="T10" fmla="*/ 62 w 101"/>
                <a:gd name="T11" fmla="*/ 0 h 11"/>
                <a:gd name="T12" fmla="*/ 56 w 101"/>
                <a:gd name="T13" fmla="*/ 6 h 11"/>
                <a:gd name="T14" fmla="*/ 50 w 101"/>
                <a:gd name="T15" fmla="*/ 0 h 11"/>
                <a:gd name="T16" fmla="*/ 44 w 101"/>
                <a:gd name="T17" fmla="*/ 6 h 11"/>
                <a:gd name="T18" fmla="*/ 38 w 101"/>
                <a:gd name="T19" fmla="*/ 0 h 11"/>
                <a:gd name="T20" fmla="*/ 32 w 101"/>
                <a:gd name="T21" fmla="*/ 6 h 11"/>
                <a:gd name="T22" fmla="*/ 26 w 101"/>
                <a:gd name="T23" fmla="*/ 0 h 11"/>
                <a:gd name="T24" fmla="*/ 20 w 101"/>
                <a:gd name="T25" fmla="*/ 6 h 11"/>
                <a:gd name="T26" fmla="*/ 14 w 101"/>
                <a:gd name="T27" fmla="*/ 0 h 11"/>
                <a:gd name="T28" fmla="*/ 8 w 101"/>
                <a:gd name="T29" fmla="*/ 6 h 11"/>
                <a:gd name="T30" fmla="*/ 2 w 101"/>
                <a:gd name="T31" fmla="*/ 0 h 11"/>
                <a:gd name="T32" fmla="*/ 0 w 101"/>
                <a:gd name="T33" fmla="*/ 2 h 11"/>
                <a:gd name="T34" fmla="*/ 8 w 101"/>
                <a:gd name="T35" fmla="*/ 11 h 11"/>
                <a:gd name="T36" fmla="*/ 93 w 101"/>
                <a:gd name="T37" fmla="*/ 11 h 11"/>
                <a:gd name="T38" fmla="*/ 101 w 101"/>
                <a:gd name="T39" fmla="*/ 3 h 11"/>
                <a:gd name="T40" fmla="*/ 98 w 101"/>
                <a:gd name="T41" fmla="*/ 0 h 11"/>
                <a:gd name="T42" fmla="*/ 92 w 101"/>
                <a:gd name="T4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11">
                  <a:moveTo>
                    <a:pt x="92" y="6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8"/>
                    <a:pt x="8" y="11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6" y="8"/>
                    <a:pt x="98" y="6"/>
                    <a:pt x="101" y="3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2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295"/>
            <p:cNvSpPr>
              <a:spLocks/>
            </p:cNvSpPr>
            <p:nvPr/>
          </p:nvSpPr>
          <p:spPr bwMode="auto">
            <a:xfrm>
              <a:off x="6929491" y="3291477"/>
              <a:ext cx="24113" cy="33757"/>
            </a:xfrm>
            <a:custGeom>
              <a:avLst/>
              <a:gdLst>
                <a:gd name="T0" fmla="*/ 0 w 4"/>
                <a:gd name="T1" fmla="*/ 4 h 6"/>
                <a:gd name="T2" fmla="*/ 1 w 4"/>
                <a:gd name="T3" fmla="*/ 6 h 6"/>
                <a:gd name="T4" fmla="*/ 4 w 4"/>
                <a:gd name="T5" fmla="*/ 0 h 6"/>
                <a:gd name="T6" fmla="*/ 0 w 4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4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3" y="2"/>
                    <a:pt x="4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296"/>
            <p:cNvSpPr>
              <a:spLocks/>
            </p:cNvSpPr>
            <p:nvPr/>
          </p:nvSpPr>
          <p:spPr bwMode="auto">
            <a:xfrm>
              <a:off x="6355651" y="3035899"/>
              <a:ext cx="38578" cy="38578"/>
            </a:xfrm>
            <a:custGeom>
              <a:avLst/>
              <a:gdLst>
                <a:gd name="T0" fmla="*/ 7 w 7"/>
                <a:gd name="T1" fmla="*/ 1 h 7"/>
                <a:gd name="T2" fmla="*/ 5 w 7"/>
                <a:gd name="T3" fmla="*/ 0 h 7"/>
                <a:gd name="T4" fmla="*/ 2 w 7"/>
                <a:gd name="T5" fmla="*/ 3 h 7"/>
                <a:gd name="T6" fmla="*/ 0 w 7"/>
                <a:gd name="T7" fmla="*/ 6 h 7"/>
                <a:gd name="T8" fmla="*/ 1 w 7"/>
                <a:gd name="T9" fmla="*/ 7 h 7"/>
                <a:gd name="T10" fmla="*/ 7 w 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297"/>
            <p:cNvSpPr>
              <a:spLocks/>
            </p:cNvSpPr>
            <p:nvPr/>
          </p:nvSpPr>
          <p:spPr bwMode="auto">
            <a:xfrm>
              <a:off x="6292961" y="3214322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2 w 18"/>
                <a:gd name="T11" fmla="*/ 11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7"/>
                    <a:pt x="2" y="11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298"/>
            <p:cNvSpPr>
              <a:spLocks/>
            </p:cNvSpPr>
            <p:nvPr/>
          </p:nvSpPr>
          <p:spPr bwMode="auto">
            <a:xfrm>
              <a:off x="6307429" y="3281833"/>
              <a:ext cx="86800" cy="67511"/>
            </a:xfrm>
            <a:custGeom>
              <a:avLst/>
              <a:gdLst>
                <a:gd name="T0" fmla="*/ 9 w 15"/>
                <a:gd name="T1" fmla="*/ 12 h 12"/>
                <a:gd name="T2" fmla="*/ 15 w 15"/>
                <a:gd name="T3" fmla="*/ 6 h 12"/>
                <a:gd name="T4" fmla="*/ 9 w 15"/>
                <a:gd name="T5" fmla="*/ 0 h 12"/>
                <a:gd name="T6" fmla="*/ 3 w 15"/>
                <a:gd name="T7" fmla="*/ 6 h 12"/>
                <a:gd name="T8" fmla="*/ 0 w 15"/>
                <a:gd name="T9" fmla="*/ 4 h 12"/>
                <a:gd name="T10" fmla="*/ 2 w 15"/>
                <a:gd name="T11" fmla="*/ 7 h 12"/>
                <a:gd name="T12" fmla="*/ 3 w 15"/>
                <a:gd name="T13" fmla="*/ 6 h 12"/>
                <a:gd name="T14" fmla="*/ 9 w 15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9" y="12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299"/>
            <p:cNvSpPr>
              <a:spLocks/>
            </p:cNvSpPr>
            <p:nvPr/>
          </p:nvSpPr>
          <p:spPr bwMode="auto">
            <a:xfrm>
              <a:off x="6548539" y="2761035"/>
              <a:ext cx="159134" cy="43401"/>
            </a:xfrm>
            <a:custGeom>
              <a:avLst/>
              <a:gdLst>
                <a:gd name="T0" fmla="*/ 8 w 28"/>
                <a:gd name="T1" fmla="*/ 2 h 8"/>
                <a:gd name="T2" fmla="*/ 14 w 28"/>
                <a:gd name="T3" fmla="*/ 8 h 8"/>
                <a:gd name="T4" fmla="*/ 20 w 28"/>
                <a:gd name="T5" fmla="*/ 2 h 8"/>
                <a:gd name="T6" fmla="*/ 26 w 28"/>
                <a:gd name="T7" fmla="*/ 8 h 8"/>
                <a:gd name="T8" fmla="*/ 28 w 28"/>
                <a:gd name="T9" fmla="*/ 6 h 8"/>
                <a:gd name="T10" fmla="*/ 25 w 28"/>
                <a:gd name="T11" fmla="*/ 0 h 8"/>
                <a:gd name="T12" fmla="*/ 2 w 28"/>
                <a:gd name="T13" fmla="*/ 0 h 8"/>
                <a:gd name="T14" fmla="*/ 0 w 28"/>
                <a:gd name="T15" fmla="*/ 6 h 8"/>
                <a:gd name="T16" fmla="*/ 2 w 28"/>
                <a:gd name="T17" fmla="*/ 8 h 8"/>
                <a:gd name="T18" fmla="*/ 8 w 2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8" y="2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4"/>
                    <a:pt x="26" y="2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300"/>
            <p:cNvSpPr>
              <a:spLocks/>
            </p:cNvSpPr>
            <p:nvPr/>
          </p:nvSpPr>
          <p:spPr bwMode="auto">
            <a:xfrm>
              <a:off x="6292961" y="3146811"/>
              <a:ext cx="101268" cy="67511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2 w 18"/>
                <a:gd name="T5" fmla="*/ 0 h 12"/>
                <a:gd name="T6" fmla="*/ 6 w 18"/>
                <a:gd name="T7" fmla="*/ 6 h 12"/>
                <a:gd name="T8" fmla="*/ 2 w 18"/>
                <a:gd name="T9" fmla="*/ 2 h 12"/>
                <a:gd name="T10" fmla="*/ 0 w 18"/>
                <a:gd name="T11" fmla="*/ 12 h 12"/>
                <a:gd name="T12" fmla="*/ 6 w 18"/>
                <a:gd name="T13" fmla="*/ 6 h 12"/>
                <a:gd name="T14" fmla="*/ 12 w 18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301"/>
            <p:cNvSpPr>
              <a:spLocks/>
            </p:cNvSpPr>
            <p:nvPr/>
          </p:nvSpPr>
          <p:spPr bwMode="auto">
            <a:xfrm>
              <a:off x="6929491" y="3113054"/>
              <a:ext cx="19289" cy="14468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302"/>
            <p:cNvSpPr>
              <a:spLocks/>
            </p:cNvSpPr>
            <p:nvPr/>
          </p:nvSpPr>
          <p:spPr bwMode="auto">
            <a:xfrm>
              <a:off x="5752875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303"/>
            <p:cNvSpPr>
              <a:spLocks/>
            </p:cNvSpPr>
            <p:nvPr/>
          </p:nvSpPr>
          <p:spPr bwMode="auto">
            <a:xfrm>
              <a:off x="5873432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304"/>
            <p:cNvSpPr>
              <a:spLocks/>
            </p:cNvSpPr>
            <p:nvPr/>
          </p:nvSpPr>
          <p:spPr bwMode="auto">
            <a:xfrm>
              <a:off x="5998809" y="4149829"/>
              <a:ext cx="43401" cy="168779"/>
            </a:xfrm>
            <a:custGeom>
              <a:avLst/>
              <a:gdLst>
                <a:gd name="T0" fmla="*/ 8 w 8"/>
                <a:gd name="T1" fmla="*/ 1 h 30"/>
                <a:gd name="T2" fmla="*/ 4 w 8"/>
                <a:gd name="T3" fmla="*/ 0 h 30"/>
                <a:gd name="T4" fmla="*/ 0 w 8"/>
                <a:gd name="T5" fmla="*/ 1 h 30"/>
                <a:gd name="T6" fmla="*/ 0 w 8"/>
                <a:gd name="T7" fmla="*/ 30 h 30"/>
                <a:gd name="T8" fmla="*/ 8 w 8"/>
                <a:gd name="T9" fmla="*/ 30 h 30"/>
                <a:gd name="T10" fmla="*/ 8 w 8"/>
                <a:gd name="T11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0">
                  <a:moveTo>
                    <a:pt x="8" y="1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305"/>
            <p:cNvSpPr>
              <a:spLocks/>
            </p:cNvSpPr>
            <p:nvPr/>
          </p:nvSpPr>
          <p:spPr bwMode="auto">
            <a:xfrm>
              <a:off x="5984341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1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306"/>
            <p:cNvSpPr>
              <a:spLocks/>
            </p:cNvSpPr>
            <p:nvPr/>
          </p:nvSpPr>
          <p:spPr bwMode="auto">
            <a:xfrm>
              <a:off x="5830030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7" y="8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307"/>
            <p:cNvSpPr>
              <a:spLocks/>
            </p:cNvSpPr>
            <p:nvPr/>
          </p:nvSpPr>
          <p:spPr bwMode="auto">
            <a:xfrm>
              <a:off x="5670899" y="4443982"/>
              <a:ext cx="168778" cy="86800"/>
            </a:xfrm>
            <a:custGeom>
              <a:avLst/>
              <a:gdLst>
                <a:gd name="T0" fmla="*/ 14 w 30"/>
                <a:gd name="T1" fmla="*/ 3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3"/>
                  </a:moveTo>
                  <a:cubicBezTo>
                    <a:pt x="20" y="3"/>
                    <a:pt x="26" y="8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308"/>
            <p:cNvSpPr>
              <a:spLocks/>
            </p:cNvSpPr>
            <p:nvPr/>
          </p:nvSpPr>
          <p:spPr bwMode="auto">
            <a:xfrm>
              <a:off x="4436417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309"/>
            <p:cNvSpPr>
              <a:spLocks/>
            </p:cNvSpPr>
            <p:nvPr/>
          </p:nvSpPr>
          <p:spPr bwMode="auto">
            <a:xfrm>
              <a:off x="4335149" y="4207695"/>
              <a:ext cx="106088" cy="57866"/>
            </a:xfrm>
            <a:custGeom>
              <a:avLst/>
              <a:gdLst>
                <a:gd name="T0" fmla="*/ 9 w 19"/>
                <a:gd name="T1" fmla="*/ 2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2"/>
                  </a:moveTo>
                  <a:cubicBezTo>
                    <a:pt x="13" y="2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310"/>
            <p:cNvSpPr>
              <a:spLocks/>
            </p:cNvSpPr>
            <p:nvPr/>
          </p:nvSpPr>
          <p:spPr bwMode="auto">
            <a:xfrm>
              <a:off x="4243529" y="4207695"/>
              <a:ext cx="96444" cy="57866"/>
            </a:xfrm>
            <a:custGeom>
              <a:avLst/>
              <a:gdLst>
                <a:gd name="T0" fmla="*/ 8 w 18"/>
                <a:gd name="T1" fmla="*/ 2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2"/>
                  </a:moveTo>
                  <a:cubicBezTo>
                    <a:pt x="12" y="2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Freeform 311"/>
            <p:cNvSpPr>
              <a:spLocks/>
            </p:cNvSpPr>
            <p:nvPr/>
          </p:nvSpPr>
          <p:spPr bwMode="auto">
            <a:xfrm>
              <a:off x="4436417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312"/>
            <p:cNvSpPr>
              <a:spLocks/>
            </p:cNvSpPr>
            <p:nvPr/>
          </p:nvSpPr>
          <p:spPr bwMode="auto">
            <a:xfrm>
              <a:off x="4335149" y="4304139"/>
              <a:ext cx="106088" cy="53046"/>
            </a:xfrm>
            <a:custGeom>
              <a:avLst/>
              <a:gdLst>
                <a:gd name="T0" fmla="*/ 9 w 19"/>
                <a:gd name="T1" fmla="*/ 3 h 10"/>
                <a:gd name="T2" fmla="*/ 17 w 19"/>
                <a:gd name="T3" fmla="*/ 10 h 10"/>
                <a:gd name="T4" fmla="*/ 19 w 19"/>
                <a:gd name="T5" fmla="*/ 10 h 10"/>
                <a:gd name="T6" fmla="*/ 10 w 19"/>
                <a:gd name="T7" fmla="*/ 0 h 10"/>
                <a:gd name="T8" fmla="*/ 0 w 19"/>
                <a:gd name="T9" fmla="*/ 10 h 10"/>
                <a:gd name="T10" fmla="*/ 1 w 19"/>
                <a:gd name="T11" fmla="*/ 10 h 10"/>
                <a:gd name="T12" fmla="*/ 9 w 19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9" y="3"/>
                  </a:moveTo>
                  <a:cubicBezTo>
                    <a:pt x="13" y="3"/>
                    <a:pt x="17" y="6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5" y="3"/>
                    <a:pt x="9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313"/>
            <p:cNvSpPr>
              <a:spLocks/>
            </p:cNvSpPr>
            <p:nvPr/>
          </p:nvSpPr>
          <p:spPr bwMode="auto">
            <a:xfrm>
              <a:off x="4243529" y="4304139"/>
              <a:ext cx="96444" cy="53046"/>
            </a:xfrm>
            <a:custGeom>
              <a:avLst/>
              <a:gdLst>
                <a:gd name="T0" fmla="*/ 8 w 18"/>
                <a:gd name="T1" fmla="*/ 3 h 10"/>
                <a:gd name="T2" fmla="*/ 16 w 18"/>
                <a:gd name="T3" fmla="*/ 10 h 10"/>
                <a:gd name="T4" fmla="*/ 18 w 18"/>
                <a:gd name="T5" fmla="*/ 10 h 10"/>
                <a:gd name="T6" fmla="*/ 9 w 18"/>
                <a:gd name="T7" fmla="*/ 0 h 10"/>
                <a:gd name="T8" fmla="*/ 0 w 18"/>
                <a:gd name="T9" fmla="*/ 10 h 10"/>
                <a:gd name="T10" fmla="*/ 0 w 18"/>
                <a:gd name="T11" fmla="*/ 10 h 10"/>
                <a:gd name="T12" fmla="*/ 8 w 1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8" y="3"/>
                  </a:moveTo>
                  <a:cubicBezTo>
                    <a:pt x="12" y="3"/>
                    <a:pt x="16" y="6"/>
                    <a:pt x="16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4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6"/>
                    <a:pt x="4" y="3"/>
                    <a:pt x="8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314"/>
            <p:cNvSpPr>
              <a:spLocks/>
            </p:cNvSpPr>
            <p:nvPr/>
          </p:nvSpPr>
          <p:spPr bwMode="auto">
            <a:xfrm>
              <a:off x="4436417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315"/>
            <p:cNvSpPr>
              <a:spLocks/>
            </p:cNvSpPr>
            <p:nvPr/>
          </p:nvSpPr>
          <p:spPr bwMode="auto">
            <a:xfrm>
              <a:off x="4335149" y="4405404"/>
              <a:ext cx="106088" cy="48222"/>
            </a:xfrm>
            <a:custGeom>
              <a:avLst/>
              <a:gdLst>
                <a:gd name="T0" fmla="*/ 9 w 19"/>
                <a:gd name="T1" fmla="*/ 2 h 9"/>
                <a:gd name="T2" fmla="*/ 17 w 19"/>
                <a:gd name="T3" fmla="*/ 9 h 9"/>
                <a:gd name="T4" fmla="*/ 19 w 19"/>
                <a:gd name="T5" fmla="*/ 9 h 9"/>
                <a:gd name="T6" fmla="*/ 10 w 19"/>
                <a:gd name="T7" fmla="*/ 0 h 9"/>
                <a:gd name="T8" fmla="*/ 0 w 19"/>
                <a:gd name="T9" fmla="*/ 9 h 9"/>
                <a:gd name="T10" fmla="*/ 1 w 19"/>
                <a:gd name="T11" fmla="*/ 9 h 9"/>
                <a:gd name="T12" fmla="*/ 9 w 19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9" y="2"/>
                  </a:moveTo>
                  <a:cubicBezTo>
                    <a:pt x="13" y="2"/>
                    <a:pt x="17" y="5"/>
                    <a:pt x="17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5"/>
                    <a:pt x="5" y="2"/>
                    <a:pt x="9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316"/>
            <p:cNvSpPr>
              <a:spLocks/>
            </p:cNvSpPr>
            <p:nvPr/>
          </p:nvSpPr>
          <p:spPr bwMode="auto">
            <a:xfrm>
              <a:off x="4243529" y="4405404"/>
              <a:ext cx="96444" cy="48222"/>
            </a:xfrm>
            <a:custGeom>
              <a:avLst/>
              <a:gdLst>
                <a:gd name="T0" fmla="*/ 8 w 18"/>
                <a:gd name="T1" fmla="*/ 2 h 9"/>
                <a:gd name="T2" fmla="*/ 16 w 18"/>
                <a:gd name="T3" fmla="*/ 9 h 9"/>
                <a:gd name="T4" fmla="*/ 18 w 18"/>
                <a:gd name="T5" fmla="*/ 9 h 9"/>
                <a:gd name="T6" fmla="*/ 9 w 18"/>
                <a:gd name="T7" fmla="*/ 0 h 9"/>
                <a:gd name="T8" fmla="*/ 0 w 18"/>
                <a:gd name="T9" fmla="*/ 9 h 9"/>
                <a:gd name="T10" fmla="*/ 0 w 18"/>
                <a:gd name="T11" fmla="*/ 9 h 9"/>
                <a:gd name="T12" fmla="*/ 8 w 18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8" y="2"/>
                  </a:moveTo>
                  <a:cubicBezTo>
                    <a:pt x="12" y="2"/>
                    <a:pt x="16" y="5"/>
                    <a:pt x="1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5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317"/>
            <p:cNvSpPr>
              <a:spLocks/>
            </p:cNvSpPr>
            <p:nvPr/>
          </p:nvSpPr>
          <p:spPr bwMode="auto">
            <a:xfrm>
              <a:off x="5984341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2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1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318"/>
            <p:cNvSpPr>
              <a:spLocks/>
            </p:cNvSpPr>
            <p:nvPr/>
          </p:nvSpPr>
          <p:spPr bwMode="auto">
            <a:xfrm>
              <a:off x="5830030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7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7" y="9"/>
                    <a:pt x="27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9"/>
                    <a:pt x="8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319"/>
            <p:cNvSpPr>
              <a:spLocks/>
            </p:cNvSpPr>
            <p:nvPr/>
          </p:nvSpPr>
          <p:spPr bwMode="auto">
            <a:xfrm>
              <a:off x="5670899" y="4554894"/>
              <a:ext cx="168778" cy="86800"/>
            </a:xfrm>
            <a:custGeom>
              <a:avLst/>
              <a:gdLst>
                <a:gd name="T0" fmla="*/ 14 w 30"/>
                <a:gd name="T1" fmla="*/ 4 h 15"/>
                <a:gd name="T2" fmla="*/ 26 w 30"/>
                <a:gd name="T3" fmla="*/ 15 h 15"/>
                <a:gd name="T4" fmla="*/ 30 w 30"/>
                <a:gd name="T5" fmla="*/ 15 h 15"/>
                <a:gd name="T6" fmla="*/ 15 w 30"/>
                <a:gd name="T7" fmla="*/ 0 h 15"/>
                <a:gd name="T8" fmla="*/ 0 w 30"/>
                <a:gd name="T9" fmla="*/ 15 h 15"/>
                <a:gd name="T10" fmla="*/ 1 w 30"/>
                <a:gd name="T11" fmla="*/ 15 h 15"/>
                <a:gd name="T12" fmla="*/ 14 w 30"/>
                <a:gd name="T1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14" y="4"/>
                  </a:moveTo>
                  <a:cubicBezTo>
                    <a:pt x="20" y="4"/>
                    <a:pt x="26" y="9"/>
                    <a:pt x="26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9"/>
                    <a:pt x="7" y="4"/>
                    <a:pt x="14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320"/>
            <p:cNvSpPr>
              <a:spLocks/>
            </p:cNvSpPr>
            <p:nvPr/>
          </p:nvSpPr>
          <p:spPr bwMode="auto">
            <a:xfrm>
              <a:off x="5984341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7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2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1" y="3"/>
                    <a:pt x="27" y="8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8"/>
                    <a:pt x="8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322"/>
            <p:cNvSpPr>
              <a:spLocks/>
            </p:cNvSpPr>
            <p:nvPr/>
          </p:nvSpPr>
          <p:spPr bwMode="auto">
            <a:xfrm>
              <a:off x="5670899" y="4675447"/>
              <a:ext cx="168778" cy="77155"/>
            </a:xfrm>
            <a:custGeom>
              <a:avLst/>
              <a:gdLst>
                <a:gd name="T0" fmla="*/ 14 w 30"/>
                <a:gd name="T1" fmla="*/ 3 h 14"/>
                <a:gd name="T2" fmla="*/ 26 w 30"/>
                <a:gd name="T3" fmla="*/ 14 h 14"/>
                <a:gd name="T4" fmla="*/ 30 w 30"/>
                <a:gd name="T5" fmla="*/ 14 h 14"/>
                <a:gd name="T6" fmla="*/ 15 w 30"/>
                <a:gd name="T7" fmla="*/ 0 h 14"/>
                <a:gd name="T8" fmla="*/ 0 w 30"/>
                <a:gd name="T9" fmla="*/ 14 h 14"/>
                <a:gd name="T10" fmla="*/ 1 w 30"/>
                <a:gd name="T11" fmla="*/ 14 h 14"/>
                <a:gd name="T12" fmla="*/ 14 w 30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4">
                  <a:moveTo>
                    <a:pt x="14" y="3"/>
                  </a:moveTo>
                  <a:cubicBezTo>
                    <a:pt x="20" y="3"/>
                    <a:pt x="26" y="8"/>
                    <a:pt x="2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8"/>
                    <a:pt x="7" y="3"/>
                    <a:pt x="14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323"/>
            <p:cNvSpPr>
              <a:spLocks/>
            </p:cNvSpPr>
            <p:nvPr/>
          </p:nvSpPr>
          <p:spPr bwMode="auto">
            <a:xfrm>
              <a:off x="5261011" y="4236628"/>
              <a:ext cx="77155" cy="110912"/>
            </a:xfrm>
            <a:custGeom>
              <a:avLst/>
              <a:gdLst>
                <a:gd name="T0" fmla="*/ 8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8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324"/>
            <p:cNvSpPr>
              <a:spLocks/>
            </p:cNvSpPr>
            <p:nvPr/>
          </p:nvSpPr>
          <p:spPr bwMode="auto">
            <a:xfrm>
              <a:off x="5429789" y="4236628"/>
              <a:ext cx="77155" cy="110912"/>
            </a:xfrm>
            <a:custGeom>
              <a:avLst/>
              <a:gdLst>
                <a:gd name="T0" fmla="*/ 9 w 16"/>
                <a:gd name="T1" fmla="*/ 0 h 23"/>
                <a:gd name="T2" fmla="*/ 0 w 16"/>
                <a:gd name="T3" fmla="*/ 23 h 23"/>
                <a:gd name="T4" fmla="*/ 16 w 16"/>
                <a:gd name="T5" fmla="*/ 23 h 23"/>
                <a:gd name="T6" fmla="*/ 9 w 1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3">
                  <a:moveTo>
                    <a:pt x="9" y="0"/>
                  </a:moveTo>
                  <a:lnTo>
                    <a:pt x="0" y="23"/>
                  </a:lnTo>
                  <a:lnTo>
                    <a:pt x="16" y="2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Freeform 325"/>
            <p:cNvSpPr>
              <a:spLocks/>
            </p:cNvSpPr>
            <p:nvPr/>
          </p:nvSpPr>
          <p:spPr bwMode="auto">
            <a:xfrm>
              <a:off x="5603388" y="4236628"/>
              <a:ext cx="72334" cy="110912"/>
            </a:xfrm>
            <a:custGeom>
              <a:avLst/>
              <a:gdLst>
                <a:gd name="T0" fmla="*/ 7 w 15"/>
                <a:gd name="T1" fmla="*/ 0 h 23"/>
                <a:gd name="T2" fmla="*/ 0 w 15"/>
                <a:gd name="T3" fmla="*/ 23 h 23"/>
                <a:gd name="T4" fmla="*/ 15 w 15"/>
                <a:gd name="T5" fmla="*/ 23 h 23"/>
                <a:gd name="T6" fmla="*/ 7 w 15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3">
                  <a:moveTo>
                    <a:pt x="7" y="0"/>
                  </a:moveTo>
                  <a:lnTo>
                    <a:pt x="0" y="23"/>
                  </a:lnTo>
                  <a:lnTo>
                    <a:pt x="15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Rectangle 327"/>
            <p:cNvSpPr>
              <a:spLocks noChangeArrowheads="1"/>
            </p:cNvSpPr>
            <p:nvPr/>
          </p:nvSpPr>
          <p:spPr bwMode="auto">
            <a:xfrm>
              <a:off x="4195307" y="4583827"/>
              <a:ext cx="385776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Rectangle 328"/>
            <p:cNvSpPr>
              <a:spLocks noChangeArrowheads="1"/>
            </p:cNvSpPr>
            <p:nvPr/>
          </p:nvSpPr>
          <p:spPr bwMode="auto">
            <a:xfrm>
              <a:off x="4195307" y="468027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Rectangle 329"/>
            <p:cNvSpPr>
              <a:spLocks noChangeArrowheads="1"/>
            </p:cNvSpPr>
            <p:nvPr/>
          </p:nvSpPr>
          <p:spPr bwMode="auto">
            <a:xfrm>
              <a:off x="4195307" y="4771891"/>
              <a:ext cx="366487" cy="337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330"/>
            <p:cNvSpPr>
              <a:spLocks noEditPoints="1"/>
            </p:cNvSpPr>
            <p:nvPr/>
          </p:nvSpPr>
          <p:spPr bwMode="auto">
            <a:xfrm>
              <a:off x="5535878" y="1598883"/>
              <a:ext cx="236289" cy="834242"/>
            </a:xfrm>
            <a:custGeom>
              <a:avLst/>
              <a:gdLst>
                <a:gd name="T0" fmla="*/ 4 w 42"/>
                <a:gd name="T1" fmla="*/ 0 h 148"/>
                <a:gd name="T2" fmla="*/ 0 w 42"/>
                <a:gd name="T3" fmla="*/ 0 h 148"/>
                <a:gd name="T4" fmla="*/ 0 w 42"/>
                <a:gd name="T5" fmla="*/ 148 h 148"/>
                <a:gd name="T6" fmla="*/ 42 w 42"/>
                <a:gd name="T7" fmla="*/ 148 h 148"/>
                <a:gd name="T8" fmla="*/ 4 w 42"/>
                <a:gd name="T9" fmla="*/ 0 h 148"/>
                <a:gd name="T10" fmla="*/ 7 w 42"/>
                <a:gd name="T11" fmla="*/ 34 h 148"/>
                <a:gd name="T12" fmla="*/ 5 w 42"/>
                <a:gd name="T13" fmla="*/ 31 h 148"/>
                <a:gd name="T14" fmla="*/ 7 w 42"/>
                <a:gd name="T15" fmla="*/ 29 h 148"/>
                <a:gd name="T16" fmla="*/ 9 w 42"/>
                <a:gd name="T17" fmla="*/ 31 h 148"/>
                <a:gd name="T18" fmla="*/ 7 w 42"/>
                <a:gd name="T19" fmla="*/ 34 h 148"/>
                <a:gd name="T20" fmla="*/ 11 w 42"/>
                <a:gd name="T21" fmla="*/ 52 h 148"/>
                <a:gd name="T22" fmla="*/ 9 w 42"/>
                <a:gd name="T23" fmla="*/ 50 h 148"/>
                <a:gd name="T24" fmla="*/ 11 w 42"/>
                <a:gd name="T25" fmla="*/ 47 h 148"/>
                <a:gd name="T26" fmla="*/ 14 w 42"/>
                <a:gd name="T27" fmla="*/ 50 h 148"/>
                <a:gd name="T28" fmla="*/ 11 w 42"/>
                <a:gd name="T29" fmla="*/ 52 h 148"/>
                <a:gd name="T30" fmla="*/ 16 w 42"/>
                <a:gd name="T31" fmla="*/ 71 h 148"/>
                <a:gd name="T32" fmla="*/ 13 w 42"/>
                <a:gd name="T33" fmla="*/ 69 h 148"/>
                <a:gd name="T34" fmla="*/ 16 w 42"/>
                <a:gd name="T35" fmla="*/ 66 h 148"/>
                <a:gd name="T36" fmla="*/ 18 w 42"/>
                <a:gd name="T37" fmla="*/ 69 h 148"/>
                <a:gd name="T38" fmla="*/ 16 w 42"/>
                <a:gd name="T39" fmla="*/ 71 h 148"/>
                <a:gd name="T40" fmla="*/ 20 w 42"/>
                <a:gd name="T41" fmla="*/ 90 h 148"/>
                <a:gd name="T42" fmla="*/ 18 w 42"/>
                <a:gd name="T43" fmla="*/ 87 h 148"/>
                <a:gd name="T44" fmla="*/ 20 w 42"/>
                <a:gd name="T45" fmla="*/ 85 h 148"/>
                <a:gd name="T46" fmla="*/ 23 w 42"/>
                <a:gd name="T47" fmla="*/ 87 h 148"/>
                <a:gd name="T48" fmla="*/ 20 w 42"/>
                <a:gd name="T49" fmla="*/ 90 h 148"/>
                <a:gd name="T50" fmla="*/ 24 w 42"/>
                <a:gd name="T51" fmla="*/ 108 h 148"/>
                <a:gd name="T52" fmla="*/ 22 w 42"/>
                <a:gd name="T53" fmla="*/ 106 h 148"/>
                <a:gd name="T54" fmla="*/ 24 w 42"/>
                <a:gd name="T55" fmla="*/ 104 h 148"/>
                <a:gd name="T56" fmla="*/ 27 w 42"/>
                <a:gd name="T57" fmla="*/ 106 h 148"/>
                <a:gd name="T58" fmla="*/ 24 w 42"/>
                <a:gd name="T59" fmla="*/ 108 h 148"/>
                <a:gd name="T60" fmla="*/ 29 w 42"/>
                <a:gd name="T61" fmla="*/ 127 h 148"/>
                <a:gd name="T62" fmla="*/ 26 w 42"/>
                <a:gd name="T63" fmla="*/ 125 h 148"/>
                <a:gd name="T64" fmla="*/ 29 w 42"/>
                <a:gd name="T65" fmla="*/ 122 h 148"/>
                <a:gd name="T66" fmla="*/ 31 w 42"/>
                <a:gd name="T67" fmla="*/ 125 h 148"/>
                <a:gd name="T68" fmla="*/ 29 w 42"/>
                <a:gd name="T69" fmla="*/ 127 h 148"/>
                <a:gd name="T70" fmla="*/ 33 w 42"/>
                <a:gd name="T71" fmla="*/ 146 h 148"/>
                <a:gd name="T72" fmla="*/ 31 w 42"/>
                <a:gd name="T73" fmla="*/ 143 h 148"/>
                <a:gd name="T74" fmla="*/ 33 w 42"/>
                <a:gd name="T75" fmla="*/ 141 h 148"/>
                <a:gd name="T76" fmla="*/ 36 w 42"/>
                <a:gd name="T77" fmla="*/ 143 h 148"/>
                <a:gd name="T78" fmla="*/ 33 w 42"/>
                <a:gd name="T7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" h="148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42" y="148"/>
                    <a:pt x="42" y="148"/>
                    <a:pt x="42" y="148"/>
                  </a:cubicBezTo>
                  <a:lnTo>
                    <a:pt x="4" y="0"/>
                  </a:lnTo>
                  <a:close/>
                  <a:moveTo>
                    <a:pt x="7" y="34"/>
                  </a:moveTo>
                  <a:cubicBezTo>
                    <a:pt x="6" y="34"/>
                    <a:pt x="5" y="32"/>
                    <a:pt x="5" y="31"/>
                  </a:cubicBezTo>
                  <a:cubicBezTo>
                    <a:pt x="5" y="30"/>
                    <a:pt x="6" y="29"/>
                    <a:pt x="7" y="29"/>
                  </a:cubicBezTo>
                  <a:cubicBezTo>
                    <a:pt x="8" y="29"/>
                    <a:pt x="9" y="30"/>
                    <a:pt x="9" y="31"/>
                  </a:cubicBezTo>
                  <a:cubicBezTo>
                    <a:pt x="9" y="32"/>
                    <a:pt x="8" y="34"/>
                    <a:pt x="7" y="34"/>
                  </a:cubicBezTo>
                  <a:close/>
                  <a:moveTo>
                    <a:pt x="11" y="52"/>
                  </a:moveTo>
                  <a:cubicBezTo>
                    <a:pt x="10" y="52"/>
                    <a:pt x="9" y="51"/>
                    <a:pt x="9" y="50"/>
                  </a:cubicBezTo>
                  <a:cubicBezTo>
                    <a:pt x="9" y="48"/>
                    <a:pt x="10" y="47"/>
                    <a:pt x="11" y="47"/>
                  </a:cubicBezTo>
                  <a:cubicBezTo>
                    <a:pt x="13" y="47"/>
                    <a:pt x="14" y="48"/>
                    <a:pt x="14" y="50"/>
                  </a:cubicBezTo>
                  <a:cubicBezTo>
                    <a:pt x="14" y="51"/>
                    <a:pt x="13" y="52"/>
                    <a:pt x="11" y="52"/>
                  </a:cubicBezTo>
                  <a:close/>
                  <a:moveTo>
                    <a:pt x="16" y="71"/>
                  </a:moveTo>
                  <a:cubicBezTo>
                    <a:pt x="14" y="71"/>
                    <a:pt x="13" y="70"/>
                    <a:pt x="13" y="69"/>
                  </a:cubicBezTo>
                  <a:cubicBezTo>
                    <a:pt x="13" y="67"/>
                    <a:pt x="14" y="66"/>
                    <a:pt x="16" y="66"/>
                  </a:cubicBezTo>
                  <a:cubicBezTo>
                    <a:pt x="17" y="66"/>
                    <a:pt x="18" y="67"/>
                    <a:pt x="18" y="69"/>
                  </a:cubicBezTo>
                  <a:cubicBezTo>
                    <a:pt x="18" y="70"/>
                    <a:pt x="17" y="71"/>
                    <a:pt x="16" y="71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4" y="108"/>
                  </a:moveTo>
                  <a:cubicBezTo>
                    <a:pt x="23" y="108"/>
                    <a:pt x="22" y="107"/>
                    <a:pt x="22" y="106"/>
                  </a:cubicBezTo>
                  <a:cubicBezTo>
                    <a:pt x="22" y="105"/>
                    <a:pt x="23" y="104"/>
                    <a:pt x="24" y="104"/>
                  </a:cubicBezTo>
                  <a:cubicBezTo>
                    <a:pt x="26" y="104"/>
                    <a:pt x="27" y="105"/>
                    <a:pt x="27" y="106"/>
                  </a:cubicBezTo>
                  <a:cubicBezTo>
                    <a:pt x="27" y="107"/>
                    <a:pt x="26" y="108"/>
                    <a:pt x="24" y="108"/>
                  </a:cubicBezTo>
                  <a:close/>
                  <a:moveTo>
                    <a:pt x="29" y="127"/>
                  </a:moveTo>
                  <a:cubicBezTo>
                    <a:pt x="28" y="127"/>
                    <a:pt x="26" y="126"/>
                    <a:pt x="26" y="125"/>
                  </a:cubicBezTo>
                  <a:cubicBezTo>
                    <a:pt x="26" y="123"/>
                    <a:pt x="28" y="122"/>
                    <a:pt x="29" y="122"/>
                  </a:cubicBezTo>
                  <a:cubicBezTo>
                    <a:pt x="30" y="122"/>
                    <a:pt x="31" y="123"/>
                    <a:pt x="31" y="125"/>
                  </a:cubicBezTo>
                  <a:cubicBezTo>
                    <a:pt x="31" y="126"/>
                    <a:pt x="30" y="127"/>
                    <a:pt x="29" y="127"/>
                  </a:cubicBezTo>
                  <a:close/>
                  <a:moveTo>
                    <a:pt x="33" y="146"/>
                  </a:moveTo>
                  <a:cubicBezTo>
                    <a:pt x="32" y="146"/>
                    <a:pt x="31" y="145"/>
                    <a:pt x="31" y="143"/>
                  </a:cubicBezTo>
                  <a:cubicBezTo>
                    <a:pt x="31" y="142"/>
                    <a:pt x="32" y="141"/>
                    <a:pt x="33" y="141"/>
                  </a:cubicBezTo>
                  <a:cubicBezTo>
                    <a:pt x="35" y="141"/>
                    <a:pt x="36" y="142"/>
                    <a:pt x="36" y="143"/>
                  </a:cubicBezTo>
                  <a:cubicBezTo>
                    <a:pt x="36" y="145"/>
                    <a:pt x="35" y="146"/>
                    <a:pt x="33" y="14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331"/>
            <p:cNvSpPr>
              <a:spLocks noEditPoints="1"/>
            </p:cNvSpPr>
            <p:nvPr/>
          </p:nvSpPr>
          <p:spPr bwMode="auto">
            <a:xfrm>
              <a:off x="5270655" y="1598883"/>
              <a:ext cx="226645" cy="834242"/>
            </a:xfrm>
            <a:custGeom>
              <a:avLst/>
              <a:gdLst>
                <a:gd name="T0" fmla="*/ 37 w 41"/>
                <a:gd name="T1" fmla="*/ 0 h 148"/>
                <a:gd name="T2" fmla="*/ 0 w 41"/>
                <a:gd name="T3" fmla="*/ 148 h 148"/>
                <a:gd name="T4" fmla="*/ 41 w 41"/>
                <a:gd name="T5" fmla="*/ 148 h 148"/>
                <a:gd name="T6" fmla="*/ 41 w 41"/>
                <a:gd name="T7" fmla="*/ 0 h 148"/>
                <a:gd name="T8" fmla="*/ 37 w 41"/>
                <a:gd name="T9" fmla="*/ 0 h 148"/>
                <a:gd name="T10" fmla="*/ 7 w 41"/>
                <a:gd name="T11" fmla="*/ 146 h 148"/>
                <a:gd name="T12" fmla="*/ 5 w 41"/>
                <a:gd name="T13" fmla="*/ 143 h 148"/>
                <a:gd name="T14" fmla="*/ 7 w 41"/>
                <a:gd name="T15" fmla="*/ 141 h 148"/>
                <a:gd name="T16" fmla="*/ 9 w 41"/>
                <a:gd name="T17" fmla="*/ 143 h 148"/>
                <a:gd name="T18" fmla="*/ 7 w 41"/>
                <a:gd name="T19" fmla="*/ 146 h 148"/>
                <a:gd name="T20" fmla="*/ 11 w 41"/>
                <a:gd name="T21" fmla="*/ 127 h 148"/>
                <a:gd name="T22" fmla="*/ 9 w 41"/>
                <a:gd name="T23" fmla="*/ 125 h 148"/>
                <a:gd name="T24" fmla="*/ 11 w 41"/>
                <a:gd name="T25" fmla="*/ 122 h 148"/>
                <a:gd name="T26" fmla="*/ 14 w 41"/>
                <a:gd name="T27" fmla="*/ 125 h 148"/>
                <a:gd name="T28" fmla="*/ 11 w 41"/>
                <a:gd name="T29" fmla="*/ 127 h 148"/>
                <a:gd name="T30" fmla="*/ 16 w 41"/>
                <a:gd name="T31" fmla="*/ 108 h 148"/>
                <a:gd name="T32" fmla="*/ 13 w 41"/>
                <a:gd name="T33" fmla="*/ 106 h 148"/>
                <a:gd name="T34" fmla="*/ 16 w 41"/>
                <a:gd name="T35" fmla="*/ 104 h 148"/>
                <a:gd name="T36" fmla="*/ 18 w 41"/>
                <a:gd name="T37" fmla="*/ 106 h 148"/>
                <a:gd name="T38" fmla="*/ 16 w 41"/>
                <a:gd name="T39" fmla="*/ 108 h 148"/>
                <a:gd name="T40" fmla="*/ 20 w 41"/>
                <a:gd name="T41" fmla="*/ 90 h 148"/>
                <a:gd name="T42" fmla="*/ 18 w 41"/>
                <a:gd name="T43" fmla="*/ 87 h 148"/>
                <a:gd name="T44" fmla="*/ 20 w 41"/>
                <a:gd name="T45" fmla="*/ 85 h 148"/>
                <a:gd name="T46" fmla="*/ 23 w 41"/>
                <a:gd name="T47" fmla="*/ 87 h 148"/>
                <a:gd name="T48" fmla="*/ 20 w 41"/>
                <a:gd name="T49" fmla="*/ 90 h 148"/>
                <a:gd name="T50" fmla="*/ 25 w 41"/>
                <a:gd name="T51" fmla="*/ 71 h 148"/>
                <a:gd name="T52" fmla="*/ 22 w 41"/>
                <a:gd name="T53" fmla="*/ 69 h 148"/>
                <a:gd name="T54" fmla="*/ 25 w 41"/>
                <a:gd name="T55" fmla="*/ 66 h 148"/>
                <a:gd name="T56" fmla="*/ 27 w 41"/>
                <a:gd name="T57" fmla="*/ 69 h 148"/>
                <a:gd name="T58" fmla="*/ 25 w 41"/>
                <a:gd name="T59" fmla="*/ 71 h 148"/>
                <a:gd name="T60" fmla="*/ 29 w 41"/>
                <a:gd name="T61" fmla="*/ 52 h 148"/>
                <a:gd name="T62" fmla="*/ 26 w 41"/>
                <a:gd name="T63" fmla="*/ 50 h 148"/>
                <a:gd name="T64" fmla="*/ 29 w 41"/>
                <a:gd name="T65" fmla="*/ 47 h 148"/>
                <a:gd name="T66" fmla="*/ 31 w 41"/>
                <a:gd name="T67" fmla="*/ 50 h 148"/>
                <a:gd name="T68" fmla="*/ 29 w 41"/>
                <a:gd name="T69" fmla="*/ 52 h 148"/>
                <a:gd name="T70" fmla="*/ 33 w 41"/>
                <a:gd name="T71" fmla="*/ 34 h 148"/>
                <a:gd name="T72" fmla="*/ 31 w 41"/>
                <a:gd name="T73" fmla="*/ 31 h 148"/>
                <a:gd name="T74" fmla="*/ 33 w 41"/>
                <a:gd name="T75" fmla="*/ 29 h 148"/>
                <a:gd name="T76" fmla="*/ 36 w 41"/>
                <a:gd name="T77" fmla="*/ 31 h 148"/>
                <a:gd name="T78" fmla="*/ 33 w 41"/>
                <a:gd name="T79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1" h="148">
                  <a:moveTo>
                    <a:pt x="37" y="0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37" y="0"/>
                  </a:lnTo>
                  <a:close/>
                  <a:moveTo>
                    <a:pt x="7" y="146"/>
                  </a:moveTo>
                  <a:cubicBezTo>
                    <a:pt x="6" y="146"/>
                    <a:pt x="5" y="145"/>
                    <a:pt x="5" y="143"/>
                  </a:cubicBezTo>
                  <a:cubicBezTo>
                    <a:pt x="5" y="142"/>
                    <a:pt x="6" y="141"/>
                    <a:pt x="7" y="141"/>
                  </a:cubicBezTo>
                  <a:cubicBezTo>
                    <a:pt x="8" y="141"/>
                    <a:pt x="9" y="142"/>
                    <a:pt x="9" y="143"/>
                  </a:cubicBezTo>
                  <a:cubicBezTo>
                    <a:pt x="9" y="145"/>
                    <a:pt x="8" y="146"/>
                    <a:pt x="7" y="146"/>
                  </a:cubicBezTo>
                  <a:close/>
                  <a:moveTo>
                    <a:pt x="11" y="127"/>
                  </a:moveTo>
                  <a:cubicBezTo>
                    <a:pt x="10" y="127"/>
                    <a:pt x="9" y="126"/>
                    <a:pt x="9" y="125"/>
                  </a:cubicBezTo>
                  <a:cubicBezTo>
                    <a:pt x="9" y="123"/>
                    <a:pt x="10" y="122"/>
                    <a:pt x="11" y="122"/>
                  </a:cubicBezTo>
                  <a:cubicBezTo>
                    <a:pt x="13" y="122"/>
                    <a:pt x="14" y="123"/>
                    <a:pt x="14" y="125"/>
                  </a:cubicBezTo>
                  <a:cubicBezTo>
                    <a:pt x="14" y="126"/>
                    <a:pt x="13" y="127"/>
                    <a:pt x="11" y="127"/>
                  </a:cubicBezTo>
                  <a:close/>
                  <a:moveTo>
                    <a:pt x="16" y="108"/>
                  </a:moveTo>
                  <a:cubicBezTo>
                    <a:pt x="14" y="108"/>
                    <a:pt x="13" y="107"/>
                    <a:pt x="13" y="106"/>
                  </a:cubicBezTo>
                  <a:cubicBezTo>
                    <a:pt x="13" y="105"/>
                    <a:pt x="14" y="104"/>
                    <a:pt x="16" y="104"/>
                  </a:cubicBezTo>
                  <a:cubicBezTo>
                    <a:pt x="17" y="104"/>
                    <a:pt x="18" y="105"/>
                    <a:pt x="18" y="106"/>
                  </a:cubicBezTo>
                  <a:cubicBezTo>
                    <a:pt x="18" y="107"/>
                    <a:pt x="17" y="108"/>
                    <a:pt x="16" y="108"/>
                  </a:cubicBezTo>
                  <a:close/>
                  <a:moveTo>
                    <a:pt x="20" y="90"/>
                  </a:moveTo>
                  <a:cubicBezTo>
                    <a:pt x="19" y="90"/>
                    <a:pt x="18" y="89"/>
                    <a:pt x="18" y="87"/>
                  </a:cubicBezTo>
                  <a:cubicBezTo>
                    <a:pt x="18" y="86"/>
                    <a:pt x="19" y="85"/>
                    <a:pt x="20" y="85"/>
                  </a:cubicBezTo>
                  <a:cubicBezTo>
                    <a:pt x="21" y="85"/>
                    <a:pt x="23" y="86"/>
                    <a:pt x="23" y="87"/>
                  </a:cubicBezTo>
                  <a:cubicBezTo>
                    <a:pt x="23" y="89"/>
                    <a:pt x="21" y="90"/>
                    <a:pt x="20" y="90"/>
                  </a:cubicBezTo>
                  <a:close/>
                  <a:moveTo>
                    <a:pt x="25" y="71"/>
                  </a:moveTo>
                  <a:cubicBezTo>
                    <a:pt x="23" y="71"/>
                    <a:pt x="22" y="70"/>
                    <a:pt x="22" y="69"/>
                  </a:cubicBezTo>
                  <a:cubicBezTo>
                    <a:pt x="22" y="67"/>
                    <a:pt x="23" y="66"/>
                    <a:pt x="25" y="66"/>
                  </a:cubicBezTo>
                  <a:cubicBezTo>
                    <a:pt x="26" y="66"/>
                    <a:pt x="27" y="67"/>
                    <a:pt x="27" y="69"/>
                  </a:cubicBezTo>
                  <a:cubicBezTo>
                    <a:pt x="27" y="70"/>
                    <a:pt x="26" y="71"/>
                    <a:pt x="25" y="71"/>
                  </a:cubicBezTo>
                  <a:close/>
                  <a:moveTo>
                    <a:pt x="29" y="52"/>
                  </a:moveTo>
                  <a:cubicBezTo>
                    <a:pt x="28" y="52"/>
                    <a:pt x="26" y="51"/>
                    <a:pt x="26" y="50"/>
                  </a:cubicBezTo>
                  <a:cubicBezTo>
                    <a:pt x="26" y="48"/>
                    <a:pt x="28" y="47"/>
                    <a:pt x="29" y="47"/>
                  </a:cubicBezTo>
                  <a:cubicBezTo>
                    <a:pt x="30" y="47"/>
                    <a:pt x="31" y="48"/>
                    <a:pt x="31" y="50"/>
                  </a:cubicBezTo>
                  <a:cubicBezTo>
                    <a:pt x="31" y="51"/>
                    <a:pt x="30" y="52"/>
                    <a:pt x="29" y="52"/>
                  </a:cubicBezTo>
                  <a:close/>
                  <a:moveTo>
                    <a:pt x="33" y="34"/>
                  </a:moveTo>
                  <a:cubicBezTo>
                    <a:pt x="32" y="34"/>
                    <a:pt x="31" y="32"/>
                    <a:pt x="31" y="31"/>
                  </a:cubicBezTo>
                  <a:cubicBezTo>
                    <a:pt x="31" y="30"/>
                    <a:pt x="32" y="29"/>
                    <a:pt x="33" y="29"/>
                  </a:cubicBezTo>
                  <a:cubicBezTo>
                    <a:pt x="35" y="29"/>
                    <a:pt x="36" y="30"/>
                    <a:pt x="36" y="31"/>
                  </a:cubicBezTo>
                  <a:cubicBezTo>
                    <a:pt x="36" y="32"/>
                    <a:pt x="35" y="34"/>
                    <a:pt x="3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332"/>
            <p:cNvSpPr>
              <a:spLocks noEditPoints="1"/>
            </p:cNvSpPr>
            <p:nvPr/>
          </p:nvSpPr>
          <p:spPr bwMode="auto">
            <a:xfrm>
              <a:off x="5531054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333"/>
            <p:cNvSpPr>
              <a:spLocks noEditPoints="1"/>
            </p:cNvSpPr>
            <p:nvPr/>
          </p:nvSpPr>
          <p:spPr bwMode="auto">
            <a:xfrm>
              <a:off x="5429789" y="1362597"/>
              <a:ext cx="81979" cy="86800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15 h 15"/>
                <a:gd name="T4" fmla="*/ 0 w 14"/>
                <a:gd name="T5" fmla="*/ 3 h 15"/>
                <a:gd name="T6" fmla="*/ 7 w 14"/>
                <a:gd name="T7" fmla="*/ 0 h 15"/>
                <a:gd name="T8" fmla="*/ 14 w 14"/>
                <a:gd name="T9" fmla="*/ 3 h 15"/>
                <a:gd name="T10" fmla="*/ 14 w 14"/>
                <a:gd name="T11" fmla="*/ 3 h 15"/>
                <a:gd name="T12" fmla="*/ 14 w 14"/>
                <a:gd name="T13" fmla="*/ 15 h 15"/>
                <a:gd name="T14" fmla="*/ 3 w 14"/>
                <a:gd name="T15" fmla="*/ 12 h 15"/>
                <a:gd name="T16" fmla="*/ 11 w 14"/>
                <a:gd name="T17" fmla="*/ 12 h 15"/>
                <a:gd name="T18" fmla="*/ 11 w 14"/>
                <a:gd name="T19" fmla="*/ 4 h 15"/>
                <a:gd name="T20" fmla="*/ 7 w 14"/>
                <a:gd name="T21" fmla="*/ 3 h 15"/>
                <a:gd name="T22" fmla="*/ 3 w 14"/>
                <a:gd name="T23" fmla="*/ 4 h 15"/>
                <a:gd name="T24" fmla="*/ 3 w 14"/>
                <a:gd name="T2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2" y="0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0" name="Group 829"/>
          <p:cNvGrpSpPr/>
          <p:nvPr/>
        </p:nvGrpSpPr>
        <p:grpSpPr>
          <a:xfrm>
            <a:off x="1864519" y="2776457"/>
            <a:ext cx="3332946" cy="2221964"/>
            <a:chOff x="2163763" y="3554413"/>
            <a:chExt cx="1609725" cy="1073150"/>
          </a:xfrm>
          <a:solidFill>
            <a:schemeClr val="tx2"/>
          </a:solidFill>
        </p:grpSpPr>
        <p:sp>
          <p:nvSpPr>
            <p:cNvPr id="831" name="Freeform 401"/>
            <p:cNvSpPr>
              <a:spLocks/>
            </p:cNvSpPr>
            <p:nvPr/>
          </p:nvSpPr>
          <p:spPr bwMode="auto">
            <a:xfrm>
              <a:off x="2576514" y="3868738"/>
              <a:ext cx="42863" cy="100013"/>
            </a:xfrm>
            <a:custGeom>
              <a:avLst/>
              <a:gdLst>
                <a:gd name="T0" fmla="*/ 0 w 23"/>
                <a:gd name="T1" fmla="*/ 54 h 54"/>
                <a:gd name="T2" fmla="*/ 19 w 23"/>
                <a:gd name="T3" fmla="*/ 51 h 54"/>
                <a:gd name="T4" fmla="*/ 23 w 23"/>
                <a:gd name="T5" fmla="*/ 3 h 54"/>
                <a:gd name="T6" fmla="*/ 23 w 23"/>
                <a:gd name="T7" fmla="*/ 0 h 54"/>
                <a:gd name="T8" fmla="*/ 0 w 2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20" y="44"/>
                    <a:pt x="22" y="20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11" y="4"/>
                    <a:pt x="0" y="9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402"/>
            <p:cNvSpPr>
              <a:spLocks/>
            </p:cNvSpPr>
            <p:nvPr/>
          </p:nvSpPr>
          <p:spPr bwMode="auto">
            <a:xfrm>
              <a:off x="2217739" y="3771900"/>
              <a:ext cx="492125" cy="312738"/>
            </a:xfrm>
            <a:custGeom>
              <a:avLst/>
              <a:gdLst>
                <a:gd name="T0" fmla="*/ 11 w 267"/>
                <a:gd name="T1" fmla="*/ 120 h 168"/>
                <a:gd name="T2" fmla="*/ 14 w 267"/>
                <a:gd name="T3" fmla="*/ 121 h 168"/>
                <a:gd name="T4" fmla="*/ 16 w 267"/>
                <a:gd name="T5" fmla="*/ 136 h 168"/>
                <a:gd name="T6" fmla="*/ 14 w 267"/>
                <a:gd name="T7" fmla="*/ 168 h 168"/>
                <a:gd name="T8" fmla="*/ 19 w 267"/>
                <a:gd name="T9" fmla="*/ 165 h 168"/>
                <a:gd name="T10" fmla="*/ 22 w 267"/>
                <a:gd name="T11" fmla="*/ 131 h 168"/>
                <a:gd name="T12" fmla="*/ 39 w 267"/>
                <a:gd name="T13" fmla="*/ 102 h 168"/>
                <a:gd name="T14" fmla="*/ 43 w 267"/>
                <a:gd name="T15" fmla="*/ 103 h 168"/>
                <a:gd name="T16" fmla="*/ 43 w 267"/>
                <a:gd name="T17" fmla="*/ 115 h 168"/>
                <a:gd name="T18" fmla="*/ 40 w 267"/>
                <a:gd name="T19" fmla="*/ 153 h 168"/>
                <a:gd name="T20" fmla="*/ 42 w 267"/>
                <a:gd name="T21" fmla="*/ 152 h 168"/>
                <a:gd name="T22" fmla="*/ 48 w 267"/>
                <a:gd name="T23" fmla="*/ 112 h 168"/>
                <a:gd name="T24" fmla="*/ 69 w 267"/>
                <a:gd name="T25" fmla="*/ 82 h 168"/>
                <a:gd name="T26" fmla="*/ 75 w 267"/>
                <a:gd name="T27" fmla="*/ 85 h 168"/>
                <a:gd name="T28" fmla="*/ 77 w 267"/>
                <a:gd name="T29" fmla="*/ 96 h 168"/>
                <a:gd name="T30" fmla="*/ 72 w 267"/>
                <a:gd name="T31" fmla="*/ 139 h 168"/>
                <a:gd name="T32" fmla="*/ 77 w 267"/>
                <a:gd name="T33" fmla="*/ 137 h 168"/>
                <a:gd name="T34" fmla="*/ 83 w 267"/>
                <a:gd name="T35" fmla="*/ 96 h 168"/>
                <a:gd name="T36" fmla="*/ 104 w 267"/>
                <a:gd name="T37" fmla="*/ 66 h 168"/>
                <a:gd name="T38" fmla="*/ 110 w 267"/>
                <a:gd name="T39" fmla="*/ 69 h 168"/>
                <a:gd name="T40" fmla="*/ 113 w 267"/>
                <a:gd name="T41" fmla="*/ 80 h 168"/>
                <a:gd name="T42" fmla="*/ 106 w 267"/>
                <a:gd name="T43" fmla="*/ 127 h 168"/>
                <a:gd name="T44" fmla="*/ 113 w 267"/>
                <a:gd name="T45" fmla="*/ 125 h 168"/>
                <a:gd name="T46" fmla="*/ 118 w 267"/>
                <a:gd name="T47" fmla="*/ 77 h 168"/>
                <a:gd name="T48" fmla="*/ 146 w 267"/>
                <a:gd name="T49" fmla="*/ 51 h 168"/>
                <a:gd name="T50" fmla="*/ 158 w 267"/>
                <a:gd name="T51" fmla="*/ 55 h 168"/>
                <a:gd name="T52" fmla="*/ 161 w 267"/>
                <a:gd name="T53" fmla="*/ 67 h 168"/>
                <a:gd name="T54" fmla="*/ 158 w 267"/>
                <a:gd name="T55" fmla="*/ 114 h 168"/>
                <a:gd name="T56" fmla="*/ 172 w 267"/>
                <a:gd name="T57" fmla="*/ 111 h 168"/>
                <a:gd name="T58" fmla="*/ 177 w 267"/>
                <a:gd name="T59" fmla="*/ 61 h 168"/>
                <a:gd name="T60" fmla="*/ 203 w 267"/>
                <a:gd name="T61" fmla="*/ 37 h 168"/>
                <a:gd name="T62" fmla="*/ 219 w 267"/>
                <a:gd name="T63" fmla="*/ 43 h 168"/>
                <a:gd name="T64" fmla="*/ 223 w 267"/>
                <a:gd name="T65" fmla="*/ 56 h 168"/>
                <a:gd name="T66" fmla="*/ 219 w 267"/>
                <a:gd name="T67" fmla="*/ 103 h 168"/>
                <a:gd name="T68" fmla="*/ 267 w 267"/>
                <a:gd name="T69" fmla="*/ 97 h 168"/>
                <a:gd name="T70" fmla="*/ 244 w 267"/>
                <a:gd name="T71" fmla="*/ 30 h 168"/>
                <a:gd name="T72" fmla="*/ 247 w 267"/>
                <a:gd name="T73" fmla="*/ 1 h 168"/>
                <a:gd name="T74" fmla="*/ 14 w 267"/>
                <a:gd name="T75" fmla="*/ 106 h 168"/>
                <a:gd name="T76" fmla="*/ 0 w 267"/>
                <a:gd name="T77" fmla="*/ 144 h 168"/>
                <a:gd name="T78" fmla="*/ 11 w 267"/>
                <a:gd name="T79" fmla="*/ 12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168">
                  <a:moveTo>
                    <a:pt x="11" y="120"/>
                  </a:moveTo>
                  <a:cubicBezTo>
                    <a:pt x="12" y="120"/>
                    <a:pt x="13" y="120"/>
                    <a:pt x="14" y="121"/>
                  </a:cubicBezTo>
                  <a:cubicBezTo>
                    <a:pt x="16" y="123"/>
                    <a:pt x="16" y="128"/>
                    <a:pt x="16" y="136"/>
                  </a:cubicBezTo>
                  <a:cubicBezTo>
                    <a:pt x="15" y="149"/>
                    <a:pt x="14" y="161"/>
                    <a:pt x="14" y="168"/>
                  </a:cubicBezTo>
                  <a:cubicBezTo>
                    <a:pt x="15" y="167"/>
                    <a:pt x="17" y="166"/>
                    <a:pt x="19" y="165"/>
                  </a:cubicBezTo>
                  <a:cubicBezTo>
                    <a:pt x="18" y="160"/>
                    <a:pt x="18" y="151"/>
                    <a:pt x="22" y="131"/>
                  </a:cubicBezTo>
                  <a:cubicBezTo>
                    <a:pt x="26" y="114"/>
                    <a:pt x="32" y="102"/>
                    <a:pt x="39" y="102"/>
                  </a:cubicBezTo>
                  <a:cubicBezTo>
                    <a:pt x="41" y="102"/>
                    <a:pt x="42" y="102"/>
                    <a:pt x="43" y="103"/>
                  </a:cubicBezTo>
                  <a:cubicBezTo>
                    <a:pt x="45" y="106"/>
                    <a:pt x="44" y="109"/>
                    <a:pt x="43" y="115"/>
                  </a:cubicBezTo>
                  <a:cubicBezTo>
                    <a:pt x="42" y="130"/>
                    <a:pt x="41" y="146"/>
                    <a:pt x="40" y="153"/>
                  </a:cubicBezTo>
                  <a:cubicBezTo>
                    <a:pt x="41" y="153"/>
                    <a:pt x="41" y="152"/>
                    <a:pt x="42" y="152"/>
                  </a:cubicBezTo>
                  <a:cubicBezTo>
                    <a:pt x="42" y="150"/>
                    <a:pt x="43" y="139"/>
                    <a:pt x="48" y="112"/>
                  </a:cubicBezTo>
                  <a:cubicBezTo>
                    <a:pt x="51" y="93"/>
                    <a:pt x="61" y="82"/>
                    <a:pt x="69" y="82"/>
                  </a:cubicBezTo>
                  <a:cubicBezTo>
                    <a:pt x="71" y="82"/>
                    <a:pt x="73" y="83"/>
                    <a:pt x="75" y="85"/>
                  </a:cubicBezTo>
                  <a:cubicBezTo>
                    <a:pt x="77" y="87"/>
                    <a:pt x="78" y="91"/>
                    <a:pt x="77" y="96"/>
                  </a:cubicBezTo>
                  <a:cubicBezTo>
                    <a:pt x="76" y="112"/>
                    <a:pt x="73" y="131"/>
                    <a:pt x="72" y="139"/>
                  </a:cubicBezTo>
                  <a:cubicBezTo>
                    <a:pt x="73" y="139"/>
                    <a:pt x="75" y="138"/>
                    <a:pt x="77" y="137"/>
                  </a:cubicBezTo>
                  <a:cubicBezTo>
                    <a:pt x="77" y="133"/>
                    <a:pt x="79" y="119"/>
                    <a:pt x="83" y="96"/>
                  </a:cubicBezTo>
                  <a:cubicBezTo>
                    <a:pt x="87" y="77"/>
                    <a:pt x="97" y="66"/>
                    <a:pt x="104" y="66"/>
                  </a:cubicBezTo>
                  <a:cubicBezTo>
                    <a:pt x="106" y="66"/>
                    <a:pt x="108" y="67"/>
                    <a:pt x="110" y="69"/>
                  </a:cubicBezTo>
                  <a:cubicBezTo>
                    <a:pt x="112" y="71"/>
                    <a:pt x="113" y="75"/>
                    <a:pt x="113" y="80"/>
                  </a:cubicBezTo>
                  <a:cubicBezTo>
                    <a:pt x="111" y="97"/>
                    <a:pt x="107" y="119"/>
                    <a:pt x="106" y="127"/>
                  </a:cubicBezTo>
                  <a:cubicBezTo>
                    <a:pt x="108" y="127"/>
                    <a:pt x="111" y="126"/>
                    <a:pt x="113" y="125"/>
                  </a:cubicBezTo>
                  <a:cubicBezTo>
                    <a:pt x="113" y="122"/>
                    <a:pt x="113" y="104"/>
                    <a:pt x="118" y="77"/>
                  </a:cubicBezTo>
                  <a:cubicBezTo>
                    <a:pt x="122" y="59"/>
                    <a:pt x="135" y="51"/>
                    <a:pt x="146" y="51"/>
                  </a:cubicBezTo>
                  <a:cubicBezTo>
                    <a:pt x="151" y="51"/>
                    <a:pt x="155" y="52"/>
                    <a:pt x="158" y="55"/>
                  </a:cubicBezTo>
                  <a:cubicBezTo>
                    <a:pt x="161" y="58"/>
                    <a:pt x="162" y="62"/>
                    <a:pt x="161" y="67"/>
                  </a:cubicBezTo>
                  <a:cubicBezTo>
                    <a:pt x="160" y="83"/>
                    <a:pt x="158" y="106"/>
                    <a:pt x="158" y="114"/>
                  </a:cubicBezTo>
                  <a:cubicBezTo>
                    <a:pt x="162" y="113"/>
                    <a:pt x="167" y="112"/>
                    <a:pt x="172" y="111"/>
                  </a:cubicBezTo>
                  <a:cubicBezTo>
                    <a:pt x="172" y="106"/>
                    <a:pt x="173" y="86"/>
                    <a:pt x="177" y="61"/>
                  </a:cubicBezTo>
                  <a:cubicBezTo>
                    <a:pt x="181" y="43"/>
                    <a:pt x="193" y="37"/>
                    <a:pt x="203" y="37"/>
                  </a:cubicBezTo>
                  <a:cubicBezTo>
                    <a:pt x="210" y="37"/>
                    <a:pt x="215" y="40"/>
                    <a:pt x="219" y="43"/>
                  </a:cubicBezTo>
                  <a:cubicBezTo>
                    <a:pt x="222" y="47"/>
                    <a:pt x="223" y="51"/>
                    <a:pt x="223" y="56"/>
                  </a:cubicBezTo>
                  <a:cubicBezTo>
                    <a:pt x="222" y="72"/>
                    <a:pt x="220" y="95"/>
                    <a:pt x="219" y="103"/>
                  </a:cubicBezTo>
                  <a:cubicBezTo>
                    <a:pt x="234" y="101"/>
                    <a:pt x="250" y="99"/>
                    <a:pt x="267" y="97"/>
                  </a:cubicBezTo>
                  <a:cubicBezTo>
                    <a:pt x="244" y="30"/>
                    <a:pt x="244" y="30"/>
                    <a:pt x="244" y="3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176" y="0"/>
                    <a:pt x="57" y="45"/>
                    <a:pt x="14" y="106"/>
                  </a:cubicBezTo>
                  <a:cubicBezTo>
                    <a:pt x="13" y="107"/>
                    <a:pt x="0" y="132"/>
                    <a:pt x="0" y="144"/>
                  </a:cubicBezTo>
                  <a:cubicBezTo>
                    <a:pt x="4" y="145"/>
                    <a:pt x="5" y="120"/>
                    <a:pt x="11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403"/>
            <p:cNvSpPr>
              <a:spLocks/>
            </p:cNvSpPr>
            <p:nvPr/>
          </p:nvSpPr>
          <p:spPr bwMode="auto">
            <a:xfrm>
              <a:off x="2246314" y="3730625"/>
              <a:ext cx="430213" cy="220663"/>
            </a:xfrm>
            <a:custGeom>
              <a:avLst/>
              <a:gdLst>
                <a:gd name="T0" fmla="*/ 233 w 234"/>
                <a:gd name="T1" fmla="*/ 18 h 118"/>
                <a:gd name="T2" fmla="*/ 234 w 234"/>
                <a:gd name="T3" fmla="*/ 0 h 118"/>
                <a:gd name="T4" fmla="*/ 1 w 234"/>
                <a:gd name="T5" fmla="*/ 107 h 118"/>
                <a:gd name="T6" fmla="*/ 0 w 234"/>
                <a:gd name="T7" fmla="*/ 118 h 118"/>
                <a:gd name="T8" fmla="*/ 233 w 234"/>
                <a:gd name="T9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18">
                  <a:moveTo>
                    <a:pt x="233" y="18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152" y="4"/>
                    <a:pt x="31" y="72"/>
                    <a:pt x="1" y="10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48" y="60"/>
                    <a:pt x="163" y="17"/>
                    <a:pt x="23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404"/>
            <p:cNvSpPr>
              <a:spLocks noEditPoints="1"/>
            </p:cNvSpPr>
            <p:nvPr/>
          </p:nvSpPr>
          <p:spPr bwMode="auto">
            <a:xfrm>
              <a:off x="2249489" y="3554413"/>
              <a:ext cx="395288" cy="360363"/>
            </a:xfrm>
            <a:custGeom>
              <a:avLst/>
              <a:gdLst>
                <a:gd name="T0" fmla="*/ 199 w 215"/>
                <a:gd name="T1" fmla="*/ 19 h 194"/>
                <a:gd name="T2" fmla="*/ 190 w 215"/>
                <a:gd name="T3" fmla="*/ 11 h 194"/>
                <a:gd name="T4" fmla="*/ 188 w 215"/>
                <a:gd name="T5" fmla="*/ 3 h 194"/>
                <a:gd name="T6" fmla="*/ 174 w 215"/>
                <a:gd name="T7" fmla="*/ 0 h 194"/>
                <a:gd name="T8" fmla="*/ 30 w 215"/>
                <a:gd name="T9" fmla="*/ 93 h 194"/>
                <a:gd name="T10" fmla="*/ 4 w 215"/>
                <a:gd name="T11" fmla="*/ 159 h 194"/>
                <a:gd name="T12" fmla="*/ 2 w 215"/>
                <a:gd name="T13" fmla="*/ 172 h 194"/>
                <a:gd name="T14" fmla="*/ 188 w 215"/>
                <a:gd name="T15" fmla="*/ 43 h 194"/>
                <a:gd name="T16" fmla="*/ 189 w 215"/>
                <a:gd name="T17" fmla="*/ 48 h 194"/>
                <a:gd name="T18" fmla="*/ 45 w 215"/>
                <a:gd name="T19" fmla="*/ 124 h 194"/>
                <a:gd name="T20" fmla="*/ 43 w 215"/>
                <a:gd name="T21" fmla="*/ 154 h 194"/>
                <a:gd name="T22" fmla="*/ 31 w 215"/>
                <a:gd name="T23" fmla="*/ 164 h 194"/>
                <a:gd name="T24" fmla="*/ 33 w 215"/>
                <a:gd name="T25" fmla="*/ 137 h 194"/>
                <a:gd name="T26" fmla="*/ 1 w 215"/>
                <a:gd name="T27" fmla="*/ 185 h 194"/>
                <a:gd name="T28" fmla="*/ 0 w 215"/>
                <a:gd name="T29" fmla="*/ 194 h 194"/>
                <a:gd name="T30" fmla="*/ 215 w 215"/>
                <a:gd name="T31" fmla="*/ 92 h 194"/>
                <a:gd name="T32" fmla="*/ 199 w 215"/>
                <a:gd name="T33" fmla="*/ 19 h 194"/>
                <a:gd name="T34" fmla="*/ 108 w 215"/>
                <a:gd name="T35" fmla="*/ 112 h 194"/>
                <a:gd name="T36" fmla="*/ 92 w 215"/>
                <a:gd name="T37" fmla="*/ 120 h 194"/>
                <a:gd name="T38" fmla="*/ 94 w 215"/>
                <a:gd name="T39" fmla="*/ 91 h 194"/>
                <a:gd name="T40" fmla="*/ 110 w 215"/>
                <a:gd name="T41" fmla="*/ 83 h 194"/>
                <a:gd name="T42" fmla="*/ 108 w 215"/>
                <a:gd name="T43" fmla="*/ 1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94">
                  <a:moveTo>
                    <a:pt x="199" y="19"/>
                  </a:moveTo>
                  <a:cubicBezTo>
                    <a:pt x="190" y="11"/>
                    <a:pt x="190" y="11"/>
                    <a:pt x="190" y="11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64" y="4"/>
                    <a:pt x="51" y="50"/>
                    <a:pt x="30" y="93"/>
                  </a:cubicBezTo>
                  <a:cubicBezTo>
                    <a:pt x="8" y="139"/>
                    <a:pt x="4" y="159"/>
                    <a:pt x="4" y="159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38" y="108"/>
                    <a:pt x="108" y="59"/>
                    <a:pt x="188" y="43"/>
                  </a:cubicBezTo>
                  <a:cubicBezTo>
                    <a:pt x="189" y="48"/>
                    <a:pt x="189" y="48"/>
                    <a:pt x="189" y="48"/>
                  </a:cubicBezTo>
                  <a:cubicBezTo>
                    <a:pt x="133" y="59"/>
                    <a:pt x="83" y="86"/>
                    <a:pt x="45" y="12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31" y="164"/>
                    <a:pt x="31" y="164"/>
                    <a:pt x="31" y="164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20" y="152"/>
                    <a:pt x="9" y="168"/>
                    <a:pt x="1" y="185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34" y="160"/>
                    <a:pt x="136" y="103"/>
                    <a:pt x="215" y="92"/>
                  </a:cubicBezTo>
                  <a:lnTo>
                    <a:pt x="199" y="19"/>
                  </a:lnTo>
                  <a:close/>
                  <a:moveTo>
                    <a:pt x="108" y="112"/>
                  </a:moveTo>
                  <a:cubicBezTo>
                    <a:pt x="92" y="120"/>
                    <a:pt x="92" y="120"/>
                    <a:pt x="92" y="120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0" y="83"/>
                    <a:pt x="110" y="83"/>
                    <a:pt x="110" y="83"/>
                  </a:cubicBezTo>
                  <a:lnTo>
                    <a:pt x="108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405"/>
            <p:cNvSpPr>
              <a:spLocks/>
            </p:cNvSpPr>
            <p:nvPr/>
          </p:nvSpPr>
          <p:spPr bwMode="auto">
            <a:xfrm>
              <a:off x="2811464" y="4379913"/>
              <a:ext cx="61913" cy="188913"/>
            </a:xfrm>
            <a:custGeom>
              <a:avLst/>
              <a:gdLst>
                <a:gd name="T0" fmla="*/ 31 w 34"/>
                <a:gd name="T1" fmla="*/ 5 h 101"/>
                <a:gd name="T2" fmla="*/ 10 w 34"/>
                <a:gd name="T3" fmla="*/ 3 h 101"/>
                <a:gd name="T4" fmla="*/ 1 w 34"/>
                <a:gd name="T5" fmla="*/ 26 h 101"/>
                <a:gd name="T6" fmla="*/ 0 w 34"/>
                <a:gd name="T7" fmla="*/ 101 h 101"/>
                <a:gd name="T8" fmla="*/ 34 w 34"/>
                <a:gd name="T9" fmla="*/ 100 h 101"/>
                <a:gd name="T10" fmla="*/ 33 w 34"/>
                <a:gd name="T11" fmla="*/ 16 h 101"/>
                <a:gd name="T12" fmla="*/ 31 w 34"/>
                <a:gd name="T13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1">
                  <a:moveTo>
                    <a:pt x="31" y="5"/>
                  </a:moveTo>
                  <a:cubicBezTo>
                    <a:pt x="22" y="1"/>
                    <a:pt x="15" y="0"/>
                    <a:pt x="10" y="3"/>
                  </a:cubicBezTo>
                  <a:cubicBezTo>
                    <a:pt x="2" y="8"/>
                    <a:pt x="1" y="22"/>
                    <a:pt x="1" y="26"/>
                  </a:cubicBezTo>
                  <a:cubicBezTo>
                    <a:pt x="1" y="37"/>
                    <a:pt x="0" y="92"/>
                    <a:pt x="0" y="101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0"/>
                    <a:pt x="34" y="49"/>
                    <a:pt x="33" y="16"/>
                  </a:cubicBezTo>
                  <a:cubicBezTo>
                    <a:pt x="33" y="12"/>
                    <a:pt x="32" y="8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407"/>
            <p:cNvSpPr>
              <a:spLocks/>
            </p:cNvSpPr>
            <p:nvPr/>
          </p:nvSpPr>
          <p:spPr bwMode="auto">
            <a:xfrm>
              <a:off x="2651126" y="4397375"/>
              <a:ext cx="63500" cy="165100"/>
            </a:xfrm>
            <a:custGeom>
              <a:avLst/>
              <a:gdLst>
                <a:gd name="T0" fmla="*/ 34 w 35"/>
                <a:gd name="T1" fmla="*/ 4 h 89"/>
                <a:gd name="T2" fmla="*/ 12 w 35"/>
                <a:gd name="T3" fmla="*/ 3 h 89"/>
                <a:gd name="T4" fmla="*/ 2 w 35"/>
                <a:gd name="T5" fmla="*/ 33 h 89"/>
                <a:gd name="T6" fmla="*/ 0 w 35"/>
                <a:gd name="T7" fmla="*/ 89 h 89"/>
                <a:gd name="T8" fmla="*/ 35 w 35"/>
                <a:gd name="T9" fmla="*/ 89 h 89"/>
                <a:gd name="T10" fmla="*/ 34 w 35"/>
                <a:gd name="T11" fmla="*/ 11 h 89"/>
                <a:gd name="T12" fmla="*/ 34 w 35"/>
                <a:gd name="T13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9">
                  <a:moveTo>
                    <a:pt x="34" y="4"/>
                  </a:moveTo>
                  <a:cubicBezTo>
                    <a:pt x="24" y="0"/>
                    <a:pt x="16" y="0"/>
                    <a:pt x="12" y="3"/>
                  </a:cubicBezTo>
                  <a:cubicBezTo>
                    <a:pt x="4" y="8"/>
                    <a:pt x="3" y="21"/>
                    <a:pt x="2" y="33"/>
                  </a:cubicBezTo>
                  <a:cubicBezTo>
                    <a:pt x="1" y="53"/>
                    <a:pt x="0" y="81"/>
                    <a:pt x="0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0"/>
                    <a:pt x="35" y="43"/>
                    <a:pt x="34" y="11"/>
                  </a:cubicBezTo>
                  <a:cubicBezTo>
                    <a:pt x="34" y="8"/>
                    <a:pt x="34" y="6"/>
                    <a:pt x="3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Freeform 408"/>
            <p:cNvSpPr>
              <a:spLocks noEditPoints="1"/>
            </p:cNvSpPr>
            <p:nvPr/>
          </p:nvSpPr>
          <p:spPr bwMode="auto">
            <a:xfrm>
              <a:off x="2163763" y="4271963"/>
              <a:ext cx="874713" cy="355600"/>
            </a:xfrm>
            <a:custGeom>
              <a:avLst/>
              <a:gdLst>
                <a:gd name="T0" fmla="*/ 5 w 476"/>
                <a:gd name="T1" fmla="*/ 38 h 191"/>
                <a:gd name="T2" fmla="*/ 7 w 476"/>
                <a:gd name="T3" fmla="*/ 141 h 191"/>
                <a:gd name="T4" fmla="*/ 12 w 476"/>
                <a:gd name="T5" fmla="*/ 89 h 191"/>
                <a:gd name="T6" fmla="*/ 29 w 476"/>
                <a:gd name="T7" fmla="*/ 63 h 191"/>
                <a:gd name="T8" fmla="*/ 28 w 476"/>
                <a:gd name="T9" fmla="*/ 146 h 191"/>
                <a:gd name="T10" fmla="*/ 27 w 476"/>
                <a:gd name="T11" fmla="*/ 148 h 191"/>
                <a:gd name="T12" fmla="*/ 429 w 476"/>
                <a:gd name="T13" fmla="*/ 191 h 191"/>
                <a:gd name="T14" fmla="*/ 413 w 476"/>
                <a:gd name="T15" fmla="*/ 30 h 191"/>
                <a:gd name="T16" fmla="*/ 64 w 476"/>
                <a:gd name="T17" fmla="*/ 148 h 191"/>
                <a:gd name="T18" fmla="*/ 37 w 476"/>
                <a:gd name="T19" fmla="*/ 144 h 191"/>
                <a:gd name="T20" fmla="*/ 57 w 476"/>
                <a:gd name="T21" fmla="*/ 56 h 191"/>
                <a:gd name="T22" fmla="*/ 65 w 476"/>
                <a:gd name="T23" fmla="*/ 146 h 191"/>
                <a:gd name="T24" fmla="*/ 103 w 476"/>
                <a:gd name="T25" fmla="*/ 148 h 191"/>
                <a:gd name="T26" fmla="*/ 68 w 476"/>
                <a:gd name="T27" fmla="*/ 147 h 191"/>
                <a:gd name="T28" fmla="*/ 75 w 476"/>
                <a:gd name="T29" fmla="*/ 83 h 191"/>
                <a:gd name="T30" fmla="*/ 107 w 476"/>
                <a:gd name="T31" fmla="*/ 80 h 191"/>
                <a:gd name="T32" fmla="*/ 153 w 476"/>
                <a:gd name="T33" fmla="*/ 153 h 191"/>
                <a:gd name="T34" fmla="*/ 114 w 476"/>
                <a:gd name="T35" fmla="*/ 153 h 191"/>
                <a:gd name="T36" fmla="*/ 121 w 476"/>
                <a:gd name="T37" fmla="*/ 77 h 191"/>
                <a:gd name="T38" fmla="*/ 159 w 476"/>
                <a:gd name="T39" fmla="*/ 76 h 191"/>
                <a:gd name="T40" fmla="*/ 219 w 476"/>
                <a:gd name="T41" fmla="*/ 157 h 191"/>
                <a:gd name="T42" fmla="*/ 169 w 476"/>
                <a:gd name="T43" fmla="*/ 156 h 191"/>
                <a:gd name="T44" fmla="*/ 176 w 476"/>
                <a:gd name="T45" fmla="*/ 72 h 191"/>
                <a:gd name="T46" fmla="*/ 225 w 476"/>
                <a:gd name="T47" fmla="*/ 76 h 191"/>
                <a:gd name="T48" fmla="*/ 305 w 476"/>
                <a:gd name="T49" fmla="*/ 159 h 191"/>
                <a:gd name="T50" fmla="*/ 244 w 476"/>
                <a:gd name="T51" fmla="*/ 161 h 191"/>
                <a:gd name="T52" fmla="*/ 247 w 476"/>
                <a:gd name="T53" fmla="*/ 72 h 191"/>
                <a:gd name="T54" fmla="*/ 304 w 476"/>
                <a:gd name="T55" fmla="*/ 78 h 191"/>
                <a:gd name="T56" fmla="*/ 391 w 476"/>
                <a:gd name="T57" fmla="*/ 161 h 191"/>
                <a:gd name="T58" fmla="*/ 327 w 476"/>
                <a:gd name="T59" fmla="*/ 164 h 191"/>
                <a:gd name="T60" fmla="*/ 330 w 476"/>
                <a:gd name="T61" fmla="*/ 67 h 191"/>
                <a:gd name="T62" fmla="*/ 387 w 476"/>
                <a:gd name="T63" fmla="*/ 59 h 191"/>
                <a:gd name="T64" fmla="*/ 387 w 476"/>
                <a:gd name="T65" fmla="*/ 59 h 191"/>
                <a:gd name="T66" fmla="*/ 391 w 476"/>
                <a:gd name="T67" fmla="*/ 16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6" h="191">
                  <a:moveTo>
                    <a:pt x="413" y="0"/>
                  </a:moveTo>
                  <a:cubicBezTo>
                    <a:pt x="314" y="3"/>
                    <a:pt x="71" y="11"/>
                    <a:pt x="5" y="3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" y="140"/>
                    <a:pt x="4" y="140"/>
                    <a:pt x="7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1"/>
                    <a:pt x="9" y="123"/>
                    <a:pt x="12" y="89"/>
                  </a:cubicBezTo>
                  <a:cubicBezTo>
                    <a:pt x="14" y="72"/>
                    <a:pt x="19" y="61"/>
                    <a:pt x="25" y="61"/>
                  </a:cubicBezTo>
                  <a:cubicBezTo>
                    <a:pt x="26" y="61"/>
                    <a:pt x="28" y="61"/>
                    <a:pt x="29" y="63"/>
                  </a:cubicBezTo>
                  <a:cubicBezTo>
                    <a:pt x="33" y="67"/>
                    <a:pt x="34" y="77"/>
                    <a:pt x="32" y="91"/>
                  </a:cubicBezTo>
                  <a:cubicBezTo>
                    <a:pt x="28" y="132"/>
                    <a:pt x="29" y="145"/>
                    <a:pt x="28" y="146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166" y="191"/>
                    <a:pt x="301" y="191"/>
                    <a:pt x="402" y="191"/>
                  </a:cubicBezTo>
                  <a:cubicBezTo>
                    <a:pt x="429" y="191"/>
                    <a:pt x="429" y="191"/>
                    <a:pt x="429" y="191"/>
                  </a:cubicBezTo>
                  <a:cubicBezTo>
                    <a:pt x="444" y="191"/>
                    <a:pt x="460" y="191"/>
                    <a:pt x="476" y="191"/>
                  </a:cubicBezTo>
                  <a:cubicBezTo>
                    <a:pt x="413" y="30"/>
                    <a:pt x="413" y="30"/>
                    <a:pt x="413" y="30"/>
                  </a:cubicBezTo>
                  <a:lnTo>
                    <a:pt x="413" y="0"/>
                  </a:lnTo>
                  <a:close/>
                  <a:moveTo>
                    <a:pt x="64" y="148"/>
                  </a:moveTo>
                  <a:cubicBezTo>
                    <a:pt x="36" y="146"/>
                    <a:pt x="36" y="146"/>
                    <a:pt x="36" y="146"/>
                  </a:cubicBezTo>
                  <a:cubicBezTo>
                    <a:pt x="37" y="144"/>
                    <a:pt x="37" y="144"/>
                    <a:pt x="37" y="144"/>
                  </a:cubicBezTo>
                  <a:cubicBezTo>
                    <a:pt x="37" y="144"/>
                    <a:pt x="38" y="120"/>
                    <a:pt x="41" y="86"/>
                  </a:cubicBezTo>
                  <a:cubicBezTo>
                    <a:pt x="42" y="68"/>
                    <a:pt x="49" y="56"/>
                    <a:pt x="57" y="56"/>
                  </a:cubicBezTo>
                  <a:cubicBezTo>
                    <a:pt x="64" y="56"/>
                    <a:pt x="68" y="66"/>
                    <a:pt x="68" y="84"/>
                  </a:cubicBezTo>
                  <a:cubicBezTo>
                    <a:pt x="68" y="124"/>
                    <a:pt x="65" y="145"/>
                    <a:pt x="65" y="146"/>
                  </a:cubicBezTo>
                  <a:lnTo>
                    <a:pt x="64" y="148"/>
                  </a:lnTo>
                  <a:close/>
                  <a:moveTo>
                    <a:pt x="103" y="148"/>
                  </a:moveTo>
                  <a:cubicBezTo>
                    <a:pt x="103" y="150"/>
                    <a:pt x="103" y="150"/>
                    <a:pt x="103" y="150"/>
                  </a:cubicBezTo>
                  <a:cubicBezTo>
                    <a:pt x="68" y="147"/>
                    <a:pt x="68" y="147"/>
                    <a:pt x="68" y="147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68" y="145"/>
                    <a:pt x="72" y="116"/>
                    <a:pt x="75" y="83"/>
                  </a:cubicBezTo>
                  <a:cubicBezTo>
                    <a:pt x="77" y="62"/>
                    <a:pt x="86" y="52"/>
                    <a:pt x="93" y="52"/>
                  </a:cubicBezTo>
                  <a:cubicBezTo>
                    <a:pt x="100" y="52"/>
                    <a:pt x="107" y="59"/>
                    <a:pt x="107" y="80"/>
                  </a:cubicBezTo>
                  <a:cubicBezTo>
                    <a:pt x="107" y="119"/>
                    <a:pt x="103" y="148"/>
                    <a:pt x="103" y="148"/>
                  </a:cubicBezTo>
                  <a:close/>
                  <a:moveTo>
                    <a:pt x="153" y="153"/>
                  </a:moveTo>
                  <a:cubicBezTo>
                    <a:pt x="153" y="156"/>
                    <a:pt x="153" y="156"/>
                    <a:pt x="153" y="156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0"/>
                    <a:pt x="118" y="111"/>
                    <a:pt x="121" y="77"/>
                  </a:cubicBezTo>
                  <a:cubicBezTo>
                    <a:pt x="123" y="57"/>
                    <a:pt x="133" y="47"/>
                    <a:pt x="142" y="47"/>
                  </a:cubicBezTo>
                  <a:cubicBezTo>
                    <a:pt x="150" y="47"/>
                    <a:pt x="159" y="54"/>
                    <a:pt x="159" y="76"/>
                  </a:cubicBezTo>
                  <a:cubicBezTo>
                    <a:pt x="159" y="115"/>
                    <a:pt x="153" y="153"/>
                    <a:pt x="153" y="153"/>
                  </a:cubicBezTo>
                  <a:close/>
                  <a:moveTo>
                    <a:pt x="219" y="157"/>
                  </a:moveTo>
                  <a:cubicBezTo>
                    <a:pt x="219" y="159"/>
                    <a:pt x="219" y="159"/>
                    <a:pt x="219" y="159"/>
                  </a:cubicBezTo>
                  <a:cubicBezTo>
                    <a:pt x="169" y="156"/>
                    <a:pt x="169" y="156"/>
                    <a:pt x="169" y="156"/>
                  </a:cubicBezTo>
                  <a:cubicBezTo>
                    <a:pt x="169" y="154"/>
                    <a:pt x="169" y="154"/>
                    <a:pt x="169" y="154"/>
                  </a:cubicBezTo>
                  <a:cubicBezTo>
                    <a:pt x="169" y="154"/>
                    <a:pt x="173" y="106"/>
                    <a:pt x="176" y="72"/>
                  </a:cubicBezTo>
                  <a:cubicBezTo>
                    <a:pt x="177" y="54"/>
                    <a:pt x="190" y="45"/>
                    <a:pt x="201" y="45"/>
                  </a:cubicBezTo>
                  <a:cubicBezTo>
                    <a:pt x="212" y="45"/>
                    <a:pt x="225" y="55"/>
                    <a:pt x="225" y="76"/>
                  </a:cubicBezTo>
                  <a:cubicBezTo>
                    <a:pt x="225" y="116"/>
                    <a:pt x="219" y="157"/>
                    <a:pt x="219" y="157"/>
                  </a:cubicBezTo>
                  <a:close/>
                  <a:moveTo>
                    <a:pt x="305" y="159"/>
                  </a:moveTo>
                  <a:cubicBezTo>
                    <a:pt x="305" y="161"/>
                    <a:pt x="305" y="161"/>
                    <a:pt x="305" y="161"/>
                  </a:cubicBezTo>
                  <a:cubicBezTo>
                    <a:pt x="244" y="161"/>
                    <a:pt x="244" y="161"/>
                    <a:pt x="244" y="161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58"/>
                    <a:pt x="244" y="106"/>
                    <a:pt x="247" y="72"/>
                  </a:cubicBezTo>
                  <a:cubicBezTo>
                    <a:pt x="249" y="54"/>
                    <a:pt x="262" y="46"/>
                    <a:pt x="274" y="46"/>
                  </a:cubicBezTo>
                  <a:cubicBezTo>
                    <a:pt x="289" y="46"/>
                    <a:pt x="304" y="57"/>
                    <a:pt x="304" y="78"/>
                  </a:cubicBezTo>
                  <a:cubicBezTo>
                    <a:pt x="305" y="115"/>
                    <a:pt x="305" y="158"/>
                    <a:pt x="305" y="159"/>
                  </a:cubicBezTo>
                  <a:close/>
                  <a:moveTo>
                    <a:pt x="391" y="161"/>
                  </a:moveTo>
                  <a:cubicBezTo>
                    <a:pt x="391" y="163"/>
                    <a:pt x="391" y="163"/>
                    <a:pt x="391" y="163"/>
                  </a:cubicBezTo>
                  <a:cubicBezTo>
                    <a:pt x="327" y="164"/>
                    <a:pt x="327" y="164"/>
                    <a:pt x="327" y="164"/>
                  </a:cubicBezTo>
                  <a:cubicBezTo>
                    <a:pt x="327" y="162"/>
                    <a:pt x="327" y="162"/>
                    <a:pt x="327" y="162"/>
                  </a:cubicBezTo>
                  <a:cubicBezTo>
                    <a:pt x="327" y="161"/>
                    <a:pt x="327" y="101"/>
                    <a:pt x="330" y="67"/>
                  </a:cubicBezTo>
                  <a:cubicBezTo>
                    <a:pt x="332" y="49"/>
                    <a:pt x="345" y="41"/>
                    <a:pt x="358" y="41"/>
                  </a:cubicBezTo>
                  <a:cubicBezTo>
                    <a:pt x="369" y="41"/>
                    <a:pt x="381" y="47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7" y="59"/>
                    <a:pt x="387" y="59"/>
                    <a:pt x="387" y="59"/>
                  </a:cubicBezTo>
                  <a:cubicBezTo>
                    <a:pt x="389" y="64"/>
                    <a:pt x="390" y="69"/>
                    <a:pt x="390" y="74"/>
                  </a:cubicBezTo>
                  <a:cubicBezTo>
                    <a:pt x="391" y="112"/>
                    <a:pt x="391" y="160"/>
                    <a:pt x="39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Freeform 409"/>
            <p:cNvSpPr>
              <a:spLocks/>
            </p:cNvSpPr>
            <p:nvPr/>
          </p:nvSpPr>
          <p:spPr bwMode="auto">
            <a:xfrm>
              <a:off x="2530476" y="4394200"/>
              <a:ext cx="38100" cy="165100"/>
            </a:xfrm>
            <a:custGeom>
              <a:avLst/>
              <a:gdLst>
                <a:gd name="T0" fmla="*/ 10 w 20"/>
                <a:gd name="T1" fmla="*/ 2 h 89"/>
                <a:gd name="T2" fmla="*/ 1 w 20"/>
                <a:gd name="T3" fmla="*/ 44 h 89"/>
                <a:gd name="T4" fmla="*/ 1 w 20"/>
                <a:gd name="T5" fmla="*/ 89 h 89"/>
                <a:gd name="T6" fmla="*/ 14 w 20"/>
                <a:gd name="T7" fmla="*/ 89 h 89"/>
                <a:gd name="T8" fmla="*/ 20 w 20"/>
                <a:gd name="T9" fmla="*/ 11 h 89"/>
                <a:gd name="T10" fmla="*/ 19 w 20"/>
                <a:gd name="T11" fmla="*/ 1 h 89"/>
                <a:gd name="T12" fmla="*/ 10 w 20"/>
                <a:gd name="T13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9">
                  <a:moveTo>
                    <a:pt x="10" y="2"/>
                  </a:moveTo>
                  <a:cubicBezTo>
                    <a:pt x="2" y="7"/>
                    <a:pt x="1" y="28"/>
                    <a:pt x="1" y="44"/>
                  </a:cubicBezTo>
                  <a:cubicBezTo>
                    <a:pt x="0" y="70"/>
                    <a:pt x="1" y="88"/>
                    <a:pt x="1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6" y="80"/>
                    <a:pt x="20" y="45"/>
                    <a:pt x="20" y="11"/>
                  </a:cubicBezTo>
                  <a:cubicBezTo>
                    <a:pt x="20" y="7"/>
                    <a:pt x="19" y="4"/>
                    <a:pt x="19" y="1"/>
                  </a:cubicBezTo>
                  <a:cubicBezTo>
                    <a:pt x="15" y="0"/>
                    <a:pt x="12" y="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Freeform 410"/>
            <p:cNvSpPr>
              <a:spLocks/>
            </p:cNvSpPr>
            <p:nvPr/>
          </p:nvSpPr>
          <p:spPr bwMode="auto">
            <a:xfrm>
              <a:off x="2422526" y="4397375"/>
              <a:ext cx="23813" cy="155575"/>
            </a:xfrm>
            <a:custGeom>
              <a:avLst/>
              <a:gdLst>
                <a:gd name="T0" fmla="*/ 8 w 13"/>
                <a:gd name="T1" fmla="*/ 84 h 84"/>
                <a:gd name="T2" fmla="*/ 13 w 13"/>
                <a:gd name="T3" fmla="*/ 9 h 84"/>
                <a:gd name="T4" fmla="*/ 12 w 13"/>
                <a:gd name="T5" fmla="*/ 0 h 84"/>
                <a:gd name="T6" fmla="*/ 0 w 13"/>
                <a:gd name="T7" fmla="*/ 83 h 84"/>
                <a:gd name="T8" fmla="*/ 8 w 13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4">
                  <a:moveTo>
                    <a:pt x="8" y="84"/>
                  </a:moveTo>
                  <a:cubicBezTo>
                    <a:pt x="9" y="75"/>
                    <a:pt x="13" y="42"/>
                    <a:pt x="13" y="9"/>
                  </a:cubicBezTo>
                  <a:cubicBezTo>
                    <a:pt x="13" y="6"/>
                    <a:pt x="13" y="3"/>
                    <a:pt x="12" y="0"/>
                  </a:cubicBezTo>
                  <a:cubicBezTo>
                    <a:pt x="6" y="7"/>
                    <a:pt x="3" y="45"/>
                    <a:pt x="0" y="83"/>
                  </a:cubicBezTo>
                  <a:lnTo>
                    <a:pt x="8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Freeform 411"/>
            <p:cNvSpPr>
              <a:spLocks/>
            </p:cNvSpPr>
            <p:nvPr/>
          </p:nvSpPr>
          <p:spPr bwMode="auto">
            <a:xfrm>
              <a:off x="2182813" y="3956050"/>
              <a:ext cx="668338" cy="204788"/>
            </a:xfrm>
            <a:custGeom>
              <a:avLst/>
              <a:gdLst>
                <a:gd name="T0" fmla="*/ 325 w 363"/>
                <a:gd name="T1" fmla="*/ 18 h 110"/>
                <a:gd name="T2" fmla="*/ 352 w 363"/>
                <a:gd name="T3" fmla="*/ 43 h 110"/>
                <a:gd name="T4" fmla="*/ 363 w 363"/>
                <a:gd name="T5" fmla="*/ 27 h 110"/>
                <a:gd name="T6" fmla="*/ 331 w 363"/>
                <a:gd name="T7" fmla="*/ 0 h 110"/>
                <a:gd name="T8" fmla="*/ 96 w 363"/>
                <a:gd name="T9" fmla="*/ 44 h 110"/>
                <a:gd name="T10" fmla="*/ 95 w 363"/>
                <a:gd name="T11" fmla="*/ 44 h 110"/>
                <a:gd name="T12" fmla="*/ 95 w 363"/>
                <a:gd name="T13" fmla="*/ 44 h 110"/>
                <a:gd name="T14" fmla="*/ 48 w 363"/>
                <a:gd name="T15" fmla="*/ 66 h 110"/>
                <a:gd name="T16" fmla="*/ 39 w 363"/>
                <a:gd name="T17" fmla="*/ 71 h 110"/>
                <a:gd name="T18" fmla="*/ 39 w 363"/>
                <a:gd name="T19" fmla="*/ 71 h 110"/>
                <a:gd name="T20" fmla="*/ 32 w 363"/>
                <a:gd name="T21" fmla="*/ 75 h 110"/>
                <a:gd name="T22" fmla="*/ 32 w 363"/>
                <a:gd name="T23" fmla="*/ 75 h 110"/>
                <a:gd name="T24" fmla="*/ 18 w 363"/>
                <a:gd name="T25" fmla="*/ 85 h 110"/>
                <a:gd name="T26" fmla="*/ 18 w 363"/>
                <a:gd name="T27" fmla="*/ 85 h 110"/>
                <a:gd name="T28" fmla="*/ 14 w 363"/>
                <a:gd name="T29" fmla="*/ 87 h 110"/>
                <a:gd name="T30" fmla="*/ 14 w 363"/>
                <a:gd name="T31" fmla="*/ 89 h 110"/>
                <a:gd name="T32" fmla="*/ 13 w 363"/>
                <a:gd name="T33" fmla="*/ 89 h 110"/>
                <a:gd name="T34" fmla="*/ 0 w 363"/>
                <a:gd name="T35" fmla="*/ 100 h 110"/>
                <a:gd name="T36" fmla="*/ 0 w 363"/>
                <a:gd name="T37" fmla="*/ 110 h 110"/>
                <a:gd name="T38" fmla="*/ 324 w 363"/>
                <a:gd name="T39" fmla="*/ 18 h 110"/>
                <a:gd name="T40" fmla="*/ 325 w 363"/>
                <a:gd name="T41" fmla="*/ 1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3" h="110">
                  <a:moveTo>
                    <a:pt x="325" y="18"/>
                  </a:moveTo>
                  <a:cubicBezTo>
                    <a:pt x="352" y="43"/>
                    <a:pt x="352" y="43"/>
                    <a:pt x="352" y="43"/>
                  </a:cubicBezTo>
                  <a:cubicBezTo>
                    <a:pt x="355" y="38"/>
                    <a:pt x="358" y="32"/>
                    <a:pt x="363" y="27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223" y="6"/>
                    <a:pt x="147" y="24"/>
                    <a:pt x="96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76" y="51"/>
                    <a:pt x="60" y="59"/>
                    <a:pt x="48" y="66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7" y="72"/>
                    <a:pt x="35" y="74"/>
                    <a:pt x="32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7" y="86"/>
                    <a:pt x="16" y="87"/>
                    <a:pt x="14" y="87"/>
                  </a:cubicBezTo>
                  <a:cubicBezTo>
                    <a:pt x="14" y="88"/>
                    <a:pt x="14" y="89"/>
                    <a:pt x="14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6" y="94"/>
                    <a:pt x="2" y="99"/>
                    <a:pt x="0" y="10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0" y="38"/>
                    <a:pt x="314" y="19"/>
                    <a:pt x="324" y="18"/>
                  </a:cubicBezTo>
                  <a:lnTo>
                    <a:pt x="32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Freeform 412"/>
            <p:cNvSpPr>
              <a:spLocks/>
            </p:cNvSpPr>
            <p:nvPr/>
          </p:nvSpPr>
          <p:spPr bwMode="auto">
            <a:xfrm>
              <a:off x="2824163" y="4006850"/>
              <a:ext cx="293688" cy="73025"/>
            </a:xfrm>
            <a:custGeom>
              <a:avLst/>
              <a:gdLst>
                <a:gd name="T0" fmla="*/ 0 w 160"/>
                <a:gd name="T1" fmla="*/ 39 h 39"/>
                <a:gd name="T2" fmla="*/ 160 w 160"/>
                <a:gd name="T3" fmla="*/ 35 h 39"/>
                <a:gd name="T4" fmla="*/ 159 w 160"/>
                <a:gd name="T5" fmla="*/ 28 h 39"/>
                <a:gd name="T6" fmla="*/ 159 w 160"/>
                <a:gd name="T7" fmla="*/ 26 h 39"/>
                <a:gd name="T8" fmla="*/ 159 w 160"/>
                <a:gd name="T9" fmla="*/ 24 h 39"/>
                <a:gd name="T10" fmla="*/ 158 w 160"/>
                <a:gd name="T11" fmla="*/ 17 h 39"/>
                <a:gd name="T12" fmla="*/ 156 w 160"/>
                <a:gd name="T13" fmla="*/ 2 h 39"/>
                <a:gd name="T14" fmla="*/ 156 w 160"/>
                <a:gd name="T15" fmla="*/ 1 h 39"/>
                <a:gd name="T16" fmla="*/ 156 w 160"/>
                <a:gd name="T17" fmla="*/ 0 h 39"/>
                <a:gd name="T18" fmla="*/ 116 w 160"/>
                <a:gd name="T19" fmla="*/ 0 h 39"/>
                <a:gd name="T20" fmla="*/ 19 w 160"/>
                <a:gd name="T21" fmla="*/ 2 h 39"/>
                <a:gd name="T22" fmla="*/ 2 w 160"/>
                <a:gd name="T23" fmla="*/ 32 h 39"/>
                <a:gd name="T24" fmla="*/ 0 w 160"/>
                <a:gd name="T2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39">
                  <a:moveTo>
                    <a:pt x="0" y="39"/>
                  </a:moveTo>
                  <a:cubicBezTo>
                    <a:pt x="57" y="36"/>
                    <a:pt x="152" y="35"/>
                    <a:pt x="160" y="35"/>
                  </a:cubicBezTo>
                  <a:cubicBezTo>
                    <a:pt x="160" y="31"/>
                    <a:pt x="160" y="30"/>
                    <a:pt x="159" y="28"/>
                  </a:cubicBezTo>
                  <a:cubicBezTo>
                    <a:pt x="159" y="27"/>
                    <a:pt x="159" y="27"/>
                    <a:pt x="159" y="26"/>
                  </a:cubicBezTo>
                  <a:cubicBezTo>
                    <a:pt x="159" y="25"/>
                    <a:pt x="159" y="25"/>
                    <a:pt x="159" y="24"/>
                  </a:cubicBezTo>
                  <a:cubicBezTo>
                    <a:pt x="159" y="22"/>
                    <a:pt x="160" y="19"/>
                    <a:pt x="158" y="17"/>
                  </a:cubicBezTo>
                  <a:cubicBezTo>
                    <a:pt x="154" y="12"/>
                    <a:pt x="155" y="7"/>
                    <a:pt x="156" y="2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56" y="1"/>
                    <a:pt x="156" y="0"/>
                    <a:pt x="15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15"/>
                    <a:pt x="2" y="32"/>
                    <a:pt x="2" y="32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Freeform 413"/>
            <p:cNvSpPr>
              <a:spLocks/>
            </p:cNvSpPr>
            <p:nvPr/>
          </p:nvSpPr>
          <p:spPr bwMode="auto">
            <a:xfrm>
              <a:off x="2482851" y="3906838"/>
              <a:ext cx="22225" cy="80963"/>
            </a:xfrm>
            <a:custGeom>
              <a:avLst/>
              <a:gdLst>
                <a:gd name="T0" fmla="*/ 9 w 12"/>
                <a:gd name="T1" fmla="*/ 42 h 44"/>
                <a:gd name="T2" fmla="*/ 12 w 12"/>
                <a:gd name="T3" fmla="*/ 0 h 44"/>
                <a:gd name="T4" fmla="*/ 0 w 12"/>
                <a:gd name="T5" fmla="*/ 44 h 44"/>
                <a:gd name="T6" fmla="*/ 9 w 12"/>
                <a:gd name="T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4">
                  <a:moveTo>
                    <a:pt x="9" y="42"/>
                  </a:moveTo>
                  <a:cubicBezTo>
                    <a:pt x="9" y="36"/>
                    <a:pt x="11" y="16"/>
                    <a:pt x="12" y="0"/>
                  </a:cubicBezTo>
                  <a:cubicBezTo>
                    <a:pt x="5" y="7"/>
                    <a:pt x="0" y="27"/>
                    <a:pt x="0" y="44"/>
                  </a:cubicBezTo>
                  <a:lnTo>
                    <a:pt x="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Freeform 414"/>
            <p:cNvSpPr>
              <a:spLocks/>
            </p:cNvSpPr>
            <p:nvPr/>
          </p:nvSpPr>
          <p:spPr bwMode="auto">
            <a:xfrm>
              <a:off x="3651251" y="4205288"/>
              <a:ext cx="28575" cy="123825"/>
            </a:xfrm>
            <a:custGeom>
              <a:avLst/>
              <a:gdLst>
                <a:gd name="T0" fmla="*/ 3 w 15"/>
                <a:gd name="T1" fmla="*/ 0 h 66"/>
                <a:gd name="T2" fmla="*/ 0 w 15"/>
                <a:gd name="T3" fmla="*/ 2 h 66"/>
                <a:gd name="T4" fmla="*/ 7 w 15"/>
                <a:gd name="T5" fmla="*/ 37 h 66"/>
                <a:gd name="T6" fmla="*/ 8 w 15"/>
                <a:gd name="T7" fmla="*/ 41 h 66"/>
                <a:gd name="T8" fmla="*/ 11 w 15"/>
                <a:gd name="T9" fmla="*/ 65 h 66"/>
                <a:gd name="T10" fmla="*/ 15 w 15"/>
                <a:gd name="T11" fmla="*/ 66 h 66"/>
                <a:gd name="T12" fmla="*/ 10 w 15"/>
                <a:gd name="T13" fmla="*/ 20 h 66"/>
                <a:gd name="T14" fmla="*/ 3 w 15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66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3" y="6"/>
                    <a:pt x="5" y="18"/>
                    <a:pt x="7" y="37"/>
                  </a:cubicBezTo>
                  <a:cubicBezTo>
                    <a:pt x="7" y="38"/>
                    <a:pt x="7" y="40"/>
                    <a:pt x="8" y="41"/>
                  </a:cubicBezTo>
                  <a:cubicBezTo>
                    <a:pt x="9" y="49"/>
                    <a:pt x="10" y="61"/>
                    <a:pt x="11" y="65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4" y="56"/>
                    <a:pt x="11" y="28"/>
                    <a:pt x="10" y="20"/>
                  </a:cubicBezTo>
                  <a:cubicBezTo>
                    <a:pt x="8" y="6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Freeform 415"/>
            <p:cNvSpPr>
              <a:spLocks/>
            </p:cNvSpPr>
            <p:nvPr/>
          </p:nvSpPr>
          <p:spPr bwMode="auto">
            <a:xfrm>
              <a:off x="3335338" y="4183063"/>
              <a:ext cx="38100" cy="114300"/>
            </a:xfrm>
            <a:custGeom>
              <a:avLst/>
              <a:gdLst>
                <a:gd name="T0" fmla="*/ 0 w 21"/>
                <a:gd name="T1" fmla="*/ 1 h 61"/>
                <a:gd name="T2" fmla="*/ 0 w 21"/>
                <a:gd name="T3" fmla="*/ 5 h 61"/>
                <a:gd name="T4" fmla="*/ 4 w 21"/>
                <a:gd name="T5" fmla="*/ 61 h 61"/>
                <a:gd name="T6" fmla="*/ 20 w 21"/>
                <a:gd name="T7" fmla="*/ 61 h 61"/>
                <a:gd name="T8" fmla="*/ 20 w 21"/>
                <a:gd name="T9" fmla="*/ 52 h 61"/>
                <a:gd name="T10" fmla="*/ 13 w 21"/>
                <a:gd name="T11" fmla="*/ 4 h 61"/>
                <a:gd name="T12" fmla="*/ 0 w 21"/>
                <a:gd name="T13" fmla="*/ 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1">
                  <a:moveTo>
                    <a:pt x="0" y="1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2"/>
                    <a:pt x="3" y="51"/>
                    <a:pt x="4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58"/>
                    <a:pt x="20" y="55"/>
                    <a:pt x="20" y="52"/>
                  </a:cubicBezTo>
                  <a:cubicBezTo>
                    <a:pt x="21" y="36"/>
                    <a:pt x="19" y="16"/>
                    <a:pt x="13" y="4"/>
                  </a:cubicBezTo>
                  <a:cubicBezTo>
                    <a:pt x="11" y="0"/>
                    <a:pt x="6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Freeform 416"/>
            <p:cNvSpPr>
              <a:spLocks/>
            </p:cNvSpPr>
            <p:nvPr/>
          </p:nvSpPr>
          <p:spPr bwMode="auto">
            <a:xfrm>
              <a:off x="3698876" y="4211638"/>
              <a:ext cx="23813" cy="112713"/>
            </a:xfrm>
            <a:custGeom>
              <a:avLst/>
              <a:gdLst>
                <a:gd name="T0" fmla="*/ 13 w 13"/>
                <a:gd name="T1" fmla="*/ 61 h 61"/>
                <a:gd name="T2" fmla="*/ 8 w 13"/>
                <a:gd name="T3" fmla="*/ 7 h 61"/>
                <a:gd name="T4" fmla="*/ 1 w 13"/>
                <a:gd name="T5" fmla="*/ 0 h 61"/>
                <a:gd name="T6" fmla="*/ 0 w 13"/>
                <a:gd name="T7" fmla="*/ 0 h 61"/>
                <a:gd name="T8" fmla="*/ 10 w 13"/>
                <a:gd name="T9" fmla="*/ 61 h 61"/>
                <a:gd name="T10" fmla="*/ 13 w 13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1">
                  <a:moveTo>
                    <a:pt x="13" y="61"/>
                  </a:moveTo>
                  <a:cubicBezTo>
                    <a:pt x="12" y="51"/>
                    <a:pt x="10" y="16"/>
                    <a:pt x="8" y="7"/>
                  </a:cubicBezTo>
                  <a:cubicBezTo>
                    <a:pt x="7" y="2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7" y="11"/>
                    <a:pt x="10" y="41"/>
                    <a:pt x="10" y="61"/>
                  </a:cubicBezTo>
                  <a:lnTo>
                    <a:pt x="1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Freeform 417"/>
            <p:cNvSpPr>
              <a:spLocks/>
            </p:cNvSpPr>
            <p:nvPr/>
          </p:nvSpPr>
          <p:spPr bwMode="auto">
            <a:xfrm>
              <a:off x="3584576" y="4198938"/>
              <a:ext cx="15875" cy="87313"/>
            </a:xfrm>
            <a:custGeom>
              <a:avLst/>
              <a:gdLst>
                <a:gd name="T0" fmla="*/ 0 w 8"/>
                <a:gd name="T1" fmla="*/ 9 h 47"/>
                <a:gd name="T2" fmla="*/ 3 w 8"/>
                <a:gd name="T3" fmla="*/ 46 h 47"/>
                <a:gd name="T4" fmla="*/ 8 w 8"/>
                <a:gd name="T5" fmla="*/ 47 h 47"/>
                <a:gd name="T6" fmla="*/ 0 w 8"/>
                <a:gd name="T7" fmla="*/ 0 h 47"/>
                <a:gd name="T8" fmla="*/ 0 w 8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7">
                  <a:moveTo>
                    <a:pt x="0" y="9"/>
                  </a:moveTo>
                  <a:cubicBezTo>
                    <a:pt x="1" y="20"/>
                    <a:pt x="2" y="40"/>
                    <a:pt x="3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28"/>
                    <a:pt x="5" y="7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Freeform 418"/>
            <p:cNvSpPr>
              <a:spLocks/>
            </p:cNvSpPr>
            <p:nvPr/>
          </p:nvSpPr>
          <p:spPr bwMode="auto">
            <a:xfrm>
              <a:off x="3422651" y="4171950"/>
              <a:ext cx="38100" cy="127000"/>
            </a:xfrm>
            <a:custGeom>
              <a:avLst/>
              <a:gdLst>
                <a:gd name="T0" fmla="*/ 6 w 20"/>
                <a:gd name="T1" fmla="*/ 0 h 68"/>
                <a:gd name="T2" fmla="*/ 4 w 20"/>
                <a:gd name="T3" fmla="*/ 2 h 68"/>
                <a:gd name="T4" fmla="*/ 0 w 20"/>
                <a:gd name="T5" fmla="*/ 12 h 68"/>
                <a:gd name="T6" fmla="*/ 4 w 20"/>
                <a:gd name="T7" fmla="*/ 68 h 68"/>
                <a:gd name="T8" fmla="*/ 20 w 20"/>
                <a:gd name="T9" fmla="*/ 68 h 68"/>
                <a:gd name="T10" fmla="*/ 18 w 20"/>
                <a:gd name="T11" fmla="*/ 27 h 68"/>
                <a:gd name="T12" fmla="*/ 6 w 20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8">
                  <a:moveTo>
                    <a:pt x="6" y="0"/>
                  </a:moveTo>
                  <a:cubicBezTo>
                    <a:pt x="5" y="1"/>
                    <a:pt x="4" y="2"/>
                    <a:pt x="4" y="2"/>
                  </a:cubicBezTo>
                  <a:cubicBezTo>
                    <a:pt x="1" y="5"/>
                    <a:pt x="0" y="8"/>
                    <a:pt x="0" y="12"/>
                  </a:cubicBezTo>
                  <a:cubicBezTo>
                    <a:pt x="1" y="19"/>
                    <a:pt x="3" y="58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1"/>
                    <a:pt x="19" y="40"/>
                    <a:pt x="18" y="27"/>
                  </a:cubicBezTo>
                  <a:cubicBezTo>
                    <a:pt x="17" y="11"/>
                    <a:pt x="15" y="4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Freeform 419"/>
            <p:cNvSpPr>
              <a:spLocks noEditPoints="1"/>
            </p:cNvSpPr>
            <p:nvPr/>
          </p:nvSpPr>
          <p:spPr bwMode="auto">
            <a:xfrm>
              <a:off x="3043238" y="3956050"/>
              <a:ext cx="730250" cy="649288"/>
            </a:xfrm>
            <a:custGeom>
              <a:avLst/>
              <a:gdLst>
                <a:gd name="T0" fmla="*/ 0 w 397"/>
                <a:gd name="T1" fmla="*/ 22 h 349"/>
                <a:gd name="T2" fmla="*/ 42 w 397"/>
                <a:gd name="T3" fmla="*/ 29 h 349"/>
                <a:gd name="T4" fmla="*/ 45 w 397"/>
                <a:gd name="T5" fmla="*/ 52 h 349"/>
                <a:gd name="T6" fmla="*/ 46 w 397"/>
                <a:gd name="T7" fmla="*/ 66 h 349"/>
                <a:gd name="T8" fmla="*/ 55 w 397"/>
                <a:gd name="T9" fmla="*/ 98 h 349"/>
                <a:gd name="T10" fmla="*/ 81 w 397"/>
                <a:gd name="T11" fmla="*/ 120 h 349"/>
                <a:gd name="T12" fmla="*/ 98 w 397"/>
                <a:gd name="T13" fmla="*/ 154 h 349"/>
                <a:gd name="T14" fmla="*/ 129 w 397"/>
                <a:gd name="T15" fmla="*/ 105 h 349"/>
                <a:gd name="T16" fmla="*/ 124 w 397"/>
                <a:gd name="T17" fmla="*/ 177 h 349"/>
                <a:gd name="T18" fmla="*/ 127 w 397"/>
                <a:gd name="T19" fmla="*/ 194 h 349"/>
                <a:gd name="T20" fmla="*/ 124 w 397"/>
                <a:gd name="T21" fmla="*/ 219 h 349"/>
                <a:gd name="T22" fmla="*/ 132 w 397"/>
                <a:gd name="T23" fmla="*/ 236 h 349"/>
                <a:gd name="T24" fmla="*/ 146 w 397"/>
                <a:gd name="T25" fmla="*/ 279 h 349"/>
                <a:gd name="T26" fmla="*/ 163 w 397"/>
                <a:gd name="T27" fmla="*/ 236 h 349"/>
                <a:gd name="T28" fmla="*/ 205 w 397"/>
                <a:gd name="T29" fmla="*/ 329 h 349"/>
                <a:gd name="T30" fmla="*/ 176 w 397"/>
                <a:gd name="T31" fmla="*/ 349 h 349"/>
                <a:gd name="T32" fmla="*/ 103 w 397"/>
                <a:gd name="T33" fmla="*/ 38 h 349"/>
                <a:gd name="T34" fmla="*/ 126 w 397"/>
                <a:gd name="T35" fmla="*/ 39 h 349"/>
                <a:gd name="T36" fmla="*/ 156 w 397"/>
                <a:gd name="T37" fmla="*/ 65 h 349"/>
                <a:gd name="T38" fmla="*/ 188 w 397"/>
                <a:gd name="T39" fmla="*/ 100 h 349"/>
                <a:gd name="T40" fmla="*/ 151 w 397"/>
                <a:gd name="T41" fmla="*/ 99 h 349"/>
                <a:gd name="T42" fmla="*/ 158 w 397"/>
                <a:gd name="T43" fmla="*/ 187 h 349"/>
                <a:gd name="T44" fmla="*/ 159 w 397"/>
                <a:gd name="T45" fmla="*/ 114 h 349"/>
                <a:gd name="T46" fmla="*/ 195 w 397"/>
                <a:gd name="T47" fmla="*/ 185 h 349"/>
                <a:gd name="T48" fmla="*/ 370 w 397"/>
                <a:gd name="T49" fmla="*/ 143 h 349"/>
                <a:gd name="T50" fmla="*/ 356 w 397"/>
                <a:gd name="T51" fmla="*/ 202 h 349"/>
                <a:gd name="T52" fmla="*/ 352 w 397"/>
                <a:gd name="T53" fmla="*/ 134 h 349"/>
                <a:gd name="T54" fmla="*/ 330 w 397"/>
                <a:gd name="T55" fmla="*/ 204 h 349"/>
                <a:gd name="T56" fmla="*/ 333 w 397"/>
                <a:gd name="T57" fmla="*/ 129 h 349"/>
                <a:gd name="T58" fmla="*/ 351 w 397"/>
                <a:gd name="T59" fmla="*/ 202 h 349"/>
                <a:gd name="T60" fmla="*/ 328 w 397"/>
                <a:gd name="T61" fmla="*/ 87 h 349"/>
                <a:gd name="T62" fmla="*/ 342 w 397"/>
                <a:gd name="T63" fmla="*/ 124 h 349"/>
                <a:gd name="T64" fmla="*/ 321 w 397"/>
                <a:gd name="T65" fmla="*/ 91 h 349"/>
                <a:gd name="T66" fmla="*/ 319 w 397"/>
                <a:gd name="T67" fmla="*/ 182 h 349"/>
                <a:gd name="T68" fmla="*/ 290 w 397"/>
                <a:gd name="T69" fmla="*/ 140 h 349"/>
                <a:gd name="T70" fmla="*/ 318 w 397"/>
                <a:gd name="T71" fmla="*/ 141 h 349"/>
                <a:gd name="T72" fmla="*/ 287 w 397"/>
                <a:gd name="T73" fmla="*/ 65 h 349"/>
                <a:gd name="T74" fmla="*/ 253 w 397"/>
                <a:gd name="T75" fmla="*/ 116 h 349"/>
                <a:gd name="T76" fmla="*/ 285 w 397"/>
                <a:gd name="T77" fmla="*/ 186 h 349"/>
                <a:gd name="T78" fmla="*/ 253 w 397"/>
                <a:gd name="T79" fmla="*/ 186 h 349"/>
                <a:gd name="T80" fmla="*/ 219 w 397"/>
                <a:gd name="T81" fmla="*/ 20 h 349"/>
                <a:gd name="T82" fmla="*/ 202 w 397"/>
                <a:gd name="T83" fmla="*/ 16 h 349"/>
                <a:gd name="T84" fmla="*/ 202 w 397"/>
                <a:gd name="T85" fmla="*/ 128 h 349"/>
                <a:gd name="T86" fmla="*/ 241 w 397"/>
                <a:gd name="T87" fmla="*/ 128 h 349"/>
                <a:gd name="T88" fmla="*/ 206 w 397"/>
                <a:gd name="T89" fmla="*/ 189 h 349"/>
                <a:gd name="T90" fmla="*/ 218 w 397"/>
                <a:gd name="T91" fmla="*/ 327 h 349"/>
                <a:gd name="T92" fmla="*/ 235 w 397"/>
                <a:gd name="T93" fmla="*/ 224 h 349"/>
                <a:gd name="T94" fmla="*/ 259 w 397"/>
                <a:gd name="T95" fmla="*/ 327 h 349"/>
                <a:gd name="T96" fmla="*/ 266 w 397"/>
                <a:gd name="T97" fmla="*/ 317 h 349"/>
                <a:gd name="T98" fmla="*/ 279 w 397"/>
                <a:gd name="T99" fmla="*/ 235 h 349"/>
                <a:gd name="T100" fmla="*/ 300 w 397"/>
                <a:gd name="T101" fmla="*/ 317 h 349"/>
                <a:gd name="T102" fmla="*/ 307 w 397"/>
                <a:gd name="T103" fmla="*/ 314 h 349"/>
                <a:gd name="T104" fmla="*/ 315 w 397"/>
                <a:gd name="T105" fmla="*/ 233 h 349"/>
                <a:gd name="T106" fmla="*/ 334 w 397"/>
                <a:gd name="T107" fmla="*/ 315 h 349"/>
                <a:gd name="T108" fmla="*/ 342 w 397"/>
                <a:gd name="T109" fmla="*/ 306 h 349"/>
                <a:gd name="T110" fmla="*/ 350 w 397"/>
                <a:gd name="T111" fmla="*/ 240 h 349"/>
                <a:gd name="T112" fmla="*/ 365 w 397"/>
                <a:gd name="T113" fmla="*/ 307 h 349"/>
                <a:gd name="T114" fmla="*/ 370 w 397"/>
                <a:gd name="T115" fmla="*/ 298 h 349"/>
                <a:gd name="T116" fmla="*/ 376 w 397"/>
                <a:gd name="T117" fmla="*/ 246 h 349"/>
                <a:gd name="T118" fmla="*/ 389 w 397"/>
                <a:gd name="T119" fmla="*/ 30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7" h="349">
                  <a:moveTo>
                    <a:pt x="391" y="88"/>
                  </a:moveTo>
                  <a:cubicBezTo>
                    <a:pt x="388" y="83"/>
                    <a:pt x="343" y="0"/>
                    <a:pt x="9" y="0"/>
                  </a:cubicBezTo>
                  <a:cubicBezTo>
                    <a:pt x="5" y="0"/>
                    <a:pt x="2" y="12"/>
                    <a:pt x="0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2"/>
                    <a:pt x="40" y="22"/>
                    <a:pt x="41" y="22"/>
                  </a:cubicBezTo>
                  <a:cubicBezTo>
                    <a:pt x="42" y="24"/>
                    <a:pt x="42" y="26"/>
                    <a:pt x="42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5"/>
                    <a:pt x="40" y="38"/>
                    <a:pt x="42" y="41"/>
                  </a:cubicBezTo>
                  <a:cubicBezTo>
                    <a:pt x="45" y="44"/>
                    <a:pt x="45" y="49"/>
                    <a:pt x="45" y="52"/>
                  </a:cubicBezTo>
                  <a:cubicBezTo>
                    <a:pt x="45" y="52"/>
                    <a:pt x="45" y="52"/>
                    <a:pt x="45" y="53"/>
                  </a:cubicBezTo>
                  <a:cubicBezTo>
                    <a:pt x="45" y="53"/>
                    <a:pt x="45" y="54"/>
                    <a:pt x="45" y="54"/>
                  </a:cubicBezTo>
                  <a:cubicBezTo>
                    <a:pt x="46" y="56"/>
                    <a:pt x="46" y="59"/>
                    <a:pt x="46" y="66"/>
                  </a:cubicBezTo>
                  <a:cubicBezTo>
                    <a:pt x="45" y="75"/>
                    <a:pt x="47" y="79"/>
                    <a:pt x="50" y="85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1" y="90"/>
                    <a:pt x="53" y="94"/>
                    <a:pt x="55" y="98"/>
                  </a:cubicBezTo>
                  <a:cubicBezTo>
                    <a:pt x="55" y="99"/>
                    <a:pt x="55" y="99"/>
                    <a:pt x="55" y="100"/>
                  </a:cubicBezTo>
                  <a:cubicBezTo>
                    <a:pt x="56" y="100"/>
                    <a:pt x="57" y="100"/>
                    <a:pt x="57" y="100"/>
                  </a:cubicBezTo>
                  <a:cubicBezTo>
                    <a:pt x="67" y="100"/>
                    <a:pt x="81" y="101"/>
                    <a:pt x="81" y="120"/>
                  </a:cubicBezTo>
                  <a:cubicBezTo>
                    <a:pt x="82" y="135"/>
                    <a:pt x="82" y="151"/>
                    <a:pt x="82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9" y="156"/>
                    <a:pt x="99" y="155"/>
                    <a:pt x="98" y="154"/>
                  </a:cubicBezTo>
                  <a:cubicBezTo>
                    <a:pt x="97" y="137"/>
                    <a:pt x="96" y="116"/>
                    <a:pt x="105" y="106"/>
                  </a:cubicBezTo>
                  <a:cubicBezTo>
                    <a:pt x="109" y="103"/>
                    <a:pt x="113" y="101"/>
                    <a:pt x="119" y="101"/>
                  </a:cubicBezTo>
                  <a:cubicBezTo>
                    <a:pt x="122" y="101"/>
                    <a:pt x="126" y="103"/>
                    <a:pt x="129" y="105"/>
                  </a:cubicBezTo>
                  <a:cubicBezTo>
                    <a:pt x="143" y="121"/>
                    <a:pt x="140" y="172"/>
                    <a:pt x="140" y="174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5" y="180"/>
                    <a:pt x="126" y="184"/>
                    <a:pt x="126" y="186"/>
                  </a:cubicBezTo>
                  <a:cubicBezTo>
                    <a:pt x="127" y="189"/>
                    <a:pt x="127" y="191"/>
                    <a:pt x="127" y="192"/>
                  </a:cubicBezTo>
                  <a:cubicBezTo>
                    <a:pt x="127" y="193"/>
                    <a:pt x="127" y="193"/>
                    <a:pt x="127" y="194"/>
                  </a:cubicBezTo>
                  <a:cubicBezTo>
                    <a:pt x="128" y="198"/>
                    <a:pt x="128" y="201"/>
                    <a:pt x="127" y="203"/>
                  </a:cubicBezTo>
                  <a:cubicBezTo>
                    <a:pt x="126" y="205"/>
                    <a:pt x="123" y="211"/>
                    <a:pt x="123" y="213"/>
                  </a:cubicBezTo>
                  <a:cubicBezTo>
                    <a:pt x="122" y="214"/>
                    <a:pt x="123" y="219"/>
                    <a:pt x="124" y="219"/>
                  </a:cubicBezTo>
                  <a:cubicBezTo>
                    <a:pt x="125" y="220"/>
                    <a:pt x="128" y="225"/>
                    <a:pt x="133" y="234"/>
                  </a:cubicBezTo>
                  <a:cubicBezTo>
                    <a:pt x="133" y="235"/>
                    <a:pt x="133" y="235"/>
                    <a:pt x="133" y="235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5" y="236"/>
                    <a:pt x="137" y="237"/>
                    <a:pt x="139" y="238"/>
                  </a:cubicBezTo>
                  <a:cubicBezTo>
                    <a:pt x="145" y="241"/>
                    <a:pt x="146" y="251"/>
                    <a:pt x="146" y="258"/>
                  </a:cubicBezTo>
                  <a:cubicBezTo>
                    <a:pt x="146" y="279"/>
                    <a:pt x="146" y="279"/>
                    <a:pt x="146" y="279"/>
                  </a:cubicBezTo>
                  <a:cubicBezTo>
                    <a:pt x="163" y="318"/>
                    <a:pt x="163" y="318"/>
                    <a:pt x="163" y="318"/>
                  </a:cubicBezTo>
                  <a:cubicBezTo>
                    <a:pt x="162" y="314"/>
                    <a:pt x="162" y="310"/>
                    <a:pt x="162" y="306"/>
                  </a:cubicBezTo>
                  <a:cubicBezTo>
                    <a:pt x="159" y="268"/>
                    <a:pt x="157" y="243"/>
                    <a:pt x="163" y="236"/>
                  </a:cubicBezTo>
                  <a:cubicBezTo>
                    <a:pt x="167" y="232"/>
                    <a:pt x="174" y="229"/>
                    <a:pt x="180" y="229"/>
                  </a:cubicBezTo>
                  <a:cubicBezTo>
                    <a:pt x="189" y="229"/>
                    <a:pt x="196" y="234"/>
                    <a:pt x="198" y="242"/>
                  </a:cubicBezTo>
                  <a:cubicBezTo>
                    <a:pt x="201" y="257"/>
                    <a:pt x="204" y="326"/>
                    <a:pt x="205" y="329"/>
                  </a:cubicBezTo>
                  <a:cubicBezTo>
                    <a:pt x="205" y="332"/>
                    <a:pt x="205" y="332"/>
                    <a:pt x="205" y="332"/>
                  </a:cubicBezTo>
                  <a:cubicBezTo>
                    <a:pt x="170" y="333"/>
                    <a:pt x="170" y="333"/>
                    <a:pt x="170" y="333"/>
                  </a:cubicBezTo>
                  <a:cubicBezTo>
                    <a:pt x="176" y="349"/>
                    <a:pt x="176" y="349"/>
                    <a:pt x="176" y="349"/>
                  </a:cubicBezTo>
                  <a:cubicBezTo>
                    <a:pt x="249" y="340"/>
                    <a:pt x="324" y="325"/>
                    <a:pt x="397" y="299"/>
                  </a:cubicBezTo>
                  <a:lnTo>
                    <a:pt x="391" y="88"/>
                  </a:lnTo>
                  <a:close/>
                  <a:moveTo>
                    <a:pt x="103" y="38"/>
                  </a:moveTo>
                  <a:cubicBezTo>
                    <a:pt x="101" y="8"/>
                    <a:pt x="101" y="8"/>
                    <a:pt x="101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6" y="39"/>
                    <a:pt x="126" y="39"/>
                    <a:pt x="126" y="39"/>
                  </a:cubicBezTo>
                  <a:lnTo>
                    <a:pt x="103" y="38"/>
                  </a:lnTo>
                  <a:close/>
                  <a:moveTo>
                    <a:pt x="151" y="99"/>
                  </a:moveTo>
                  <a:cubicBezTo>
                    <a:pt x="151" y="98"/>
                    <a:pt x="147" y="77"/>
                    <a:pt x="156" y="65"/>
                  </a:cubicBezTo>
                  <a:cubicBezTo>
                    <a:pt x="159" y="61"/>
                    <a:pt x="163" y="59"/>
                    <a:pt x="169" y="58"/>
                  </a:cubicBezTo>
                  <a:cubicBezTo>
                    <a:pt x="174" y="58"/>
                    <a:pt x="179" y="60"/>
                    <a:pt x="182" y="64"/>
                  </a:cubicBezTo>
                  <a:cubicBezTo>
                    <a:pt x="191" y="74"/>
                    <a:pt x="188" y="99"/>
                    <a:pt x="188" y="100"/>
                  </a:cubicBezTo>
                  <a:cubicBezTo>
                    <a:pt x="188" y="102"/>
                    <a:pt x="188" y="102"/>
                    <a:pt x="188" y="102"/>
                  </a:cubicBezTo>
                  <a:cubicBezTo>
                    <a:pt x="151" y="101"/>
                    <a:pt x="151" y="101"/>
                    <a:pt x="151" y="101"/>
                  </a:cubicBezTo>
                  <a:lnTo>
                    <a:pt x="151" y="99"/>
                  </a:lnTo>
                  <a:close/>
                  <a:moveTo>
                    <a:pt x="195" y="185"/>
                  </a:moveTo>
                  <a:cubicBezTo>
                    <a:pt x="195" y="187"/>
                    <a:pt x="195" y="187"/>
                    <a:pt x="195" y="187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5"/>
                    <a:pt x="158" y="185"/>
                    <a:pt x="158" y="185"/>
                  </a:cubicBezTo>
                  <a:cubicBezTo>
                    <a:pt x="158" y="185"/>
                    <a:pt x="155" y="135"/>
                    <a:pt x="154" y="127"/>
                  </a:cubicBezTo>
                  <a:cubicBezTo>
                    <a:pt x="154" y="122"/>
                    <a:pt x="156" y="117"/>
                    <a:pt x="159" y="114"/>
                  </a:cubicBezTo>
                  <a:cubicBezTo>
                    <a:pt x="163" y="110"/>
                    <a:pt x="168" y="108"/>
                    <a:pt x="173" y="108"/>
                  </a:cubicBezTo>
                  <a:cubicBezTo>
                    <a:pt x="181" y="108"/>
                    <a:pt x="191" y="113"/>
                    <a:pt x="193" y="127"/>
                  </a:cubicBezTo>
                  <a:cubicBezTo>
                    <a:pt x="195" y="151"/>
                    <a:pt x="195" y="185"/>
                    <a:pt x="195" y="185"/>
                  </a:cubicBezTo>
                  <a:close/>
                  <a:moveTo>
                    <a:pt x="352" y="134"/>
                  </a:moveTo>
                  <a:cubicBezTo>
                    <a:pt x="354" y="133"/>
                    <a:pt x="356" y="132"/>
                    <a:pt x="358" y="132"/>
                  </a:cubicBezTo>
                  <a:cubicBezTo>
                    <a:pt x="363" y="132"/>
                    <a:pt x="368" y="136"/>
                    <a:pt x="370" y="143"/>
                  </a:cubicBezTo>
                  <a:cubicBezTo>
                    <a:pt x="372" y="154"/>
                    <a:pt x="375" y="198"/>
                    <a:pt x="375" y="200"/>
                  </a:cubicBezTo>
                  <a:cubicBezTo>
                    <a:pt x="375" y="203"/>
                    <a:pt x="375" y="203"/>
                    <a:pt x="375" y="203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6" y="199"/>
                    <a:pt x="352" y="154"/>
                    <a:pt x="350" y="143"/>
                  </a:cubicBezTo>
                  <a:cubicBezTo>
                    <a:pt x="350" y="138"/>
                    <a:pt x="351" y="136"/>
                    <a:pt x="352" y="134"/>
                  </a:cubicBezTo>
                  <a:close/>
                  <a:moveTo>
                    <a:pt x="351" y="202"/>
                  </a:moveTo>
                  <a:cubicBezTo>
                    <a:pt x="351" y="205"/>
                    <a:pt x="351" y="205"/>
                    <a:pt x="351" y="205"/>
                  </a:cubicBezTo>
                  <a:cubicBezTo>
                    <a:pt x="330" y="204"/>
                    <a:pt x="330" y="204"/>
                    <a:pt x="330" y="204"/>
                  </a:cubicBezTo>
                  <a:cubicBezTo>
                    <a:pt x="330" y="202"/>
                    <a:pt x="330" y="202"/>
                    <a:pt x="330" y="202"/>
                  </a:cubicBezTo>
                  <a:cubicBezTo>
                    <a:pt x="330" y="202"/>
                    <a:pt x="326" y="159"/>
                    <a:pt x="325" y="151"/>
                  </a:cubicBezTo>
                  <a:cubicBezTo>
                    <a:pt x="325" y="145"/>
                    <a:pt x="323" y="130"/>
                    <a:pt x="333" y="129"/>
                  </a:cubicBezTo>
                  <a:cubicBezTo>
                    <a:pt x="333" y="129"/>
                    <a:pt x="334" y="129"/>
                    <a:pt x="334" y="129"/>
                  </a:cubicBezTo>
                  <a:cubicBezTo>
                    <a:pt x="342" y="129"/>
                    <a:pt x="344" y="141"/>
                    <a:pt x="345" y="153"/>
                  </a:cubicBezTo>
                  <a:cubicBezTo>
                    <a:pt x="347" y="163"/>
                    <a:pt x="351" y="202"/>
                    <a:pt x="351" y="202"/>
                  </a:cubicBezTo>
                  <a:close/>
                  <a:moveTo>
                    <a:pt x="321" y="91"/>
                  </a:moveTo>
                  <a:cubicBezTo>
                    <a:pt x="322" y="88"/>
                    <a:pt x="325" y="87"/>
                    <a:pt x="328" y="87"/>
                  </a:cubicBezTo>
                  <a:cubicBezTo>
                    <a:pt x="328" y="87"/>
                    <a:pt x="328" y="87"/>
                    <a:pt x="328" y="87"/>
                  </a:cubicBezTo>
                  <a:cubicBezTo>
                    <a:pt x="332" y="87"/>
                    <a:pt x="334" y="89"/>
                    <a:pt x="336" y="91"/>
                  </a:cubicBezTo>
                  <a:cubicBezTo>
                    <a:pt x="344" y="99"/>
                    <a:pt x="343" y="120"/>
                    <a:pt x="342" y="121"/>
                  </a:cubicBezTo>
                  <a:cubicBezTo>
                    <a:pt x="342" y="124"/>
                    <a:pt x="342" y="124"/>
                    <a:pt x="342" y="124"/>
                  </a:cubicBezTo>
                  <a:cubicBezTo>
                    <a:pt x="321" y="120"/>
                    <a:pt x="321" y="120"/>
                    <a:pt x="321" y="120"/>
                  </a:cubicBezTo>
                  <a:cubicBezTo>
                    <a:pt x="321" y="118"/>
                    <a:pt x="321" y="118"/>
                    <a:pt x="321" y="118"/>
                  </a:cubicBezTo>
                  <a:cubicBezTo>
                    <a:pt x="320" y="116"/>
                    <a:pt x="315" y="98"/>
                    <a:pt x="321" y="91"/>
                  </a:cubicBezTo>
                  <a:close/>
                  <a:moveTo>
                    <a:pt x="318" y="141"/>
                  </a:moveTo>
                  <a:cubicBezTo>
                    <a:pt x="321" y="154"/>
                    <a:pt x="320" y="179"/>
                    <a:pt x="320" y="180"/>
                  </a:cubicBezTo>
                  <a:cubicBezTo>
                    <a:pt x="319" y="182"/>
                    <a:pt x="319" y="182"/>
                    <a:pt x="319" y="182"/>
                  </a:cubicBezTo>
                  <a:cubicBezTo>
                    <a:pt x="293" y="181"/>
                    <a:pt x="293" y="181"/>
                    <a:pt x="293" y="181"/>
                  </a:cubicBezTo>
                  <a:cubicBezTo>
                    <a:pt x="293" y="179"/>
                    <a:pt x="293" y="179"/>
                    <a:pt x="293" y="179"/>
                  </a:cubicBezTo>
                  <a:cubicBezTo>
                    <a:pt x="293" y="179"/>
                    <a:pt x="291" y="153"/>
                    <a:pt x="290" y="140"/>
                  </a:cubicBezTo>
                  <a:cubicBezTo>
                    <a:pt x="289" y="130"/>
                    <a:pt x="291" y="123"/>
                    <a:pt x="294" y="120"/>
                  </a:cubicBezTo>
                  <a:cubicBezTo>
                    <a:pt x="296" y="118"/>
                    <a:pt x="299" y="116"/>
                    <a:pt x="302" y="116"/>
                  </a:cubicBezTo>
                  <a:cubicBezTo>
                    <a:pt x="309" y="116"/>
                    <a:pt x="314" y="125"/>
                    <a:pt x="318" y="141"/>
                  </a:cubicBezTo>
                  <a:close/>
                  <a:moveTo>
                    <a:pt x="302" y="40"/>
                  </a:moveTo>
                  <a:cubicBezTo>
                    <a:pt x="305" y="68"/>
                    <a:pt x="305" y="68"/>
                    <a:pt x="305" y="68"/>
                  </a:cubicBezTo>
                  <a:cubicBezTo>
                    <a:pt x="287" y="65"/>
                    <a:pt x="287" y="65"/>
                    <a:pt x="287" y="65"/>
                  </a:cubicBezTo>
                  <a:cubicBezTo>
                    <a:pt x="283" y="35"/>
                    <a:pt x="283" y="35"/>
                    <a:pt x="283" y="35"/>
                  </a:cubicBezTo>
                  <a:lnTo>
                    <a:pt x="302" y="40"/>
                  </a:lnTo>
                  <a:close/>
                  <a:moveTo>
                    <a:pt x="253" y="116"/>
                  </a:moveTo>
                  <a:cubicBezTo>
                    <a:pt x="255" y="114"/>
                    <a:pt x="259" y="112"/>
                    <a:pt x="262" y="112"/>
                  </a:cubicBezTo>
                  <a:cubicBezTo>
                    <a:pt x="271" y="112"/>
                    <a:pt x="280" y="120"/>
                    <a:pt x="282" y="135"/>
                  </a:cubicBezTo>
                  <a:cubicBezTo>
                    <a:pt x="284" y="159"/>
                    <a:pt x="285" y="186"/>
                    <a:pt x="285" y="186"/>
                  </a:cubicBezTo>
                  <a:cubicBezTo>
                    <a:pt x="285" y="188"/>
                    <a:pt x="285" y="188"/>
                    <a:pt x="285" y="188"/>
                  </a:cubicBezTo>
                  <a:cubicBezTo>
                    <a:pt x="253" y="188"/>
                    <a:pt x="253" y="188"/>
                    <a:pt x="253" y="188"/>
                  </a:cubicBezTo>
                  <a:cubicBezTo>
                    <a:pt x="253" y="186"/>
                    <a:pt x="253" y="186"/>
                    <a:pt x="253" y="186"/>
                  </a:cubicBezTo>
                  <a:cubicBezTo>
                    <a:pt x="253" y="186"/>
                    <a:pt x="250" y="136"/>
                    <a:pt x="249" y="128"/>
                  </a:cubicBezTo>
                  <a:cubicBezTo>
                    <a:pt x="249" y="122"/>
                    <a:pt x="251" y="118"/>
                    <a:pt x="253" y="116"/>
                  </a:cubicBezTo>
                  <a:close/>
                  <a:moveTo>
                    <a:pt x="219" y="20"/>
                  </a:moveTo>
                  <a:cubicBezTo>
                    <a:pt x="221" y="48"/>
                    <a:pt x="221" y="48"/>
                    <a:pt x="221" y="48"/>
                  </a:cubicBezTo>
                  <a:cubicBezTo>
                    <a:pt x="205" y="45"/>
                    <a:pt x="205" y="45"/>
                    <a:pt x="205" y="45"/>
                  </a:cubicBezTo>
                  <a:cubicBezTo>
                    <a:pt x="202" y="16"/>
                    <a:pt x="202" y="16"/>
                    <a:pt x="202" y="16"/>
                  </a:cubicBezTo>
                  <a:lnTo>
                    <a:pt x="219" y="20"/>
                  </a:lnTo>
                  <a:close/>
                  <a:moveTo>
                    <a:pt x="206" y="186"/>
                  </a:moveTo>
                  <a:cubicBezTo>
                    <a:pt x="206" y="186"/>
                    <a:pt x="203" y="136"/>
                    <a:pt x="202" y="128"/>
                  </a:cubicBezTo>
                  <a:cubicBezTo>
                    <a:pt x="202" y="123"/>
                    <a:pt x="204" y="118"/>
                    <a:pt x="207" y="115"/>
                  </a:cubicBezTo>
                  <a:cubicBezTo>
                    <a:pt x="211" y="111"/>
                    <a:pt x="216" y="109"/>
                    <a:pt x="222" y="109"/>
                  </a:cubicBezTo>
                  <a:cubicBezTo>
                    <a:pt x="229" y="109"/>
                    <a:pt x="239" y="114"/>
                    <a:pt x="241" y="128"/>
                  </a:cubicBezTo>
                  <a:cubicBezTo>
                    <a:pt x="243" y="152"/>
                    <a:pt x="243" y="186"/>
                    <a:pt x="243" y="186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06" y="189"/>
                    <a:pt x="206" y="189"/>
                    <a:pt x="206" y="189"/>
                  </a:cubicBezTo>
                  <a:lnTo>
                    <a:pt x="206" y="186"/>
                  </a:lnTo>
                  <a:close/>
                  <a:moveTo>
                    <a:pt x="218" y="329"/>
                  </a:moveTo>
                  <a:cubicBezTo>
                    <a:pt x="218" y="327"/>
                    <a:pt x="218" y="327"/>
                    <a:pt x="218" y="327"/>
                  </a:cubicBezTo>
                  <a:cubicBezTo>
                    <a:pt x="218" y="319"/>
                    <a:pt x="217" y="310"/>
                    <a:pt x="216" y="301"/>
                  </a:cubicBezTo>
                  <a:cubicBezTo>
                    <a:pt x="213" y="263"/>
                    <a:pt x="212" y="238"/>
                    <a:pt x="218" y="231"/>
                  </a:cubicBezTo>
                  <a:cubicBezTo>
                    <a:pt x="221" y="227"/>
                    <a:pt x="228" y="224"/>
                    <a:pt x="235" y="224"/>
                  </a:cubicBezTo>
                  <a:cubicBezTo>
                    <a:pt x="244" y="224"/>
                    <a:pt x="251" y="229"/>
                    <a:pt x="253" y="238"/>
                  </a:cubicBezTo>
                  <a:cubicBezTo>
                    <a:pt x="256" y="252"/>
                    <a:pt x="259" y="321"/>
                    <a:pt x="259" y="324"/>
                  </a:cubicBezTo>
                  <a:cubicBezTo>
                    <a:pt x="259" y="327"/>
                    <a:pt x="259" y="327"/>
                    <a:pt x="259" y="327"/>
                  </a:cubicBezTo>
                  <a:lnTo>
                    <a:pt x="218" y="329"/>
                  </a:lnTo>
                  <a:close/>
                  <a:moveTo>
                    <a:pt x="266" y="319"/>
                  </a:moveTo>
                  <a:cubicBezTo>
                    <a:pt x="266" y="317"/>
                    <a:pt x="266" y="317"/>
                    <a:pt x="266" y="317"/>
                  </a:cubicBezTo>
                  <a:cubicBezTo>
                    <a:pt x="265" y="311"/>
                    <a:pt x="265" y="304"/>
                    <a:pt x="264" y="297"/>
                  </a:cubicBezTo>
                  <a:cubicBezTo>
                    <a:pt x="262" y="266"/>
                    <a:pt x="261" y="246"/>
                    <a:pt x="265" y="240"/>
                  </a:cubicBezTo>
                  <a:cubicBezTo>
                    <a:pt x="269" y="237"/>
                    <a:pt x="274" y="235"/>
                    <a:pt x="279" y="235"/>
                  </a:cubicBezTo>
                  <a:cubicBezTo>
                    <a:pt x="287" y="235"/>
                    <a:pt x="293" y="239"/>
                    <a:pt x="294" y="245"/>
                  </a:cubicBezTo>
                  <a:cubicBezTo>
                    <a:pt x="297" y="257"/>
                    <a:pt x="299" y="313"/>
                    <a:pt x="299" y="315"/>
                  </a:cubicBezTo>
                  <a:cubicBezTo>
                    <a:pt x="300" y="317"/>
                    <a:pt x="300" y="317"/>
                    <a:pt x="300" y="317"/>
                  </a:cubicBezTo>
                  <a:lnTo>
                    <a:pt x="266" y="319"/>
                  </a:lnTo>
                  <a:close/>
                  <a:moveTo>
                    <a:pt x="307" y="317"/>
                  </a:moveTo>
                  <a:cubicBezTo>
                    <a:pt x="307" y="314"/>
                    <a:pt x="307" y="314"/>
                    <a:pt x="307" y="314"/>
                  </a:cubicBezTo>
                  <a:cubicBezTo>
                    <a:pt x="306" y="308"/>
                    <a:pt x="306" y="301"/>
                    <a:pt x="305" y="294"/>
                  </a:cubicBezTo>
                  <a:cubicBezTo>
                    <a:pt x="303" y="264"/>
                    <a:pt x="302" y="243"/>
                    <a:pt x="307" y="238"/>
                  </a:cubicBezTo>
                  <a:cubicBezTo>
                    <a:pt x="309" y="235"/>
                    <a:pt x="312" y="233"/>
                    <a:pt x="315" y="233"/>
                  </a:cubicBezTo>
                  <a:cubicBezTo>
                    <a:pt x="321" y="233"/>
                    <a:pt x="326" y="239"/>
                    <a:pt x="328" y="247"/>
                  </a:cubicBezTo>
                  <a:cubicBezTo>
                    <a:pt x="330" y="258"/>
                    <a:pt x="333" y="311"/>
                    <a:pt x="333" y="313"/>
                  </a:cubicBezTo>
                  <a:cubicBezTo>
                    <a:pt x="334" y="315"/>
                    <a:pt x="334" y="315"/>
                    <a:pt x="334" y="315"/>
                  </a:cubicBezTo>
                  <a:lnTo>
                    <a:pt x="307" y="317"/>
                  </a:lnTo>
                  <a:close/>
                  <a:moveTo>
                    <a:pt x="343" y="308"/>
                  </a:moveTo>
                  <a:cubicBezTo>
                    <a:pt x="342" y="306"/>
                    <a:pt x="342" y="306"/>
                    <a:pt x="342" y="306"/>
                  </a:cubicBezTo>
                  <a:cubicBezTo>
                    <a:pt x="342" y="301"/>
                    <a:pt x="342" y="295"/>
                    <a:pt x="341" y="289"/>
                  </a:cubicBezTo>
                  <a:cubicBezTo>
                    <a:pt x="339" y="265"/>
                    <a:pt x="338" y="249"/>
                    <a:pt x="342" y="244"/>
                  </a:cubicBezTo>
                  <a:cubicBezTo>
                    <a:pt x="345" y="242"/>
                    <a:pt x="347" y="240"/>
                    <a:pt x="350" y="240"/>
                  </a:cubicBezTo>
                  <a:cubicBezTo>
                    <a:pt x="355" y="240"/>
                    <a:pt x="359" y="245"/>
                    <a:pt x="360" y="252"/>
                  </a:cubicBezTo>
                  <a:cubicBezTo>
                    <a:pt x="362" y="261"/>
                    <a:pt x="365" y="303"/>
                    <a:pt x="365" y="304"/>
                  </a:cubicBezTo>
                  <a:cubicBezTo>
                    <a:pt x="365" y="307"/>
                    <a:pt x="365" y="307"/>
                    <a:pt x="365" y="307"/>
                  </a:cubicBezTo>
                  <a:lnTo>
                    <a:pt x="343" y="308"/>
                  </a:lnTo>
                  <a:close/>
                  <a:moveTo>
                    <a:pt x="370" y="301"/>
                  </a:moveTo>
                  <a:cubicBezTo>
                    <a:pt x="370" y="298"/>
                    <a:pt x="370" y="298"/>
                    <a:pt x="370" y="298"/>
                  </a:cubicBezTo>
                  <a:cubicBezTo>
                    <a:pt x="370" y="295"/>
                    <a:pt x="370" y="290"/>
                    <a:pt x="369" y="285"/>
                  </a:cubicBezTo>
                  <a:cubicBezTo>
                    <a:pt x="368" y="265"/>
                    <a:pt x="367" y="253"/>
                    <a:pt x="370" y="249"/>
                  </a:cubicBezTo>
                  <a:cubicBezTo>
                    <a:pt x="372" y="247"/>
                    <a:pt x="374" y="246"/>
                    <a:pt x="376" y="246"/>
                  </a:cubicBezTo>
                  <a:cubicBezTo>
                    <a:pt x="381" y="246"/>
                    <a:pt x="384" y="249"/>
                    <a:pt x="385" y="255"/>
                  </a:cubicBezTo>
                  <a:cubicBezTo>
                    <a:pt x="387" y="262"/>
                    <a:pt x="389" y="296"/>
                    <a:pt x="389" y="297"/>
                  </a:cubicBezTo>
                  <a:cubicBezTo>
                    <a:pt x="389" y="300"/>
                    <a:pt x="389" y="300"/>
                    <a:pt x="389" y="300"/>
                  </a:cubicBezTo>
                  <a:lnTo>
                    <a:pt x="370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Freeform 420"/>
            <p:cNvSpPr>
              <a:spLocks/>
            </p:cNvSpPr>
            <p:nvPr/>
          </p:nvSpPr>
          <p:spPr bwMode="auto">
            <a:xfrm>
              <a:off x="3509963" y="4191000"/>
              <a:ext cx="22225" cy="107950"/>
            </a:xfrm>
            <a:custGeom>
              <a:avLst/>
              <a:gdLst>
                <a:gd name="T0" fmla="*/ 12 w 12"/>
                <a:gd name="T1" fmla="*/ 58 h 58"/>
                <a:gd name="T2" fmla="*/ 11 w 12"/>
                <a:gd name="T3" fmla="*/ 33 h 58"/>
                <a:gd name="T4" fmla="*/ 11 w 12"/>
                <a:gd name="T5" fmla="*/ 33 h 58"/>
                <a:gd name="T6" fmla="*/ 0 w 12"/>
                <a:gd name="T7" fmla="*/ 0 h 58"/>
                <a:gd name="T8" fmla="*/ 0 w 12"/>
                <a:gd name="T9" fmla="*/ 2 h 58"/>
                <a:gd name="T10" fmla="*/ 4 w 12"/>
                <a:gd name="T11" fmla="*/ 58 h 58"/>
                <a:gd name="T12" fmla="*/ 12 w 12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8">
                  <a:moveTo>
                    <a:pt x="12" y="58"/>
                  </a:moveTo>
                  <a:cubicBezTo>
                    <a:pt x="12" y="53"/>
                    <a:pt x="12" y="44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16"/>
                    <a:pt x="9" y="3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9"/>
                    <a:pt x="3" y="48"/>
                    <a:pt x="4" y="58"/>
                  </a:cubicBezTo>
                  <a:lnTo>
                    <a:pt x="1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Freeform 421"/>
            <p:cNvSpPr>
              <a:spLocks/>
            </p:cNvSpPr>
            <p:nvPr/>
          </p:nvSpPr>
          <p:spPr bwMode="auto">
            <a:xfrm>
              <a:off x="2873376" y="4135438"/>
              <a:ext cx="44450" cy="68263"/>
            </a:xfrm>
            <a:custGeom>
              <a:avLst/>
              <a:gdLst>
                <a:gd name="T0" fmla="*/ 5 w 24"/>
                <a:gd name="T1" fmla="*/ 5 h 37"/>
                <a:gd name="T2" fmla="*/ 0 w 24"/>
                <a:gd name="T3" fmla="*/ 18 h 37"/>
                <a:gd name="T4" fmla="*/ 0 w 24"/>
                <a:gd name="T5" fmla="*/ 37 h 37"/>
                <a:gd name="T6" fmla="*/ 24 w 24"/>
                <a:gd name="T7" fmla="*/ 37 h 37"/>
                <a:gd name="T8" fmla="*/ 24 w 24"/>
                <a:gd name="T9" fmla="*/ 7 h 37"/>
                <a:gd name="T10" fmla="*/ 22 w 24"/>
                <a:gd name="T11" fmla="*/ 0 h 37"/>
                <a:gd name="T12" fmla="*/ 5 w 24"/>
                <a:gd name="T13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7">
                  <a:moveTo>
                    <a:pt x="5" y="5"/>
                  </a:moveTo>
                  <a:cubicBezTo>
                    <a:pt x="2" y="8"/>
                    <a:pt x="0" y="12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5"/>
                    <a:pt x="23" y="2"/>
                    <a:pt x="22" y="0"/>
                  </a:cubicBezTo>
                  <a:cubicBezTo>
                    <a:pt x="15" y="0"/>
                    <a:pt x="9" y="1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Freeform 422"/>
            <p:cNvSpPr>
              <a:spLocks noEditPoints="1"/>
            </p:cNvSpPr>
            <p:nvPr/>
          </p:nvSpPr>
          <p:spPr bwMode="auto">
            <a:xfrm>
              <a:off x="2173288" y="3998913"/>
              <a:ext cx="749300" cy="333375"/>
            </a:xfrm>
            <a:custGeom>
              <a:avLst/>
              <a:gdLst>
                <a:gd name="T0" fmla="*/ 365 w 407"/>
                <a:gd name="T1" fmla="*/ 115 h 179"/>
                <a:gd name="T2" fmla="*/ 351 w 407"/>
                <a:gd name="T3" fmla="*/ 35 h 179"/>
                <a:gd name="T4" fmla="*/ 329 w 407"/>
                <a:gd name="T5" fmla="*/ 0 h 179"/>
                <a:gd name="T6" fmla="*/ 4 w 407"/>
                <a:gd name="T7" fmla="*/ 94 h 179"/>
                <a:gd name="T8" fmla="*/ 407 w 407"/>
                <a:gd name="T9" fmla="*/ 142 h 179"/>
                <a:gd name="T10" fmla="*/ 43 w 407"/>
                <a:gd name="T11" fmla="*/ 155 h 179"/>
                <a:gd name="T12" fmla="*/ 22 w 407"/>
                <a:gd name="T13" fmla="*/ 155 h 179"/>
                <a:gd name="T14" fmla="*/ 40 w 407"/>
                <a:gd name="T15" fmla="*/ 92 h 179"/>
                <a:gd name="T16" fmla="*/ 47 w 407"/>
                <a:gd name="T17" fmla="*/ 108 h 179"/>
                <a:gd name="T18" fmla="*/ 43 w 407"/>
                <a:gd name="T19" fmla="*/ 155 h 179"/>
                <a:gd name="T20" fmla="*/ 74 w 407"/>
                <a:gd name="T21" fmla="*/ 146 h 179"/>
                <a:gd name="T22" fmla="*/ 45 w 407"/>
                <a:gd name="T23" fmla="*/ 153 h 179"/>
                <a:gd name="T24" fmla="*/ 53 w 407"/>
                <a:gd name="T25" fmla="*/ 106 h 179"/>
                <a:gd name="T26" fmla="*/ 75 w 407"/>
                <a:gd name="T27" fmla="*/ 80 h 179"/>
                <a:gd name="T28" fmla="*/ 115 w 407"/>
                <a:gd name="T29" fmla="*/ 83 h 179"/>
                <a:gd name="T30" fmla="*/ 111 w 407"/>
                <a:gd name="T31" fmla="*/ 142 h 179"/>
                <a:gd name="T32" fmla="*/ 80 w 407"/>
                <a:gd name="T33" fmla="*/ 143 h 179"/>
                <a:gd name="T34" fmla="*/ 106 w 407"/>
                <a:gd name="T35" fmla="*/ 68 h 179"/>
                <a:gd name="T36" fmla="*/ 115 w 407"/>
                <a:gd name="T37" fmla="*/ 83 h 179"/>
                <a:gd name="T38" fmla="*/ 164 w 407"/>
                <a:gd name="T39" fmla="*/ 134 h 179"/>
                <a:gd name="T40" fmla="*/ 125 w 407"/>
                <a:gd name="T41" fmla="*/ 137 h 179"/>
                <a:gd name="T42" fmla="*/ 153 w 407"/>
                <a:gd name="T43" fmla="*/ 57 h 179"/>
                <a:gd name="T44" fmla="*/ 169 w 407"/>
                <a:gd name="T45" fmla="*/ 75 h 179"/>
                <a:gd name="T46" fmla="*/ 229 w 407"/>
                <a:gd name="T47" fmla="*/ 127 h 179"/>
                <a:gd name="T48" fmla="*/ 183 w 407"/>
                <a:gd name="T49" fmla="*/ 131 h 179"/>
                <a:gd name="T50" fmla="*/ 184 w 407"/>
                <a:gd name="T51" fmla="*/ 70 h 179"/>
                <a:gd name="T52" fmla="*/ 230 w 407"/>
                <a:gd name="T53" fmla="*/ 53 h 179"/>
                <a:gd name="T54" fmla="*/ 229 w 407"/>
                <a:gd name="T55" fmla="*/ 127 h 179"/>
                <a:gd name="T56" fmla="*/ 301 w 407"/>
                <a:gd name="T57" fmla="*/ 125 h 179"/>
                <a:gd name="T58" fmla="*/ 249 w 407"/>
                <a:gd name="T59" fmla="*/ 125 h 179"/>
                <a:gd name="T60" fmla="*/ 284 w 407"/>
                <a:gd name="T61" fmla="*/ 42 h 179"/>
                <a:gd name="T62" fmla="*/ 305 w 407"/>
                <a:gd name="T63" fmla="*/ 6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179">
                  <a:moveTo>
                    <a:pt x="407" y="115"/>
                  </a:moveTo>
                  <a:cubicBezTo>
                    <a:pt x="365" y="115"/>
                    <a:pt x="365" y="115"/>
                    <a:pt x="365" y="115"/>
                  </a:cubicBezTo>
                  <a:cubicBezTo>
                    <a:pt x="345" y="52"/>
                    <a:pt x="345" y="52"/>
                    <a:pt x="345" y="52"/>
                  </a:cubicBezTo>
                  <a:cubicBezTo>
                    <a:pt x="351" y="35"/>
                    <a:pt x="351" y="35"/>
                    <a:pt x="351" y="35"/>
                  </a:cubicBezTo>
                  <a:cubicBezTo>
                    <a:pt x="351" y="34"/>
                    <a:pt x="352" y="30"/>
                    <a:pt x="355" y="25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10" y="1"/>
                    <a:pt x="66" y="22"/>
                    <a:pt x="5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69" y="153"/>
                    <a:pt x="309" y="145"/>
                    <a:pt x="407" y="142"/>
                  </a:cubicBezTo>
                  <a:lnTo>
                    <a:pt x="407" y="115"/>
                  </a:lnTo>
                  <a:close/>
                  <a:moveTo>
                    <a:pt x="43" y="155"/>
                  </a:moveTo>
                  <a:cubicBezTo>
                    <a:pt x="21" y="159"/>
                    <a:pt x="21" y="159"/>
                    <a:pt x="21" y="159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2" y="155"/>
                    <a:pt x="24" y="147"/>
                    <a:pt x="27" y="118"/>
                  </a:cubicBezTo>
                  <a:cubicBezTo>
                    <a:pt x="29" y="102"/>
                    <a:pt x="34" y="92"/>
                    <a:pt x="40" y="92"/>
                  </a:cubicBezTo>
                  <a:cubicBezTo>
                    <a:pt x="42" y="92"/>
                    <a:pt x="43" y="92"/>
                    <a:pt x="44" y="94"/>
                  </a:cubicBezTo>
                  <a:cubicBezTo>
                    <a:pt x="47" y="96"/>
                    <a:pt x="48" y="101"/>
                    <a:pt x="47" y="108"/>
                  </a:cubicBezTo>
                  <a:cubicBezTo>
                    <a:pt x="45" y="128"/>
                    <a:pt x="43" y="153"/>
                    <a:pt x="43" y="153"/>
                  </a:cubicBezTo>
                  <a:lnTo>
                    <a:pt x="43" y="155"/>
                  </a:lnTo>
                  <a:close/>
                  <a:moveTo>
                    <a:pt x="77" y="93"/>
                  </a:moveTo>
                  <a:cubicBezTo>
                    <a:pt x="76" y="113"/>
                    <a:pt x="74" y="145"/>
                    <a:pt x="74" y="146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50" y="136"/>
                    <a:pt x="53" y="106"/>
                  </a:cubicBezTo>
                  <a:cubicBezTo>
                    <a:pt x="55" y="88"/>
                    <a:pt x="63" y="78"/>
                    <a:pt x="69" y="78"/>
                  </a:cubicBezTo>
                  <a:cubicBezTo>
                    <a:pt x="71" y="78"/>
                    <a:pt x="73" y="79"/>
                    <a:pt x="75" y="80"/>
                  </a:cubicBezTo>
                  <a:cubicBezTo>
                    <a:pt x="77" y="83"/>
                    <a:pt x="78" y="87"/>
                    <a:pt x="77" y="93"/>
                  </a:cubicBezTo>
                  <a:close/>
                  <a:moveTo>
                    <a:pt x="115" y="83"/>
                  </a:moveTo>
                  <a:cubicBezTo>
                    <a:pt x="114" y="102"/>
                    <a:pt x="111" y="140"/>
                    <a:pt x="111" y="140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0" y="143"/>
                    <a:pt x="80" y="143"/>
                    <a:pt x="80" y="143"/>
                  </a:cubicBezTo>
                  <a:cubicBezTo>
                    <a:pt x="80" y="142"/>
                    <a:pt x="79" y="127"/>
                    <a:pt x="85" y="97"/>
                  </a:cubicBezTo>
                  <a:cubicBezTo>
                    <a:pt x="89" y="78"/>
                    <a:pt x="98" y="68"/>
                    <a:pt x="106" y="68"/>
                  </a:cubicBezTo>
                  <a:cubicBezTo>
                    <a:pt x="109" y="68"/>
                    <a:pt x="111" y="69"/>
                    <a:pt x="112" y="71"/>
                  </a:cubicBezTo>
                  <a:cubicBezTo>
                    <a:pt x="115" y="73"/>
                    <a:pt x="116" y="78"/>
                    <a:pt x="115" y="83"/>
                  </a:cubicBezTo>
                  <a:close/>
                  <a:moveTo>
                    <a:pt x="164" y="132"/>
                  </a:moveTo>
                  <a:cubicBezTo>
                    <a:pt x="164" y="134"/>
                    <a:pt x="164" y="134"/>
                    <a:pt x="164" y="134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37"/>
                    <a:pt x="124" y="112"/>
                    <a:pt x="130" y="82"/>
                  </a:cubicBezTo>
                  <a:cubicBezTo>
                    <a:pt x="133" y="65"/>
                    <a:pt x="144" y="57"/>
                    <a:pt x="153" y="57"/>
                  </a:cubicBezTo>
                  <a:cubicBezTo>
                    <a:pt x="158" y="57"/>
                    <a:pt x="162" y="59"/>
                    <a:pt x="165" y="62"/>
                  </a:cubicBezTo>
                  <a:cubicBezTo>
                    <a:pt x="168" y="65"/>
                    <a:pt x="169" y="70"/>
                    <a:pt x="169" y="75"/>
                  </a:cubicBezTo>
                  <a:cubicBezTo>
                    <a:pt x="167" y="94"/>
                    <a:pt x="164" y="132"/>
                    <a:pt x="164" y="132"/>
                  </a:cubicBezTo>
                  <a:close/>
                  <a:moveTo>
                    <a:pt x="229" y="127"/>
                  </a:moveTo>
                  <a:cubicBezTo>
                    <a:pt x="229" y="129"/>
                    <a:pt x="229" y="129"/>
                    <a:pt x="229" y="129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3" y="129"/>
                    <a:pt x="183" y="129"/>
                    <a:pt x="183" y="129"/>
                  </a:cubicBezTo>
                  <a:cubicBezTo>
                    <a:pt x="183" y="128"/>
                    <a:pt x="178" y="100"/>
                    <a:pt x="184" y="70"/>
                  </a:cubicBezTo>
                  <a:cubicBezTo>
                    <a:pt x="187" y="53"/>
                    <a:pt x="200" y="46"/>
                    <a:pt x="212" y="46"/>
                  </a:cubicBezTo>
                  <a:cubicBezTo>
                    <a:pt x="219" y="46"/>
                    <a:pt x="226" y="48"/>
                    <a:pt x="230" y="53"/>
                  </a:cubicBezTo>
                  <a:cubicBezTo>
                    <a:pt x="232" y="56"/>
                    <a:pt x="234" y="60"/>
                    <a:pt x="233" y="64"/>
                  </a:cubicBezTo>
                  <a:cubicBezTo>
                    <a:pt x="232" y="84"/>
                    <a:pt x="229" y="127"/>
                    <a:pt x="229" y="127"/>
                  </a:cubicBezTo>
                  <a:close/>
                  <a:moveTo>
                    <a:pt x="301" y="123"/>
                  </a:moveTo>
                  <a:cubicBezTo>
                    <a:pt x="301" y="125"/>
                    <a:pt x="301" y="125"/>
                    <a:pt x="301" y="125"/>
                  </a:cubicBezTo>
                  <a:cubicBezTo>
                    <a:pt x="249" y="128"/>
                    <a:pt x="249" y="128"/>
                    <a:pt x="249" y="128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95"/>
                    <a:pt x="255" y="66"/>
                  </a:cubicBezTo>
                  <a:cubicBezTo>
                    <a:pt x="258" y="49"/>
                    <a:pt x="272" y="42"/>
                    <a:pt x="284" y="42"/>
                  </a:cubicBezTo>
                  <a:cubicBezTo>
                    <a:pt x="291" y="42"/>
                    <a:pt x="297" y="44"/>
                    <a:pt x="301" y="49"/>
                  </a:cubicBezTo>
                  <a:cubicBezTo>
                    <a:pt x="304" y="52"/>
                    <a:pt x="305" y="56"/>
                    <a:pt x="305" y="60"/>
                  </a:cubicBezTo>
                  <a:cubicBezTo>
                    <a:pt x="303" y="80"/>
                    <a:pt x="301" y="123"/>
                    <a:pt x="30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Freeform 423"/>
            <p:cNvSpPr>
              <a:spLocks/>
            </p:cNvSpPr>
            <p:nvPr/>
          </p:nvSpPr>
          <p:spPr bwMode="auto">
            <a:xfrm>
              <a:off x="2670176" y="4098925"/>
              <a:ext cx="55563" cy="127000"/>
            </a:xfrm>
            <a:custGeom>
              <a:avLst/>
              <a:gdLst>
                <a:gd name="T0" fmla="*/ 14 w 30"/>
                <a:gd name="T1" fmla="*/ 5 h 68"/>
                <a:gd name="T2" fmla="*/ 2 w 30"/>
                <a:gd name="T3" fmla="*/ 68 h 68"/>
                <a:gd name="T4" fmla="*/ 26 w 30"/>
                <a:gd name="T5" fmla="*/ 67 h 68"/>
                <a:gd name="T6" fmla="*/ 30 w 30"/>
                <a:gd name="T7" fmla="*/ 6 h 68"/>
                <a:gd name="T8" fmla="*/ 29 w 30"/>
                <a:gd name="T9" fmla="*/ 1 h 68"/>
                <a:gd name="T10" fmla="*/ 14 w 30"/>
                <a:gd name="T1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8">
                  <a:moveTo>
                    <a:pt x="14" y="5"/>
                  </a:moveTo>
                  <a:cubicBezTo>
                    <a:pt x="5" y="14"/>
                    <a:pt x="0" y="36"/>
                    <a:pt x="2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58"/>
                    <a:pt x="28" y="23"/>
                    <a:pt x="30" y="6"/>
                  </a:cubicBezTo>
                  <a:cubicBezTo>
                    <a:pt x="30" y="4"/>
                    <a:pt x="30" y="2"/>
                    <a:pt x="29" y="1"/>
                  </a:cubicBezTo>
                  <a:cubicBezTo>
                    <a:pt x="23" y="0"/>
                    <a:pt x="18" y="2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Freeform 424"/>
            <p:cNvSpPr>
              <a:spLocks/>
            </p:cNvSpPr>
            <p:nvPr/>
          </p:nvSpPr>
          <p:spPr bwMode="auto">
            <a:xfrm>
              <a:off x="2457451" y="4146550"/>
              <a:ext cx="15875" cy="96838"/>
            </a:xfrm>
            <a:custGeom>
              <a:avLst/>
              <a:gdLst>
                <a:gd name="T0" fmla="*/ 0 w 9"/>
                <a:gd name="T1" fmla="*/ 52 h 52"/>
                <a:gd name="T2" fmla="*/ 6 w 9"/>
                <a:gd name="T3" fmla="*/ 51 h 52"/>
                <a:gd name="T4" fmla="*/ 9 w 9"/>
                <a:gd name="T5" fmla="*/ 0 h 52"/>
                <a:gd name="T6" fmla="*/ 0 w 9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2">
                  <a:moveTo>
                    <a:pt x="0" y="52"/>
                  </a:moveTo>
                  <a:cubicBezTo>
                    <a:pt x="6" y="51"/>
                    <a:pt x="6" y="51"/>
                    <a:pt x="6" y="51"/>
                  </a:cubicBezTo>
                  <a:cubicBezTo>
                    <a:pt x="6" y="44"/>
                    <a:pt x="8" y="18"/>
                    <a:pt x="9" y="0"/>
                  </a:cubicBezTo>
                  <a:cubicBezTo>
                    <a:pt x="2" y="9"/>
                    <a:pt x="1" y="31"/>
                    <a:pt x="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Freeform 425"/>
            <p:cNvSpPr>
              <a:spLocks/>
            </p:cNvSpPr>
            <p:nvPr/>
          </p:nvSpPr>
          <p:spPr bwMode="auto">
            <a:xfrm>
              <a:off x="2552701" y="4110038"/>
              <a:ext cx="42863" cy="122238"/>
            </a:xfrm>
            <a:custGeom>
              <a:avLst/>
              <a:gdLst>
                <a:gd name="T0" fmla="*/ 0 w 23"/>
                <a:gd name="T1" fmla="*/ 65 h 65"/>
                <a:gd name="T2" fmla="*/ 19 w 23"/>
                <a:gd name="T3" fmla="*/ 65 h 65"/>
                <a:gd name="T4" fmla="*/ 23 w 23"/>
                <a:gd name="T5" fmla="*/ 4 h 65"/>
                <a:gd name="T6" fmla="*/ 22 w 23"/>
                <a:gd name="T7" fmla="*/ 0 h 65"/>
                <a:gd name="T8" fmla="*/ 0 w 23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5">
                  <a:moveTo>
                    <a:pt x="0" y="65"/>
                  </a:moveTo>
                  <a:cubicBezTo>
                    <a:pt x="19" y="65"/>
                    <a:pt x="19" y="65"/>
                    <a:pt x="19" y="65"/>
                  </a:cubicBezTo>
                  <a:cubicBezTo>
                    <a:pt x="19" y="56"/>
                    <a:pt x="21" y="21"/>
                    <a:pt x="23" y="4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" y="8"/>
                    <a:pt x="0" y="56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Freeform 426"/>
            <p:cNvSpPr>
              <a:spLocks noEditPoints="1"/>
            </p:cNvSpPr>
            <p:nvPr/>
          </p:nvSpPr>
          <p:spPr bwMode="auto">
            <a:xfrm>
              <a:off x="2932113" y="4217988"/>
              <a:ext cx="425450" cy="409575"/>
            </a:xfrm>
            <a:custGeom>
              <a:avLst/>
              <a:gdLst>
                <a:gd name="T0" fmla="*/ 224 w 231"/>
                <a:gd name="T1" fmla="*/ 193 h 220"/>
                <a:gd name="T2" fmla="*/ 224 w 231"/>
                <a:gd name="T3" fmla="*/ 191 h 220"/>
                <a:gd name="T4" fmla="*/ 203 w 231"/>
                <a:gd name="T5" fmla="*/ 143 h 220"/>
                <a:gd name="T6" fmla="*/ 201 w 231"/>
                <a:gd name="T7" fmla="*/ 139 h 220"/>
                <a:gd name="T8" fmla="*/ 184 w 231"/>
                <a:gd name="T9" fmla="*/ 100 h 220"/>
                <a:gd name="T10" fmla="*/ 188 w 231"/>
                <a:gd name="T11" fmla="*/ 94 h 220"/>
                <a:gd name="T12" fmla="*/ 181 w 231"/>
                <a:gd name="T13" fmla="*/ 82 h 220"/>
                <a:gd name="T14" fmla="*/ 178 w 231"/>
                <a:gd name="T15" fmla="*/ 70 h 220"/>
                <a:gd name="T16" fmla="*/ 182 w 231"/>
                <a:gd name="T17" fmla="*/ 59 h 220"/>
                <a:gd name="T18" fmla="*/ 182 w 231"/>
                <a:gd name="T19" fmla="*/ 54 h 220"/>
                <a:gd name="T20" fmla="*/ 182 w 231"/>
                <a:gd name="T21" fmla="*/ 51 h 220"/>
                <a:gd name="T22" fmla="*/ 181 w 231"/>
                <a:gd name="T23" fmla="*/ 46 h 220"/>
                <a:gd name="T24" fmla="*/ 180 w 231"/>
                <a:gd name="T25" fmla="*/ 31 h 220"/>
                <a:gd name="T26" fmla="*/ 179 w 231"/>
                <a:gd name="T27" fmla="*/ 21 h 220"/>
                <a:gd name="T28" fmla="*/ 133 w 231"/>
                <a:gd name="T29" fmla="*/ 21 h 220"/>
                <a:gd name="T30" fmla="*/ 17 w 231"/>
                <a:gd name="T31" fmla="*/ 21 h 220"/>
                <a:gd name="T32" fmla="*/ 10 w 231"/>
                <a:gd name="T33" fmla="*/ 11 h 220"/>
                <a:gd name="T34" fmla="*/ 3 w 231"/>
                <a:gd name="T35" fmla="*/ 11 h 220"/>
                <a:gd name="T36" fmla="*/ 3 w 231"/>
                <a:gd name="T37" fmla="*/ 3 h 220"/>
                <a:gd name="T38" fmla="*/ 0 w 231"/>
                <a:gd name="T39" fmla="*/ 0 h 220"/>
                <a:gd name="T40" fmla="*/ 0 w 231"/>
                <a:gd name="T41" fmla="*/ 27 h 220"/>
                <a:gd name="T42" fmla="*/ 0 w 231"/>
                <a:gd name="T43" fmla="*/ 29 h 220"/>
                <a:gd name="T44" fmla="*/ 0 w 231"/>
                <a:gd name="T45" fmla="*/ 29 h 220"/>
                <a:gd name="T46" fmla="*/ 0 w 231"/>
                <a:gd name="T47" fmla="*/ 58 h 220"/>
                <a:gd name="T48" fmla="*/ 18 w 231"/>
                <a:gd name="T49" fmla="*/ 104 h 220"/>
                <a:gd name="T50" fmla="*/ 51 w 231"/>
                <a:gd name="T51" fmla="*/ 81 h 220"/>
                <a:gd name="T52" fmla="*/ 84 w 231"/>
                <a:gd name="T53" fmla="*/ 116 h 220"/>
                <a:gd name="T54" fmla="*/ 84 w 231"/>
                <a:gd name="T55" fmla="*/ 209 h 220"/>
                <a:gd name="T56" fmla="*/ 61 w 231"/>
                <a:gd name="T57" fmla="*/ 208 h 220"/>
                <a:gd name="T58" fmla="*/ 59 w 231"/>
                <a:gd name="T59" fmla="*/ 208 h 220"/>
                <a:gd name="T60" fmla="*/ 63 w 231"/>
                <a:gd name="T61" fmla="*/ 220 h 220"/>
                <a:gd name="T62" fmla="*/ 231 w 231"/>
                <a:gd name="T63" fmla="*/ 209 h 220"/>
                <a:gd name="T64" fmla="*/ 224 w 231"/>
                <a:gd name="T65" fmla="*/ 193 h 220"/>
                <a:gd name="T66" fmla="*/ 162 w 231"/>
                <a:gd name="T67" fmla="*/ 207 h 220"/>
                <a:gd name="T68" fmla="*/ 104 w 231"/>
                <a:gd name="T69" fmla="*/ 206 h 220"/>
                <a:gd name="T70" fmla="*/ 104 w 231"/>
                <a:gd name="T71" fmla="*/ 111 h 220"/>
                <a:gd name="T72" fmla="*/ 133 w 231"/>
                <a:gd name="T73" fmla="*/ 80 h 220"/>
                <a:gd name="T74" fmla="*/ 162 w 231"/>
                <a:gd name="T75" fmla="*/ 112 h 220"/>
                <a:gd name="T76" fmla="*/ 162 w 231"/>
                <a:gd name="T77" fmla="*/ 20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1" h="220">
                  <a:moveTo>
                    <a:pt x="224" y="193"/>
                  </a:moveTo>
                  <a:cubicBezTo>
                    <a:pt x="224" y="191"/>
                    <a:pt x="224" y="191"/>
                    <a:pt x="224" y="191"/>
                  </a:cubicBezTo>
                  <a:cubicBezTo>
                    <a:pt x="203" y="143"/>
                    <a:pt x="203" y="143"/>
                    <a:pt x="203" y="143"/>
                  </a:cubicBezTo>
                  <a:cubicBezTo>
                    <a:pt x="201" y="139"/>
                    <a:pt x="201" y="139"/>
                    <a:pt x="201" y="139"/>
                  </a:cubicBezTo>
                  <a:cubicBezTo>
                    <a:pt x="184" y="100"/>
                    <a:pt x="184" y="100"/>
                    <a:pt x="184" y="100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5" y="89"/>
                    <a:pt x="181" y="83"/>
                    <a:pt x="181" y="82"/>
                  </a:cubicBezTo>
                  <a:cubicBezTo>
                    <a:pt x="178" y="80"/>
                    <a:pt x="177" y="72"/>
                    <a:pt x="178" y="70"/>
                  </a:cubicBezTo>
                  <a:cubicBezTo>
                    <a:pt x="179" y="69"/>
                    <a:pt x="181" y="62"/>
                    <a:pt x="182" y="59"/>
                  </a:cubicBezTo>
                  <a:cubicBezTo>
                    <a:pt x="183" y="59"/>
                    <a:pt x="183" y="55"/>
                    <a:pt x="182" y="54"/>
                  </a:cubicBezTo>
                  <a:cubicBezTo>
                    <a:pt x="182" y="53"/>
                    <a:pt x="182" y="52"/>
                    <a:pt x="182" y="51"/>
                  </a:cubicBezTo>
                  <a:cubicBezTo>
                    <a:pt x="182" y="50"/>
                    <a:pt x="182" y="48"/>
                    <a:pt x="181" y="46"/>
                  </a:cubicBezTo>
                  <a:cubicBezTo>
                    <a:pt x="180" y="41"/>
                    <a:pt x="179" y="35"/>
                    <a:pt x="180" y="31"/>
                  </a:cubicBezTo>
                  <a:cubicBezTo>
                    <a:pt x="180" y="29"/>
                    <a:pt x="179" y="24"/>
                    <a:pt x="179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28" y="84"/>
                    <a:pt x="40" y="81"/>
                    <a:pt x="51" y="81"/>
                  </a:cubicBezTo>
                  <a:cubicBezTo>
                    <a:pt x="62" y="81"/>
                    <a:pt x="84" y="94"/>
                    <a:pt x="84" y="116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115" y="219"/>
                    <a:pt x="172" y="216"/>
                    <a:pt x="231" y="209"/>
                  </a:cubicBezTo>
                  <a:cubicBezTo>
                    <a:pt x="224" y="193"/>
                    <a:pt x="224" y="193"/>
                    <a:pt x="224" y="193"/>
                  </a:cubicBezTo>
                  <a:close/>
                  <a:moveTo>
                    <a:pt x="162" y="207"/>
                  </a:moveTo>
                  <a:cubicBezTo>
                    <a:pt x="104" y="206"/>
                    <a:pt x="104" y="206"/>
                    <a:pt x="104" y="206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96"/>
                    <a:pt x="114" y="80"/>
                    <a:pt x="133" y="80"/>
                  </a:cubicBezTo>
                  <a:cubicBezTo>
                    <a:pt x="151" y="80"/>
                    <a:pt x="162" y="99"/>
                    <a:pt x="162" y="112"/>
                  </a:cubicBezTo>
                  <a:lnTo>
                    <a:pt x="162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Freeform 427"/>
            <p:cNvSpPr>
              <a:spLocks/>
            </p:cNvSpPr>
            <p:nvPr/>
          </p:nvSpPr>
          <p:spPr bwMode="auto">
            <a:xfrm>
              <a:off x="2997201" y="4159250"/>
              <a:ext cx="74613" cy="65088"/>
            </a:xfrm>
            <a:custGeom>
              <a:avLst/>
              <a:gdLst>
                <a:gd name="T0" fmla="*/ 17 w 41"/>
                <a:gd name="T1" fmla="*/ 2 h 35"/>
                <a:gd name="T2" fmla="*/ 2 w 41"/>
                <a:gd name="T3" fmla="*/ 13 h 35"/>
                <a:gd name="T4" fmla="*/ 1 w 41"/>
                <a:gd name="T5" fmla="*/ 35 h 35"/>
                <a:gd name="T6" fmla="*/ 41 w 41"/>
                <a:gd name="T7" fmla="*/ 35 h 35"/>
                <a:gd name="T8" fmla="*/ 41 w 41"/>
                <a:gd name="T9" fmla="*/ 9 h 35"/>
                <a:gd name="T10" fmla="*/ 17 w 41"/>
                <a:gd name="T1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5">
                  <a:moveTo>
                    <a:pt x="17" y="2"/>
                  </a:moveTo>
                  <a:cubicBezTo>
                    <a:pt x="9" y="4"/>
                    <a:pt x="4" y="9"/>
                    <a:pt x="2" y="13"/>
                  </a:cubicBezTo>
                  <a:cubicBezTo>
                    <a:pt x="0" y="21"/>
                    <a:pt x="1" y="31"/>
                    <a:pt x="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0"/>
                    <a:pt x="41" y="19"/>
                    <a:pt x="41" y="9"/>
                  </a:cubicBezTo>
                  <a:cubicBezTo>
                    <a:pt x="31" y="0"/>
                    <a:pt x="22" y="1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Freeform 428"/>
            <p:cNvSpPr>
              <a:spLocks noEditPoints="1"/>
            </p:cNvSpPr>
            <p:nvPr/>
          </p:nvSpPr>
          <p:spPr bwMode="auto">
            <a:xfrm>
              <a:off x="2817813" y="4079875"/>
              <a:ext cx="357188" cy="169863"/>
            </a:xfrm>
            <a:custGeom>
              <a:avLst/>
              <a:gdLst>
                <a:gd name="T0" fmla="*/ 75 w 194"/>
                <a:gd name="T1" fmla="*/ 81 h 92"/>
                <a:gd name="T2" fmla="*/ 82 w 194"/>
                <a:gd name="T3" fmla="*/ 92 h 92"/>
                <a:gd name="T4" fmla="*/ 194 w 194"/>
                <a:gd name="T5" fmla="*/ 92 h 92"/>
                <a:gd name="T6" fmla="*/ 178 w 194"/>
                <a:gd name="T7" fmla="*/ 48 h 92"/>
                <a:gd name="T8" fmla="*/ 172 w 194"/>
                <a:gd name="T9" fmla="*/ 34 h 92"/>
                <a:gd name="T10" fmla="*/ 168 w 194"/>
                <a:gd name="T11" fmla="*/ 22 h 92"/>
                <a:gd name="T12" fmla="*/ 167 w 194"/>
                <a:gd name="T13" fmla="*/ 21 h 92"/>
                <a:gd name="T14" fmla="*/ 163 w 194"/>
                <a:gd name="T15" fmla="*/ 0 h 92"/>
                <a:gd name="T16" fmla="*/ 1 w 194"/>
                <a:gd name="T17" fmla="*/ 4 h 92"/>
                <a:gd name="T18" fmla="*/ 0 w 194"/>
                <a:gd name="T19" fmla="*/ 9 h 92"/>
                <a:gd name="T20" fmla="*/ 17 w 194"/>
                <a:gd name="T21" fmla="*/ 61 h 92"/>
                <a:gd name="T22" fmla="*/ 17 w 194"/>
                <a:gd name="T23" fmla="*/ 36 h 92"/>
                <a:gd name="T24" fmla="*/ 39 w 194"/>
                <a:gd name="T25" fmla="*/ 17 h 92"/>
                <a:gd name="T26" fmla="*/ 59 w 194"/>
                <a:gd name="T27" fmla="*/ 37 h 92"/>
                <a:gd name="T28" fmla="*/ 59 w 194"/>
                <a:gd name="T29" fmla="*/ 67 h 92"/>
                <a:gd name="T30" fmla="*/ 62 w 194"/>
                <a:gd name="T31" fmla="*/ 67 h 92"/>
                <a:gd name="T32" fmla="*/ 62 w 194"/>
                <a:gd name="T33" fmla="*/ 68 h 92"/>
                <a:gd name="T34" fmla="*/ 70 w 194"/>
                <a:gd name="T35" fmla="*/ 75 h 92"/>
                <a:gd name="T36" fmla="*/ 70 w 194"/>
                <a:gd name="T37" fmla="*/ 81 h 92"/>
                <a:gd name="T38" fmla="*/ 75 w 194"/>
                <a:gd name="T39" fmla="*/ 81 h 92"/>
                <a:gd name="T40" fmla="*/ 81 w 194"/>
                <a:gd name="T41" fmla="*/ 36 h 92"/>
                <a:gd name="T42" fmla="*/ 113 w 194"/>
                <a:gd name="T43" fmla="*/ 10 h 92"/>
                <a:gd name="T44" fmla="*/ 142 w 194"/>
                <a:gd name="T45" fmla="*/ 32 h 92"/>
                <a:gd name="T46" fmla="*/ 143 w 194"/>
                <a:gd name="T47" fmla="*/ 80 h 92"/>
                <a:gd name="T48" fmla="*/ 143 w 194"/>
                <a:gd name="T49" fmla="*/ 82 h 92"/>
                <a:gd name="T50" fmla="*/ 81 w 194"/>
                <a:gd name="T51" fmla="*/ 82 h 92"/>
                <a:gd name="T52" fmla="*/ 81 w 194"/>
                <a:gd name="T53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4" h="92">
                  <a:moveTo>
                    <a:pt x="75" y="81"/>
                  </a:moveTo>
                  <a:cubicBezTo>
                    <a:pt x="82" y="92"/>
                    <a:pt x="82" y="92"/>
                    <a:pt x="82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0" y="82"/>
                    <a:pt x="181" y="56"/>
                    <a:pt x="178" y="48"/>
                  </a:cubicBezTo>
                  <a:cubicBezTo>
                    <a:pt x="176" y="43"/>
                    <a:pt x="174" y="38"/>
                    <a:pt x="172" y="34"/>
                  </a:cubicBezTo>
                  <a:cubicBezTo>
                    <a:pt x="171" y="30"/>
                    <a:pt x="169" y="26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5" y="15"/>
                    <a:pt x="163" y="10"/>
                    <a:pt x="163" y="0"/>
                  </a:cubicBezTo>
                  <a:cubicBezTo>
                    <a:pt x="154" y="0"/>
                    <a:pt x="58" y="2"/>
                    <a:pt x="1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21"/>
                    <a:pt x="32" y="17"/>
                    <a:pt x="39" y="17"/>
                  </a:cubicBezTo>
                  <a:cubicBezTo>
                    <a:pt x="47" y="17"/>
                    <a:pt x="59" y="26"/>
                    <a:pt x="59" y="3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81"/>
                    <a:pt x="70" y="81"/>
                    <a:pt x="70" y="81"/>
                  </a:cubicBezTo>
                  <a:lnTo>
                    <a:pt x="75" y="81"/>
                  </a:lnTo>
                  <a:close/>
                  <a:moveTo>
                    <a:pt x="81" y="36"/>
                  </a:moveTo>
                  <a:cubicBezTo>
                    <a:pt x="81" y="21"/>
                    <a:pt x="97" y="10"/>
                    <a:pt x="113" y="10"/>
                  </a:cubicBezTo>
                  <a:cubicBezTo>
                    <a:pt x="129" y="10"/>
                    <a:pt x="142" y="24"/>
                    <a:pt x="142" y="32"/>
                  </a:cubicBezTo>
                  <a:cubicBezTo>
                    <a:pt x="142" y="40"/>
                    <a:pt x="143" y="80"/>
                    <a:pt x="143" y="80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81" y="82"/>
                    <a:pt x="81" y="82"/>
                    <a:pt x="81" y="82"/>
                  </a:cubicBezTo>
                  <a:lnTo>
                    <a:pt x="81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23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23206" y="328793"/>
            <a:ext cx="913923" cy="3903262"/>
            <a:chOff x="4322763" y="2244726"/>
            <a:chExt cx="474663" cy="2027237"/>
          </a:xfrm>
          <a:solidFill>
            <a:schemeClr val="tx2"/>
          </a:solidFill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718051" y="3951288"/>
              <a:ext cx="523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718051" y="3881438"/>
              <a:ext cx="523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718051" y="3524251"/>
              <a:ext cx="523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351338" y="3881438"/>
              <a:ext cx="508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351338" y="3524251"/>
              <a:ext cx="508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351338" y="3951288"/>
              <a:ext cx="508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4670426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670426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70426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619626" y="3881438"/>
              <a:ext cx="3651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619626" y="3951288"/>
              <a:ext cx="36513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619626" y="3524251"/>
              <a:ext cx="36513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4567238" y="3881438"/>
              <a:ext cx="39688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567238" y="3524251"/>
              <a:ext cx="39688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567238" y="3951288"/>
              <a:ext cx="39688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5164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5164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5164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465638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465638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465638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413251" y="3881438"/>
              <a:ext cx="38100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413251" y="3951288"/>
              <a:ext cx="38100" cy="320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413251" y="3524251"/>
              <a:ext cx="38100" cy="341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4322763" y="2922588"/>
              <a:ext cx="474663" cy="574675"/>
            </a:xfrm>
            <a:custGeom>
              <a:avLst/>
              <a:gdLst>
                <a:gd name="T0" fmla="*/ 297 w 299"/>
                <a:gd name="T1" fmla="*/ 105 h 362"/>
                <a:gd name="T2" fmla="*/ 295 w 299"/>
                <a:gd name="T3" fmla="*/ 58 h 362"/>
                <a:gd name="T4" fmla="*/ 295 w 299"/>
                <a:gd name="T5" fmla="*/ 47 h 362"/>
                <a:gd name="T6" fmla="*/ 282 w 299"/>
                <a:gd name="T7" fmla="*/ 36 h 362"/>
                <a:gd name="T8" fmla="*/ 281 w 299"/>
                <a:gd name="T9" fmla="*/ 58 h 362"/>
                <a:gd name="T10" fmla="*/ 281 w 299"/>
                <a:gd name="T11" fmla="*/ 94 h 362"/>
                <a:gd name="T12" fmla="*/ 282 w 299"/>
                <a:gd name="T13" fmla="*/ 124 h 362"/>
                <a:gd name="T14" fmla="*/ 20 w 299"/>
                <a:gd name="T15" fmla="*/ 105 h 362"/>
                <a:gd name="T16" fmla="*/ 18 w 299"/>
                <a:gd name="T17" fmla="*/ 58 h 362"/>
                <a:gd name="T18" fmla="*/ 18 w 299"/>
                <a:gd name="T19" fmla="*/ 47 h 362"/>
                <a:gd name="T20" fmla="*/ 5 w 299"/>
                <a:gd name="T21" fmla="*/ 36 h 362"/>
                <a:gd name="T22" fmla="*/ 4 w 299"/>
                <a:gd name="T23" fmla="*/ 58 h 362"/>
                <a:gd name="T24" fmla="*/ 4 w 299"/>
                <a:gd name="T25" fmla="*/ 94 h 362"/>
                <a:gd name="T26" fmla="*/ 5 w 299"/>
                <a:gd name="T27" fmla="*/ 124 h 362"/>
                <a:gd name="T28" fmla="*/ 299 w 299"/>
                <a:gd name="T29" fmla="*/ 362 h 362"/>
                <a:gd name="T30" fmla="*/ 219 w 299"/>
                <a:gd name="T31" fmla="*/ 132 h 362"/>
                <a:gd name="T32" fmla="*/ 219 w 299"/>
                <a:gd name="T33" fmla="*/ 152 h 362"/>
                <a:gd name="T34" fmla="*/ 211 w 299"/>
                <a:gd name="T35" fmla="*/ 132 h 362"/>
                <a:gd name="T36" fmla="*/ 198 w 299"/>
                <a:gd name="T37" fmla="*/ 132 h 362"/>
                <a:gd name="T38" fmla="*/ 189 w 299"/>
                <a:gd name="T39" fmla="*/ 152 h 362"/>
                <a:gd name="T40" fmla="*/ 154 w 299"/>
                <a:gd name="T41" fmla="*/ 132 h 362"/>
                <a:gd name="T42" fmla="*/ 154 w 299"/>
                <a:gd name="T43" fmla="*/ 152 h 362"/>
                <a:gd name="T44" fmla="*/ 146 w 299"/>
                <a:gd name="T45" fmla="*/ 132 h 362"/>
                <a:gd name="T46" fmla="*/ 132 w 299"/>
                <a:gd name="T47" fmla="*/ 132 h 362"/>
                <a:gd name="T48" fmla="*/ 124 w 299"/>
                <a:gd name="T49" fmla="*/ 152 h 362"/>
                <a:gd name="T50" fmla="*/ 88 w 299"/>
                <a:gd name="T51" fmla="*/ 132 h 362"/>
                <a:gd name="T52" fmla="*/ 88 w 299"/>
                <a:gd name="T53" fmla="*/ 152 h 362"/>
                <a:gd name="T54" fmla="*/ 80 w 299"/>
                <a:gd name="T55" fmla="*/ 132 h 362"/>
                <a:gd name="T56" fmla="*/ 66 w 299"/>
                <a:gd name="T57" fmla="*/ 132 h 362"/>
                <a:gd name="T58" fmla="*/ 8 w 299"/>
                <a:gd name="T59" fmla="*/ 335 h 362"/>
                <a:gd name="T60" fmla="*/ 52 w 299"/>
                <a:gd name="T61" fmla="*/ 328 h 362"/>
                <a:gd name="T62" fmla="*/ 52 w 299"/>
                <a:gd name="T63" fmla="*/ 158 h 362"/>
                <a:gd name="T64" fmla="*/ 8 w 299"/>
                <a:gd name="T65" fmla="*/ 152 h 362"/>
                <a:gd name="T66" fmla="*/ 52 w 299"/>
                <a:gd name="T67" fmla="*/ 152 h 362"/>
                <a:gd name="T68" fmla="*/ 66 w 299"/>
                <a:gd name="T69" fmla="*/ 334 h 362"/>
                <a:gd name="T70" fmla="*/ 80 w 299"/>
                <a:gd name="T71" fmla="*/ 355 h 362"/>
                <a:gd name="T72" fmla="*/ 88 w 299"/>
                <a:gd name="T73" fmla="*/ 334 h 362"/>
                <a:gd name="T74" fmla="*/ 102 w 299"/>
                <a:gd name="T75" fmla="*/ 355 h 362"/>
                <a:gd name="T76" fmla="*/ 110 w 299"/>
                <a:gd name="T77" fmla="*/ 334 h 362"/>
                <a:gd name="T78" fmla="*/ 124 w 299"/>
                <a:gd name="T79" fmla="*/ 355 h 362"/>
                <a:gd name="T80" fmla="*/ 132 w 299"/>
                <a:gd name="T81" fmla="*/ 334 h 362"/>
                <a:gd name="T82" fmla="*/ 146 w 299"/>
                <a:gd name="T83" fmla="*/ 355 h 362"/>
                <a:gd name="T84" fmla="*/ 154 w 299"/>
                <a:gd name="T85" fmla="*/ 334 h 362"/>
                <a:gd name="T86" fmla="*/ 168 w 299"/>
                <a:gd name="T87" fmla="*/ 355 h 362"/>
                <a:gd name="T88" fmla="*/ 176 w 299"/>
                <a:gd name="T89" fmla="*/ 334 h 362"/>
                <a:gd name="T90" fmla="*/ 189 w 299"/>
                <a:gd name="T91" fmla="*/ 355 h 362"/>
                <a:gd name="T92" fmla="*/ 198 w 299"/>
                <a:gd name="T93" fmla="*/ 334 h 362"/>
                <a:gd name="T94" fmla="*/ 211 w 299"/>
                <a:gd name="T95" fmla="*/ 355 h 362"/>
                <a:gd name="T96" fmla="*/ 219 w 299"/>
                <a:gd name="T97" fmla="*/ 334 h 362"/>
                <a:gd name="T98" fmla="*/ 233 w 299"/>
                <a:gd name="T99" fmla="*/ 355 h 362"/>
                <a:gd name="T100" fmla="*/ 66 w 299"/>
                <a:gd name="T101" fmla="*/ 157 h 362"/>
                <a:gd name="T102" fmla="*/ 292 w 299"/>
                <a:gd name="T103" fmla="*/ 354 h 362"/>
                <a:gd name="T104" fmla="*/ 292 w 299"/>
                <a:gd name="T105" fmla="*/ 335 h 362"/>
                <a:gd name="T106" fmla="*/ 247 w 299"/>
                <a:gd name="T107" fmla="*/ 328 h 362"/>
                <a:gd name="T108" fmla="*/ 292 w 299"/>
                <a:gd name="T109" fmla="*/ 328 h 362"/>
                <a:gd name="T110" fmla="*/ 247 w 299"/>
                <a:gd name="T111" fmla="*/ 13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" h="362">
                  <a:moveTo>
                    <a:pt x="295" y="124"/>
                  </a:moveTo>
                  <a:lnTo>
                    <a:pt x="295" y="105"/>
                  </a:lnTo>
                  <a:lnTo>
                    <a:pt x="297" y="105"/>
                  </a:lnTo>
                  <a:lnTo>
                    <a:pt x="297" y="94"/>
                  </a:lnTo>
                  <a:lnTo>
                    <a:pt x="295" y="94"/>
                  </a:lnTo>
                  <a:lnTo>
                    <a:pt x="295" y="58"/>
                  </a:lnTo>
                  <a:lnTo>
                    <a:pt x="297" y="58"/>
                  </a:lnTo>
                  <a:lnTo>
                    <a:pt x="297" y="47"/>
                  </a:lnTo>
                  <a:lnTo>
                    <a:pt x="295" y="47"/>
                  </a:lnTo>
                  <a:lnTo>
                    <a:pt x="295" y="36"/>
                  </a:lnTo>
                  <a:lnTo>
                    <a:pt x="289" y="0"/>
                  </a:lnTo>
                  <a:lnTo>
                    <a:pt x="282" y="36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58"/>
                  </a:lnTo>
                  <a:lnTo>
                    <a:pt x="282" y="58"/>
                  </a:lnTo>
                  <a:lnTo>
                    <a:pt x="282" y="94"/>
                  </a:lnTo>
                  <a:lnTo>
                    <a:pt x="281" y="94"/>
                  </a:lnTo>
                  <a:lnTo>
                    <a:pt x="281" y="105"/>
                  </a:lnTo>
                  <a:lnTo>
                    <a:pt x="282" y="105"/>
                  </a:lnTo>
                  <a:lnTo>
                    <a:pt x="282" y="124"/>
                  </a:lnTo>
                  <a:lnTo>
                    <a:pt x="18" y="124"/>
                  </a:lnTo>
                  <a:lnTo>
                    <a:pt x="18" y="105"/>
                  </a:lnTo>
                  <a:lnTo>
                    <a:pt x="20" y="105"/>
                  </a:lnTo>
                  <a:lnTo>
                    <a:pt x="20" y="94"/>
                  </a:lnTo>
                  <a:lnTo>
                    <a:pt x="18" y="94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0" y="47"/>
                  </a:lnTo>
                  <a:lnTo>
                    <a:pt x="18" y="47"/>
                  </a:lnTo>
                  <a:lnTo>
                    <a:pt x="18" y="36"/>
                  </a:lnTo>
                  <a:lnTo>
                    <a:pt x="12" y="0"/>
                  </a:lnTo>
                  <a:lnTo>
                    <a:pt x="5" y="36"/>
                  </a:lnTo>
                  <a:lnTo>
                    <a:pt x="5" y="47"/>
                  </a:lnTo>
                  <a:lnTo>
                    <a:pt x="4" y="47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4" y="105"/>
                  </a:lnTo>
                  <a:lnTo>
                    <a:pt x="5" y="105"/>
                  </a:lnTo>
                  <a:lnTo>
                    <a:pt x="5" y="124"/>
                  </a:lnTo>
                  <a:lnTo>
                    <a:pt x="0" y="124"/>
                  </a:lnTo>
                  <a:lnTo>
                    <a:pt x="0" y="362"/>
                  </a:lnTo>
                  <a:lnTo>
                    <a:pt x="299" y="362"/>
                  </a:lnTo>
                  <a:lnTo>
                    <a:pt x="299" y="124"/>
                  </a:lnTo>
                  <a:lnTo>
                    <a:pt x="295" y="124"/>
                  </a:lnTo>
                  <a:close/>
                  <a:moveTo>
                    <a:pt x="219" y="132"/>
                  </a:moveTo>
                  <a:lnTo>
                    <a:pt x="233" y="132"/>
                  </a:lnTo>
                  <a:lnTo>
                    <a:pt x="233" y="152"/>
                  </a:lnTo>
                  <a:lnTo>
                    <a:pt x="219" y="152"/>
                  </a:lnTo>
                  <a:lnTo>
                    <a:pt x="219" y="132"/>
                  </a:lnTo>
                  <a:close/>
                  <a:moveTo>
                    <a:pt x="198" y="132"/>
                  </a:moveTo>
                  <a:lnTo>
                    <a:pt x="211" y="132"/>
                  </a:lnTo>
                  <a:lnTo>
                    <a:pt x="211" y="152"/>
                  </a:lnTo>
                  <a:lnTo>
                    <a:pt x="198" y="152"/>
                  </a:lnTo>
                  <a:lnTo>
                    <a:pt x="198" y="132"/>
                  </a:lnTo>
                  <a:close/>
                  <a:moveTo>
                    <a:pt x="176" y="132"/>
                  </a:moveTo>
                  <a:lnTo>
                    <a:pt x="189" y="132"/>
                  </a:lnTo>
                  <a:lnTo>
                    <a:pt x="189" y="152"/>
                  </a:lnTo>
                  <a:lnTo>
                    <a:pt x="176" y="152"/>
                  </a:lnTo>
                  <a:lnTo>
                    <a:pt x="176" y="132"/>
                  </a:lnTo>
                  <a:close/>
                  <a:moveTo>
                    <a:pt x="154" y="132"/>
                  </a:moveTo>
                  <a:lnTo>
                    <a:pt x="168" y="132"/>
                  </a:lnTo>
                  <a:lnTo>
                    <a:pt x="168" y="152"/>
                  </a:lnTo>
                  <a:lnTo>
                    <a:pt x="154" y="152"/>
                  </a:lnTo>
                  <a:lnTo>
                    <a:pt x="154" y="132"/>
                  </a:lnTo>
                  <a:close/>
                  <a:moveTo>
                    <a:pt x="132" y="132"/>
                  </a:moveTo>
                  <a:lnTo>
                    <a:pt x="146" y="132"/>
                  </a:lnTo>
                  <a:lnTo>
                    <a:pt x="146" y="152"/>
                  </a:lnTo>
                  <a:lnTo>
                    <a:pt x="132" y="152"/>
                  </a:lnTo>
                  <a:lnTo>
                    <a:pt x="132" y="132"/>
                  </a:lnTo>
                  <a:close/>
                  <a:moveTo>
                    <a:pt x="110" y="132"/>
                  </a:moveTo>
                  <a:lnTo>
                    <a:pt x="124" y="132"/>
                  </a:lnTo>
                  <a:lnTo>
                    <a:pt x="124" y="152"/>
                  </a:lnTo>
                  <a:lnTo>
                    <a:pt x="110" y="152"/>
                  </a:lnTo>
                  <a:lnTo>
                    <a:pt x="110" y="132"/>
                  </a:lnTo>
                  <a:close/>
                  <a:moveTo>
                    <a:pt x="88" y="132"/>
                  </a:moveTo>
                  <a:lnTo>
                    <a:pt x="102" y="132"/>
                  </a:lnTo>
                  <a:lnTo>
                    <a:pt x="102" y="152"/>
                  </a:lnTo>
                  <a:lnTo>
                    <a:pt x="88" y="152"/>
                  </a:lnTo>
                  <a:lnTo>
                    <a:pt x="88" y="132"/>
                  </a:lnTo>
                  <a:close/>
                  <a:moveTo>
                    <a:pt x="66" y="132"/>
                  </a:moveTo>
                  <a:lnTo>
                    <a:pt x="80" y="132"/>
                  </a:lnTo>
                  <a:lnTo>
                    <a:pt x="80" y="152"/>
                  </a:lnTo>
                  <a:lnTo>
                    <a:pt x="66" y="152"/>
                  </a:lnTo>
                  <a:lnTo>
                    <a:pt x="66" y="132"/>
                  </a:lnTo>
                  <a:close/>
                  <a:moveTo>
                    <a:pt x="52" y="354"/>
                  </a:moveTo>
                  <a:lnTo>
                    <a:pt x="8" y="354"/>
                  </a:lnTo>
                  <a:lnTo>
                    <a:pt x="8" y="335"/>
                  </a:lnTo>
                  <a:lnTo>
                    <a:pt x="52" y="335"/>
                  </a:lnTo>
                  <a:lnTo>
                    <a:pt x="52" y="354"/>
                  </a:lnTo>
                  <a:close/>
                  <a:moveTo>
                    <a:pt x="52" y="328"/>
                  </a:moveTo>
                  <a:lnTo>
                    <a:pt x="8" y="328"/>
                  </a:lnTo>
                  <a:lnTo>
                    <a:pt x="8" y="158"/>
                  </a:lnTo>
                  <a:lnTo>
                    <a:pt x="52" y="158"/>
                  </a:lnTo>
                  <a:lnTo>
                    <a:pt x="52" y="328"/>
                  </a:lnTo>
                  <a:close/>
                  <a:moveTo>
                    <a:pt x="52" y="152"/>
                  </a:moveTo>
                  <a:lnTo>
                    <a:pt x="8" y="152"/>
                  </a:lnTo>
                  <a:lnTo>
                    <a:pt x="8" y="132"/>
                  </a:lnTo>
                  <a:lnTo>
                    <a:pt x="52" y="132"/>
                  </a:lnTo>
                  <a:lnTo>
                    <a:pt x="52" y="152"/>
                  </a:lnTo>
                  <a:close/>
                  <a:moveTo>
                    <a:pt x="80" y="355"/>
                  </a:moveTo>
                  <a:lnTo>
                    <a:pt x="66" y="355"/>
                  </a:lnTo>
                  <a:lnTo>
                    <a:pt x="66" y="334"/>
                  </a:lnTo>
                  <a:lnTo>
                    <a:pt x="73" y="324"/>
                  </a:lnTo>
                  <a:lnTo>
                    <a:pt x="80" y="334"/>
                  </a:lnTo>
                  <a:lnTo>
                    <a:pt x="80" y="355"/>
                  </a:lnTo>
                  <a:close/>
                  <a:moveTo>
                    <a:pt x="102" y="355"/>
                  </a:moveTo>
                  <a:lnTo>
                    <a:pt x="88" y="355"/>
                  </a:lnTo>
                  <a:lnTo>
                    <a:pt x="88" y="334"/>
                  </a:lnTo>
                  <a:lnTo>
                    <a:pt x="95" y="324"/>
                  </a:lnTo>
                  <a:lnTo>
                    <a:pt x="102" y="334"/>
                  </a:lnTo>
                  <a:lnTo>
                    <a:pt x="102" y="355"/>
                  </a:lnTo>
                  <a:close/>
                  <a:moveTo>
                    <a:pt x="124" y="355"/>
                  </a:moveTo>
                  <a:lnTo>
                    <a:pt x="110" y="355"/>
                  </a:lnTo>
                  <a:lnTo>
                    <a:pt x="110" y="334"/>
                  </a:lnTo>
                  <a:lnTo>
                    <a:pt x="117" y="324"/>
                  </a:lnTo>
                  <a:lnTo>
                    <a:pt x="124" y="334"/>
                  </a:lnTo>
                  <a:lnTo>
                    <a:pt x="124" y="355"/>
                  </a:lnTo>
                  <a:close/>
                  <a:moveTo>
                    <a:pt x="146" y="355"/>
                  </a:moveTo>
                  <a:lnTo>
                    <a:pt x="132" y="355"/>
                  </a:lnTo>
                  <a:lnTo>
                    <a:pt x="132" y="334"/>
                  </a:lnTo>
                  <a:lnTo>
                    <a:pt x="139" y="324"/>
                  </a:lnTo>
                  <a:lnTo>
                    <a:pt x="146" y="334"/>
                  </a:lnTo>
                  <a:lnTo>
                    <a:pt x="146" y="355"/>
                  </a:lnTo>
                  <a:close/>
                  <a:moveTo>
                    <a:pt x="168" y="355"/>
                  </a:moveTo>
                  <a:lnTo>
                    <a:pt x="154" y="355"/>
                  </a:lnTo>
                  <a:lnTo>
                    <a:pt x="154" y="334"/>
                  </a:lnTo>
                  <a:lnTo>
                    <a:pt x="161" y="324"/>
                  </a:lnTo>
                  <a:lnTo>
                    <a:pt x="168" y="334"/>
                  </a:lnTo>
                  <a:lnTo>
                    <a:pt x="168" y="355"/>
                  </a:lnTo>
                  <a:close/>
                  <a:moveTo>
                    <a:pt x="189" y="355"/>
                  </a:moveTo>
                  <a:lnTo>
                    <a:pt x="176" y="355"/>
                  </a:lnTo>
                  <a:lnTo>
                    <a:pt x="176" y="334"/>
                  </a:lnTo>
                  <a:lnTo>
                    <a:pt x="183" y="324"/>
                  </a:lnTo>
                  <a:lnTo>
                    <a:pt x="189" y="334"/>
                  </a:lnTo>
                  <a:lnTo>
                    <a:pt x="189" y="355"/>
                  </a:lnTo>
                  <a:close/>
                  <a:moveTo>
                    <a:pt x="211" y="355"/>
                  </a:moveTo>
                  <a:lnTo>
                    <a:pt x="198" y="355"/>
                  </a:lnTo>
                  <a:lnTo>
                    <a:pt x="198" y="334"/>
                  </a:lnTo>
                  <a:lnTo>
                    <a:pt x="204" y="324"/>
                  </a:lnTo>
                  <a:lnTo>
                    <a:pt x="211" y="334"/>
                  </a:lnTo>
                  <a:lnTo>
                    <a:pt x="211" y="355"/>
                  </a:lnTo>
                  <a:close/>
                  <a:moveTo>
                    <a:pt x="233" y="355"/>
                  </a:moveTo>
                  <a:lnTo>
                    <a:pt x="219" y="355"/>
                  </a:lnTo>
                  <a:lnTo>
                    <a:pt x="219" y="334"/>
                  </a:lnTo>
                  <a:lnTo>
                    <a:pt x="226" y="324"/>
                  </a:lnTo>
                  <a:lnTo>
                    <a:pt x="233" y="334"/>
                  </a:lnTo>
                  <a:lnTo>
                    <a:pt x="233" y="355"/>
                  </a:lnTo>
                  <a:close/>
                  <a:moveTo>
                    <a:pt x="233" y="322"/>
                  </a:moveTo>
                  <a:lnTo>
                    <a:pt x="66" y="322"/>
                  </a:lnTo>
                  <a:lnTo>
                    <a:pt x="66" y="157"/>
                  </a:lnTo>
                  <a:lnTo>
                    <a:pt x="233" y="157"/>
                  </a:lnTo>
                  <a:lnTo>
                    <a:pt x="233" y="322"/>
                  </a:lnTo>
                  <a:close/>
                  <a:moveTo>
                    <a:pt x="292" y="354"/>
                  </a:moveTo>
                  <a:lnTo>
                    <a:pt x="247" y="354"/>
                  </a:lnTo>
                  <a:lnTo>
                    <a:pt x="247" y="335"/>
                  </a:lnTo>
                  <a:lnTo>
                    <a:pt x="292" y="335"/>
                  </a:lnTo>
                  <a:lnTo>
                    <a:pt x="292" y="354"/>
                  </a:lnTo>
                  <a:close/>
                  <a:moveTo>
                    <a:pt x="292" y="328"/>
                  </a:moveTo>
                  <a:lnTo>
                    <a:pt x="247" y="328"/>
                  </a:lnTo>
                  <a:lnTo>
                    <a:pt x="247" y="158"/>
                  </a:lnTo>
                  <a:lnTo>
                    <a:pt x="292" y="158"/>
                  </a:lnTo>
                  <a:lnTo>
                    <a:pt x="292" y="328"/>
                  </a:lnTo>
                  <a:close/>
                  <a:moveTo>
                    <a:pt x="292" y="152"/>
                  </a:moveTo>
                  <a:lnTo>
                    <a:pt x="247" y="152"/>
                  </a:lnTo>
                  <a:lnTo>
                    <a:pt x="247" y="132"/>
                  </a:lnTo>
                  <a:lnTo>
                    <a:pt x="292" y="132"/>
                  </a:lnTo>
                  <a:lnTo>
                    <a:pt x="29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4433888" y="3176588"/>
              <a:ext cx="255588" cy="250825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135 h 135"/>
                <a:gd name="T4" fmla="*/ 139 w 139"/>
                <a:gd name="T5" fmla="*/ 135 h 135"/>
                <a:gd name="T6" fmla="*/ 139 w 139"/>
                <a:gd name="T7" fmla="*/ 0 h 135"/>
                <a:gd name="T8" fmla="*/ 0 w 139"/>
                <a:gd name="T9" fmla="*/ 0 h 135"/>
                <a:gd name="T10" fmla="*/ 69 w 139"/>
                <a:gd name="T11" fmla="*/ 129 h 135"/>
                <a:gd name="T12" fmla="*/ 8 w 139"/>
                <a:gd name="T13" fmla="*/ 68 h 135"/>
                <a:gd name="T14" fmla="*/ 69 w 139"/>
                <a:gd name="T15" fmla="*/ 7 h 135"/>
                <a:gd name="T16" fmla="*/ 130 w 139"/>
                <a:gd name="T17" fmla="*/ 68 h 135"/>
                <a:gd name="T18" fmla="*/ 69 w 139"/>
                <a:gd name="T19" fmla="*/ 12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5">
                  <a:moveTo>
                    <a:pt x="0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0"/>
                    <a:pt x="139" y="0"/>
                    <a:pt x="139" y="0"/>
                  </a:cubicBezTo>
                  <a:lnTo>
                    <a:pt x="0" y="0"/>
                  </a:lnTo>
                  <a:close/>
                  <a:moveTo>
                    <a:pt x="69" y="129"/>
                  </a:moveTo>
                  <a:cubicBezTo>
                    <a:pt x="35" y="129"/>
                    <a:pt x="8" y="102"/>
                    <a:pt x="8" y="68"/>
                  </a:cubicBezTo>
                  <a:cubicBezTo>
                    <a:pt x="8" y="34"/>
                    <a:pt x="35" y="7"/>
                    <a:pt x="69" y="7"/>
                  </a:cubicBezTo>
                  <a:cubicBezTo>
                    <a:pt x="103" y="7"/>
                    <a:pt x="130" y="34"/>
                    <a:pt x="130" y="68"/>
                  </a:cubicBezTo>
                  <a:cubicBezTo>
                    <a:pt x="130" y="102"/>
                    <a:pt x="103" y="129"/>
                    <a:pt x="69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4365626" y="2794001"/>
              <a:ext cx="392113" cy="317500"/>
            </a:xfrm>
            <a:custGeom>
              <a:avLst/>
              <a:gdLst>
                <a:gd name="T0" fmla="*/ 246 w 247"/>
                <a:gd name="T1" fmla="*/ 41 h 200"/>
                <a:gd name="T2" fmla="*/ 238 w 247"/>
                <a:gd name="T3" fmla="*/ 33 h 200"/>
                <a:gd name="T4" fmla="*/ 241 w 247"/>
                <a:gd name="T5" fmla="*/ 14 h 200"/>
                <a:gd name="T6" fmla="*/ 231 w 247"/>
                <a:gd name="T7" fmla="*/ 14 h 200"/>
                <a:gd name="T8" fmla="*/ 234 w 247"/>
                <a:gd name="T9" fmla="*/ 32 h 200"/>
                <a:gd name="T10" fmla="*/ 226 w 247"/>
                <a:gd name="T11" fmla="*/ 41 h 200"/>
                <a:gd name="T12" fmla="*/ 234 w 247"/>
                <a:gd name="T13" fmla="*/ 108 h 200"/>
                <a:gd name="T14" fmla="*/ 12 w 247"/>
                <a:gd name="T15" fmla="*/ 35 h 200"/>
                <a:gd name="T16" fmla="*/ 21 w 247"/>
                <a:gd name="T17" fmla="*/ 25 h 200"/>
                <a:gd name="T18" fmla="*/ 12 w 247"/>
                <a:gd name="T19" fmla="*/ 14 h 200"/>
                <a:gd name="T20" fmla="*/ 10 w 247"/>
                <a:gd name="T21" fmla="*/ 0 h 200"/>
                <a:gd name="T22" fmla="*/ 8 w 247"/>
                <a:gd name="T23" fmla="*/ 14 h 200"/>
                <a:gd name="T24" fmla="*/ 0 w 247"/>
                <a:gd name="T25" fmla="*/ 25 h 200"/>
                <a:gd name="T26" fmla="*/ 8 w 247"/>
                <a:gd name="T27" fmla="*/ 35 h 200"/>
                <a:gd name="T28" fmla="*/ 0 w 247"/>
                <a:gd name="T29" fmla="*/ 108 h 200"/>
                <a:gd name="T30" fmla="*/ 6 w 247"/>
                <a:gd name="T31" fmla="*/ 123 h 200"/>
                <a:gd name="T32" fmla="*/ 241 w 247"/>
                <a:gd name="T33" fmla="*/ 200 h 200"/>
                <a:gd name="T34" fmla="*/ 247 w 247"/>
                <a:gd name="T35" fmla="*/ 123 h 200"/>
                <a:gd name="T36" fmla="*/ 238 w 247"/>
                <a:gd name="T37" fmla="*/ 108 h 200"/>
                <a:gd name="T38" fmla="*/ 45 w 247"/>
                <a:gd name="T39" fmla="*/ 196 h 200"/>
                <a:gd name="T40" fmla="*/ 27 w 247"/>
                <a:gd name="T41" fmla="*/ 139 h 200"/>
                <a:gd name="T42" fmla="*/ 45 w 247"/>
                <a:gd name="T43" fmla="*/ 139 h 200"/>
                <a:gd name="T44" fmla="*/ 74 w 247"/>
                <a:gd name="T45" fmla="*/ 196 h 200"/>
                <a:gd name="T46" fmla="*/ 56 w 247"/>
                <a:gd name="T47" fmla="*/ 139 h 200"/>
                <a:gd name="T48" fmla="*/ 74 w 247"/>
                <a:gd name="T49" fmla="*/ 139 h 200"/>
                <a:gd name="T50" fmla="*/ 103 w 247"/>
                <a:gd name="T51" fmla="*/ 196 h 200"/>
                <a:gd name="T52" fmla="*/ 85 w 247"/>
                <a:gd name="T53" fmla="*/ 139 h 200"/>
                <a:gd name="T54" fmla="*/ 103 w 247"/>
                <a:gd name="T55" fmla="*/ 139 h 200"/>
                <a:gd name="T56" fmla="*/ 132 w 247"/>
                <a:gd name="T57" fmla="*/ 196 h 200"/>
                <a:gd name="T58" fmla="*/ 114 w 247"/>
                <a:gd name="T59" fmla="*/ 139 h 200"/>
                <a:gd name="T60" fmla="*/ 132 w 247"/>
                <a:gd name="T61" fmla="*/ 139 h 200"/>
                <a:gd name="T62" fmla="*/ 162 w 247"/>
                <a:gd name="T63" fmla="*/ 196 h 200"/>
                <a:gd name="T64" fmla="*/ 143 w 247"/>
                <a:gd name="T65" fmla="*/ 139 h 200"/>
                <a:gd name="T66" fmla="*/ 162 w 247"/>
                <a:gd name="T67" fmla="*/ 139 h 200"/>
                <a:gd name="T68" fmla="*/ 191 w 247"/>
                <a:gd name="T69" fmla="*/ 196 h 200"/>
                <a:gd name="T70" fmla="*/ 171 w 247"/>
                <a:gd name="T71" fmla="*/ 139 h 200"/>
                <a:gd name="T72" fmla="*/ 191 w 247"/>
                <a:gd name="T73" fmla="*/ 139 h 200"/>
                <a:gd name="T74" fmla="*/ 216 w 247"/>
                <a:gd name="T75" fmla="*/ 196 h 200"/>
                <a:gd name="T76" fmla="*/ 197 w 247"/>
                <a:gd name="T77" fmla="*/ 139 h 200"/>
                <a:gd name="T78" fmla="*/ 216 w 247"/>
                <a:gd name="T79" fmla="*/ 13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7" h="200">
                  <a:moveTo>
                    <a:pt x="238" y="35"/>
                  </a:moveTo>
                  <a:lnTo>
                    <a:pt x="246" y="41"/>
                  </a:lnTo>
                  <a:lnTo>
                    <a:pt x="247" y="25"/>
                  </a:lnTo>
                  <a:lnTo>
                    <a:pt x="238" y="33"/>
                  </a:lnTo>
                  <a:lnTo>
                    <a:pt x="238" y="14"/>
                  </a:lnTo>
                  <a:lnTo>
                    <a:pt x="241" y="14"/>
                  </a:lnTo>
                  <a:lnTo>
                    <a:pt x="235" y="0"/>
                  </a:lnTo>
                  <a:lnTo>
                    <a:pt x="231" y="14"/>
                  </a:lnTo>
                  <a:lnTo>
                    <a:pt x="234" y="14"/>
                  </a:lnTo>
                  <a:lnTo>
                    <a:pt x="234" y="32"/>
                  </a:lnTo>
                  <a:lnTo>
                    <a:pt x="225" y="25"/>
                  </a:lnTo>
                  <a:lnTo>
                    <a:pt x="226" y="41"/>
                  </a:lnTo>
                  <a:lnTo>
                    <a:pt x="234" y="35"/>
                  </a:lnTo>
                  <a:lnTo>
                    <a:pt x="234" y="108"/>
                  </a:lnTo>
                  <a:lnTo>
                    <a:pt x="12" y="108"/>
                  </a:lnTo>
                  <a:lnTo>
                    <a:pt x="12" y="35"/>
                  </a:lnTo>
                  <a:lnTo>
                    <a:pt x="20" y="41"/>
                  </a:lnTo>
                  <a:lnTo>
                    <a:pt x="21" y="25"/>
                  </a:lnTo>
                  <a:lnTo>
                    <a:pt x="12" y="32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0" y="0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41"/>
                  </a:lnTo>
                  <a:lnTo>
                    <a:pt x="8" y="35"/>
                  </a:lnTo>
                  <a:lnTo>
                    <a:pt x="8" y="108"/>
                  </a:lnTo>
                  <a:lnTo>
                    <a:pt x="0" y="108"/>
                  </a:lnTo>
                  <a:lnTo>
                    <a:pt x="0" y="123"/>
                  </a:lnTo>
                  <a:lnTo>
                    <a:pt x="6" y="123"/>
                  </a:lnTo>
                  <a:lnTo>
                    <a:pt x="6" y="200"/>
                  </a:lnTo>
                  <a:lnTo>
                    <a:pt x="241" y="200"/>
                  </a:lnTo>
                  <a:lnTo>
                    <a:pt x="241" y="123"/>
                  </a:lnTo>
                  <a:lnTo>
                    <a:pt x="247" y="123"/>
                  </a:lnTo>
                  <a:lnTo>
                    <a:pt x="247" y="108"/>
                  </a:lnTo>
                  <a:lnTo>
                    <a:pt x="238" y="108"/>
                  </a:lnTo>
                  <a:lnTo>
                    <a:pt x="238" y="35"/>
                  </a:lnTo>
                  <a:close/>
                  <a:moveTo>
                    <a:pt x="45" y="196"/>
                  </a:moveTo>
                  <a:lnTo>
                    <a:pt x="27" y="196"/>
                  </a:lnTo>
                  <a:lnTo>
                    <a:pt x="27" y="139"/>
                  </a:lnTo>
                  <a:lnTo>
                    <a:pt x="36" y="125"/>
                  </a:lnTo>
                  <a:lnTo>
                    <a:pt x="45" y="139"/>
                  </a:lnTo>
                  <a:lnTo>
                    <a:pt x="45" y="196"/>
                  </a:lnTo>
                  <a:close/>
                  <a:moveTo>
                    <a:pt x="74" y="196"/>
                  </a:moveTo>
                  <a:lnTo>
                    <a:pt x="56" y="196"/>
                  </a:lnTo>
                  <a:lnTo>
                    <a:pt x="56" y="139"/>
                  </a:lnTo>
                  <a:lnTo>
                    <a:pt x="65" y="125"/>
                  </a:lnTo>
                  <a:lnTo>
                    <a:pt x="74" y="139"/>
                  </a:lnTo>
                  <a:lnTo>
                    <a:pt x="74" y="196"/>
                  </a:lnTo>
                  <a:close/>
                  <a:moveTo>
                    <a:pt x="103" y="196"/>
                  </a:moveTo>
                  <a:lnTo>
                    <a:pt x="85" y="196"/>
                  </a:lnTo>
                  <a:lnTo>
                    <a:pt x="85" y="139"/>
                  </a:lnTo>
                  <a:lnTo>
                    <a:pt x="94" y="125"/>
                  </a:lnTo>
                  <a:lnTo>
                    <a:pt x="103" y="139"/>
                  </a:lnTo>
                  <a:lnTo>
                    <a:pt x="103" y="196"/>
                  </a:lnTo>
                  <a:close/>
                  <a:moveTo>
                    <a:pt x="132" y="196"/>
                  </a:moveTo>
                  <a:lnTo>
                    <a:pt x="114" y="196"/>
                  </a:lnTo>
                  <a:lnTo>
                    <a:pt x="114" y="139"/>
                  </a:lnTo>
                  <a:lnTo>
                    <a:pt x="123" y="125"/>
                  </a:lnTo>
                  <a:lnTo>
                    <a:pt x="132" y="139"/>
                  </a:lnTo>
                  <a:lnTo>
                    <a:pt x="132" y="196"/>
                  </a:lnTo>
                  <a:close/>
                  <a:moveTo>
                    <a:pt x="162" y="196"/>
                  </a:moveTo>
                  <a:lnTo>
                    <a:pt x="143" y="196"/>
                  </a:lnTo>
                  <a:lnTo>
                    <a:pt x="143" y="139"/>
                  </a:lnTo>
                  <a:lnTo>
                    <a:pt x="152" y="125"/>
                  </a:lnTo>
                  <a:lnTo>
                    <a:pt x="162" y="139"/>
                  </a:lnTo>
                  <a:lnTo>
                    <a:pt x="162" y="196"/>
                  </a:lnTo>
                  <a:close/>
                  <a:moveTo>
                    <a:pt x="191" y="196"/>
                  </a:moveTo>
                  <a:lnTo>
                    <a:pt x="171" y="196"/>
                  </a:lnTo>
                  <a:lnTo>
                    <a:pt x="171" y="139"/>
                  </a:lnTo>
                  <a:lnTo>
                    <a:pt x="182" y="125"/>
                  </a:lnTo>
                  <a:lnTo>
                    <a:pt x="191" y="139"/>
                  </a:lnTo>
                  <a:lnTo>
                    <a:pt x="191" y="196"/>
                  </a:lnTo>
                  <a:close/>
                  <a:moveTo>
                    <a:pt x="216" y="196"/>
                  </a:moveTo>
                  <a:lnTo>
                    <a:pt x="197" y="196"/>
                  </a:lnTo>
                  <a:lnTo>
                    <a:pt x="197" y="139"/>
                  </a:lnTo>
                  <a:lnTo>
                    <a:pt x="206" y="125"/>
                  </a:lnTo>
                  <a:lnTo>
                    <a:pt x="216" y="139"/>
                  </a:lnTo>
                  <a:lnTo>
                    <a:pt x="216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554538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537076" y="2590801"/>
              <a:ext cx="11113" cy="19050"/>
            </a:xfrm>
            <a:custGeom>
              <a:avLst/>
              <a:gdLst>
                <a:gd name="T0" fmla="*/ 6 w 6"/>
                <a:gd name="T1" fmla="*/ 3 h 10"/>
                <a:gd name="T2" fmla="*/ 3 w 6"/>
                <a:gd name="T3" fmla="*/ 0 h 10"/>
                <a:gd name="T4" fmla="*/ 0 w 6"/>
                <a:gd name="T5" fmla="*/ 3 h 10"/>
                <a:gd name="T6" fmla="*/ 0 w 6"/>
                <a:gd name="T7" fmla="*/ 10 h 10"/>
                <a:gd name="T8" fmla="*/ 6 w 6"/>
                <a:gd name="T9" fmla="*/ 10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0"/>
                    <a:pt x="3" y="0"/>
                  </a:cubicBezTo>
                  <a:cubicBezTo>
                    <a:pt x="0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575176" y="2590801"/>
              <a:ext cx="11113" cy="19050"/>
            </a:xfrm>
            <a:custGeom>
              <a:avLst/>
              <a:gdLst>
                <a:gd name="T0" fmla="*/ 0 w 6"/>
                <a:gd name="T1" fmla="*/ 3 h 10"/>
                <a:gd name="T2" fmla="*/ 3 w 6"/>
                <a:gd name="T3" fmla="*/ 0 h 10"/>
                <a:gd name="T4" fmla="*/ 6 w 6"/>
                <a:gd name="T5" fmla="*/ 3 h 10"/>
                <a:gd name="T6" fmla="*/ 6 w 6"/>
                <a:gd name="T7" fmla="*/ 10 h 10"/>
                <a:gd name="T8" fmla="*/ 0 w 6"/>
                <a:gd name="T9" fmla="*/ 10 h 10"/>
                <a:gd name="T10" fmla="*/ 0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0" y="3"/>
                  </a:moveTo>
                  <a:cubicBezTo>
                    <a:pt x="0" y="3"/>
                    <a:pt x="0" y="0"/>
                    <a:pt x="3" y="0"/>
                  </a:cubicBezTo>
                  <a:cubicBezTo>
                    <a:pt x="6" y="0"/>
                    <a:pt x="6" y="3"/>
                    <a:pt x="6" y="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554538" y="2525713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554538" y="244792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3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3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508501" y="2644776"/>
              <a:ext cx="12700" cy="19050"/>
            </a:xfrm>
            <a:custGeom>
              <a:avLst/>
              <a:gdLst>
                <a:gd name="T0" fmla="*/ 7 w 7"/>
                <a:gd name="T1" fmla="*/ 3 h 10"/>
                <a:gd name="T2" fmla="*/ 4 w 7"/>
                <a:gd name="T3" fmla="*/ 0 h 10"/>
                <a:gd name="T4" fmla="*/ 0 w 7"/>
                <a:gd name="T5" fmla="*/ 3 h 10"/>
                <a:gd name="T6" fmla="*/ 0 w 7"/>
                <a:gd name="T7" fmla="*/ 10 h 10"/>
                <a:gd name="T8" fmla="*/ 7 w 7"/>
                <a:gd name="T9" fmla="*/ 10 h 10"/>
                <a:gd name="T10" fmla="*/ 7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7" y="3"/>
                  </a:moveTo>
                  <a:cubicBezTo>
                    <a:pt x="7" y="3"/>
                    <a:pt x="6" y="0"/>
                    <a:pt x="4" y="0"/>
                  </a:cubicBezTo>
                  <a:cubicBezTo>
                    <a:pt x="1" y="0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600576" y="2644776"/>
              <a:ext cx="12700" cy="19050"/>
            </a:xfrm>
            <a:custGeom>
              <a:avLst/>
              <a:gdLst>
                <a:gd name="T0" fmla="*/ 0 w 7"/>
                <a:gd name="T1" fmla="*/ 3 h 10"/>
                <a:gd name="T2" fmla="*/ 3 w 7"/>
                <a:gd name="T3" fmla="*/ 0 h 10"/>
                <a:gd name="T4" fmla="*/ 7 w 7"/>
                <a:gd name="T5" fmla="*/ 3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0" y="3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6" y="0"/>
                    <a:pt x="7" y="3"/>
                    <a:pt x="7" y="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4438651" y="2581276"/>
              <a:ext cx="242888" cy="233363"/>
            </a:xfrm>
            <a:custGeom>
              <a:avLst/>
              <a:gdLst>
                <a:gd name="T0" fmla="*/ 132 w 132"/>
                <a:gd name="T1" fmla="*/ 24 h 125"/>
                <a:gd name="T2" fmla="*/ 124 w 132"/>
                <a:gd name="T3" fmla="*/ 12 h 125"/>
                <a:gd name="T4" fmla="*/ 123 w 132"/>
                <a:gd name="T5" fmla="*/ 0 h 125"/>
                <a:gd name="T6" fmla="*/ 121 w 132"/>
                <a:gd name="T7" fmla="*/ 12 h 125"/>
                <a:gd name="T8" fmla="*/ 113 w 132"/>
                <a:gd name="T9" fmla="*/ 24 h 125"/>
                <a:gd name="T10" fmla="*/ 121 w 132"/>
                <a:gd name="T11" fmla="*/ 61 h 125"/>
                <a:gd name="T12" fmla="*/ 11 w 132"/>
                <a:gd name="T13" fmla="*/ 28 h 125"/>
                <a:gd name="T14" fmla="*/ 11 w 132"/>
                <a:gd name="T15" fmla="*/ 19 h 125"/>
                <a:gd name="T16" fmla="*/ 14 w 132"/>
                <a:gd name="T17" fmla="*/ 12 h 125"/>
                <a:gd name="T18" fmla="*/ 5 w 132"/>
                <a:gd name="T19" fmla="*/ 12 h 125"/>
                <a:gd name="T20" fmla="*/ 8 w 132"/>
                <a:gd name="T21" fmla="*/ 19 h 125"/>
                <a:gd name="T22" fmla="*/ 8 w 132"/>
                <a:gd name="T23" fmla="*/ 28 h 125"/>
                <a:gd name="T24" fmla="*/ 4 w 132"/>
                <a:gd name="T25" fmla="*/ 61 h 125"/>
                <a:gd name="T26" fmla="*/ 7 w 132"/>
                <a:gd name="T27" fmla="*/ 72 h 125"/>
                <a:gd name="T28" fmla="*/ 21 w 132"/>
                <a:gd name="T29" fmla="*/ 125 h 125"/>
                <a:gd name="T30" fmla="*/ 26 w 132"/>
                <a:gd name="T31" fmla="*/ 82 h 125"/>
                <a:gd name="T32" fmla="*/ 31 w 132"/>
                <a:gd name="T33" fmla="*/ 125 h 125"/>
                <a:gd name="T34" fmla="*/ 34 w 132"/>
                <a:gd name="T35" fmla="*/ 87 h 125"/>
                <a:gd name="T36" fmla="*/ 44 w 132"/>
                <a:gd name="T37" fmla="*/ 87 h 125"/>
                <a:gd name="T38" fmla="*/ 47 w 132"/>
                <a:gd name="T39" fmla="*/ 125 h 125"/>
                <a:gd name="T40" fmla="*/ 52 w 132"/>
                <a:gd name="T41" fmla="*/ 82 h 125"/>
                <a:gd name="T42" fmla="*/ 58 w 132"/>
                <a:gd name="T43" fmla="*/ 125 h 125"/>
                <a:gd name="T44" fmla="*/ 61 w 132"/>
                <a:gd name="T45" fmla="*/ 87 h 125"/>
                <a:gd name="T46" fmla="*/ 71 w 132"/>
                <a:gd name="T47" fmla="*/ 87 h 125"/>
                <a:gd name="T48" fmla="*/ 75 w 132"/>
                <a:gd name="T49" fmla="*/ 125 h 125"/>
                <a:gd name="T50" fmla="*/ 80 w 132"/>
                <a:gd name="T51" fmla="*/ 82 h 125"/>
                <a:gd name="T52" fmla="*/ 85 w 132"/>
                <a:gd name="T53" fmla="*/ 125 h 125"/>
                <a:gd name="T54" fmla="*/ 88 w 132"/>
                <a:gd name="T55" fmla="*/ 87 h 125"/>
                <a:gd name="T56" fmla="*/ 98 w 132"/>
                <a:gd name="T57" fmla="*/ 87 h 125"/>
                <a:gd name="T58" fmla="*/ 101 w 132"/>
                <a:gd name="T59" fmla="*/ 125 h 125"/>
                <a:gd name="T60" fmla="*/ 107 w 132"/>
                <a:gd name="T61" fmla="*/ 82 h 125"/>
                <a:gd name="T62" fmla="*/ 112 w 132"/>
                <a:gd name="T63" fmla="*/ 125 h 125"/>
                <a:gd name="T64" fmla="*/ 125 w 132"/>
                <a:gd name="T65" fmla="*/ 72 h 125"/>
                <a:gd name="T66" fmla="*/ 129 w 132"/>
                <a:gd name="T67" fmla="*/ 61 h 125"/>
                <a:gd name="T68" fmla="*/ 124 w 132"/>
                <a:gd name="T69" fmla="*/ 28 h 125"/>
                <a:gd name="T70" fmla="*/ 129 w 132"/>
                <a:gd name="T71" fmla="*/ 24 h 125"/>
                <a:gd name="T72" fmla="*/ 124 w 132"/>
                <a:gd name="T73" fmla="*/ 21 h 125"/>
                <a:gd name="T74" fmla="*/ 16 w 132"/>
                <a:gd name="T75" fmla="*/ 24 h 125"/>
                <a:gd name="T76" fmla="*/ 11 w 132"/>
                <a:gd name="T77" fmla="*/ 21 h 125"/>
                <a:gd name="T78" fmla="*/ 3 w 132"/>
                <a:gd name="T79" fmla="*/ 24 h 125"/>
                <a:gd name="T80" fmla="*/ 8 w 132"/>
                <a:gd name="T81" fmla="*/ 27 h 125"/>
                <a:gd name="T82" fmla="*/ 116 w 132"/>
                <a:gd name="T83" fmla="*/ 24 h 125"/>
                <a:gd name="T84" fmla="*/ 121 w 132"/>
                <a:gd name="T85" fmla="*/ 2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25">
                  <a:moveTo>
                    <a:pt x="124" y="28"/>
                  </a:moveTo>
                  <a:cubicBezTo>
                    <a:pt x="132" y="24"/>
                    <a:pt x="132" y="24"/>
                    <a:pt x="132" y="24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2"/>
                    <a:pt x="26" y="82"/>
                  </a:cubicBezTo>
                  <a:cubicBezTo>
                    <a:pt x="30" y="82"/>
                    <a:pt x="31" y="87"/>
                    <a:pt x="31" y="87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4" y="87"/>
                    <a:pt x="34" y="82"/>
                    <a:pt x="39" y="82"/>
                  </a:cubicBezTo>
                  <a:cubicBezTo>
                    <a:pt x="44" y="82"/>
                    <a:pt x="44" y="87"/>
                    <a:pt x="44" y="87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7"/>
                    <a:pt x="48" y="82"/>
                    <a:pt x="52" y="82"/>
                  </a:cubicBezTo>
                  <a:cubicBezTo>
                    <a:pt x="57" y="82"/>
                    <a:pt x="58" y="87"/>
                    <a:pt x="58" y="87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1" y="82"/>
                    <a:pt x="66" y="82"/>
                  </a:cubicBezTo>
                  <a:cubicBezTo>
                    <a:pt x="71" y="82"/>
                    <a:pt x="71" y="87"/>
                    <a:pt x="71" y="87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5" y="87"/>
                    <a:pt x="75" y="82"/>
                    <a:pt x="80" y="82"/>
                  </a:cubicBezTo>
                  <a:cubicBezTo>
                    <a:pt x="85" y="82"/>
                    <a:pt x="85" y="87"/>
                    <a:pt x="85" y="87"/>
                  </a:cubicBezTo>
                  <a:cubicBezTo>
                    <a:pt x="85" y="125"/>
                    <a:pt x="85" y="125"/>
                    <a:pt x="85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8" y="87"/>
                    <a:pt x="89" y="82"/>
                    <a:pt x="93" y="82"/>
                  </a:cubicBezTo>
                  <a:cubicBezTo>
                    <a:pt x="98" y="82"/>
                    <a:pt x="98" y="87"/>
                    <a:pt x="98" y="87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1" y="125"/>
                    <a:pt x="101" y="125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2" y="82"/>
                    <a:pt x="107" y="82"/>
                  </a:cubicBezTo>
                  <a:cubicBezTo>
                    <a:pt x="111" y="82"/>
                    <a:pt x="112" y="87"/>
                    <a:pt x="112" y="87"/>
                  </a:cubicBezTo>
                  <a:cubicBezTo>
                    <a:pt x="112" y="125"/>
                    <a:pt x="112" y="125"/>
                    <a:pt x="112" y="125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4" y="61"/>
                    <a:pt x="124" y="61"/>
                    <a:pt x="124" y="61"/>
                  </a:cubicBezTo>
                  <a:lnTo>
                    <a:pt x="124" y="28"/>
                  </a:lnTo>
                  <a:close/>
                  <a:moveTo>
                    <a:pt x="124" y="21"/>
                  </a:moveTo>
                  <a:cubicBezTo>
                    <a:pt x="129" y="24"/>
                    <a:pt x="129" y="24"/>
                    <a:pt x="129" y="24"/>
                  </a:cubicBezTo>
                  <a:cubicBezTo>
                    <a:pt x="124" y="27"/>
                    <a:pt x="124" y="27"/>
                    <a:pt x="124" y="27"/>
                  </a:cubicBezTo>
                  <a:lnTo>
                    <a:pt x="124" y="21"/>
                  </a:lnTo>
                  <a:close/>
                  <a:moveTo>
                    <a:pt x="11" y="21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1" y="27"/>
                    <a:pt x="11" y="27"/>
                    <a:pt x="11" y="27"/>
                  </a:cubicBezTo>
                  <a:lnTo>
                    <a:pt x="11" y="21"/>
                  </a:lnTo>
                  <a:close/>
                  <a:moveTo>
                    <a:pt x="8" y="2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8" y="27"/>
                  </a:lnTo>
                  <a:close/>
                  <a:moveTo>
                    <a:pt x="121" y="27"/>
                  </a:moveTo>
                  <a:cubicBezTo>
                    <a:pt x="116" y="24"/>
                    <a:pt x="116" y="24"/>
                    <a:pt x="116" y="24"/>
                  </a:cubicBezTo>
                  <a:cubicBezTo>
                    <a:pt x="121" y="21"/>
                    <a:pt x="121" y="21"/>
                    <a:pt x="121" y="21"/>
                  </a:cubicBezTo>
                  <a:lnTo>
                    <a:pt x="12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 noEditPoints="1"/>
            </p:cNvSpPr>
            <p:nvPr/>
          </p:nvSpPr>
          <p:spPr bwMode="auto">
            <a:xfrm>
              <a:off x="4397376" y="2825751"/>
              <a:ext cx="328613" cy="128588"/>
            </a:xfrm>
            <a:custGeom>
              <a:avLst/>
              <a:gdLst>
                <a:gd name="T0" fmla="*/ 149 w 179"/>
                <a:gd name="T1" fmla="*/ 0 h 69"/>
                <a:gd name="T2" fmla="*/ 89 w 179"/>
                <a:gd name="T3" fmla="*/ 0 h 69"/>
                <a:gd name="T4" fmla="*/ 89 w 179"/>
                <a:gd name="T5" fmla="*/ 0 h 69"/>
                <a:gd name="T6" fmla="*/ 29 w 179"/>
                <a:gd name="T7" fmla="*/ 0 h 69"/>
                <a:gd name="T8" fmla="*/ 0 w 179"/>
                <a:gd name="T9" fmla="*/ 69 h 69"/>
                <a:gd name="T10" fmla="*/ 89 w 179"/>
                <a:gd name="T11" fmla="*/ 69 h 69"/>
                <a:gd name="T12" fmla="*/ 89 w 179"/>
                <a:gd name="T13" fmla="*/ 69 h 69"/>
                <a:gd name="T14" fmla="*/ 179 w 179"/>
                <a:gd name="T15" fmla="*/ 69 h 69"/>
                <a:gd name="T16" fmla="*/ 149 w 179"/>
                <a:gd name="T17" fmla="*/ 0 h 69"/>
                <a:gd name="T18" fmla="*/ 52 w 179"/>
                <a:gd name="T19" fmla="*/ 59 h 69"/>
                <a:gd name="T20" fmla="*/ 42 w 179"/>
                <a:gd name="T21" fmla="*/ 59 h 69"/>
                <a:gd name="T22" fmla="*/ 42 w 179"/>
                <a:gd name="T23" fmla="*/ 44 h 69"/>
                <a:gd name="T24" fmla="*/ 47 w 179"/>
                <a:gd name="T25" fmla="*/ 39 h 69"/>
                <a:gd name="T26" fmla="*/ 52 w 179"/>
                <a:gd name="T27" fmla="*/ 44 h 69"/>
                <a:gd name="T28" fmla="*/ 52 w 179"/>
                <a:gd name="T29" fmla="*/ 59 h 69"/>
                <a:gd name="T30" fmla="*/ 66 w 179"/>
                <a:gd name="T31" fmla="*/ 33 h 69"/>
                <a:gd name="T32" fmla="*/ 56 w 179"/>
                <a:gd name="T33" fmla="*/ 33 h 69"/>
                <a:gd name="T34" fmla="*/ 56 w 179"/>
                <a:gd name="T35" fmla="*/ 17 h 69"/>
                <a:gd name="T36" fmla="*/ 61 w 179"/>
                <a:gd name="T37" fmla="*/ 12 h 69"/>
                <a:gd name="T38" fmla="*/ 66 w 179"/>
                <a:gd name="T39" fmla="*/ 17 h 69"/>
                <a:gd name="T40" fmla="*/ 66 w 179"/>
                <a:gd name="T41" fmla="*/ 33 h 69"/>
                <a:gd name="T42" fmla="*/ 81 w 179"/>
                <a:gd name="T43" fmla="*/ 59 h 69"/>
                <a:gd name="T44" fmla="*/ 70 w 179"/>
                <a:gd name="T45" fmla="*/ 59 h 69"/>
                <a:gd name="T46" fmla="*/ 70 w 179"/>
                <a:gd name="T47" fmla="*/ 44 h 69"/>
                <a:gd name="T48" fmla="*/ 75 w 179"/>
                <a:gd name="T49" fmla="*/ 39 h 69"/>
                <a:gd name="T50" fmla="*/ 81 w 179"/>
                <a:gd name="T51" fmla="*/ 44 h 69"/>
                <a:gd name="T52" fmla="*/ 81 w 179"/>
                <a:gd name="T53" fmla="*/ 59 h 69"/>
                <a:gd name="T54" fmla="*/ 94 w 179"/>
                <a:gd name="T55" fmla="*/ 33 h 69"/>
                <a:gd name="T56" fmla="*/ 84 w 179"/>
                <a:gd name="T57" fmla="*/ 33 h 69"/>
                <a:gd name="T58" fmla="*/ 84 w 179"/>
                <a:gd name="T59" fmla="*/ 17 h 69"/>
                <a:gd name="T60" fmla="*/ 89 w 179"/>
                <a:gd name="T61" fmla="*/ 12 h 69"/>
                <a:gd name="T62" fmla="*/ 94 w 179"/>
                <a:gd name="T63" fmla="*/ 17 h 69"/>
                <a:gd name="T64" fmla="*/ 94 w 179"/>
                <a:gd name="T65" fmla="*/ 33 h 69"/>
                <a:gd name="T66" fmla="*/ 109 w 179"/>
                <a:gd name="T67" fmla="*/ 59 h 69"/>
                <a:gd name="T68" fmla="*/ 98 w 179"/>
                <a:gd name="T69" fmla="*/ 59 h 69"/>
                <a:gd name="T70" fmla="*/ 98 w 179"/>
                <a:gd name="T71" fmla="*/ 44 h 69"/>
                <a:gd name="T72" fmla="*/ 104 w 179"/>
                <a:gd name="T73" fmla="*/ 39 h 69"/>
                <a:gd name="T74" fmla="*/ 109 w 179"/>
                <a:gd name="T75" fmla="*/ 44 h 69"/>
                <a:gd name="T76" fmla="*/ 109 w 179"/>
                <a:gd name="T77" fmla="*/ 59 h 69"/>
                <a:gd name="T78" fmla="*/ 123 w 179"/>
                <a:gd name="T79" fmla="*/ 33 h 69"/>
                <a:gd name="T80" fmla="*/ 112 w 179"/>
                <a:gd name="T81" fmla="*/ 33 h 69"/>
                <a:gd name="T82" fmla="*/ 112 w 179"/>
                <a:gd name="T83" fmla="*/ 17 h 69"/>
                <a:gd name="T84" fmla="*/ 117 w 179"/>
                <a:gd name="T85" fmla="*/ 12 h 69"/>
                <a:gd name="T86" fmla="*/ 123 w 179"/>
                <a:gd name="T87" fmla="*/ 17 h 69"/>
                <a:gd name="T88" fmla="*/ 123 w 179"/>
                <a:gd name="T89" fmla="*/ 33 h 69"/>
                <a:gd name="T90" fmla="*/ 137 w 179"/>
                <a:gd name="T91" fmla="*/ 59 h 69"/>
                <a:gd name="T92" fmla="*/ 127 w 179"/>
                <a:gd name="T93" fmla="*/ 59 h 69"/>
                <a:gd name="T94" fmla="*/ 127 w 179"/>
                <a:gd name="T95" fmla="*/ 44 h 69"/>
                <a:gd name="T96" fmla="*/ 132 w 179"/>
                <a:gd name="T97" fmla="*/ 39 h 69"/>
                <a:gd name="T98" fmla="*/ 137 w 179"/>
                <a:gd name="T99" fmla="*/ 44 h 69"/>
                <a:gd name="T100" fmla="*/ 137 w 179"/>
                <a:gd name="T101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9" h="69">
                  <a:moveTo>
                    <a:pt x="14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79" y="69"/>
                    <a:pt x="179" y="69"/>
                    <a:pt x="179" y="69"/>
                  </a:cubicBezTo>
                  <a:lnTo>
                    <a:pt x="149" y="0"/>
                  </a:lnTo>
                  <a:close/>
                  <a:moveTo>
                    <a:pt x="52" y="59"/>
                  </a:moveTo>
                  <a:cubicBezTo>
                    <a:pt x="42" y="59"/>
                    <a:pt x="42" y="59"/>
                    <a:pt x="42" y="59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3" y="39"/>
                    <a:pt x="47" y="39"/>
                  </a:cubicBezTo>
                  <a:cubicBezTo>
                    <a:pt x="52" y="39"/>
                    <a:pt x="52" y="44"/>
                    <a:pt x="52" y="44"/>
                  </a:cubicBezTo>
                  <a:lnTo>
                    <a:pt x="52" y="59"/>
                  </a:lnTo>
                  <a:close/>
                  <a:moveTo>
                    <a:pt x="66" y="33"/>
                  </a:moveTo>
                  <a:cubicBezTo>
                    <a:pt x="56" y="33"/>
                    <a:pt x="56" y="33"/>
                    <a:pt x="56" y="33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2"/>
                    <a:pt x="61" y="12"/>
                  </a:cubicBezTo>
                  <a:cubicBezTo>
                    <a:pt x="66" y="12"/>
                    <a:pt x="66" y="17"/>
                    <a:pt x="66" y="17"/>
                  </a:cubicBezTo>
                  <a:lnTo>
                    <a:pt x="66" y="33"/>
                  </a:lnTo>
                  <a:close/>
                  <a:moveTo>
                    <a:pt x="81" y="59"/>
                  </a:moveTo>
                  <a:cubicBezTo>
                    <a:pt x="70" y="59"/>
                    <a:pt x="70" y="59"/>
                    <a:pt x="70" y="59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4"/>
                    <a:pt x="71" y="39"/>
                    <a:pt x="75" y="39"/>
                  </a:cubicBezTo>
                  <a:cubicBezTo>
                    <a:pt x="80" y="39"/>
                    <a:pt x="81" y="44"/>
                    <a:pt x="81" y="44"/>
                  </a:cubicBezTo>
                  <a:lnTo>
                    <a:pt x="81" y="59"/>
                  </a:lnTo>
                  <a:close/>
                  <a:moveTo>
                    <a:pt x="94" y="33"/>
                  </a:moveTo>
                  <a:cubicBezTo>
                    <a:pt x="84" y="33"/>
                    <a:pt x="84" y="33"/>
                    <a:pt x="84" y="33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5" y="12"/>
                    <a:pt x="89" y="12"/>
                  </a:cubicBezTo>
                  <a:cubicBezTo>
                    <a:pt x="94" y="12"/>
                    <a:pt x="94" y="17"/>
                    <a:pt x="94" y="17"/>
                  </a:cubicBezTo>
                  <a:lnTo>
                    <a:pt x="94" y="33"/>
                  </a:lnTo>
                  <a:close/>
                  <a:moveTo>
                    <a:pt x="109" y="59"/>
                  </a:moveTo>
                  <a:cubicBezTo>
                    <a:pt x="98" y="59"/>
                    <a:pt x="98" y="59"/>
                    <a:pt x="98" y="59"/>
                  </a:cubicBezTo>
                  <a:cubicBezTo>
                    <a:pt x="98" y="44"/>
                    <a:pt x="98" y="44"/>
                    <a:pt x="98" y="44"/>
                  </a:cubicBezTo>
                  <a:cubicBezTo>
                    <a:pt x="98" y="44"/>
                    <a:pt x="99" y="39"/>
                    <a:pt x="104" y="39"/>
                  </a:cubicBezTo>
                  <a:cubicBezTo>
                    <a:pt x="108" y="39"/>
                    <a:pt x="109" y="44"/>
                    <a:pt x="109" y="44"/>
                  </a:cubicBezTo>
                  <a:lnTo>
                    <a:pt x="109" y="59"/>
                  </a:lnTo>
                  <a:close/>
                  <a:moveTo>
                    <a:pt x="123" y="33"/>
                  </a:moveTo>
                  <a:cubicBezTo>
                    <a:pt x="112" y="33"/>
                    <a:pt x="112" y="33"/>
                    <a:pt x="112" y="33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3" y="12"/>
                    <a:pt x="117" y="12"/>
                  </a:cubicBezTo>
                  <a:cubicBezTo>
                    <a:pt x="122" y="12"/>
                    <a:pt x="123" y="17"/>
                    <a:pt x="123" y="17"/>
                  </a:cubicBezTo>
                  <a:lnTo>
                    <a:pt x="123" y="33"/>
                  </a:lnTo>
                  <a:close/>
                  <a:moveTo>
                    <a:pt x="137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44"/>
                    <a:pt x="127" y="44"/>
                    <a:pt x="127" y="44"/>
                  </a:cubicBezTo>
                  <a:cubicBezTo>
                    <a:pt x="127" y="44"/>
                    <a:pt x="127" y="39"/>
                    <a:pt x="132" y="39"/>
                  </a:cubicBezTo>
                  <a:cubicBezTo>
                    <a:pt x="137" y="39"/>
                    <a:pt x="137" y="44"/>
                    <a:pt x="137" y="44"/>
                  </a:cubicBezTo>
                  <a:lnTo>
                    <a:pt x="137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598988" y="3205163"/>
              <a:ext cx="23813" cy="34925"/>
            </a:xfrm>
            <a:custGeom>
              <a:avLst/>
              <a:gdLst>
                <a:gd name="T0" fmla="*/ 2 w 13"/>
                <a:gd name="T1" fmla="*/ 19 h 19"/>
                <a:gd name="T2" fmla="*/ 13 w 13"/>
                <a:gd name="T3" fmla="*/ 2 h 19"/>
                <a:gd name="T4" fmla="*/ 10 w 13"/>
                <a:gd name="T5" fmla="*/ 0 h 19"/>
                <a:gd name="T6" fmla="*/ 0 w 13"/>
                <a:gd name="T7" fmla="*/ 17 h 19"/>
                <a:gd name="T8" fmla="*/ 2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2" y="19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8"/>
                    <a:pt x="2" y="18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635501" y="3303588"/>
              <a:ext cx="38100" cy="4763"/>
            </a:xfrm>
            <a:custGeom>
              <a:avLst/>
              <a:gdLst>
                <a:gd name="T0" fmla="*/ 0 w 20"/>
                <a:gd name="T1" fmla="*/ 3 h 3"/>
                <a:gd name="T2" fmla="*/ 20 w 20"/>
                <a:gd name="T3" fmla="*/ 3 h 3"/>
                <a:gd name="T4" fmla="*/ 20 w 20"/>
                <a:gd name="T5" fmla="*/ 0 h 3"/>
                <a:gd name="T6" fmla="*/ 0 w 20"/>
                <a:gd name="T7" fmla="*/ 0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4627563" y="3248026"/>
              <a:ext cx="34925" cy="22225"/>
            </a:xfrm>
            <a:custGeom>
              <a:avLst/>
              <a:gdLst>
                <a:gd name="T0" fmla="*/ 1 w 19"/>
                <a:gd name="T1" fmla="*/ 12 h 12"/>
                <a:gd name="T2" fmla="*/ 19 w 19"/>
                <a:gd name="T3" fmla="*/ 3 h 12"/>
                <a:gd name="T4" fmla="*/ 17 w 19"/>
                <a:gd name="T5" fmla="*/ 0 h 12"/>
                <a:gd name="T6" fmla="*/ 0 w 19"/>
                <a:gd name="T7" fmla="*/ 10 h 12"/>
                <a:gd name="T8" fmla="*/ 1 w 1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" y="12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4502151" y="3205163"/>
              <a:ext cx="22225" cy="33338"/>
            </a:xfrm>
            <a:custGeom>
              <a:avLst/>
              <a:gdLst>
                <a:gd name="T0" fmla="*/ 12 w 12"/>
                <a:gd name="T1" fmla="*/ 17 h 18"/>
                <a:gd name="T2" fmla="*/ 2 w 12"/>
                <a:gd name="T3" fmla="*/ 0 h 18"/>
                <a:gd name="T4" fmla="*/ 0 w 12"/>
                <a:gd name="T5" fmla="*/ 1 h 18"/>
                <a:gd name="T6" fmla="*/ 10 w 12"/>
                <a:gd name="T7" fmla="*/ 18 h 18"/>
                <a:gd name="T8" fmla="*/ 12 w 12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7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7"/>
                    <a:pt x="1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502151" y="3367088"/>
              <a:ext cx="23813" cy="34925"/>
            </a:xfrm>
            <a:custGeom>
              <a:avLst/>
              <a:gdLst>
                <a:gd name="T0" fmla="*/ 11 w 13"/>
                <a:gd name="T1" fmla="*/ 0 h 19"/>
                <a:gd name="T2" fmla="*/ 0 w 13"/>
                <a:gd name="T3" fmla="*/ 18 h 19"/>
                <a:gd name="T4" fmla="*/ 3 w 13"/>
                <a:gd name="T5" fmla="*/ 19 h 19"/>
                <a:gd name="T6" fmla="*/ 13 w 13"/>
                <a:gd name="T7" fmla="*/ 2 h 19"/>
                <a:gd name="T8" fmla="*/ 11 w 1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1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3" y="1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1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4595813" y="3368676"/>
              <a:ext cx="22225" cy="34925"/>
            </a:xfrm>
            <a:custGeom>
              <a:avLst/>
              <a:gdLst>
                <a:gd name="T0" fmla="*/ 0 w 12"/>
                <a:gd name="T1" fmla="*/ 1 h 19"/>
                <a:gd name="T2" fmla="*/ 10 w 12"/>
                <a:gd name="T3" fmla="*/ 19 h 19"/>
                <a:gd name="T4" fmla="*/ 12 w 12"/>
                <a:gd name="T5" fmla="*/ 17 h 19"/>
                <a:gd name="T6" fmla="*/ 2 w 12"/>
                <a:gd name="T7" fmla="*/ 0 h 19"/>
                <a:gd name="T8" fmla="*/ 0 w 1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0" y="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18"/>
                    <a:pt x="12" y="18"/>
                    <a:pt x="12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4622801" y="3340101"/>
              <a:ext cx="34925" cy="25400"/>
            </a:xfrm>
            <a:custGeom>
              <a:avLst/>
              <a:gdLst>
                <a:gd name="T0" fmla="*/ 0 w 19"/>
                <a:gd name="T1" fmla="*/ 3 h 13"/>
                <a:gd name="T2" fmla="*/ 17 w 19"/>
                <a:gd name="T3" fmla="*/ 13 h 13"/>
                <a:gd name="T4" fmla="*/ 19 w 19"/>
                <a:gd name="T5" fmla="*/ 10 h 13"/>
                <a:gd name="T6" fmla="*/ 2 w 19"/>
                <a:gd name="T7" fmla="*/ 0 h 13"/>
                <a:gd name="T8" fmla="*/ 0 w 19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0" y="3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9" y="11"/>
                    <a:pt x="19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4556126" y="3190876"/>
              <a:ext cx="6350" cy="36513"/>
            </a:xfrm>
            <a:custGeom>
              <a:avLst/>
              <a:gdLst>
                <a:gd name="T0" fmla="*/ 2 w 3"/>
                <a:gd name="T1" fmla="*/ 20 h 20"/>
                <a:gd name="T2" fmla="*/ 3 w 3"/>
                <a:gd name="T3" fmla="*/ 20 h 20"/>
                <a:gd name="T4" fmla="*/ 3 w 3"/>
                <a:gd name="T5" fmla="*/ 0 h 20"/>
                <a:gd name="T6" fmla="*/ 2 w 3"/>
                <a:gd name="T7" fmla="*/ 0 h 20"/>
                <a:gd name="T8" fmla="*/ 0 w 3"/>
                <a:gd name="T9" fmla="*/ 0 h 20"/>
                <a:gd name="T10" fmla="*/ 0 w 3"/>
                <a:gd name="T11" fmla="*/ 20 h 20"/>
                <a:gd name="T12" fmla="*/ 2 w 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2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4460876" y="3246438"/>
              <a:ext cx="34925" cy="23813"/>
            </a:xfrm>
            <a:custGeom>
              <a:avLst/>
              <a:gdLst>
                <a:gd name="T0" fmla="*/ 19 w 19"/>
                <a:gd name="T1" fmla="*/ 10 h 13"/>
                <a:gd name="T2" fmla="*/ 2 w 19"/>
                <a:gd name="T3" fmla="*/ 0 h 13"/>
                <a:gd name="T4" fmla="*/ 0 w 19"/>
                <a:gd name="T5" fmla="*/ 3 h 13"/>
                <a:gd name="T6" fmla="*/ 17 w 19"/>
                <a:gd name="T7" fmla="*/ 13 h 13"/>
                <a:gd name="T8" fmla="*/ 19 w 19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9" y="1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1"/>
                    <a:pt x="1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462463" y="3340101"/>
              <a:ext cx="34925" cy="22225"/>
            </a:xfrm>
            <a:custGeom>
              <a:avLst/>
              <a:gdLst>
                <a:gd name="T0" fmla="*/ 18 w 19"/>
                <a:gd name="T1" fmla="*/ 0 h 12"/>
                <a:gd name="T2" fmla="*/ 0 w 19"/>
                <a:gd name="T3" fmla="*/ 9 h 12"/>
                <a:gd name="T4" fmla="*/ 1 w 19"/>
                <a:gd name="T5" fmla="*/ 12 h 12"/>
                <a:gd name="T6" fmla="*/ 19 w 19"/>
                <a:gd name="T7" fmla="*/ 2 h 12"/>
                <a:gd name="T8" fmla="*/ 18 w 1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8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4448176" y="3302001"/>
              <a:ext cx="36513" cy="6350"/>
            </a:xfrm>
            <a:custGeom>
              <a:avLst/>
              <a:gdLst>
                <a:gd name="T0" fmla="*/ 20 w 20"/>
                <a:gd name="T1" fmla="*/ 1 h 4"/>
                <a:gd name="T2" fmla="*/ 20 w 20"/>
                <a:gd name="T3" fmla="*/ 0 h 4"/>
                <a:gd name="T4" fmla="*/ 0 w 20"/>
                <a:gd name="T5" fmla="*/ 0 h 4"/>
                <a:gd name="T6" fmla="*/ 0 w 20"/>
                <a:gd name="T7" fmla="*/ 1 h 4"/>
                <a:gd name="T8" fmla="*/ 0 w 20"/>
                <a:gd name="T9" fmla="*/ 3 h 4"/>
                <a:gd name="T10" fmla="*/ 20 w 20"/>
                <a:gd name="T11" fmla="*/ 4 h 4"/>
                <a:gd name="T12" fmla="*/ 20 w 20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20" y="1"/>
                  </a:moveTo>
                  <a:cubicBezTo>
                    <a:pt x="20" y="1"/>
                    <a:pt x="20" y="1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4559301" y="3378201"/>
              <a:ext cx="4763" cy="38100"/>
            </a:xfrm>
            <a:custGeom>
              <a:avLst/>
              <a:gdLst>
                <a:gd name="T0" fmla="*/ 1 w 3"/>
                <a:gd name="T1" fmla="*/ 0 h 21"/>
                <a:gd name="T2" fmla="*/ 0 w 3"/>
                <a:gd name="T3" fmla="*/ 0 h 21"/>
                <a:gd name="T4" fmla="*/ 0 w 3"/>
                <a:gd name="T5" fmla="*/ 21 h 21"/>
                <a:gd name="T6" fmla="*/ 1 w 3"/>
                <a:gd name="T7" fmla="*/ 21 h 21"/>
                <a:gd name="T8" fmla="*/ 3 w 3"/>
                <a:gd name="T9" fmla="*/ 21 h 21"/>
                <a:gd name="T10" fmla="*/ 3 w 3"/>
                <a:gd name="T11" fmla="*/ 0 h 21"/>
                <a:gd name="T12" fmla="*/ 1 w 3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462463" y="3203576"/>
              <a:ext cx="195263" cy="198438"/>
            </a:xfrm>
            <a:custGeom>
              <a:avLst/>
              <a:gdLst>
                <a:gd name="T0" fmla="*/ 53 w 106"/>
                <a:gd name="T1" fmla="*/ 107 h 107"/>
                <a:gd name="T2" fmla="*/ 0 w 106"/>
                <a:gd name="T3" fmla="*/ 54 h 107"/>
                <a:gd name="T4" fmla="*/ 53 w 106"/>
                <a:gd name="T5" fmla="*/ 0 h 107"/>
                <a:gd name="T6" fmla="*/ 106 w 106"/>
                <a:gd name="T7" fmla="*/ 54 h 107"/>
                <a:gd name="T8" fmla="*/ 53 w 106"/>
                <a:gd name="T9" fmla="*/ 107 h 107"/>
                <a:gd name="T10" fmla="*/ 53 w 106"/>
                <a:gd name="T11" fmla="*/ 4 h 107"/>
                <a:gd name="T12" fmla="*/ 3 w 106"/>
                <a:gd name="T13" fmla="*/ 54 h 107"/>
                <a:gd name="T14" fmla="*/ 53 w 106"/>
                <a:gd name="T15" fmla="*/ 104 h 107"/>
                <a:gd name="T16" fmla="*/ 103 w 106"/>
                <a:gd name="T17" fmla="*/ 54 h 107"/>
                <a:gd name="T18" fmla="*/ 53 w 106"/>
                <a:gd name="T19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7">
                  <a:moveTo>
                    <a:pt x="53" y="107"/>
                  </a:moveTo>
                  <a:cubicBezTo>
                    <a:pt x="24" y="107"/>
                    <a:pt x="0" y="83"/>
                    <a:pt x="0" y="54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3" y="0"/>
                    <a:pt x="106" y="24"/>
                    <a:pt x="106" y="54"/>
                  </a:cubicBezTo>
                  <a:cubicBezTo>
                    <a:pt x="106" y="83"/>
                    <a:pt x="83" y="107"/>
                    <a:pt x="53" y="107"/>
                  </a:cubicBezTo>
                  <a:close/>
                  <a:moveTo>
                    <a:pt x="53" y="4"/>
                  </a:moveTo>
                  <a:cubicBezTo>
                    <a:pt x="26" y="4"/>
                    <a:pt x="3" y="26"/>
                    <a:pt x="3" y="54"/>
                  </a:cubicBezTo>
                  <a:cubicBezTo>
                    <a:pt x="3" y="81"/>
                    <a:pt x="26" y="104"/>
                    <a:pt x="53" y="104"/>
                  </a:cubicBezTo>
                  <a:cubicBezTo>
                    <a:pt x="81" y="104"/>
                    <a:pt x="103" y="81"/>
                    <a:pt x="103" y="54"/>
                  </a:cubicBezTo>
                  <a:cubicBezTo>
                    <a:pt x="103" y="26"/>
                    <a:pt x="81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4481513" y="3221038"/>
              <a:ext cx="160338" cy="161925"/>
            </a:xfrm>
            <a:custGeom>
              <a:avLst/>
              <a:gdLst>
                <a:gd name="T0" fmla="*/ 43 w 87"/>
                <a:gd name="T1" fmla="*/ 87 h 87"/>
                <a:gd name="T2" fmla="*/ 0 w 87"/>
                <a:gd name="T3" fmla="*/ 44 h 87"/>
                <a:gd name="T4" fmla="*/ 43 w 87"/>
                <a:gd name="T5" fmla="*/ 0 h 87"/>
                <a:gd name="T6" fmla="*/ 87 w 87"/>
                <a:gd name="T7" fmla="*/ 44 h 87"/>
                <a:gd name="T8" fmla="*/ 43 w 87"/>
                <a:gd name="T9" fmla="*/ 87 h 87"/>
                <a:gd name="T10" fmla="*/ 43 w 87"/>
                <a:gd name="T11" fmla="*/ 3 h 87"/>
                <a:gd name="T12" fmla="*/ 3 w 87"/>
                <a:gd name="T13" fmla="*/ 44 h 87"/>
                <a:gd name="T14" fmla="*/ 43 w 87"/>
                <a:gd name="T15" fmla="*/ 84 h 87"/>
                <a:gd name="T16" fmla="*/ 83 w 87"/>
                <a:gd name="T17" fmla="*/ 44 h 87"/>
                <a:gd name="T18" fmla="*/ 43 w 87"/>
                <a:gd name="T1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7">
                  <a:moveTo>
                    <a:pt x="43" y="87"/>
                  </a:moveTo>
                  <a:cubicBezTo>
                    <a:pt x="19" y="87"/>
                    <a:pt x="0" y="67"/>
                    <a:pt x="0" y="44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7" y="0"/>
                    <a:pt x="87" y="20"/>
                    <a:pt x="87" y="44"/>
                  </a:cubicBezTo>
                  <a:cubicBezTo>
                    <a:pt x="87" y="67"/>
                    <a:pt x="67" y="87"/>
                    <a:pt x="43" y="87"/>
                  </a:cubicBezTo>
                  <a:close/>
                  <a:moveTo>
                    <a:pt x="43" y="3"/>
                  </a:moveTo>
                  <a:cubicBezTo>
                    <a:pt x="21" y="3"/>
                    <a:pt x="3" y="21"/>
                    <a:pt x="3" y="44"/>
                  </a:cubicBezTo>
                  <a:cubicBezTo>
                    <a:pt x="3" y="66"/>
                    <a:pt x="21" y="84"/>
                    <a:pt x="43" y="84"/>
                  </a:cubicBezTo>
                  <a:cubicBezTo>
                    <a:pt x="65" y="84"/>
                    <a:pt x="83" y="66"/>
                    <a:pt x="83" y="44"/>
                  </a:cubicBezTo>
                  <a:cubicBezTo>
                    <a:pt x="83" y="21"/>
                    <a:pt x="65" y="3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4549776" y="3292476"/>
              <a:ext cx="22225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4530726" y="3273426"/>
              <a:ext cx="98425" cy="44450"/>
            </a:xfrm>
            <a:custGeom>
              <a:avLst/>
              <a:gdLst>
                <a:gd name="T0" fmla="*/ 41 w 53"/>
                <a:gd name="T1" fmla="*/ 3 h 24"/>
                <a:gd name="T2" fmla="*/ 42 w 53"/>
                <a:gd name="T3" fmla="*/ 6 h 24"/>
                <a:gd name="T4" fmla="*/ 31 w 53"/>
                <a:gd name="T5" fmla="*/ 9 h 24"/>
                <a:gd name="T6" fmla="*/ 29 w 53"/>
                <a:gd name="T7" fmla="*/ 9 h 24"/>
                <a:gd name="T8" fmla="*/ 28 w 53"/>
                <a:gd name="T9" fmla="*/ 10 h 24"/>
                <a:gd name="T10" fmla="*/ 25 w 53"/>
                <a:gd name="T11" fmla="*/ 10 h 24"/>
                <a:gd name="T12" fmla="*/ 24 w 53"/>
                <a:gd name="T13" fmla="*/ 12 h 24"/>
                <a:gd name="T14" fmla="*/ 9 w 53"/>
                <a:gd name="T15" fmla="*/ 16 h 24"/>
                <a:gd name="T16" fmla="*/ 4 w 53"/>
                <a:gd name="T17" fmla="*/ 16 h 24"/>
                <a:gd name="T18" fmla="*/ 1 w 53"/>
                <a:gd name="T19" fmla="*/ 20 h 24"/>
                <a:gd name="T20" fmla="*/ 6 w 53"/>
                <a:gd name="T21" fmla="*/ 23 h 24"/>
                <a:gd name="T22" fmla="*/ 10 w 53"/>
                <a:gd name="T23" fmla="*/ 20 h 24"/>
                <a:gd name="T24" fmla="*/ 25 w 53"/>
                <a:gd name="T25" fmla="*/ 15 h 24"/>
                <a:gd name="T26" fmla="*/ 27 w 53"/>
                <a:gd name="T27" fmla="*/ 16 h 24"/>
                <a:gd name="T28" fmla="*/ 29 w 53"/>
                <a:gd name="T29" fmla="*/ 14 h 24"/>
                <a:gd name="T30" fmla="*/ 29 w 53"/>
                <a:gd name="T31" fmla="*/ 14 h 24"/>
                <a:gd name="T32" fmla="*/ 31 w 53"/>
                <a:gd name="T33" fmla="*/ 15 h 24"/>
                <a:gd name="T34" fmla="*/ 32 w 53"/>
                <a:gd name="T35" fmla="*/ 13 h 24"/>
                <a:gd name="T36" fmla="*/ 43 w 53"/>
                <a:gd name="T37" fmla="*/ 9 h 24"/>
                <a:gd name="T38" fmla="*/ 44 w 53"/>
                <a:gd name="T39" fmla="*/ 12 h 24"/>
                <a:gd name="T40" fmla="*/ 53 w 53"/>
                <a:gd name="T41" fmla="*/ 4 h 24"/>
                <a:gd name="T42" fmla="*/ 41 w 53"/>
                <a:gd name="T4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24">
                  <a:moveTo>
                    <a:pt x="41" y="3"/>
                  </a:moveTo>
                  <a:cubicBezTo>
                    <a:pt x="40" y="4"/>
                    <a:pt x="41" y="4"/>
                    <a:pt x="42" y="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0" y="8"/>
                    <a:pt x="29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7" y="10"/>
                    <a:pt x="26" y="9"/>
                    <a:pt x="25" y="10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5"/>
                    <a:pt x="6" y="15"/>
                    <a:pt x="4" y="16"/>
                  </a:cubicBezTo>
                  <a:cubicBezTo>
                    <a:pt x="0" y="17"/>
                    <a:pt x="1" y="18"/>
                    <a:pt x="1" y="20"/>
                  </a:cubicBezTo>
                  <a:cubicBezTo>
                    <a:pt x="2" y="23"/>
                    <a:pt x="2" y="24"/>
                    <a:pt x="6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7" y="16"/>
                  </a:cubicBezTo>
                  <a:cubicBezTo>
                    <a:pt x="28" y="15"/>
                    <a:pt x="28" y="15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30" y="15"/>
                    <a:pt x="31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4" y="12"/>
                  </a:cubicBezTo>
                  <a:cubicBezTo>
                    <a:pt x="47" y="13"/>
                    <a:pt x="50" y="7"/>
                    <a:pt x="53" y="4"/>
                  </a:cubicBezTo>
                  <a:cubicBezTo>
                    <a:pt x="48" y="4"/>
                    <a:pt x="42" y="0"/>
                    <a:pt x="4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519613" y="3278188"/>
              <a:ext cx="55563" cy="125413"/>
            </a:xfrm>
            <a:custGeom>
              <a:avLst/>
              <a:gdLst>
                <a:gd name="T0" fmla="*/ 26 w 30"/>
                <a:gd name="T1" fmla="*/ 1 h 68"/>
                <a:gd name="T2" fmla="*/ 29 w 30"/>
                <a:gd name="T3" fmla="*/ 5 h 68"/>
                <a:gd name="T4" fmla="*/ 23 w 30"/>
                <a:gd name="T5" fmla="*/ 14 h 68"/>
                <a:gd name="T6" fmla="*/ 2 w 30"/>
                <a:gd name="T7" fmla="*/ 68 h 68"/>
                <a:gd name="T8" fmla="*/ 0 w 30"/>
                <a:gd name="T9" fmla="*/ 68 h 68"/>
                <a:gd name="T10" fmla="*/ 20 w 30"/>
                <a:gd name="T11" fmla="*/ 12 h 68"/>
                <a:gd name="T12" fmla="*/ 21 w 30"/>
                <a:gd name="T13" fmla="*/ 2 h 68"/>
                <a:gd name="T14" fmla="*/ 26 w 30"/>
                <a:gd name="T15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26" y="1"/>
                  </a:moveTo>
                  <a:cubicBezTo>
                    <a:pt x="30" y="2"/>
                    <a:pt x="29" y="5"/>
                    <a:pt x="29" y="5"/>
                  </a:cubicBezTo>
                  <a:cubicBezTo>
                    <a:pt x="29" y="5"/>
                    <a:pt x="25" y="6"/>
                    <a:pt x="23" y="14"/>
                  </a:cubicBezTo>
                  <a:cubicBezTo>
                    <a:pt x="20" y="21"/>
                    <a:pt x="2" y="68"/>
                    <a:pt x="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18" y="20"/>
                    <a:pt x="20" y="12"/>
                  </a:cubicBezTo>
                  <a:cubicBezTo>
                    <a:pt x="23" y="4"/>
                    <a:pt x="21" y="2"/>
                    <a:pt x="21" y="2"/>
                  </a:cubicBezTo>
                  <a:cubicBezTo>
                    <a:pt x="21" y="2"/>
                    <a:pt x="23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4743451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476250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718051" y="3181351"/>
              <a:ext cx="17463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364038" y="3181351"/>
              <a:ext cx="14288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438467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40226" y="3181351"/>
              <a:ext cx="15875" cy="254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4460876" y="2244726"/>
              <a:ext cx="198438" cy="442913"/>
            </a:xfrm>
            <a:custGeom>
              <a:avLst/>
              <a:gdLst>
                <a:gd name="T0" fmla="*/ 70 w 108"/>
                <a:gd name="T1" fmla="*/ 142 h 238"/>
                <a:gd name="T2" fmla="*/ 59 w 108"/>
                <a:gd name="T3" fmla="*/ 67 h 238"/>
                <a:gd name="T4" fmla="*/ 66 w 108"/>
                <a:gd name="T5" fmla="*/ 67 h 238"/>
                <a:gd name="T6" fmla="*/ 66 w 108"/>
                <a:gd name="T7" fmla="*/ 58 h 238"/>
                <a:gd name="T8" fmla="*/ 59 w 108"/>
                <a:gd name="T9" fmla="*/ 58 h 238"/>
                <a:gd name="T10" fmla="*/ 55 w 108"/>
                <a:gd name="T11" fmla="*/ 58 h 238"/>
                <a:gd name="T12" fmla="*/ 55 w 108"/>
                <a:gd name="T13" fmla="*/ 34 h 238"/>
                <a:gd name="T14" fmla="*/ 67 w 108"/>
                <a:gd name="T15" fmla="*/ 39 h 238"/>
                <a:gd name="T16" fmla="*/ 55 w 108"/>
                <a:gd name="T17" fmla="*/ 29 h 238"/>
                <a:gd name="T18" fmla="*/ 55 w 108"/>
                <a:gd name="T19" fmla="*/ 15 h 238"/>
                <a:gd name="T20" fmla="*/ 63 w 108"/>
                <a:gd name="T21" fmla="*/ 16 h 238"/>
                <a:gd name="T22" fmla="*/ 53 w 108"/>
                <a:gd name="T23" fmla="*/ 0 h 238"/>
                <a:gd name="T24" fmla="*/ 43 w 108"/>
                <a:gd name="T25" fmla="*/ 16 h 238"/>
                <a:gd name="T26" fmla="*/ 52 w 108"/>
                <a:gd name="T27" fmla="*/ 15 h 238"/>
                <a:gd name="T28" fmla="*/ 52 w 108"/>
                <a:gd name="T29" fmla="*/ 29 h 238"/>
                <a:gd name="T30" fmla="*/ 41 w 108"/>
                <a:gd name="T31" fmla="*/ 39 h 238"/>
                <a:gd name="T32" fmla="*/ 52 w 108"/>
                <a:gd name="T33" fmla="*/ 34 h 238"/>
                <a:gd name="T34" fmla="*/ 52 w 108"/>
                <a:gd name="T35" fmla="*/ 58 h 238"/>
                <a:gd name="T36" fmla="*/ 50 w 108"/>
                <a:gd name="T37" fmla="*/ 58 h 238"/>
                <a:gd name="T38" fmla="*/ 43 w 108"/>
                <a:gd name="T39" fmla="*/ 58 h 238"/>
                <a:gd name="T40" fmla="*/ 43 w 108"/>
                <a:gd name="T41" fmla="*/ 67 h 238"/>
                <a:gd name="T42" fmla="*/ 49 w 108"/>
                <a:gd name="T43" fmla="*/ 67 h 238"/>
                <a:gd name="T44" fmla="*/ 38 w 108"/>
                <a:gd name="T45" fmla="*/ 142 h 238"/>
                <a:gd name="T46" fmla="*/ 0 w 108"/>
                <a:gd name="T47" fmla="*/ 238 h 238"/>
                <a:gd name="T48" fmla="*/ 54 w 108"/>
                <a:gd name="T49" fmla="*/ 238 h 238"/>
                <a:gd name="T50" fmla="*/ 54 w 108"/>
                <a:gd name="T51" fmla="*/ 238 h 238"/>
                <a:gd name="T52" fmla="*/ 108 w 108"/>
                <a:gd name="T53" fmla="*/ 238 h 238"/>
                <a:gd name="T54" fmla="*/ 70 w 108"/>
                <a:gd name="T55" fmla="*/ 14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238">
                  <a:moveTo>
                    <a:pt x="70" y="142"/>
                  </a:moveTo>
                  <a:cubicBezTo>
                    <a:pt x="64" y="113"/>
                    <a:pt x="61" y="87"/>
                    <a:pt x="59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2" y="35"/>
                    <a:pt x="67" y="39"/>
                    <a:pt x="67" y="39"/>
                  </a:cubicBezTo>
                  <a:cubicBezTo>
                    <a:pt x="67" y="34"/>
                    <a:pt x="62" y="30"/>
                    <a:pt x="55" y="29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6" y="30"/>
                    <a:pt x="41" y="34"/>
                    <a:pt x="41" y="39"/>
                  </a:cubicBezTo>
                  <a:cubicBezTo>
                    <a:pt x="41" y="39"/>
                    <a:pt x="46" y="35"/>
                    <a:pt x="52" y="34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87"/>
                    <a:pt x="45" y="113"/>
                    <a:pt x="38" y="142"/>
                  </a:cubicBezTo>
                  <a:cubicBezTo>
                    <a:pt x="24" y="207"/>
                    <a:pt x="0" y="238"/>
                    <a:pt x="0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108" y="238"/>
                    <a:pt x="108" y="238"/>
                    <a:pt x="108" y="238"/>
                  </a:cubicBezTo>
                  <a:cubicBezTo>
                    <a:pt x="108" y="238"/>
                    <a:pt x="85" y="207"/>
                    <a:pt x="7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4" name="Group 343"/>
          <p:cNvGrpSpPr/>
          <p:nvPr/>
        </p:nvGrpSpPr>
        <p:grpSpPr>
          <a:xfrm>
            <a:off x="1242787" y="1787927"/>
            <a:ext cx="5290802" cy="1567646"/>
            <a:chOff x="5780089" y="142875"/>
            <a:chExt cx="2271713" cy="673101"/>
          </a:xfrm>
          <a:solidFill>
            <a:schemeClr val="tx2"/>
          </a:solidFill>
        </p:grpSpPr>
        <p:sp>
          <p:nvSpPr>
            <p:cNvPr id="345" name="Freeform 342"/>
            <p:cNvSpPr>
              <a:spLocks noEditPoints="1"/>
            </p:cNvSpPr>
            <p:nvPr/>
          </p:nvSpPr>
          <p:spPr bwMode="auto">
            <a:xfrm>
              <a:off x="5780089" y="142875"/>
              <a:ext cx="2271713" cy="623888"/>
            </a:xfrm>
            <a:custGeom>
              <a:avLst/>
              <a:gdLst>
                <a:gd name="T0" fmla="*/ 900 w 1234"/>
                <a:gd name="T1" fmla="*/ 92 h 335"/>
                <a:gd name="T2" fmla="*/ 890 w 1234"/>
                <a:gd name="T3" fmla="*/ 92 h 335"/>
                <a:gd name="T4" fmla="*/ 851 w 1234"/>
                <a:gd name="T5" fmla="*/ 125 h 335"/>
                <a:gd name="T6" fmla="*/ 683 w 1234"/>
                <a:gd name="T7" fmla="*/ 20 h 335"/>
                <a:gd name="T8" fmla="*/ 653 w 1234"/>
                <a:gd name="T9" fmla="*/ 0 h 335"/>
                <a:gd name="T10" fmla="*/ 535 w 1234"/>
                <a:gd name="T11" fmla="*/ 123 h 335"/>
                <a:gd name="T12" fmla="*/ 390 w 1234"/>
                <a:gd name="T13" fmla="*/ 65 h 335"/>
                <a:gd name="T14" fmla="*/ 377 w 1234"/>
                <a:gd name="T15" fmla="*/ 66 h 335"/>
                <a:gd name="T16" fmla="*/ 216 w 1234"/>
                <a:gd name="T17" fmla="*/ 228 h 335"/>
                <a:gd name="T18" fmla="*/ 381 w 1234"/>
                <a:gd name="T19" fmla="*/ 318 h 335"/>
                <a:gd name="T20" fmla="*/ 932 w 1234"/>
                <a:gd name="T21" fmla="*/ 288 h 335"/>
                <a:gd name="T22" fmla="*/ 1234 w 1234"/>
                <a:gd name="T23" fmla="*/ 292 h 335"/>
                <a:gd name="T24" fmla="*/ 415 w 1234"/>
                <a:gd name="T25" fmla="*/ 284 h 335"/>
                <a:gd name="T26" fmla="*/ 311 w 1234"/>
                <a:gd name="T27" fmla="*/ 300 h 335"/>
                <a:gd name="T28" fmla="*/ 263 w 1234"/>
                <a:gd name="T29" fmla="*/ 264 h 335"/>
                <a:gd name="T30" fmla="*/ 386 w 1234"/>
                <a:gd name="T31" fmla="*/ 165 h 335"/>
                <a:gd name="T32" fmla="*/ 331 w 1234"/>
                <a:gd name="T33" fmla="*/ 152 h 335"/>
                <a:gd name="T34" fmla="*/ 381 w 1234"/>
                <a:gd name="T35" fmla="*/ 72 h 335"/>
                <a:gd name="T36" fmla="*/ 440 w 1234"/>
                <a:gd name="T37" fmla="*/ 124 h 335"/>
                <a:gd name="T38" fmla="*/ 452 w 1234"/>
                <a:gd name="T39" fmla="*/ 162 h 335"/>
                <a:gd name="T40" fmla="*/ 488 w 1234"/>
                <a:gd name="T41" fmla="*/ 181 h 335"/>
                <a:gd name="T42" fmla="*/ 380 w 1234"/>
                <a:gd name="T43" fmla="*/ 217 h 335"/>
                <a:gd name="T44" fmla="*/ 442 w 1234"/>
                <a:gd name="T45" fmla="*/ 230 h 335"/>
                <a:gd name="T46" fmla="*/ 437 w 1234"/>
                <a:gd name="T47" fmla="*/ 236 h 335"/>
                <a:gd name="T48" fmla="*/ 549 w 1234"/>
                <a:gd name="T49" fmla="*/ 236 h 335"/>
                <a:gd name="T50" fmla="*/ 550 w 1234"/>
                <a:gd name="T51" fmla="*/ 249 h 335"/>
                <a:gd name="T52" fmla="*/ 457 w 1234"/>
                <a:gd name="T53" fmla="*/ 253 h 335"/>
                <a:gd name="T54" fmla="*/ 577 w 1234"/>
                <a:gd name="T55" fmla="*/ 265 h 335"/>
                <a:gd name="T56" fmla="*/ 650 w 1234"/>
                <a:gd name="T57" fmla="*/ 267 h 335"/>
                <a:gd name="T58" fmla="*/ 838 w 1234"/>
                <a:gd name="T59" fmla="*/ 262 h 335"/>
                <a:gd name="T60" fmla="*/ 846 w 1234"/>
                <a:gd name="T61" fmla="*/ 258 h 335"/>
                <a:gd name="T62" fmla="*/ 710 w 1234"/>
                <a:gd name="T63" fmla="*/ 246 h 335"/>
                <a:gd name="T64" fmla="*/ 565 w 1234"/>
                <a:gd name="T65" fmla="*/ 225 h 335"/>
                <a:gd name="T66" fmla="*/ 832 w 1234"/>
                <a:gd name="T67" fmla="*/ 226 h 335"/>
                <a:gd name="T68" fmla="*/ 736 w 1234"/>
                <a:gd name="T69" fmla="*/ 220 h 335"/>
                <a:gd name="T70" fmla="*/ 709 w 1234"/>
                <a:gd name="T71" fmla="*/ 212 h 335"/>
                <a:gd name="T72" fmla="*/ 809 w 1234"/>
                <a:gd name="T73" fmla="*/ 212 h 335"/>
                <a:gd name="T74" fmla="*/ 703 w 1234"/>
                <a:gd name="T75" fmla="*/ 206 h 335"/>
                <a:gd name="T76" fmla="*/ 779 w 1234"/>
                <a:gd name="T77" fmla="*/ 192 h 335"/>
                <a:gd name="T78" fmla="*/ 776 w 1234"/>
                <a:gd name="T79" fmla="*/ 187 h 335"/>
                <a:gd name="T80" fmla="*/ 588 w 1234"/>
                <a:gd name="T81" fmla="*/ 173 h 335"/>
                <a:gd name="T82" fmla="*/ 636 w 1234"/>
                <a:gd name="T83" fmla="*/ 59 h 335"/>
                <a:gd name="T84" fmla="*/ 663 w 1234"/>
                <a:gd name="T85" fmla="*/ 7 h 335"/>
                <a:gd name="T86" fmla="*/ 755 w 1234"/>
                <a:gd name="T87" fmla="*/ 99 h 335"/>
                <a:gd name="T88" fmla="*/ 764 w 1234"/>
                <a:gd name="T89" fmla="*/ 108 h 335"/>
                <a:gd name="T90" fmla="*/ 771 w 1234"/>
                <a:gd name="T91" fmla="*/ 116 h 335"/>
                <a:gd name="T92" fmla="*/ 812 w 1234"/>
                <a:gd name="T93" fmla="*/ 157 h 335"/>
                <a:gd name="T94" fmla="*/ 859 w 1234"/>
                <a:gd name="T95" fmla="*/ 205 h 335"/>
                <a:gd name="T96" fmla="*/ 880 w 1234"/>
                <a:gd name="T97" fmla="*/ 226 h 335"/>
                <a:gd name="T98" fmla="*/ 835 w 1234"/>
                <a:gd name="T99" fmla="*/ 271 h 335"/>
                <a:gd name="T100" fmla="*/ 863 w 1234"/>
                <a:gd name="T101" fmla="*/ 200 h 335"/>
                <a:gd name="T102" fmla="*/ 868 w 1234"/>
                <a:gd name="T103" fmla="*/ 186 h 335"/>
                <a:gd name="T104" fmla="*/ 899 w 1234"/>
                <a:gd name="T105" fmla="*/ 178 h 335"/>
                <a:gd name="T106" fmla="*/ 892 w 1234"/>
                <a:gd name="T107" fmla="*/ 106 h 335"/>
                <a:gd name="T108" fmla="*/ 943 w 1234"/>
                <a:gd name="T109" fmla="*/ 137 h 335"/>
                <a:gd name="T110" fmla="*/ 954 w 1234"/>
                <a:gd name="T111" fmla="*/ 145 h 335"/>
                <a:gd name="T112" fmla="*/ 1057 w 1234"/>
                <a:gd name="T113" fmla="*/ 237 h 335"/>
                <a:gd name="T114" fmla="*/ 1070 w 1234"/>
                <a:gd name="T115" fmla="*/ 249 h 335"/>
                <a:gd name="T116" fmla="*/ 1099 w 1234"/>
                <a:gd name="T117" fmla="*/ 27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4" h="335">
                  <a:moveTo>
                    <a:pt x="1140" y="281"/>
                  </a:moveTo>
                  <a:cubicBezTo>
                    <a:pt x="1130" y="279"/>
                    <a:pt x="1121" y="278"/>
                    <a:pt x="1112" y="276"/>
                  </a:cubicBezTo>
                  <a:cubicBezTo>
                    <a:pt x="1112" y="276"/>
                    <a:pt x="1012" y="183"/>
                    <a:pt x="969" y="151"/>
                  </a:cubicBezTo>
                  <a:cubicBezTo>
                    <a:pt x="932" y="113"/>
                    <a:pt x="902" y="92"/>
                    <a:pt x="902" y="92"/>
                  </a:cubicBezTo>
                  <a:cubicBezTo>
                    <a:pt x="901" y="92"/>
                    <a:pt x="901" y="92"/>
                    <a:pt x="900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2" y="92"/>
                    <a:pt x="892" y="92"/>
                    <a:pt x="892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1" y="92"/>
                    <a:pt x="891" y="92"/>
                  </a:cubicBezTo>
                  <a:cubicBezTo>
                    <a:pt x="891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90" y="92"/>
                    <a:pt x="890" y="92"/>
                  </a:cubicBezTo>
                  <a:cubicBezTo>
                    <a:pt x="890" y="92"/>
                    <a:pt x="877" y="101"/>
                    <a:pt x="869" y="109"/>
                  </a:cubicBezTo>
                  <a:cubicBezTo>
                    <a:pt x="861" y="118"/>
                    <a:pt x="856" y="122"/>
                    <a:pt x="856" y="122"/>
                  </a:cubicBezTo>
                  <a:cubicBezTo>
                    <a:pt x="851" y="125"/>
                    <a:pt x="851" y="125"/>
                    <a:pt x="851" y="125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17" y="153"/>
                    <a:pt x="817" y="153"/>
                    <a:pt x="817" y="153"/>
                  </a:cubicBezTo>
                  <a:cubicBezTo>
                    <a:pt x="817" y="153"/>
                    <a:pt x="790" y="128"/>
                    <a:pt x="765" y="100"/>
                  </a:cubicBezTo>
                  <a:cubicBezTo>
                    <a:pt x="737" y="74"/>
                    <a:pt x="708" y="44"/>
                    <a:pt x="688" y="24"/>
                  </a:cubicBezTo>
                  <a:cubicBezTo>
                    <a:pt x="687" y="22"/>
                    <a:pt x="684" y="21"/>
                    <a:pt x="683" y="20"/>
                  </a:cubicBezTo>
                  <a:cubicBezTo>
                    <a:pt x="681" y="18"/>
                    <a:pt x="681" y="17"/>
                    <a:pt x="680" y="15"/>
                  </a:cubicBezTo>
                  <a:cubicBezTo>
                    <a:pt x="672" y="7"/>
                    <a:pt x="667" y="1"/>
                    <a:pt x="667" y="1"/>
                  </a:cubicBezTo>
                  <a:cubicBezTo>
                    <a:pt x="666" y="1"/>
                    <a:pt x="665" y="0"/>
                    <a:pt x="665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3" y="0"/>
                  </a:cubicBezTo>
                  <a:cubicBezTo>
                    <a:pt x="653" y="0"/>
                    <a:pt x="653" y="0"/>
                    <a:pt x="652" y="1"/>
                  </a:cubicBezTo>
                  <a:cubicBezTo>
                    <a:pt x="652" y="1"/>
                    <a:pt x="652" y="1"/>
                    <a:pt x="652" y="1"/>
                  </a:cubicBezTo>
                  <a:cubicBezTo>
                    <a:pt x="652" y="1"/>
                    <a:pt x="651" y="1"/>
                    <a:pt x="651" y="1"/>
                  </a:cubicBezTo>
                  <a:cubicBezTo>
                    <a:pt x="651" y="1"/>
                    <a:pt x="595" y="58"/>
                    <a:pt x="563" y="96"/>
                  </a:cubicBezTo>
                  <a:cubicBezTo>
                    <a:pt x="553" y="105"/>
                    <a:pt x="544" y="115"/>
                    <a:pt x="535" y="123"/>
                  </a:cubicBezTo>
                  <a:cubicBezTo>
                    <a:pt x="533" y="126"/>
                    <a:pt x="532" y="131"/>
                    <a:pt x="529" y="134"/>
                  </a:cubicBezTo>
                  <a:cubicBezTo>
                    <a:pt x="527" y="136"/>
                    <a:pt x="524" y="135"/>
                    <a:pt x="522" y="137"/>
                  </a:cubicBezTo>
                  <a:cubicBezTo>
                    <a:pt x="505" y="156"/>
                    <a:pt x="494" y="170"/>
                    <a:pt x="494" y="170"/>
                  </a:cubicBezTo>
                  <a:cubicBezTo>
                    <a:pt x="392" y="66"/>
                    <a:pt x="392" y="66"/>
                    <a:pt x="392" y="66"/>
                  </a:cubicBezTo>
                  <a:cubicBezTo>
                    <a:pt x="392" y="65"/>
                    <a:pt x="391" y="65"/>
                    <a:pt x="390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9" y="65"/>
                    <a:pt x="379" y="65"/>
                  </a:cubicBezTo>
                  <a:cubicBezTo>
                    <a:pt x="379" y="65"/>
                    <a:pt x="378" y="65"/>
                    <a:pt x="378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7" y="66"/>
                    <a:pt x="377" y="66"/>
                    <a:pt x="377" y="66"/>
                  </a:cubicBezTo>
                  <a:cubicBezTo>
                    <a:pt x="377" y="66"/>
                    <a:pt x="360" y="83"/>
                    <a:pt x="337" y="105"/>
                  </a:cubicBezTo>
                  <a:cubicBezTo>
                    <a:pt x="335" y="108"/>
                    <a:pt x="335" y="111"/>
                    <a:pt x="332" y="113"/>
                  </a:cubicBezTo>
                  <a:cubicBezTo>
                    <a:pt x="331" y="115"/>
                    <a:pt x="327" y="115"/>
                    <a:pt x="326" y="117"/>
                  </a:cubicBezTo>
                  <a:cubicBezTo>
                    <a:pt x="307" y="136"/>
                    <a:pt x="286" y="157"/>
                    <a:pt x="269" y="176"/>
                  </a:cubicBezTo>
                  <a:cubicBezTo>
                    <a:pt x="255" y="189"/>
                    <a:pt x="235" y="208"/>
                    <a:pt x="216" y="228"/>
                  </a:cubicBezTo>
                  <a:cubicBezTo>
                    <a:pt x="215" y="229"/>
                    <a:pt x="211" y="230"/>
                    <a:pt x="210" y="231"/>
                  </a:cubicBezTo>
                  <a:cubicBezTo>
                    <a:pt x="182" y="260"/>
                    <a:pt x="159" y="289"/>
                    <a:pt x="159" y="289"/>
                  </a:cubicBezTo>
                  <a:cubicBezTo>
                    <a:pt x="106" y="285"/>
                    <a:pt x="46" y="288"/>
                    <a:pt x="0" y="313"/>
                  </a:cubicBezTo>
                  <a:cubicBezTo>
                    <a:pt x="45" y="293"/>
                    <a:pt x="154" y="302"/>
                    <a:pt x="165" y="305"/>
                  </a:cubicBezTo>
                  <a:cubicBezTo>
                    <a:pt x="178" y="309"/>
                    <a:pt x="310" y="335"/>
                    <a:pt x="381" y="318"/>
                  </a:cubicBezTo>
                  <a:cubicBezTo>
                    <a:pt x="451" y="301"/>
                    <a:pt x="541" y="290"/>
                    <a:pt x="613" y="301"/>
                  </a:cubicBezTo>
                  <a:cubicBezTo>
                    <a:pt x="648" y="307"/>
                    <a:pt x="701" y="306"/>
                    <a:pt x="759" y="303"/>
                  </a:cubicBezTo>
                  <a:cubicBezTo>
                    <a:pt x="695" y="316"/>
                    <a:pt x="653" y="332"/>
                    <a:pt x="653" y="332"/>
                  </a:cubicBezTo>
                  <a:cubicBezTo>
                    <a:pt x="653" y="332"/>
                    <a:pt x="902" y="292"/>
                    <a:pt x="1089" y="318"/>
                  </a:cubicBezTo>
                  <a:cubicBezTo>
                    <a:pt x="1037" y="299"/>
                    <a:pt x="983" y="290"/>
                    <a:pt x="932" y="288"/>
                  </a:cubicBezTo>
                  <a:cubicBezTo>
                    <a:pt x="938" y="288"/>
                    <a:pt x="943" y="287"/>
                    <a:pt x="949" y="287"/>
                  </a:cubicBezTo>
                  <a:cubicBezTo>
                    <a:pt x="962" y="285"/>
                    <a:pt x="975" y="285"/>
                    <a:pt x="988" y="284"/>
                  </a:cubicBezTo>
                  <a:cubicBezTo>
                    <a:pt x="1012" y="284"/>
                    <a:pt x="1012" y="284"/>
                    <a:pt x="1012" y="284"/>
                  </a:cubicBezTo>
                  <a:cubicBezTo>
                    <a:pt x="1098" y="286"/>
                    <a:pt x="1179" y="304"/>
                    <a:pt x="1234" y="297"/>
                  </a:cubicBezTo>
                  <a:cubicBezTo>
                    <a:pt x="1234" y="292"/>
                    <a:pt x="1234" y="292"/>
                    <a:pt x="1234" y="292"/>
                  </a:cubicBezTo>
                  <a:cubicBezTo>
                    <a:pt x="1234" y="292"/>
                    <a:pt x="1229" y="298"/>
                    <a:pt x="1140" y="281"/>
                  </a:cubicBezTo>
                  <a:close/>
                  <a:moveTo>
                    <a:pt x="543" y="265"/>
                  </a:moveTo>
                  <a:cubicBezTo>
                    <a:pt x="542" y="266"/>
                    <a:pt x="541" y="266"/>
                    <a:pt x="540" y="266"/>
                  </a:cubicBezTo>
                  <a:cubicBezTo>
                    <a:pt x="539" y="266"/>
                    <a:pt x="537" y="266"/>
                    <a:pt x="536" y="266"/>
                  </a:cubicBezTo>
                  <a:cubicBezTo>
                    <a:pt x="494" y="268"/>
                    <a:pt x="453" y="274"/>
                    <a:pt x="415" y="284"/>
                  </a:cubicBezTo>
                  <a:cubicBezTo>
                    <a:pt x="413" y="284"/>
                    <a:pt x="411" y="285"/>
                    <a:pt x="409" y="285"/>
                  </a:cubicBezTo>
                  <a:cubicBezTo>
                    <a:pt x="406" y="286"/>
                    <a:pt x="404" y="287"/>
                    <a:pt x="401" y="287"/>
                  </a:cubicBezTo>
                  <a:cubicBezTo>
                    <a:pt x="396" y="288"/>
                    <a:pt x="392" y="289"/>
                    <a:pt x="387" y="290"/>
                  </a:cubicBezTo>
                  <a:cubicBezTo>
                    <a:pt x="369" y="294"/>
                    <a:pt x="352" y="297"/>
                    <a:pt x="336" y="298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287" y="301"/>
                    <a:pt x="264" y="300"/>
                    <a:pt x="241" y="298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75"/>
                    <a:pt x="403" y="274"/>
                    <a:pt x="266" y="270"/>
                  </a:cubicBezTo>
                  <a:cubicBezTo>
                    <a:pt x="261" y="268"/>
                    <a:pt x="261" y="268"/>
                    <a:pt x="261" y="268"/>
                  </a:cubicBezTo>
                  <a:cubicBezTo>
                    <a:pt x="263" y="264"/>
                    <a:pt x="263" y="264"/>
                    <a:pt x="263" y="264"/>
                  </a:cubicBezTo>
                  <a:cubicBezTo>
                    <a:pt x="295" y="263"/>
                    <a:pt x="295" y="263"/>
                    <a:pt x="295" y="263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58"/>
                    <a:pt x="295" y="211"/>
                    <a:pt x="324" y="164"/>
                  </a:cubicBezTo>
                  <a:cubicBezTo>
                    <a:pt x="383" y="164"/>
                    <a:pt x="383" y="164"/>
                    <a:pt x="383" y="164"/>
                  </a:cubicBezTo>
                  <a:cubicBezTo>
                    <a:pt x="386" y="165"/>
                    <a:pt x="386" y="165"/>
                    <a:pt x="386" y="165"/>
                  </a:cubicBezTo>
                  <a:cubicBezTo>
                    <a:pt x="381" y="161"/>
                    <a:pt x="381" y="161"/>
                    <a:pt x="381" y="161"/>
                  </a:cubicBezTo>
                  <a:cubicBezTo>
                    <a:pt x="381" y="161"/>
                    <a:pt x="372" y="161"/>
                    <a:pt x="353" y="161"/>
                  </a:cubicBezTo>
                  <a:cubicBezTo>
                    <a:pt x="341" y="161"/>
                    <a:pt x="331" y="161"/>
                    <a:pt x="326" y="161"/>
                  </a:cubicBezTo>
                  <a:cubicBezTo>
                    <a:pt x="326" y="160"/>
                    <a:pt x="332" y="158"/>
                    <a:pt x="332" y="157"/>
                  </a:cubicBezTo>
                  <a:cubicBezTo>
                    <a:pt x="333" y="155"/>
                    <a:pt x="330" y="154"/>
                    <a:pt x="331" y="152"/>
                  </a:cubicBezTo>
                  <a:cubicBezTo>
                    <a:pt x="439" y="152"/>
                    <a:pt x="439" y="152"/>
                    <a:pt x="439" y="152"/>
                  </a:cubicBezTo>
                  <a:cubicBezTo>
                    <a:pt x="439" y="149"/>
                    <a:pt x="439" y="149"/>
                    <a:pt x="439" y="149"/>
                  </a:cubicBezTo>
                  <a:cubicBezTo>
                    <a:pt x="439" y="149"/>
                    <a:pt x="414" y="148"/>
                    <a:pt x="387" y="148"/>
                  </a:cubicBezTo>
                  <a:cubicBezTo>
                    <a:pt x="366" y="148"/>
                    <a:pt x="343" y="148"/>
                    <a:pt x="334" y="148"/>
                  </a:cubicBezTo>
                  <a:cubicBezTo>
                    <a:pt x="356" y="112"/>
                    <a:pt x="376" y="79"/>
                    <a:pt x="381" y="72"/>
                  </a:cubicBezTo>
                  <a:cubicBezTo>
                    <a:pt x="389" y="72"/>
                    <a:pt x="389" y="72"/>
                    <a:pt x="389" y="72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397" y="95"/>
                    <a:pt x="397" y="95"/>
                    <a:pt x="397" y="95"/>
                  </a:cubicBezTo>
                  <a:cubicBezTo>
                    <a:pt x="414" y="98"/>
                    <a:pt x="414" y="98"/>
                    <a:pt x="414" y="98"/>
                  </a:cubicBezTo>
                  <a:cubicBezTo>
                    <a:pt x="440" y="124"/>
                    <a:pt x="440" y="124"/>
                    <a:pt x="440" y="124"/>
                  </a:cubicBezTo>
                  <a:cubicBezTo>
                    <a:pt x="433" y="124"/>
                    <a:pt x="417" y="123"/>
                    <a:pt x="417" y="123"/>
                  </a:cubicBezTo>
                  <a:cubicBezTo>
                    <a:pt x="418" y="125"/>
                    <a:pt x="418" y="125"/>
                    <a:pt x="418" y="125"/>
                  </a:cubicBezTo>
                  <a:cubicBezTo>
                    <a:pt x="443" y="127"/>
                    <a:pt x="443" y="127"/>
                    <a:pt x="443" y="127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52" y="162"/>
                    <a:pt x="452" y="162"/>
                    <a:pt x="452" y="162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82" y="167"/>
                    <a:pt x="482" y="167"/>
                    <a:pt x="482" y="167"/>
                  </a:cubicBezTo>
                  <a:cubicBezTo>
                    <a:pt x="482" y="167"/>
                    <a:pt x="481" y="171"/>
                    <a:pt x="486" y="178"/>
                  </a:cubicBezTo>
                  <a:cubicBezTo>
                    <a:pt x="486" y="178"/>
                    <a:pt x="486" y="178"/>
                    <a:pt x="486" y="178"/>
                  </a:cubicBezTo>
                  <a:cubicBezTo>
                    <a:pt x="487" y="179"/>
                    <a:pt x="487" y="180"/>
                    <a:pt x="488" y="181"/>
                  </a:cubicBezTo>
                  <a:cubicBezTo>
                    <a:pt x="489" y="181"/>
                    <a:pt x="490" y="182"/>
                    <a:pt x="491" y="183"/>
                  </a:cubicBezTo>
                  <a:cubicBezTo>
                    <a:pt x="497" y="188"/>
                    <a:pt x="507" y="193"/>
                    <a:pt x="507" y="193"/>
                  </a:cubicBezTo>
                  <a:cubicBezTo>
                    <a:pt x="524" y="210"/>
                    <a:pt x="524" y="210"/>
                    <a:pt x="524" y="210"/>
                  </a:cubicBezTo>
                  <a:cubicBezTo>
                    <a:pt x="377" y="214"/>
                    <a:pt x="377" y="214"/>
                    <a:pt x="377" y="214"/>
                  </a:cubicBezTo>
                  <a:cubicBezTo>
                    <a:pt x="380" y="217"/>
                    <a:pt x="380" y="217"/>
                    <a:pt x="380" y="217"/>
                  </a:cubicBezTo>
                  <a:cubicBezTo>
                    <a:pt x="533" y="219"/>
                    <a:pt x="533" y="219"/>
                    <a:pt x="533" y="219"/>
                  </a:cubicBezTo>
                  <a:cubicBezTo>
                    <a:pt x="545" y="231"/>
                    <a:pt x="545" y="231"/>
                    <a:pt x="545" y="231"/>
                  </a:cubicBezTo>
                  <a:cubicBezTo>
                    <a:pt x="532" y="230"/>
                    <a:pt x="506" y="229"/>
                    <a:pt x="451" y="230"/>
                  </a:cubicBezTo>
                  <a:cubicBezTo>
                    <a:pt x="450" y="230"/>
                    <a:pt x="448" y="230"/>
                    <a:pt x="447" y="230"/>
                  </a:cubicBezTo>
                  <a:cubicBezTo>
                    <a:pt x="445" y="230"/>
                    <a:pt x="444" y="230"/>
                    <a:pt x="442" y="230"/>
                  </a:cubicBezTo>
                  <a:cubicBezTo>
                    <a:pt x="441" y="230"/>
                    <a:pt x="439" y="230"/>
                    <a:pt x="438" y="230"/>
                  </a:cubicBezTo>
                  <a:cubicBezTo>
                    <a:pt x="350" y="231"/>
                    <a:pt x="319" y="229"/>
                    <a:pt x="319" y="229"/>
                  </a:cubicBezTo>
                  <a:cubicBezTo>
                    <a:pt x="317" y="235"/>
                    <a:pt x="317" y="235"/>
                    <a:pt x="317" y="235"/>
                  </a:cubicBezTo>
                  <a:cubicBezTo>
                    <a:pt x="317" y="235"/>
                    <a:pt x="384" y="235"/>
                    <a:pt x="433" y="236"/>
                  </a:cubicBezTo>
                  <a:cubicBezTo>
                    <a:pt x="434" y="236"/>
                    <a:pt x="436" y="236"/>
                    <a:pt x="437" y="236"/>
                  </a:cubicBezTo>
                  <a:cubicBezTo>
                    <a:pt x="438" y="236"/>
                    <a:pt x="440" y="236"/>
                    <a:pt x="441" y="236"/>
                  </a:cubicBezTo>
                  <a:cubicBezTo>
                    <a:pt x="441" y="236"/>
                    <a:pt x="441" y="236"/>
                    <a:pt x="441" y="236"/>
                  </a:cubicBezTo>
                  <a:cubicBezTo>
                    <a:pt x="447" y="236"/>
                    <a:pt x="452" y="236"/>
                    <a:pt x="457" y="236"/>
                  </a:cubicBezTo>
                  <a:cubicBezTo>
                    <a:pt x="505" y="236"/>
                    <a:pt x="539" y="236"/>
                    <a:pt x="547" y="236"/>
                  </a:cubicBezTo>
                  <a:cubicBezTo>
                    <a:pt x="548" y="236"/>
                    <a:pt x="548" y="236"/>
                    <a:pt x="549" y="236"/>
                  </a:cubicBezTo>
                  <a:cubicBezTo>
                    <a:pt x="549" y="236"/>
                    <a:pt x="549" y="236"/>
                    <a:pt x="549" y="236"/>
                  </a:cubicBezTo>
                  <a:cubicBezTo>
                    <a:pt x="552" y="239"/>
                    <a:pt x="552" y="239"/>
                    <a:pt x="552" y="239"/>
                  </a:cubicBezTo>
                  <a:cubicBezTo>
                    <a:pt x="554" y="241"/>
                    <a:pt x="554" y="241"/>
                    <a:pt x="554" y="241"/>
                  </a:cubicBezTo>
                  <a:cubicBezTo>
                    <a:pt x="562" y="249"/>
                    <a:pt x="562" y="249"/>
                    <a:pt x="562" y="249"/>
                  </a:cubicBezTo>
                  <a:cubicBezTo>
                    <a:pt x="559" y="249"/>
                    <a:pt x="555" y="249"/>
                    <a:pt x="550" y="249"/>
                  </a:cubicBezTo>
                  <a:cubicBezTo>
                    <a:pt x="549" y="249"/>
                    <a:pt x="548" y="249"/>
                    <a:pt x="547" y="249"/>
                  </a:cubicBezTo>
                  <a:cubicBezTo>
                    <a:pt x="546" y="249"/>
                    <a:pt x="545" y="249"/>
                    <a:pt x="543" y="249"/>
                  </a:cubicBezTo>
                  <a:cubicBezTo>
                    <a:pt x="536" y="249"/>
                    <a:pt x="527" y="249"/>
                    <a:pt x="517" y="249"/>
                  </a:cubicBezTo>
                  <a:cubicBezTo>
                    <a:pt x="490" y="249"/>
                    <a:pt x="460" y="250"/>
                    <a:pt x="460" y="250"/>
                  </a:cubicBezTo>
                  <a:cubicBezTo>
                    <a:pt x="457" y="253"/>
                    <a:pt x="457" y="253"/>
                    <a:pt x="457" y="253"/>
                  </a:cubicBezTo>
                  <a:cubicBezTo>
                    <a:pt x="541" y="254"/>
                    <a:pt x="541" y="254"/>
                    <a:pt x="541" y="254"/>
                  </a:cubicBezTo>
                  <a:cubicBezTo>
                    <a:pt x="545" y="254"/>
                    <a:pt x="545" y="254"/>
                    <a:pt x="545" y="254"/>
                  </a:cubicBezTo>
                  <a:cubicBezTo>
                    <a:pt x="548" y="254"/>
                    <a:pt x="548" y="254"/>
                    <a:pt x="548" y="254"/>
                  </a:cubicBezTo>
                  <a:cubicBezTo>
                    <a:pt x="567" y="254"/>
                    <a:pt x="567" y="254"/>
                    <a:pt x="567" y="254"/>
                  </a:cubicBezTo>
                  <a:cubicBezTo>
                    <a:pt x="577" y="265"/>
                    <a:pt x="577" y="265"/>
                    <a:pt x="577" y="265"/>
                  </a:cubicBezTo>
                  <a:cubicBezTo>
                    <a:pt x="566" y="265"/>
                    <a:pt x="554" y="265"/>
                    <a:pt x="543" y="265"/>
                  </a:cubicBezTo>
                  <a:close/>
                  <a:moveTo>
                    <a:pt x="681" y="269"/>
                  </a:moveTo>
                  <a:cubicBezTo>
                    <a:pt x="680" y="269"/>
                    <a:pt x="678" y="269"/>
                    <a:pt x="677" y="269"/>
                  </a:cubicBezTo>
                  <a:cubicBezTo>
                    <a:pt x="669" y="269"/>
                    <a:pt x="662" y="268"/>
                    <a:pt x="655" y="268"/>
                  </a:cubicBezTo>
                  <a:cubicBezTo>
                    <a:pt x="653" y="267"/>
                    <a:pt x="652" y="267"/>
                    <a:pt x="650" y="267"/>
                  </a:cubicBezTo>
                  <a:cubicBezTo>
                    <a:pt x="661" y="264"/>
                    <a:pt x="675" y="261"/>
                    <a:pt x="690" y="258"/>
                  </a:cubicBezTo>
                  <a:cubicBezTo>
                    <a:pt x="692" y="258"/>
                    <a:pt x="694" y="258"/>
                    <a:pt x="696" y="258"/>
                  </a:cubicBezTo>
                  <a:cubicBezTo>
                    <a:pt x="698" y="257"/>
                    <a:pt x="700" y="257"/>
                    <a:pt x="702" y="257"/>
                  </a:cubicBezTo>
                  <a:cubicBezTo>
                    <a:pt x="732" y="253"/>
                    <a:pt x="765" y="252"/>
                    <a:pt x="792" y="258"/>
                  </a:cubicBezTo>
                  <a:cubicBezTo>
                    <a:pt x="813" y="262"/>
                    <a:pt x="828" y="263"/>
                    <a:pt x="838" y="262"/>
                  </a:cubicBezTo>
                  <a:cubicBezTo>
                    <a:pt x="839" y="262"/>
                    <a:pt x="840" y="262"/>
                    <a:pt x="841" y="262"/>
                  </a:cubicBezTo>
                  <a:cubicBezTo>
                    <a:pt x="843" y="262"/>
                    <a:pt x="844" y="262"/>
                    <a:pt x="845" y="262"/>
                  </a:cubicBezTo>
                  <a:cubicBezTo>
                    <a:pt x="845" y="262"/>
                    <a:pt x="845" y="262"/>
                    <a:pt x="845" y="262"/>
                  </a:cubicBezTo>
                  <a:cubicBezTo>
                    <a:pt x="857" y="260"/>
                    <a:pt x="859" y="257"/>
                    <a:pt x="859" y="257"/>
                  </a:cubicBezTo>
                  <a:cubicBezTo>
                    <a:pt x="859" y="257"/>
                    <a:pt x="857" y="258"/>
                    <a:pt x="846" y="258"/>
                  </a:cubicBezTo>
                  <a:cubicBezTo>
                    <a:pt x="845" y="258"/>
                    <a:pt x="844" y="258"/>
                    <a:pt x="843" y="258"/>
                  </a:cubicBezTo>
                  <a:cubicBezTo>
                    <a:pt x="842" y="257"/>
                    <a:pt x="841" y="257"/>
                    <a:pt x="840" y="257"/>
                  </a:cubicBezTo>
                  <a:cubicBezTo>
                    <a:pt x="830" y="256"/>
                    <a:pt x="815" y="254"/>
                    <a:pt x="794" y="250"/>
                  </a:cubicBezTo>
                  <a:cubicBezTo>
                    <a:pt x="768" y="245"/>
                    <a:pt x="743" y="243"/>
                    <a:pt x="715" y="245"/>
                  </a:cubicBezTo>
                  <a:cubicBezTo>
                    <a:pt x="713" y="246"/>
                    <a:pt x="712" y="246"/>
                    <a:pt x="710" y="246"/>
                  </a:cubicBezTo>
                  <a:cubicBezTo>
                    <a:pt x="708" y="246"/>
                    <a:pt x="706" y="246"/>
                    <a:pt x="704" y="247"/>
                  </a:cubicBezTo>
                  <a:cubicBezTo>
                    <a:pt x="680" y="250"/>
                    <a:pt x="653" y="256"/>
                    <a:pt x="622" y="265"/>
                  </a:cubicBezTo>
                  <a:cubicBezTo>
                    <a:pt x="610" y="265"/>
                    <a:pt x="598" y="265"/>
                    <a:pt x="586" y="265"/>
                  </a:cubicBezTo>
                  <a:cubicBezTo>
                    <a:pt x="561" y="239"/>
                    <a:pt x="561" y="239"/>
                    <a:pt x="561" y="239"/>
                  </a:cubicBezTo>
                  <a:cubicBezTo>
                    <a:pt x="562" y="235"/>
                    <a:pt x="564" y="230"/>
                    <a:pt x="565" y="225"/>
                  </a:cubicBezTo>
                  <a:cubicBezTo>
                    <a:pt x="582" y="225"/>
                    <a:pt x="679" y="224"/>
                    <a:pt x="730" y="225"/>
                  </a:cubicBezTo>
                  <a:cubicBezTo>
                    <a:pt x="732" y="225"/>
                    <a:pt x="733" y="225"/>
                    <a:pt x="735" y="225"/>
                  </a:cubicBezTo>
                  <a:cubicBezTo>
                    <a:pt x="737" y="225"/>
                    <a:pt x="738" y="225"/>
                    <a:pt x="740" y="225"/>
                  </a:cubicBezTo>
                  <a:cubicBezTo>
                    <a:pt x="742" y="225"/>
                    <a:pt x="744" y="225"/>
                    <a:pt x="746" y="225"/>
                  </a:cubicBezTo>
                  <a:cubicBezTo>
                    <a:pt x="796" y="226"/>
                    <a:pt x="824" y="226"/>
                    <a:pt x="832" y="226"/>
                  </a:cubicBezTo>
                  <a:cubicBezTo>
                    <a:pt x="840" y="226"/>
                    <a:pt x="842" y="226"/>
                    <a:pt x="842" y="226"/>
                  </a:cubicBezTo>
                  <a:cubicBezTo>
                    <a:pt x="840" y="223"/>
                    <a:pt x="840" y="223"/>
                    <a:pt x="840" y="223"/>
                  </a:cubicBezTo>
                  <a:cubicBezTo>
                    <a:pt x="840" y="223"/>
                    <a:pt x="834" y="219"/>
                    <a:pt x="746" y="220"/>
                  </a:cubicBezTo>
                  <a:cubicBezTo>
                    <a:pt x="745" y="220"/>
                    <a:pt x="743" y="220"/>
                    <a:pt x="741" y="220"/>
                  </a:cubicBezTo>
                  <a:cubicBezTo>
                    <a:pt x="740" y="220"/>
                    <a:pt x="738" y="220"/>
                    <a:pt x="736" y="220"/>
                  </a:cubicBezTo>
                  <a:cubicBezTo>
                    <a:pt x="736" y="220"/>
                    <a:pt x="736" y="220"/>
                    <a:pt x="736" y="220"/>
                  </a:cubicBezTo>
                  <a:cubicBezTo>
                    <a:pt x="638" y="221"/>
                    <a:pt x="575" y="219"/>
                    <a:pt x="575" y="219"/>
                  </a:cubicBezTo>
                  <a:cubicBezTo>
                    <a:pt x="568" y="220"/>
                    <a:pt x="568" y="220"/>
                    <a:pt x="568" y="220"/>
                  </a:cubicBezTo>
                  <a:cubicBezTo>
                    <a:pt x="569" y="217"/>
                    <a:pt x="570" y="214"/>
                    <a:pt x="571" y="211"/>
                  </a:cubicBezTo>
                  <a:cubicBezTo>
                    <a:pt x="586" y="211"/>
                    <a:pt x="666" y="211"/>
                    <a:pt x="709" y="212"/>
                  </a:cubicBezTo>
                  <a:cubicBezTo>
                    <a:pt x="722" y="212"/>
                    <a:pt x="734" y="212"/>
                    <a:pt x="745" y="212"/>
                  </a:cubicBezTo>
                  <a:cubicBezTo>
                    <a:pt x="747" y="212"/>
                    <a:pt x="749" y="212"/>
                    <a:pt x="750" y="212"/>
                  </a:cubicBezTo>
                  <a:cubicBezTo>
                    <a:pt x="752" y="212"/>
                    <a:pt x="754" y="212"/>
                    <a:pt x="756" y="212"/>
                  </a:cubicBezTo>
                  <a:cubicBezTo>
                    <a:pt x="778" y="212"/>
                    <a:pt x="794" y="212"/>
                    <a:pt x="799" y="212"/>
                  </a:cubicBezTo>
                  <a:cubicBezTo>
                    <a:pt x="807" y="212"/>
                    <a:pt x="809" y="212"/>
                    <a:pt x="809" y="212"/>
                  </a:cubicBezTo>
                  <a:cubicBezTo>
                    <a:pt x="807" y="209"/>
                    <a:pt x="807" y="209"/>
                    <a:pt x="807" y="209"/>
                  </a:cubicBezTo>
                  <a:cubicBezTo>
                    <a:pt x="807" y="209"/>
                    <a:pt x="804" y="207"/>
                    <a:pt x="763" y="206"/>
                  </a:cubicBezTo>
                  <a:cubicBezTo>
                    <a:pt x="761" y="206"/>
                    <a:pt x="760" y="206"/>
                    <a:pt x="758" y="206"/>
                  </a:cubicBezTo>
                  <a:cubicBezTo>
                    <a:pt x="756" y="206"/>
                    <a:pt x="755" y="206"/>
                    <a:pt x="753" y="206"/>
                  </a:cubicBezTo>
                  <a:cubicBezTo>
                    <a:pt x="740" y="206"/>
                    <a:pt x="723" y="206"/>
                    <a:pt x="703" y="206"/>
                  </a:cubicBezTo>
                  <a:cubicBezTo>
                    <a:pt x="619" y="207"/>
                    <a:pt x="583" y="206"/>
                    <a:pt x="573" y="205"/>
                  </a:cubicBezTo>
                  <a:cubicBezTo>
                    <a:pt x="576" y="200"/>
                    <a:pt x="578" y="195"/>
                    <a:pt x="580" y="190"/>
                  </a:cubicBezTo>
                  <a:cubicBezTo>
                    <a:pt x="769" y="192"/>
                    <a:pt x="769" y="192"/>
                    <a:pt x="769" y="192"/>
                  </a:cubicBezTo>
                  <a:cubicBezTo>
                    <a:pt x="774" y="192"/>
                    <a:pt x="774" y="192"/>
                    <a:pt x="774" y="192"/>
                  </a:cubicBezTo>
                  <a:cubicBezTo>
                    <a:pt x="779" y="192"/>
                    <a:pt x="779" y="192"/>
                    <a:pt x="779" y="192"/>
                  </a:cubicBezTo>
                  <a:cubicBezTo>
                    <a:pt x="801" y="193"/>
                    <a:pt x="801" y="193"/>
                    <a:pt x="801" y="193"/>
                  </a:cubicBezTo>
                  <a:cubicBezTo>
                    <a:pt x="802" y="187"/>
                    <a:pt x="802" y="187"/>
                    <a:pt x="802" y="187"/>
                  </a:cubicBezTo>
                  <a:cubicBezTo>
                    <a:pt x="785" y="187"/>
                    <a:pt x="785" y="187"/>
                    <a:pt x="785" y="187"/>
                  </a:cubicBezTo>
                  <a:cubicBezTo>
                    <a:pt x="781" y="187"/>
                    <a:pt x="781" y="187"/>
                    <a:pt x="781" y="187"/>
                  </a:cubicBezTo>
                  <a:cubicBezTo>
                    <a:pt x="776" y="187"/>
                    <a:pt x="776" y="187"/>
                    <a:pt x="776" y="187"/>
                  </a:cubicBezTo>
                  <a:cubicBezTo>
                    <a:pt x="645" y="186"/>
                    <a:pt x="645" y="186"/>
                    <a:pt x="645" y="186"/>
                  </a:cubicBezTo>
                  <a:cubicBezTo>
                    <a:pt x="590" y="185"/>
                    <a:pt x="590" y="185"/>
                    <a:pt x="590" y="185"/>
                  </a:cubicBezTo>
                  <a:cubicBezTo>
                    <a:pt x="583" y="185"/>
                    <a:pt x="583" y="185"/>
                    <a:pt x="583" y="185"/>
                  </a:cubicBezTo>
                  <a:cubicBezTo>
                    <a:pt x="584" y="182"/>
                    <a:pt x="599" y="180"/>
                    <a:pt x="600" y="177"/>
                  </a:cubicBezTo>
                  <a:cubicBezTo>
                    <a:pt x="601" y="176"/>
                    <a:pt x="588" y="174"/>
                    <a:pt x="588" y="173"/>
                  </a:cubicBezTo>
                  <a:cubicBezTo>
                    <a:pt x="593" y="163"/>
                    <a:pt x="597" y="152"/>
                    <a:pt x="601" y="141"/>
                  </a:cubicBezTo>
                  <a:cubicBezTo>
                    <a:pt x="602" y="140"/>
                    <a:pt x="678" y="138"/>
                    <a:pt x="679" y="137"/>
                  </a:cubicBezTo>
                  <a:cubicBezTo>
                    <a:pt x="680" y="135"/>
                    <a:pt x="604" y="134"/>
                    <a:pt x="605" y="132"/>
                  </a:cubicBezTo>
                  <a:cubicBezTo>
                    <a:pt x="606" y="129"/>
                    <a:pt x="607" y="127"/>
                    <a:pt x="609" y="124"/>
                  </a:cubicBezTo>
                  <a:cubicBezTo>
                    <a:pt x="616" y="110"/>
                    <a:pt x="629" y="80"/>
                    <a:pt x="636" y="59"/>
                  </a:cubicBezTo>
                  <a:cubicBezTo>
                    <a:pt x="637" y="57"/>
                    <a:pt x="649" y="56"/>
                    <a:pt x="649" y="54"/>
                  </a:cubicBezTo>
                  <a:cubicBezTo>
                    <a:pt x="650" y="52"/>
                    <a:pt x="640" y="49"/>
                    <a:pt x="641" y="47"/>
                  </a:cubicBezTo>
                  <a:cubicBezTo>
                    <a:pt x="647" y="30"/>
                    <a:pt x="652" y="21"/>
                    <a:pt x="653" y="17"/>
                  </a:cubicBezTo>
                  <a:cubicBezTo>
                    <a:pt x="654" y="14"/>
                    <a:pt x="656" y="9"/>
                    <a:pt x="656" y="7"/>
                  </a:cubicBezTo>
                  <a:cubicBezTo>
                    <a:pt x="663" y="7"/>
                    <a:pt x="663" y="7"/>
                    <a:pt x="663" y="7"/>
                  </a:cubicBezTo>
                  <a:cubicBezTo>
                    <a:pt x="724" y="69"/>
                    <a:pt x="724" y="69"/>
                    <a:pt x="724" y="69"/>
                  </a:cubicBezTo>
                  <a:cubicBezTo>
                    <a:pt x="649" y="68"/>
                    <a:pt x="649" y="68"/>
                    <a:pt x="649" y="68"/>
                  </a:cubicBezTo>
                  <a:cubicBezTo>
                    <a:pt x="648" y="72"/>
                    <a:pt x="648" y="72"/>
                    <a:pt x="648" y="72"/>
                  </a:cubicBezTo>
                  <a:cubicBezTo>
                    <a:pt x="728" y="72"/>
                    <a:pt x="728" y="72"/>
                    <a:pt x="728" y="72"/>
                  </a:cubicBezTo>
                  <a:cubicBezTo>
                    <a:pt x="755" y="99"/>
                    <a:pt x="755" y="99"/>
                    <a:pt x="755" y="99"/>
                  </a:cubicBezTo>
                  <a:cubicBezTo>
                    <a:pt x="750" y="99"/>
                    <a:pt x="742" y="99"/>
                    <a:pt x="731" y="99"/>
                  </a:cubicBezTo>
                  <a:cubicBezTo>
                    <a:pt x="713" y="99"/>
                    <a:pt x="700" y="99"/>
                    <a:pt x="700" y="99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758" y="102"/>
                    <a:pt x="758" y="102"/>
                    <a:pt x="758" y="102"/>
                  </a:cubicBezTo>
                  <a:cubicBezTo>
                    <a:pt x="764" y="108"/>
                    <a:pt x="764" y="108"/>
                    <a:pt x="764" y="108"/>
                  </a:cubicBezTo>
                  <a:cubicBezTo>
                    <a:pt x="756" y="108"/>
                    <a:pt x="737" y="108"/>
                    <a:pt x="717" y="108"/>
                  </a:cubicBezTo>
                  <a:cubicBezTo>
                    <a:pt x="690" y="108"/>
                    <a:pt x="659" y="109"/>
                    <a:pt x="659" y="109"/>
                  </a:cubicBezTo>
                  <a:cubicBezTo>
                    <a:pt x="656" y="112"/>
                    <a:pt x="656" y="112"/>
                    <a:pt x="656" y="112"/>
                  </a:cubicBezTo>
                  <a:cubicBezTo>
                    <a:pt x="769" y="114"/>
                    <a:pt x="769" y="114"/>
                    <a:pt x="769" y="114"/>
                  </a:cubicBezTo>
                  <a:cubicBezTo>
                    <a:pt x="771" y="116"/>
                    <a:pt x="771" y="116"/>
                    <a:pt x="771" y="116"/>
                  </a:cubicBezTo>
                  <a:cubicBezTo>
                    <a:pt x="753" y="119"/>
                    <a:pt x="753" y="119"/>
                    <a:pt x="753" y="119"/>
                  </a:cubicBezTo>
                  <a:cubicBezTo>
                    <a:pt x="777" y="122"/>
                    <a:pt x="777" y="122"/>
                    <a:pt x="777" y="122"/>
                  </a:cubicBezTo>
                  <a:cubicBezTo>
                    <a:pt x="704" y="125"/>
                    <a:pt x="704" y="125"/>
                    <a:pt x="704" y="125"/>
                  </a:cubicBezTo>
                  <a:cubicBezTo>
                    <a:pt x="785" y="130"/>
                    <a:pt x="785" y="130"/>
                    <a:pt x="785" y="130"/>
                  </a:cubicBezTo>
                  <a:cubicBezTo>
                    <a:pt x="812" y="157"/>
                    <a:pt x="812" y="157"/>
                    <a:pt x="812" y="157"/>
                  </a:cubicBezTo>
                  <a:cubicBezTo>
                    <a:pt x="814" y="159"/>
                    <a:pt x="814" y="159"/>
                    <a:pt x="814" y="159"/>
                  </a:cubicBezTo>
                  <a:cubicBezTo>
                    <a:pt x="816" y="162"/>
                    <a:pt x="816" y="162"/>
                    <a:pt x="816" y="16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9" y="205"/>
                    <a:pt x="859" y="205"/>
                    <a:pt x="859" y="205"/>
                  </a:cubicBezTo>
                  <a:cubicBezTo>
                    <a:pt x="860" y="206"/>
                    <a:pt x="860" y="206"/>
                    <a:pt x="860" y="206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1" y="208"/>
                    <a:pt x="861" y="208"/>
                    <a:pt x="861" y="208"/>
                  </a:cubicBezTo>
                  <a:cubicBezTo>
                    <a:pt x="866" y="220"/>
                    <a:pt x="866" y="220"/>
                    <a:pt x="866" y="220"/>
                  </a:cubicBezTo>
                  <a:cubicBezTo>
                    <a:pt x="880" y="226"/>
                    <a:pt x="880" y="226"/>
                    <a:pt x="880" y="226"/>
                  </a:cubicBezTo>
                  <a:cubicBezTo>
                    <a:pt x="917" y="263"/>
                    <a:pt x="917" y="263"/>
                    <a:pt x="917" y="263"/>
                  </a:cubicBezTo>
                  <a:cubicBezTo>
                    <a:pt x="916" y="263"/>
                    <a:pt x="916" y="263"/>
                    <a:pt x="916" y="264"/>
                  </a:cubicBezTo>
                  <a:cubicBezTo>
                    <a:pt x="898" y="267"/>
                    <a:pt x="872" y="270"/>
                    <a:pt x="842" y="271"/>
                  </a:cubicBezTo>
                  <a:cubicBezTo>
                    <a:pt x="841" y="271"/>
                    <a:pt x="840" y="271"/>
                    <a:pt x="839" y="271"/>
                  </a:cubicBezTo>
                  <a:cubicBezTo>
                    <a:pt x="838" y="271"/>
                    <a:pt x="837" y="271"/>
                    <a:pt x="835" y="271"/>
                  </a:cubicBezTo>
                  <a:cubicBezTo>
                    <a:pt x="789" y="273"/>
                    <a:pt x="734" y="272"/>
                    <a:pt x="686" y="270"/>
                  </a:cubicBezTo>
                  <a:cubicBezTo>
                    <a:pt x="685" y="270"/>
                    <a:pt x="683" y="269"/>
                    <a:pt x="681" y="269"/>
                  </a:cubicBezTo>
                  <a:close/>
                  <a:moveTo>
                    <a:pt x="924" y="262"/>
                  </a:moveTo>
                  <a:cubicBezTo>
                    <a:pt x="924" y="262"/>
                    <a:pt x="906" y="247"/>
                    <a:pt x="895" y="232"/>
                  </a:cubicBezTo>
                  <a:cubicBezTo>
                    <a:pt x="883" y="216"/>
                    <a:pt x="863" y="200"/>
                    <a:pt x="863" y="200"/>
                  </a:cubicBezTo>
                  <a:cubicBezTo>
                    <a:pt x="867" y="190"/>
                    <a:pt x="867" y="190"/>
                    <a:pt x="867" y="190"/>
                  </a:cubicBezTo>
                  <a:cubicBezTo>
                    <a:pt x="977" y="191"/>
                    <a:pt x="977" y="191"/>
                    <a:pt x="977" y="191"/>
                  </a:cubicBezTo>
                  <a:cubicBezTo>
                    <a:pt x="974" y="186"/>
                    <a:pt x="974" y="186"/>
                    <a:pt x="974" y="186"/>
                  </a:cubicBezTo>
                  <a:cubicBezTo>
                    <a:pt x="974" y="186"/>
                    <a:pt x="950" y="186"/>
                    <a:pt x="923" y="186"/>
                  </a:cubicBezTo>
                  <a:cubicBezTo>
                    <a:pt x="900" y="186"/>
                    <a:pt x="875" y="186"/>
                    <a:pt x="868" y="186"/>
                  </a:cubicBezTo>
                  <a:cubicBezTo>
                    <a:pt x="869" y="181"/>
                    <a:pt x="869" y="181"/>
                    <a:pt x="869" y="181"/>
                  </a:cubicBezTo>
                  <a:cubicBezTo>
                    <a:pt x="928" y="182"/>
                    <a:pt x="928" y="182"/>
                    <a:pt x="928" y="182"/>
                  </a:cubicBezTo>
                  <a:cubicBezTo>
                    <a:pt x="931" y="182"/>
                    <a:pt x="931" y="182"/>
                    <a:pt x="931" y="182"/>
                  </a:cubicBezTo>
                  <a:cubicBezTo>
                    <a:pt x="927" y="178"/>
                    <a:pt x="927" y="178"/>
                    <a:pt x="927" y="178"/>
                  </a:cubicBezTo>
                  <a:cubicBezTo>
                    <a:pt x="927" y="178"/>
                    <a:pt x="917" y="178"/>
                    <a:pt x="899" y="178"/>
                  </a:cubicBezTo>
                  <a:cubicBezTo>
                    <a:pt x="885" y="178"/>
                    <a:pt x="875" y="178"/>
                    <a:pt x="870" y="178"/>
                  </a:cubicBezTo>
                  <a:cubicBezTo>
                    <a:pt x="880" y="145"/>
                    <a:pt x="880" y="145"/>
                    <a:pt x="880" y="145"/>
                  </a:cubicBezTo>
                  <a:cubicBezTo>
                    <a:pt x="883" y="138"/>
                    <a:pt x="883" y="138"/>
                    <a:pt x="883" y="138"/>
                  </a:cubicBezTo>
                  <a:cubicBezTo>
                    <a:pt x="884" y="131"/>
                    <a:pt x="884" y="131"/>
                    <a:pt x="884" y="131"/>
                  </a:cubicBezTo>
                  <a:cubicBezTo>
                    <a:pt x="892" y="106"/>
                    <a:pt x="892" y="106"/>
                    <a:pt x="892" y="106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899" y="98"/>
                    <a:pt x="899" y="98"/>
                    <a:pt x="899" y="98"/>
                  </a:cubicBezTo>
                  <a:cubicBezTo>
                    <a:pt x="899" y="98"/>
                    <a:pt x="914" y="111"/>
                    <a:pt x="933" y="128"/>
                  </a:cubicBezTo>
                  <a:cubicBezTo>
                    <a:pt x="935" y="129"/>
                    <a:pt x="935" y="132"/>
                    <a:pt x="936" y="133"/>
                  </a:cubicBezTo>
                  <a:cubicBezTo>
                    <a:pt x="938" y="135"/>
                    <a:pt x="941" y="135"/>
                    <a:pt x="943" y="137"/>
                  </a:cubicBezTo>
                  <a:cubicBezTo>
                    <a:pt x="946" y="138"/>
                    <a:pt x="948" y="140"/>
                    <a:pt x="950" y="142"/>
                  </a:cubicBezTo>
                  <a:cubicBezTo>
                    <a:pt x="945" y="142"/>
                    <a:pt x="938" y="142"/>
                    <a:pt x="927" y="142"/>
                  </a:cubicBezTo>
                  <a:cubicBezTo>
                    <a:pt x="908" y="142"/>
                    <a:pt x="895" y="142"/>
                    <a:pt x="895" y="142"/>
                  </a:cubicBezTo>
                  <a:cubicBezTo>
                    <a:pt x="894" y="145"/>
                    <a:pt x="894" y="145"/>
                    <a:pt x="894" y="145"/>
                  </a:cubicBezTo>
                  <a:cubicBezTo>
                    <a:pt x="954" y="145"/>
                    <a:pt x="954" y="145"/>
                    <a:pt x="954" y="145"/>
                  </a:cubicBezTo>
                  <a:cubicBezTo>
                    <a:pt x="973" y="162"/>
                    <a:pt x="992" y="179"/>
                    <a:pt x="997" y="184"/>
                  </a:cubicBezTo>
                  <a:cubicBezTo>
                    <a:pt x="1001" y="189"/>
                    <a:pt x="1013" y="199"/>
                    <a:pt x="1028" y="212"/>
                  </a:cubicBezTo>
                  <a:cubicBezTo>
                    <a:pt x="1030" y="214"/>
                    <a:pt x="1021" y="218"/>
                    <a:pt x="1023" y="220"/>
                  </a:cubicBezTo>
                  <a:cubicBezTo>
                    <a:pt x="1024" y="221"/>
                    <a:pt x="1036" y="220"/>
                    <a:pt x="1038" y="221"/>
                  </a:cubicBezTo>
                  <a:cubicBezTo>
                    <a:pt x="1044" y="226"/>
                    <a:pt x="1050" y="232"/>
                    <a:pt x="1057" y="237"/>
                  </a:cubicBezTo>
                  <a:cubicBezTo>
                    <a:pt x="1049" y="237"/>
                    <a:pt x="1031" y="237"/>
                    <a:pt x="1011" y="237"/>
                  </a:cubicBezTo>
                  <a:cubicBezTo>
                    <a:pt x="983" y="237"/>
                    <a:pt x="953" y="238"/>
                    <a:pt x="953" y="238"/>
                  </a:cubicBezTo>
                  <a:cubicBezTo>
                    <a:pt x="950" y="241"/>
                    <a:pt x="950" y="241"/>
                    <a:pt x="950" y="241"/>
                  </a:cubicBezTo>
                  <a:cubicBezTo>
                    <a:pt x="1063" y="242"/>
                    <a:pt x="1063" y="242"/>
                    <a:pt x="1063" y="242"/>
                  </a:cubicBezTo>
                  <a:cubicBezTo>
                    <a:pt x="1065" y="245"/>
                    <a:pt x="1068" y="247"/>
                    <a:pt x="1070" y="249"/>
                  </a:cubicBezTo>
                  <a:cubicBezTo>
                    <a:pt x="1066" y="249"/>
                    <a:pt x="1058" y="249"/>
                    <a:pt x="1046" y="249"/>
                  </a:cubicBezTo>
                  <a:cubicBezTo>
                    <a:pt x="1027" y="249"/>
                    <a:pt x="1014" y="248"/>
                    <a:pt x="1014" y="248"/>
                  </a:cubicBezTo>
                  <a:cubicBezTo>
                    <a:pt x="1013" y="251"/>
                    <a:pt x="1013" y="251"/>
                    <a:pt x="1013" y="251"/>
                  </a:cubicBezTo>
                  <a:cubicBezTo>
                    <a:pt x="1074" y="252"/>
                    <a:pt x="1074" y="252"/>
                    <a:pt x="1074" y="252"/>
                  </a:cubicBezTo>
                  <a:cubicBezTo>
                    <a:pt x="1085" y="261"/>
                    <a:pt x="1094" y="269"/>
                    <a:pt x="1099" y="274"/>
                  </a:cubicBezTo>
                  <a:cubicBezTo>
                    <a:pt x="1030" y="262"/>
                    <a:pt x="967" y="256"/>
                    <a:pt x="924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3"/>
            <p:cNvSpPr>
              <a:spLocks/>
            </p:cNvSpPr>
            <p:nvPr/>
          </p:nvSpPr>
          <p:spPr bwMode="auto">
            <a:xfrm>
              <a:off x="6497639" y="652463"/>
              <a:ext cx="641350" cy="163513"/>
            </a:xfrm>
            <a:custGeom>
              <a:avLst/>
              <a:gdLst>
                <a:gd name="T0" fmla="*/ 0 w 348"/>
                <a:gd name="T1" fmla="*/ 58 h 88"/>
                <a:gd name="T2" fmla="*/ 184 w 348"/>
                <a:gd name="T3" fmla="*/ 66 h 88"/>
                <a:gd name="T4" fmla="*/ 348 w 348"/>
                <a:gd name="T5" fmla="*/ 61 h 88"/>
                <a:gd name="T6" fmla="*/ 0 w 348"/>
                <a:gd name="T7" fmla="*/ 5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8" h="88">
                  <a:moveTo>
                    <a:pt x="0" y="58"/>
                  </a:moveTo>
                  <a:cubicBezTo>
                    <a:pt x="0" y="58"/>
                    <a:pt x="77" y="44"/>
                    <a:pt x="184" y="66"/>
                  </a:cubicBezTo>
                  <a:cubicBezTo>
                    <a:pt x="291" y="88"/>
                    <a:pt x="348" y="61"/>
                    <a:pt x="348" y="61"/>
                  </a:cubicBezTo>
                  <a:cubicBezTo>
                    <a:pt x="219" y="78"/>
                    <a:pt x="130" y="0"/>
                    <a:pt x="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12402647" y="4493617"/>
            <a:ext cx="2758709" cy="979439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348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1308497" y="3529852"/>
            <a:ext cx="4001190" cy="1613648"/>
            <a:chOff x="4546601" y="4532313"/>
            <a:chExt cx="1928813" cy="777875"/>
          </a:xfrm>
          <a:solidFill>
            <a:schemeClr val="tx2"/>
          </a:solidFill>
        </p:grpSpPr>
        <p:sp>
          <p:nvSpPr>
            <p:cNvPr id="353" name="Rectangle 348"/>
            <p:cNvSpPr>
              <a:spLocks noChangeArrowheads="1"/>
            </p:cNvSpPr>
            <p:nvPr/>
          </p:nvSpPr>
          <p:spPr bwMode="auto">
            <a:xfrm>
              <a:off x="6205539" y="5026025"/>
              <a:ext cx="15875" cy="666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49"/>
            <p:cNvSpPr>
              <a:spLocks/>
            </p:cNvSpPr>
            <p:nvPr/>
          </p:nvSpPr>
          <p:spPr bwMode="auto">
            <a:xfrm>
              <a:off x="6296026" y="5026025"/>
              <a:ext cx="17463" cy="66675"/>
            </a:xfrm>
            <a:custGeom>
              <a:avLst/>
              <a:gdLst>
                <a:gd name="T0" fmla="*/ 11 w 11"/>
                <a:gd name="T1" fmla="*/ 42 h 42"/>
                <a:gd name="T2" fmla="*/ 0 w 11"/>
                <a:gd name="T3" fmla="*/ 42 h 42"/>
                <a:gd name="T4" fmla="*/ 0 w 11"/>
                <a:gd name="T5" fmla="*/ 0 h 42"/>
                <a:gd name="T6" fmla="*/ 10 w 11"/>
                <a:gd name="T7" fmla="*/ 0 h 42"/>
                <a:gd name="T8" fmla="*/ 11 w 11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2">
                  <a:moveTo>
                    <a:pt x="11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0"/>
            <p:cNvSpPr>
              <a:spLocks/>
            </p:cNvSpPr>
            <p:nvPr/>
          </p:nvSpPr>
          <p:spPr bwMode="auto">
            <a:xfrm>
              <a:off x="6132514" y="5019675"/>
              <a:ext cx="15875" cy="49213"/>
            </a:xfrm>
            <a:custGeom>
              <a:avLst/>
              <a:gdLst>
                <a:gd name="T0" fmla="*/ 10 w 10"/>
                <a:gd name="T1" fmla="*/ 31 h 31"/>
                <a:gd name="T2" fmla="*/ 0 w 10"/>
                <a:gd name="T3" fmla="*/ 31 h 31"/>
                <a:gd name="T4" fmla="*/ 0 w 10"/>
                <a:gd name="T5" fmla="*/ 7 h 31"/>
                <a:gd name="T6" fmla="*/ 10 w 10"/>
                <a:gd name="T7" fmla="*/ 0 h 31"/>
                <a:gd name="T8" fmla="*/ 10 w 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10" y="31"/>
                  </a:moveTo>
                  <a:lnTo>
                    <a:pt x="0" y="31"/>
                  </a:lnTo>
                  <a:lnTo>
                    <a:pt x="0" y="7"/>
                  </a:lnTo>
                  <a:lnTo>
                    <a:pt x="10" y="0"/>
                  </a:lnTo>
                  <a:lnTo>
                    <a:pt x="1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1"/>
            <p:cNvSpPr>
              <a:spLocks/>
            </p:cNvSpPr>
            <p:nvPr/>
          </p:nvSpPr>
          <p:spPr bwMode="auto">
            <a:xfrm>
              <a:off x="5734051" y="4908550"/>
              <a:ext cx="28575" cy="128588"/>
            </a:xfrm>
            <a:custGeom>
              <a:avLst/>
              <a:gdLst>
                <a:gd name="T0" fmla="*/ 18 w 18"/>
                <a:gd name="T1" fmla="*/ 81 h 81"/>
                <a:gd name="T2" fmla="*/ 6 w 18"/>
                <a:gd name="T3" fmla="*/ 81 h 81"/>
                <a:gd name="T4" fmla="*/ 0 w 18"/>
                <a:gd name="T5" fmla="*/ 27 h 81"/>
                <a:gd name="T6" fmla="*/ 6 w 18"/>
                <a:gd name="T7" fmla="*/ 0 h 81"/>
                <a:gd name="T8" fmla="*/ 18 w 18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1">
                  <a:moveTo>
                    <a:pt x="18" y="81"/>
                  </a:moveTo>
                  <a:lnTo>
                    <a:pt x="6" y="81"/>
                  </a:lnTo>
                  <a:lnTo>
                    <a:pt x="0" y="27"/>
                  </a:lnTo>
                  <a:lnTo>
                    <a:pt x="6" y="0"/>
                  </a:lnTo>
                  <a:lnTo>
                    <a:pt x="18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52"/>
            <p:cNvSpPr>
              <a:spLocks/>
            </p:cNvSpPr>
            <p:nvPr/>
          </p:nvSpPr>
          <p:spPr bwMode="auto">
            <a:xfrm>
              <a:off x="5511801" y="4867275"/>
              <a:ext cx="36513" cy="161925"/>
            </a:xfrm>
            <a:custGeom>
              <a:avLst/>
              <a:gdLst>
                <a:gd name="T0" fmla="*/ 23 w 23"/>
                <a:gd name="T1" fmla="*/ 102 h 102"/>
                <a:gd name="T2" fmla="*/ 13 w 23"/>
                <a:gd name="T3" fmla="*/ 102 h 102"/>
                <a:gd name="T4" fmla="*/ 0 w 23"/>
                <a:gd name="T5" fmla="*/ 19 h 102"/>
                <a:gd name="T6" fmla="*/ 8 w 23"/>
                <a:gd name="T7" fmla="*/ 0 h 102"/>
                <a:gd name="T8" fmla="*/ 23 w 23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2">
                  <a:moveTo>
                    <a:pt x="23" y="102"/>
                  </a:moveTo>
                  <a:lnTo>
                    <a:pt x="13" y="102"/>
                  </a:lnTo>
                  <a:lnTo>
                    <a:pt x="0" y="19"/>
                  </a:lnTo>
                  <a:lnTo>
                    <a:pt x="8" y="0"/>
                  </a:lnTo>
                  <a:lnTo>
                    <a:pt x="23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3"/>
            <p:cNvSpPr>
              <a:spLocks/>
            </p:cNvSpPr>
            <p:nvPr/>
          </p:nvSpPr>
          <p:spPr bwMode="auto">
            <a:xfrm>
              <a:off x="5319714" y="4830763"/>
              <a:ext cx="41275" cy="117475"/>
            </a:xfrm>
            <a:custGeom>
              <a:avLst/>
              <a:gdLst>
                <a:gd name="T0" fmla="*/ 12 w 22"/>
                <a:gd name="T1" fmla="*/ 63 h 63"/>
                <a:gd name="T2" fmla="*/ 0 w 22"/>
                <a:gd name="T3" fmla="*/ 25 h 63"/>
                <a:gd name="T4" fmla="*/ 2 w 22"/>
                <a:gd name="T5" fmla="*/ 0 h 63"/>
                <a:gd name="T6" fmla="*/ 22 w 22"/>
                <a:gd name="T7" fmla="*/ 63 h 63"/>
                <a:gd name="T8" fmla="*/ 12 w 2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3">
                  <a:moveTo>
                    <a:pt x="12" y="63"/>
                  </a:moveTo>
                  <a:cubicBezTo>
                    <a:pt x="12" y="63"/>
                    <a:pt x="0" y="25"/>
                    <a:pt x="0" y="2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2" y="63"/>
                    <a:pt x="22" y="63"/>
                    <a:pt x="22" y="63"/>
                  </a:cubicBezTo>
                  <a:lnTo>
                    <a:pt x="12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4"/>
            <p:cNvSpPr>
              <a:spLocks/>
            </p:cNvSpPr>
            <p:nvPr/>
          </p:nvSpPr>
          <p:spPr bwMode="auto">
            <a:xfrm>
              <a:off x="5357814" y="4995863"/>
              <a:ext cx="19050" cy="17463"/>
            </a:xfrm>
            <a:custGeom>
              <a:avLst/>
              <a:gdLst>
                <a:gd name="T0" fmla="*/ 10 w 12"/>
                <a:gd name="T1" fmla="*/ 0 h 11"/>
                <a:gd name="T2" fmla="*/ 12 w 12"/>
                <a:gd name="T3" fmla="*/ 8 h 11"/>
                <a:gd name="T4" fmla="*/ 2 w 12"/>
                <a:gd name="T5" fmla="*/ 11 h 11"/>
                <a:gd name="T6" fmla="*/ 0 w 12"/>
                <a:gd name="T7" fmla="*/ 0 h 11"/>
                <a:gd name="T8" fmla="*/ 10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lnTo>
                    <a:pt x="12" y="8"/>
                  </a:lnTo>
                  <a:lnTo>
                    <a:pt x="2" y="11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5"/>
            <p:cNvSpPr>
              <a:spLocks noEditPoints="1"/>
            </p:cNvSpPr>
            <p:nvPr/>
          </p:nvSpPr>
          <p:spPr bwMode="auto">
            <a:xfrm>
              <a:off x="4721226" y="4789488"/>
              <a:ext cx="177800" cy="227013"/>
            </a:xfrm>
            <a:custGeom>
              <a:avLst/>
              <a:gdLst>
                <a:gd name="T0" fmla="*/ 69 w 112"/>
                <a:gd name="T1" fmla="*/ 53 h 143"/>
                <a:gd name="T2" fmla="*/ 46 w 112"/>
                <a:gd name="T3" fmla="*/ 52 h 143"/>
                <a:gd name="T4" fmla="*/ 51 w 112"/>
                <a:gd name="T5" fmla="*/ 1 h 143"/>
                <a:gd name="T6" fmla="*/ 12 w 112"/>
                <a:gd name="T7" fmla="*/ 2 h 143"/>
                <a:gd name="T8" fmla="*/ 0 w 112"/>
                <a:gd name="T9" fmla="*/ 142 h 143"/>
                <a:gd name="T10" fmla="*/ 37 w 112"/>
                <a:gd name="T11" fmla="*/ 143 h 143"/>
                <a:gd name="T12" fmla="*/ 41 w 112"/>
                <a:gd name="T13" fmla="*/ 89 h 143"/>
                <a:gd name="T14" fmla="*/ 63 w 112"/>
                <a:gd name="T15" fmla="*/ 89 h 143"/>
                <a:gd name="T16" fmla="*/ 63 w 112"/>
                <a:gd name="T17" fmla="*/ 138 h 143"/>
                <a:gd name="T18" fmla="*/ 103 w 112"/>
                <a:gd name="T19" fmla="*/ 142 h 143"/>
                <a:gd name="T20" fmla="*/ 112 w 112"/>
                <a:gd name="T21" fmla="*/ 2 h 143"/>
                <a:gd name="T22" fmla="*/ 75 w 112"/>
                <a:gd name="T23" fmla="*/ 0 h 143"/>
                <a:gd name="T24" fmla="*/ 69 w 112"/>
                <a:gd name="T25" fmla="*/ 53 h 143"/>
                <a:gd name="T26" fmla="*/ 105 w 112"/>
                <a:gd name="T27" fmla="*/ 8 h 143"/>
                <a:gd name="T28" fmla="*/ 96 w 112"/>
                <a:gd name="T29" fmla="*/ 135 h 143"/>
                <a:gd name="T30" fmla="*/ 69 w 112"/>
                <a:gd name="T31" fmla="*/ 133 h 143"/>
                <a:gd name="T32" fmla="*/ 69 w 112"/>
                <a:gd name="T33" fmla="*/ 82 h 143"/>
                <a:gd name="T34" fmla="*/ 34 w 112"/>
                <a:gd name="T35" fmla="*/ 83 h 143"/>
                <a:gd name="T36" fmla="*/ 31 w 112"/>
                <a:gd name="T37" fmla="*/ 136 h 143"/>
                <a:gd name="T38" fmla="*/ 7 w 112"/>
                <a:gd name="T39" fmla="*/ 136 h 143"/>
                <a:gd name="T40" fmla="*/ 18 w 112"/>
                <a:gd name="T41" fmla="*/ 8 h 143"/>
                <a:gd name="T42" fmla="*/ 44 w 112"/>
                <a:gd name="T43" fmla="*/ 8 h 143"/>
                <a:gd name="T44" fmla="*/ 39 w 112"/>
                <a:gd name="T45" fmla="*/ 58 h 143"/>
                <a:gd name="T46" fmla="*/ 75 w 112"/>
                <a:gd name="T47" fmla="*/ 60 h 143"/>
                <a:gd name="T48" fmla="*/ 81 w 112"/>
                <a:gd name="T49" fmla="*/ 7 h 143"/>
                <a:gd name="T50" fmla="*/ 105 w 112"/>
                <a:gd name="T51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2" h="143">
                  <a:moveTo>
                    <a:pt x="69" y="53"/>
                  </a:moveTo>
                  <a:lnTo>
                    <a:pt x="46" y="52"/>
                  </a:lnTo>
                  <a:lnTo>
                    <a:pt x="51" y="1"/>
                  </a:lnTo>
                  <a:lnTo>
                    <a:pt x="12" y="2"/>
                  </a:lnTo>
                  <a:lnTo>
                    <a:pt x="0" y="142"/>
                  </a:lnTo>
                  <a:lnTo>
                    <a:pt x="37" y="143"/>
                  </a:lnTo>
                  <a:lnTo>
                    <a:pt x="41" y="89"/>
                  </a:lnTo>
                  <a:lnTo>
                    <a:pt x="63" y="89"/>
                  </a:lnTo>
                  <a:lnTo>
                    <a:pt x="63" y="138"/>
                  </a:lnTo>
                  <a:lnTo>
                    <a:pt x="103" y="142"/>
                  </a:lnTo>
                  <a:lnTo>
                    <a:pt x="112" y="2"/>
                  </a:lnTo>
                  <a:lnTo>
                    <a:pt x="75" y="0"/>
                  </a:lnTo>
                  <a:lnTo>
                    <a:pt x="69" y="53"/>
                  </a:lnTo>
                  <a:close/>
                  <a:moveTo>
                    <a:pt x="105" y="8"/>
                  </a:moveTo>
                  <a:lnTo>
                    <a:pt x="96" y="135"/>
                  </a:lnTo>
                  <a:lnTo>
                    <a:pt x="69" y="133"/>
                  </a:lnTo>
                  <a:lnTo>
                    <a:pt x="69" y="82"/>
                  </a:lnTo>
                  <a:lnTo>
                    <a:pt x="34" y="83"/>
                  </a:lnTo>
                  <a:lnTo>
                    <a:pt x="31" y="136"/>
                  </a:lnTo>
                  <a:lnTo>
                    <a:pt x="7" y="136"/>
                  </a:lnTo>
                  <a:lnTo>
                    <a:pt x="18" y="8"/>
                  </a:lnTo>
                  <a:lnTo>
                    <a:pt x="44" y="8"/>
                  </a:lnTo>
                  <a:lnTo>
                    <a:pt x="39" y="58"/>
                  </a:lnTo>
                  <a:lnTo>
                    <a:pt x="75" y="60"/>
                  </a:lnTo>
                  <a:lnTo>
                    <a:pt x="81" y="7"/>
                  </a:lnTo>
                  <a:lnTo>
                    <a:pt x="10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6"/>
            <p:cNvSpPr>
              <a:spLocks noEditPoints="1"/>
            </p:cNvSpPr>
            <p:nvPr/>
          </p:nvSpPr>
          <p:spPr bwMode="auto">
            <a:xfrm>
              <a:off x="4902201" y="4784725"/>
              <a:ext cx="173038" cy="222250"/>
            </a:xfrm>
            <a:custGeom>
              <a:avLst/>
              <a:gdLst>
                <a:gd name="T0" fmla="*/ 43 w 109"/>
                <a:gd name="T1" fmla="*/ 0 h 140"/>
                <a:gd name="T2" fmla="*/ 10 w 109"/>
                <a:gd name="T3" fmla="*/ 23 h 140"/>
                <a:gd name="T4" fmla="*/ 0 w 109"/>
                <a:gd name="T5" fmla="*/ 121 h 140"/>
                <a:gd name="T6" fmla="*/ 27 w 109"/>
                <a:gd name="T7" fmla="*/ 140 h 140"/>
                <a:gd name="T8" fmla="*/ 65 w 109"/>
                <a:gd name="T9" fmla="*/ 140 h 140"/>
                <a:gd name="T10" fmla="*/ 101 w 109"/>
                <a:gd name="T11" fmla="*/ 119 h 140"/>
                <a:gd name="T12" fmla="*/ 109 w 109"/>
                <a:gd name="T13" fmla="*/ 21 h 140"/>
                <a:gd name="T14" fmla="*/ 84 w 109"/>
                <a:gd name="T15" fmla="*/ 0 h 140"/>
                <a:gd name="T16" fmla="*/ 43 w 109"/>
                <a:gd name="T17" fmla="*/ 0 h 140"/>
                <a:gd name="T18" fmla="*/ 29 w 109"/>
                <a:gd name="T19" fmla="*/ 133 h 140"/>
                <a:gd name="T20" fmla="*/ 7 w 109"/>
                <a:gd name="T21" fmla="*/ 118 h 140"/>
                <a:gd name="T22" fmla="*/ 17 w 109"/>
                <a:gd name="T23" fmla="*/ 27 h 140"/>
                <a:gd name="T24" fmla="*/ 46 w 109"/>
                <a:gd name="T25" fmla="*/ 7 h 140"/>
                <a:gd name="T26" fmla="*/ 82 w 109"/>
                <a:gd name="T27" fmla="*/ 7 h 140"/>
                <a:gd name="T28" fmla="*/ 102 w 109"/>
                <a:gd name="T29" fmla="*/ 24 h 140"/>
                <a:gd name="T30" fmla="*/ 95 w 109"/>
                <a:gd name="T31" fmla="*/ 116 h 140"/>
                <a:gd name="T32" fmla="*/ 63 w 109"/>
                <a:gd name="T33" fmla="*/ 133 h 140"/>
                <a:gd name="T34" fmla="*/ 29 w 109"/>
                <a:gd name="T35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0">
                  <a:moveTo>
                    <a:pt x="43" y="0"/>
                  </a:moveTo>
                  <a:lnTo>
                    <a:pt x="10" y="23"/>
                  </a:lnTo>
                  <a:lnTo>
                    <a:pt x="0" y="121"/>
                  </a:lnTo>
                  <a:lnTo>
                    <a:pt x="27" y="140"/>
                  </a:lnTo>
                  <a:lnTo>
                    <a:pt x="65" y="140"/>
                  </a:lnTo>
                  <a:lnTo>
                    <a:pt x="101" y="119"/>
                  </a:lnTo>
                  <a:lnTo>
                    <a:pt x="109" y="21"/>
                  </a:lnTo>
                  <a:lnTo>
                    <a:pt x="84" y="0"/>
                  </a:lnTo>
                  <a:lnTo>
                    <a:pt x="43" y="0"/>
                  </a:lnTo>
                  <a:close/>
                  <a:moveTo>
                    <a:pt x="29" y="133"/>
                  </a:moveTo>
                  <a:lnTo>
                    <a:pt x="7" y="118"/>
                  </a:lnTo>
                  <a:lnTo>
                    <a:pt x="17" y="27"/>
                  </a:lnTo>
                  <a:lnTo>
                    <a:pt x="46" y="7"/>
                  </a:lnTo>
                  <a:lnTo>
                    <a:pt x="82" y="7"/>
                  </a:lnTo>
                  <a:lnTo>
                    <a:pt x="102" y="24"/>
                  </a:lnTo>
                  <a:lnTo>
                    <a:pt x="95" y="116"/>
                  </a:lnTo>
                  <a:lnTo>
                    <a:pt x="63" y="133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7"/>
            <p:cNvSpPr>
              <a:spLocks noEditPoints="1"/>
            </p:cNvSpPr>
            <p:nvPr/>
          </p:nvSpPr>
          <p:spPr bwMode="auto">
            <a:xfrm>
              <a:off x="4956176" y="4827588"/>
              <a:ext cx="66675" cy="136525"/>
            </a:xfrm>
            <a:custGeom>
              <a:avLst/>
              <a:gdLst>
                <a:gd name="T0" fmla="*/ 17 w 42"/>
                <a:gd name="T1" fmla="*/ 0 h 86"/>
                <a:gd name="T2" fmla="*/ 6 w 42"/>
                <a:gd name="T3" fmla="*/ 12 h 86"/>
                <a:gd name="T4" fmla="*/ 0 w 42"/>
                <a:gd name="T5" fmla="*/ 77 h 86"/>
                <a:gd name="T6" fmla="*/ 8 w 42"/>
                <a:gd name="T7" fmla="*/ 86 h 86"/>
                <a:gd name="T8" fmla="*/ 27 w 42"/>
                <a:gd name="T9" fmla="*/ 86 h 86"/>
                <a:gd name="T10" fmla="*/ 36 w 42"/>
                <a:gd name="T11" fmla="*/ 72 h 86"/>
                <a:gd name="T12" fmla="*/ 42 w 42"/>
                <a:gd name="T13" fmla="*/ 10 h 86"/>
                <a:gd name="T14" fmla="*/ 34 w 42"/>
                <a:gd name="T15" fmla="*/ 0 h 86"/>
                <a:gd name="T16" fmla="*/ 17 w 42"/>
                <a:gd name="T17" fmla="*/ 0 h 86"/>
                <a:gd name="T18" fmla="*/ 12 w 42"/>
                <a:gd name="T19" fmla="*/ 80 h 86"/>
                <a:gd name="T20" fmla="*/ 7 w 42"/>
                <a:gd name="T21" fmla="*/ 75 h 86"/>
                <a:gd name="T22" fmla="*/ 12 w 42"/>
                <a:gd name="T23" fmla="*/ 15 h 86"/>
                <a:gd name="T24" fmla="*/ 20 w 42"/>
                <a:gd name="T25" fmla="*/ 5 h 86"/>
                <a:gd name="T26" fmla="*/ 31 w 42"/>
                <a:gd name="T27" fmla="*/ 5 h 86"/>
                <a:gd name="T28" fmla="*/ 35 w 42"/>
                <a:gd name="T29" fmla="*/ 12 h 86"/>
                <a:gd name="T30" fmla="*/ 30 w 42"/>
                <a:gd name="T31" fmla="*/ 70 h 86"/>
                <a:gd name="T32" fmla="*/ 23 w 42"/>
                <a:gd name="T33" fmla="*/ 79 h 86"/>
                <a:gd name="T34" fmla="*/ 12 w 42"/>
                <a:gd name="T3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" h="86">
                  <a:moveTo>
                    <a:pt x="17" y="0"/>
                  </a:moveTo>
                  <a:lnTo>
                    <a:pt x="6" y="12"/>
                  </a:lnTo>
                  <a:lnTo>
                    <a:pt x="0" y="77"/>
                  </a:lnTo>
                  <a:lnTo>
                    <a:pt x="8" y="86"/>
                  </a:lnTo>
                  <a:lnTo>
                    <a:pt x="27" y="86"/>
                  </a:lnTo>
                  <a:lnTo>
                    <a:pt x="36" y="72"/>
                  </a:lnTo>
                  <a:lnTo>
                    <a:pt x="42" y="10"/>
                  </a:lnTo>
                  <a:lnTo>
                    <a:pt x="34" y="0"/>
                  </a:lnTo>
                  <a:lnTo>
                    <a:pt x="17" y="0"/>
                  </a:lnTo>
                  <a:close/>
                  <a:moveTo>
                    <a:pt x="12" y="80"/>
                  </a:moveTo>
                  <a:lnTo>
                    <a:pt x="7" y="75"/>
                  </a:lnTo>
                  <a:lnTo>
                    <a:pt x="12" y="15"/>
                  </a:lnTo>
                  <a:lnTo>
                    <a:pt x="20" y="5"/>
                  </a:lnTo>
                  <a:lnTo>
                    <a:pt x="31" y="5"/>
                  </a:lnTo>
                  <a:lnTo>
                    <a:pt x="35" y="12"/>
                  </a:lnTo>
                  <a:lnTo>
                    <a:pt x="30" y="70"/>
                  </a:lnTo>
                  <a:lnTo>
                    <a:pt x="23" y="79"/>
                  </a:lnTo>
                  <a:lnTo>
                    <a:pt x="12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8"/>
            <p:cNvSpPr>
              <a:spLocks noEditPoints="1"/>
            </p:cNvSpPr>
            <p:nvPr/>
          </p:nvSpPr>
          <p:spPr bwMode="auto">
            <a:xfrm>
              <a:off x="5091114" y="4770438"/>
              <a:ext cx="163513" cy="227013"/>
            </a:xfrm>
            <a:custGeom>
              <a:avLst/>
              <a:gdLst>
                <a:gd name="T0" fmla="*/ 42 w 103"/>
                <a:gd name="T1" fmla="*/ 106 h 143"/>
                <a:gd name="T2" fmla="*/ 53 w 103"/>
                <a:gd name="T3" fmla="*/ 2 h 143"/>
                <a:gd name="T4" fmla="*/ 10 w 103"/>
                <a:gd name="T5" fmla="*/ 0 h 143"/>
                <a:gd name="T6" fmla="*/ 0 w 103"/>
                <a:gd name="T7" fmla="*/ 140 h 143"/>
                <a:gd name="T8" fmla="*/ 98 w 103"/>
                <a:gd name="T9" fmla="*/ 143 h 143"/>
                <a:gd name="T10" fmla="*/ 103 w 103"/>
                <a:gd name="T11" fmla="*/ 106 h 143"/>
                <a:gd name="T12" fmla="*/ 42 w 103"/>
                <a:gd name="T13" fmla="*/ 106 h 143"/>
                <a:gd name="T14" fmla="*/ 7 w 103"/>
                <a:gd name="T15" fmla="*/ 134 h 143"/>
                <a:gd name="T16" fmla="*/ 16 w 103"/>
                <a:gd name="T17" fmla="*/ 7 h 143"/>
                <a:gd name="T18" fmla="*/ 46 w 103"/>
                <a:gd name="T19" fmla="*/ 7 h 143"/>
                <a:gd name="T20" fmla="*/ 36 w 103"/>
                <a:gd name="T21" fmla="*/ 112 h 143"/>
                <a:gd name="T22" fmla="*/ 95 w 103"/>
                <a:gd name="T23" fmla="*/ 113 h 143"/>
                <a:gd name="T24" fmla="*/ 92 w 103"/>
                <a:gd name="T25" fmla="*/ 137 h 143"/>
                <a:gd name="T26" fmla="*/ 7 w 103"/>
                <a:gd name="T27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43">
                  <a:moveTo>
                    <a:pt x="42" y="106"/>
                  </a:moveTo>
                  <a:lnTo>
                    <a:pt x="53" y="2"/>
                  </a:lnTo>
                  <a:lnTo>
                    <a:pt x="10" y="0"/>
                  </a:lnTo>
                  <a:lnTo>
                    <a:pt x="0" y="140"/>
                  </a:lnTo>
                  <a:lnTo>
                    <a:pt x="98" y="143"/>
                  </a:lnTo>
                  <a:lnTo>
                    <a:pt x="103" y="106"/>
                  </a:lnTo>
                  <a:lnTo>
                    <a:pt x="42" y="106"/>
                  </a:lnTo>
                  <a:close/>
                  <a:moveTo>
                    <a:pt x="7" y="134"/>
                  </a:moveTo>
                  <a:lnTo>
                    <a:pt x="16" y="7"/>
                  </a:lnTo>
                  <a:lnTo>
                    <a:pt x="46" y="7"/>
                  </a:lnTo>
                  <a:lnTo>
                    <a:pt x="36" y="112"/>
                  </a:lnTo>
                  <a:lnTo>
                    <a:pt x="95" y="113"/>
                  </a:lnTo>
                  <a:lnTo>
                    <a:pt x="92" y="137"/>
                  </a:lnTo>
                  <a:lnTo>
                    <a:pt x="7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9"/>
            <p:cNvSpPr>
              <a:spLocks noEditPoints="1"/>
            </p:cNvSpPr>
            <p:nvPr/>
          </p:nvSpPr>
          <p:spPr bwMode="auto">
            <a:xfrm>
              <a:off x="5254626" y="4776788"/>
              <a:ext cx="161925" cy="227013"/>
            </a:xfrm>
            <a:custGeom>
              <a:avLst/>
              <a:gdLst>
                <a:gd name="T0" fmla="*/ 53 w 102"/>
                <a:gd name="T1" fmla="*/ 1 h 143"/>
                <a:gd name="T2" fmla="*/ 10 w 102"/>
                <a:gd name="T3" fmla="*/ 0 h 143"/>
                <a:gd name="T4" fmla="*/ 0 w 102"/>
                <a:gd name="T5" fmla="*/ 141 h 143"/>
                <a:gd name="T6" fmla="*/ 97 w 102"/>
                <a:gd name="T7" fmla="*/ 143 h 143"/>
                <a:gd name="T8" fmla="*/ 102 w 102"/>
                <a:gd name="T9" fmla="*/ 107 h 143"/>
                <a:gd name="T10" fmla="*/ 43 w 102"/>
                <a:gd name="T11" fmla="*/ 105 h 143"/>
                <a:gd name="T12" fmla="*/ 53 w 102"/>
                <a:gd name="T13" fmla="*/ 1 h 143"/>
                <a:gd name="T14" fmla="*/ 7 w 102"/>
                <a:gd name="T15" fmla="*/ 133 h 143"/>
                <a:gd name="T16" fmla="*/ 16 w 102"/>
                <a:gd name="T17" fmla="*/ 7 h 143"/>
                <a:gd name="T18" fmla="*/ 45 w 102"/>
                <a:gd name="T19" fmla="*/ 8 h 143"/>
                <a:gd name="T20" fmla="*/ 36 w 102"/>
                <a:gd name="T21" fmla="*/ 112 h 143"/>
                <a:gd name="T22" fmla="*/ 95 w 102"/>
                <a:gd name="T23" fmla="*/ 112 h 143"/>
                <a:gd name="T24" fmla="*/ 91 w 102"/>
                <a:gd name="T25" fmla="*/ 136 h 143"/>
                <a:gd name="T26" fmla="*/ 7 w 102"/>
                <a:gd name="T27" fmla="*/ 13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43">
                  <a:moveTo>
                    <a:pt x="53" y="1"/>
                  </a:moveTo>
                  <a:lnTo>
                    <a:pt x="10" y="0"/>
                  </a:lnTo>
                  <a:lnTo>
                    <a:pt x="0" y="141"/>
                  </a:lnTo>
                  <a:lnTo>
                    <a:pt x="97" y="143"/>
                  </a:lnTo>
                  <a:lnTo>
                    <a:pt x="102" y="107"/>
                  </a:lnTo>
                  <a:lnTo>
                    <a:pt x="43" y="105"/>
                  </a:lnTo>
                  <a:lnTo>
                    <a:pt x="53" y="1"/>
                  </a:lnTo>
                  <a:close/>
                  <a:moveTo>
                    <a:pt x="7" y="133"/>
                  </a:moveTo>
                  <a:lnTo>
                    <a:pt x="16" y="7"/>
                  </a:lnTo>
                  <a:lnTo>
                    <a:pt x="45" y="8"/>
                  </a:lnTo>
                  <a:lnTo>
                    <a:pt x="36" y="112"/>
                  </a:lnTo>
                  <a:lnTo>
                    <a:pt x="95" y="112"/>
                  </a:lnTo>
                  <a:lnTo>
                    <a:pt x="91" y="136"/>
                  </a:lnTo>
                  <a:lnTo>
                    <a:pt x="7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0"/>
            <p:cNvSpPr>
              <a:spLocks noEditPoints="1"/>
            </p:cNvSpPr>
            <p:nvPr/>
          </p:nvSpPr>
          <p:spPr bwMode="auto">
            <a:xfrm>
              <a:off x="5383214" y="4778375"/>
              <a:ext cx="185738" cy="236538"/>
            </a:xfrm>
            <a:custGeom>
              <a:avLst/>
              <a:gdLst>
                <a:gd name="T0" fmla="*/ 53 w 117"/>
                <a:gd name="T1" fmla="*/ 48 h 149"/>
                <a:gd name="T2" fmla="*/ 45 w 117"/>
                <a:gd name="T3" fmla="*/ 2 h 149"/>
                <a:gd name="T4" fmla="*/ 0 w 117"/>
                <a:gd name="T5" fmla="*/ 0 h 149"/>
                <a:gd name="T6" fmla="*/ 29 w 117"/>
                <a:gd name="T7" fmla="*/ 97 h 149"/>
                <a:gd name="T8" fmla="*/ 24 w 117"/>
                <a:gd name="T9" fmla="*/ 145 h 149"/>
                <a:gd name="T10" fmla="*/ 71 w 117"/>
                <a:gd name="T11" fmla="*/ 149 h 149"/>
                <a:gd name="T12" fmla="*/ 73 w 117"/>
                <a:gd name="T13" fmla="*/ 102 h 149"/>
                <a:gd name="T14" fmla="*/ 117 w 117"/>
                <a:gd name="T15" fmla="*/ 6 h 149"/>
                <a:gd name="T16" fmla="*/ 73 w 117"/>
                <a:gd name="T17" fmla="*/ 2 h 149"/>
                <a:gd name="T18" fmla="*/ 53 w 117"/>
                <a:gd name="T19" fmla="*/ 48 h 149"/>
                <a:gd name="T20" fmla="*/ 107 w 117"/>
                <a:gd name="T21" fmla="*/ 12 h 149"/>
                <a:gd name="T22" fmla="*/ 67 w 117"/>
                <a:gd name="T23" fmla="*/ 100 h 149"/>
                <a:gd name="T24" fmla="*/ 65 w 117"/>
                <a:gd name="T25" fmla="*/ 142 h 149"/>
                <a:gd name="T26" fmla="*/ 31 w 117"/>
                <a:gd name="T27" fmla="*/ 140 h 149"/>
                <a:gd name="T28" fmla="*/ 36 w 117"/>
                <a:gd name="T29" fmla="*/ 97 h 149"/>
                <a:gd name="T30" fmla="*/ 8 w 117"/>
                <a:gd name="T31" fmla="*/ 7 h 149"/>
                <a:gd name="T32" fmla="*/ 39 w 117"/>
                <a:gd name="T33" fmla="*/ 8 h 149"/>
                <a:gd name="T34" fmla="*/ 51 w 117"/>
                <a:gd name="T35" fmla="*/ 70 h 149"/>
                <a:gd name="T36" fmla="*/ 78 w 117"/>
                <a:gd name="T37" fmla="*/ 9 h 149"/>
                <a:gd name="T38" fmla="*/ 107 w 117"/>
                <a:gd name="T39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49">
                  <a:moveTo>
                    <a:pt x="53" y="48"/>
                  </a:moveTo>
                  <a:lnTo>
                    <a:pt x="45" y="2"/>
                  </a:lnTo>
                  <a:lnTo>
                    <a:pt x="0" y="0"/>
                  </a:lnTo>
                  <a:lnTo>
                    <a:pt x="29" y="97"/>
                  </a:lnTo>
                  <a:lnTo>
                    <a:pt x="24" y="145"/>
                  </a:lnTo>
                  <a:lnTo>
                    <a:pt x="71" y="149"/>
                  </a:lnTo>
                  <a:lnTo>
                    <a:pt x="73" y="102"/>
                  </a:lnTo>
                  <a:lnTo>
                    <a:pt x="117" y="6"/>
                  </a:lnTo>
                  <a:lnTo>
                    <a:pt x="73" y="2"/>
                  </a:lnTo>
                  <a:lnTo>
                    <a:pt x="53" y="48"/>
                  </a:lnTo>
                  <a:close/>
                  <a:moveTo>
                    <a:pt x="107" y="12"/>
                  </a:moveTo>
                  <a:lnTo>
                    <a:pt x="67" y="100"/>
                  </a:lnTo>
                  <a:lnTo>
                    <a:pt x="65" y="142"/>
                  </a:lnTo>
                  <a:lnTo>
                    <a:pt x="31" y="140"/>
                  </a:lnTo>
                  <a:lnTo>
                    <a:pt x="36" y="97"/>
                  </a:lnTo>
                  <a:lnTo>
                    <a:pt x="8" y="7"/>
                  </a:lnTo>
                  <a:lnTo>
                    <a:pt x="39" y="8"/>
                  </a:lnTo>
                  <a:lnTo>
                    <a:pt x="51" y="70"/>
                  </a:lnTo>
                  <a:lnTo>
                    <a:pt x="78" y="9"/>
                  </a:lnTo>
                  <a:lnTo>
                    <a:pt x="10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1"/>
            <p:cNvSpPr>
              <a:spLocks noEditPoints="1"/>
            </p:cNvSpPr>
            <p:nvPr/>
          </p:nvSpPr>
          <p:spPr bwMode="auto">
            <a:xfrm>
              <a:off x="5576889" y="4806950"/>
              <a:ext cx="203200" cy="227013"/>
            </a:xfrm>
            <a:custGeom>
              <a:avLst/>
              <a:gdLst>
                <a:gd name="T0" fmla="*/ 81 w 128"/>
                <a:gd name="T1" fmla="*/ 41 h 143"/>
                <a:gd name="T2" fmla="*/ 71 w 128"/>
                <a:gd name="T3" fmla="*/ 0 h 143"/>
                <a:gd name="T4" fmla="*/ 49 w 128"/>
                <a:gd name="T5" fmla="*/ 0 h 143"/>
                <a:gd name="T6" fmla="*/ 40 w 128"/>
                <a:gd name="T7" fmla="*/ 34 h 143"/>
                <a:gd name="T8" fmla="*/ 39 w 128"/>
                <a:gd name="T9" fmla="*/ 1 h 143"/>
                <a:gd name="T10" fmla="*/ 0 w 128"/>
                <a:gd name="T11" fmla="*/ 2 h 143"/>
                <a:gd name="T12" fmla="*/ 8 w 128"/>
                <a:gd name="T13" fmla="*/ 139 h 143"/>
                <a:gd name="T14" fmla="*/ 34 w 128"/>
                <a:gd name="T15" fmla="*/ 140 h 143"/>
                <a:gd name="T16" fmla="*/ 53 w 128"/>
                <a:gd name="T17" fmla="*/ 102 h 143"/>
                <a:gd name="T18" fmla="*/ 63 w 128"/>
                <a:gd name="T19" fmla="*/ 141 h 143"/>
                <a:gd name="T20" fmla="*/ 90 w 128"/>
                <a:gd name="T21" fmla="*/ 143 h 143"/>
                <a:gd name="T22" fmla="*/ 128 w 128"/>
                <a:gd name="T23" fmla="*/ 3 h 143"/>
                <a:gd name="T24" fmla="*/ 92 w 128"/>
                <a:gd name="T25" fmla="*/ 3 h 143"/>
                <a:gd name="T26" fmla="*/ 81 w 128"/>
                <a:gd name="T27" fmla="*/ 41 h 143"/>
                <a:gd name="T28" fmla="*/ 120 w 128"/>
                <a:gd name="T29" fmla="*/ 9 h 143"/>
                <a:gd name="T30" fmla="*/ 85 w 128"/>
                <a:gd name="T31" fmla="*/ 136 h 143"/>
                <a:gd name="T32" fmla="*/ 69 w 128"/>
                <a:gd name="T33" fmla="*/ 136 h 143"/>
                <a:gd name="T34" fmla="*/ 55 w 128"/>
                <a:gd name="T35" fmla="*/ 83 h 143"/>
                <a:gd name="T36" fmla="*/ 30 w 128"/>
                <a:gd name="T37" fmla="*/ 133 h 143"/>
                <a:gd name="T38" fmla="*/ 14 w 128"/>
                <a:gd name="T39" fmla="*/ 133 h 143"/>
                <a:gd name="T40" fmla="*/ 7 w 128"/>
                <a:gd name="T41" fmla="*/ 9 h 143"/>
                <a:gd name="T42" fmla="*/ 33 w 128"/>
                <a:gd name="T43" fmla="*/ 8 h 143"/>
                <a:gd name="T44" fmla="*/ 36 w 128"/>
                <a:gd name="T45" fmla="*/ 56 h 143"/>
                <a:gd name="T46" fmla="*/ 41 w 128"/>
                <a:gd name="T47" fmla="*/ 56 h 143"/>
                <a:gd name="T48" fmla="*/ 55 w 128"/>
                <a:gd name="T49" fmla="*/ 7 h 143"/>
                <a:gd name="T50" fmla="*/ 67 w 128"/>
                <a:gd name="T51" fmla="*/ 7 h 143"/>
                <a:gd name="T52" fmla="*/ 80 w 128"/>
                <a:gd name="T53" fmla="*/ 66 h 143"/>
                <a:gd name="T54" fmla="*/ 97 w 128"/>
                <a:gd name="T55" fmla="*/ 9 h 143"/>
                <a:gd name="T56" fmla="*/ 120 w 128"/>
                <a:gd name="T57" fmla="*/ 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8" h="143">
                  <a:moveTo>
                    <a:pt x="81" y="41"/>
                  </a:moveTo>
                  <a:lnTo>
                    <a:pt x="71" y="0"/>
                  </a:lnTo>
                  <a:lnTo>
                    <a:pt x="49" y="0"/>
                  </a:lnTo>
                  <a:lnTo>
                    <a:pt x="40" y="34"/>
                  </a:lnTo>
                  <a:lnTo>
                    <a:pt x="39" y="1"/>
                  </a:lnTo>
                  <a:lnTo>
                    <a:pt x="0" y="2"/>
                  </a:lnTo>
                  <a:lnTo>
                    <a:pt x="8" y="139"/>
                  </a:lnTo>
                  <a:lnTo>
                    <a:pt x="34" y="140"/>
                  </a:lnTo>
                  <a:lnTo>
                    <a:pt x="53" y="102"/>
                  </a:lnTo>
                  <a:lnTo>
                    <a:pt x="63" y="141"/>
                  </a:lnTo>
                  <a:lnTo>
                    <a:pt x="90" y="143"/>
                  </a:lnTo>
                  <a:lnTo>
                    <a:pt x="128" y="3"/>
                  </a:lnTo>
                  <a:lnTo>
                    <a:pt x="92" y="3"/>
                  </a:lnTo>
                  <a:lnTo>
                    <a:pt x="81" y="41"/>
                  </a:lnTo>
                  <a:close/>
                  <a:moveTo>
                    <a:pt x="120" y="9"/>
                  </a:moveTo>
                  <a:lnTo>
                    <a:pt x="85" y="136"/>
                  </a:lnTo>
                  <a:lnTo>
                    <a:pt x="69" y="136"/>
                  </a:lnTo>
                  <a:lnTo>
                    <a:pt x="55" y="83"/>
                  </a:lnTo>
                  <a:lnTo>
                    <a:pt x="30" y="133"/>
                  </a:lnTo>
                  <a:lnTo>
                    <a:pt x="14" y="133"/>
                  </a:lnTo>
                  <a:lnTo>
                    <a:pt x="7" y="9"/>
                  </a:lnTo>
                  <a:lnTo>
                    <a:pt x="33" y="8"/>
                  </a:lnTo>
                  <a:lnTo>
                    <a:pt x="36" y="56"/>
                  </a:lnTo>
                  <a:lnTo>
                    <a:pt x="41" y="56"/>
                  </a:lnTo>
                  <a:lnTo>
                    <a:pt x="55" y="7"/>
                  </a:lnTo>
                  <a:lnTo>
                    <a:pt x="67" y="7"/>
                  </a:lnTo>
                  <a:lnTo>
                    <a:pt x="80" y="66"/>
                  </a:lnTo>
                  <a:lnTo>
                    <a:pt x="97" y="9"/>
                  </a:lnTo>
                  <a:lnTo>
                    <a:pt x="12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2"/>
            <p:cNvSpPr>
              <a:spLocks noEditPoints="1"/>
            </p:cNvSpPr>
            <p:nvPr/>
          </p:nvSpPr>
          <p:spPr bwMode="auto">
            <a:xfrm>
              <a:off x="5786439" y="4819650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29 w 110"/>
                <a:gd name="T7" fmla="*/ 140 h 140"/>
                <a:gd name="T8" fmla="*/ 73 w 110"/>
                <a:gd name="T9" fmla="*/ 139 h 140"/>
                <a:gd name="T10" fmla="*/ 106 w 110"/>
                <a:gd name="T11" fmla="*/ 119 h 140"/>
                <a:gd name="T12" fmla="*/ 110 w 110"/>
                <a:gd name="T13" fmla="*/ 20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5 h 140"/>
                <a:gd name="T20" fmla="*/ 70 w 110"/>
                <a:gd name="T21" fmla="*/ 133 h 140"/>
                <a:gd name="T22" fmla="*/ 31 w 110"/>
                <a:gd name="T23" fmla="*/ 133 h 140"/>
                <a:gd name="T24" fmla="*/ 7 w 110"/>
                <a:gd name="T25" fmla="*/ 114 h 140"/>
                <a:gd name="T26" fmla="*/ 11 w 110"/>
                <a:gd name="T27" fmla="*/ 23 h 140"/>
                <a:gd name="T28" fmla="*/ 40 w 110"/>
                <a:gd name="T29" fmla="*/ 7 h 140"/>
                <a:gd name="T30" fmla="*/ 80 w 110"/>
                <a:gd name="T31" fmla="*/ 7 h 140"/>
                <a:gd name="T32" fmla="*/ 103 w 110"/>
                <a:gd name="T33" fmla="*/ 23 h 140"/>
                <a:gd name="T34" fmla="*/ 101 w 110"/>
                <a:gd name="T35" fmla="*/ 11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29" y="140"/>
                  </a:lnTo>
                  <a:lnTo>
                    <a:pt x="73" y="139"/>
                  </a:lnTo>
                  <a:lnTo>
                    <a:pt x="106" y="119"/>
                  </a:lnTo>
                  <a:lnTo>
                    <a:pt x="110" y="20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5"/>
                  </a:moveTo>
                  <a:lnTo>
                    <a:pt x="70" y="133"/>
                  </a:lnTo>
                  <a:lnTo>
                    <a:pt x="31" y="133"/>
                  </a:lnTo>
                  <a:lnTo>
                    <a:pt x="7" y="114"/>
                  </a:lnTo>
                  <a:lnTo>
                    <a:pt x="11" y="23"/>
                  </a:lnTo>
                  <a:lnTo>
                    <a:pt x="40" y="7"/>
                  </a:lnTo>
                  <a:lnTo>
                    <a:pt x="80" y="7"/>
                  </a:lnTo>
                  <a:lnTo>
                    <a:pt x="103" y="23"/>
                  </a:lnTo>
                  <a:lnTo>
                    <a:pt x="10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3"/>
            <p:cNvSpPr>
              <a:spLocks noEditPoints="1"/>
            </p:cNvSpPr>
            <p:nvPr/>
          </p:nvSpPr>
          <p:spPr bwMode="auto">
            <a:xfrm>
              <a:off x="5842001" y="4860925"/>
              <a:ext cx="65088" cy="136525"/>
            </a:xfrm>
            <a:custGeom>
              <a:avLst/>
              <a:gdLst>
                <a:gd name="T0" fmla="*/ 12 w 41"/>
                <a:gd name="T1" fmla="*/ 0 h 86"/>
                <a:gd name="T2" fmla="*/ 2 w 41"/>
                <a:gd name="T3" fmla="*/ 9 h 86"/>
                <a:gd name="T4" fmla="*/ 0 w 41"/>
                <a:gd name="T5" fmla="*/ 73 h 86"/>
                <a:gd name="T6" fmla="*/ 10 w 41"/>
                <a:gd name="T7" fmla="*/ 86 h 86"/>
                <a:gd name="T8" fmla="*/ 27 w 41"/>
                <a:gd name="T9" fmla="*/ 86 h 86"/>
                <a:gd name="T10" fmla="*/ 39 w 41"/>
                <a:gd name="T11" fmla="*/ 77 h 86"/>
                <a:gd name="T12" fmla="*/ 41 w 41"/>
                <a:gd name="T13" fmla="*/ 11 h 86"/>
                <a:gd name="T14" fmla="*/ 35 w 41"/>
                <a:gd name="T15" fmla="*/ 0 h 86"/>
                <a:gd name="T16" fmla="*/ 12 w 41"/>
                <a:gd name="T17" fmla="*/ 0 h 86"/>
                <a:gd name="T18" fmla="*/ 32 w 41"/>
                <a:gd name="T19" fmla="*/ 73 h 86"/>
                <a:gd name="T20" fmla="*/ 25 w 41"/>
                <a:gd name="T21" fmla="*/ 80 h 86"/>
                <a:gd name="T22" fmla="*/ 13 w 41"/>
                <a:gd name="T23" fmla="*/ 80 h 86"/>
                <a:gd name="T24" fmla="*/ 6 w 41"/>
                <a:gd name="T25" fmla="*/ 71 h 86"/>
                <a:gd name="T26" fmla="*/ 9 w 41"/>
                <a:gd name="T27" fmla="*/ 13 h 86"/>
                <a:gd name="T28" fmla="*/ 15 w 41"/>
                <a:gd name="T29" fmla="*/ 7 h 86"/>
                <a:gd name="T30" fmla="*/ 31 w 41"/>
                <a:gd name="T31" fmla="*/ 7 h 86"/>
                <a:gd name="T32" fmla="*/ 34 w 41"/>
                <a:gd name="T33" fmla="*/ 13 h 86"/>
                <a:gd name="T34" fmla="*/ 32 w 41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86">
                  <a:moveTo>
                    <a:pt x="12" y="0"/>
                  </a:moveTo>
                  <a:lnTo>
                    <a:pt x="2" y="9"/>
                  </a:lnTo>
                  <a:lnTo>
                    <a:pt x="0" y="73"/>
                  </a:lnTo>
                  <a:lnTo>
                    <a:pt x="10" y="86"/>
                  </a:lnTo>
                  <a:lnTo>
                    <a:pt x="27" y="86"/>
                  </a:lnTo>
                  <a:lnTo>
                    <a:pt x="39" y="77"/>
                  </a:lnTo>
                  <a:lnTo>
                    <a:pt x="41" y="11"/>
                  </a:lnTo>
                  <a:lnTo>
                    <a:pt x="35" y="0"/>
                  </a:lnTo>
                  <a:lnTo>
                    <a:pt x="12" y="0"/>
                  </a:lnTo>
                  <a:close/>
                  <a:moveTo>
                    <a:pt x="32" y="73"/>
                  </a:moveTo>
                  <a:lnTo>
                    <a:pt x="25" y="80"/>
                  </a:lnTo>
                  <a:lnTo>
                    <a:pt x="13" y="80"/>
                  </a:lnTo>
                  <a:lnTo>
                    <a:pt x="6" y="71"/>
                  </a:lnTo>
                  <a:lnTo>
                    <a:pt x="9" y="13"/>
                  </a:lnTo>
                  <a:lnTo>
                    <a:pt x="15" y="7"/>
                  </a:lnTo>
                  <a:lnTo>
                    <a:pt x="31" y="7"/>
                  </a:lnTo>
                  <a:lnTo>
                    <a:pt x="34" y="13"/>
                  </a:lnTo>
                  <a:lnTo>
                    <a:pt x="3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4"/>
            <p:cNvSpPr>
              <a:spLocks noEditPoints="1"/>
            </p:cNvSpPr>
            <p:nvPr/>
          </p:nvSpPr>
          <p:spPr bwMode="auto">
            <a:xfrm>
              <a:off x="5994401" y="4829175"/>
              <a:ext cx="174625" cy="222250"/>
            </a:xfrm>
            <a:custGeom>
              <a:avLst/>
              <a:gdLst>
                <a:gd name="T0" fmla="*/ 39 w 110"/>
                <a:gd name="T1" fmla="*/ 0 h 140"/>
                <a:gd name="T2" fmla="*/ 6 w 110"/>
                <a:gd name="T3" fmla="*/ 20 h 140"/>
                <a:gd name="T4" fmla="*/ 0 w 110"/>
                <a:gd name="T5" fmla="*/ 117 h 140"/>
                <a:gd name="T6" fmla="*/ 30 w 110"/>
                <a:gd name="T7" fmla="*/ 140 h 140"/>
                <a:gd name="T8" fmla="*/ 73 w 110"/>
                <a:gd name="T9" fmla="*/ 139 h 140"/>
                <a:gd name="T10" fmla="*/ 108 w 110"/>
                <a:gd name="T11" fmla="*/ 119 h 140"/>
                <a:gd name="T12" fmla="*/ 110 w 110"/>
                <a:gd name="T13" fmla="*/ 21 h 140"/>
                <a:gd name="T14" fmla="*/ 82 w 110"/>
                <a:gd name="T15" fmla="*/ 1 h 140"/>
                <a:gd name="T16" fmla="*/ 39 w 110"/>
                <a:gd name="T17" fmla="*/ 0 h 140"/>
                <a:gd name="T18" fmla="*/ 101 w 110"/>
                <a:gd name="T19" fmla="*/ 116 h 140"/>
                <a:gd name="T20" fmla="*/ 72 w 110"/>
                <a:gd name="T21" fmla="*/ 133 h 140"/>
                <a:gd name="T22" fmla="*/ 32 w 110"/>
                <a:gd name="T23" fmla="*/ 133 h 140"/>
                <a:gd name="T24" fmla="*/ 7 w 110"/>
                <a:gd name="T25" fmla="*/ 113 h 140"/>
                <a:gd name="T26" fmla="*/ 12 w 110"/>
                <a:gd name="T27" fmla="*/ 23 h 140"/>
                <a:gd name="T28" fmla="*/ 41 w 110"/>
                <a:gd name="T29" fmla="*/ 7 h 140"/>
                <a:gd name="T30" fmla="*/ 80 w 110"/>
                <a:gd name="T31" fmla="*/ 7 h 140"/>
                <a:gd name="T32" fmla="*/ 104 w 110"/>
                <a:gd name="T33" fmla="*/ 23 h 140"/>
                <a:gd name="T34" fmla="*/ 101 w 110"/>
                <a:gd name="T35" fmla="*/ 1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40">
                  <a:moveTo>
                    <a:pt x="39" y="0"/>
                  </a:moveTo>
                  <a:lnTo>
                    <a:pt x="6" y="20"/>
                  </a:lnTo>
                  <a:lnTo>
                    <a:pt x="0" y="117"/>
                  </a:lnTo>
                  <a:lnTo>
                    <a:pt x="30" y="140"/>
                  </a:lnTo>
                  <a:lnTo>
                    <a:pt x="73" y="139"/>
                  </a:lnTo>
                  <a:lnTo>
                    <a:pt x="108" y="119"/>
                  </a:lnTo>
                  <a:lnTo>
                    <a:pt x="110" y="21"/>
                  </a:lnTo>
                  <a:lnTo>
                    <a:pt x="82" y="1"/>
                  </a:lnTo>
                  <a:lnTo>
                    <a:pt x="39" y="0"/>
                  </a:lnTo>
                  <a:close/>
                  <a:moveTo>
                    <a:pt x="101" y="116"/>
                  </a:moveTo>
                  <a:lnTo>
                    <a:pt x="72" y="133"/>
                  </a:lnTo>
                  <a:lnTo>
                    <a:pt x="32" y="133"/>
                  </a:lnTo>
                  <a:lnTo>
                    <a:pt x="7" y="113"/>
                  </a:lnTo>
                  <a:lnTo>
                    <a:pt x="12" y="23"/>
                  </a:lnTo>
                  <a:lnTo>
                    <a:pt x="41" y="7"/>
                  </a:lnTo>
                  <a:lnTo>
                    <a:pt x="80" y="7"/>
                  </a:lnTo>
                  <a:lnTo>
                    <a:pt x="104" y="23"/>
                  </a:lnTo>
                  <a:lnTo>
                    <a:pt x="10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5"/>
            <p:cNvSpPr>
              <a:spLocks noEditPoints="1"/>
            </p:cNvSpPr>
            <p:nvPr/>
          </p:nvSpPr>
          <p:spPr bwMode="auto">
            <a:xfrm>
              <a:off x="6048376" y="4870450"/>
              <a:ext cx="68263" cy="136525"/>
            </a:xfrm>
            <a:custGeom>
              <a:avLst/>
              <a:gdLst>
                <a:gd name="T0" fmla="*/ 14 w 43"/>
                <a:gd name="T1" fmla="*/ 0 h 86"/>
                <a:gd name="T2" fmla="*/ 4 w 43"/>
                <a:gd name="T3" fmla="*/ 9 h 86"/>
                <a:gd name="T4" fmla="*/ 0 w 43"/>
                <a:gd name="T5" fmla="*/ 73 h 86"/>
                <a:gd name="T6" fmla="*/ 12 w 43"/>
                <a:gd name="T7" fmla="*/ 86 h 86"/>
                <a:gd name="T8" fmla="*/ 29 w 43"/>
                <a:gd name="T9" fmla="*/ 86 h 86"/>
                <a:gd name="T10" fmla="*/ 40 w 43"/>
                <a:gd name="T11" fmla="*/ 77 h 86"/>
                <a:gd name="T12" fmla="*/ 43 w 43"/>
                <a:gd name="T13" fmla="*/ 11 h 86"/>
                <a:gd name="T14" fmla="*/ 36 w 43"/>
                <a:gd name="T15" fmla="*/ 0 h 86"/>
                <a:gd name="T16" fmla="*/ 14 w 43"/>
                <a:gd name="T17" fmla="*/ 0 h 86"/>
                <a:gd name="T18" fmla="*/ 34 w 43"/>
                <a:gd name="T19" fmla="*/ 73 h 86"/>
                <a:gd name="T20" fmla="*/ 27 w 43"/>
                <a:gd name="T21" fmla="*/ 80 h 86"/>
                <a:gd name="T22" fmla="*/ 16 w 43"/>
                <a:gd name="T23" fmla="*/ 80 h 86"/>
                <a:gd name="T24" fmla="*/ 7 w 43"/>
                <a:gd name="T25" fmla="*/ 71 h 86"/>
                <a:gd name="T26" fmla="*/ 10 w 43"/>
                <a:gd name="T27" fmla="*/ 12 h 86"/>
                <a:gd name="T28" fmla="*/ 17 w 43"/>
                <a:gd name="T29" fmla="*/ 7 h 86"/>
                <a:gd name="T30" fmla="*/ 33 w 43"/>
                <a:gd name="T31" fmla="*/ 7 h 86"/>
                <a:gd name="T32" fmla="*/ 36 w 43"/>
                <a:gd name="T33" fmla="*/ 12 h 86"/>
                <a:gd name="T34" fmla="*/ 34 w 43"/>
                <a:gd name="T35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86">
                  <a:moveTo>
                    <a:pt x="14" y="0"/>
                  </a:moveTo>
                  <a:lnTo>
                    <a:pt x="4" y="9"/>
                  </a:lnTo>
                  <a:lnTo>
                    <a:pt x="0" y="73"/>
                  </a:lnTo>
                  <a:lnTo>
                    <a:pt x="12" y="86"/>
                  </a:lnTo>
                  <a:lnTo>
                    <a:pt x="29" y="86"/>
                  </a:lnTo>
                  <a:lnTo>
                    <a:pt x="40" y="77"/>
                  </a:lnTo>
                  <a:lnTo>
                    <a:pt x="43" y="11"/>
                  </a:lnTo>
                  <a:lnTo>
                    <a:pt x="36" y="0"/>
                  </a:lnTo>
                  <a:lnTo>
                    <a:pt x="14" y="0"/>
                  </a:lnTo>
                  <a:close/>
                  <a:moveTo>
                    <a:pt x="34" y="73"/>
                  </a:moveTo>
                  <a:lnTo>
                    <a:pt x="27" y="80"/>
                  </a:lnTo>
                  <a:lnTo>
                    <a:pt x="16" y="80"/>
                  </a:lnTo>
                  <a:lnTo>
                    <a:pt x="7" y="71"/>
                  </a:lnTo>
                  <a:lnTo>
                    <a:pt x="10" y="12"/>
                  </a:lnTo>
                  <a:lnTo>
                    <a:pt x="17" y="7"/>
                  </a:lnTo>
                  <a:lnTo>
                    <a:pt x="33" y="7"/>
                  </a:lnTo>
                  <a:lnTo>
                    <a:pt x="36" y="12"/>
                  </a:lnTo>
                  <a:lnTo>
                    <a:pt x="3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66"/>
            <p:cNvSpPr>
              <a:spLocks noEditPoints="1"/>
            </p:cNvSpPr>
            <p:nvPr/>
          </p:nvSpPr>
          <p:spPr bwMode="auto">
            <a:xfrm>
              <a:off x="6196014" y="4806950"/>
              <a:ext cx="182563" cy="228600"/>
            </a:xfrm>
            <a:custGeom>
              <a:avLst/>
              <a:gdLst>
                <a:gd name="T0" fmla="*/ 81 w 115"/>
                <a:gd name="T1" fmla="*/ 0 h 144"/>
                <a:gd name="T2" fmla="*/ 7 w 115"/>
                <a:gd name="T3" fmla="*/ 1 h 144"/>
                <a:gd name="T4" fmla="*/ 0 w 115"/>
                <a:gd name="T5" fmla="*/ 141 h 144"/>
                <a:gd name="T6" fmla="*/ 77 w 115"/>
                <a:gd name="T7" fmla="*/ 144 h 144"/>
                <a:gd name="T8" fmla="*/ 111 w 115"/>
                <a:gd name="T9" fmla="*/ 119 h 144"/>
                <a:gd name="T10" fmla="*/ 115 w 115"/>
                <a:gd name="T11" fmla="*/ 21 h 144"/>
                <a:gd name="T12" fmla="*/ 81 w 115"/>
                <a:gd name="T13" fmla="*/ 0 h 144"/>
                <a:gd name="T14" fmla="*/ 105 w 115"/>
                <a:gd name="T15" fmla="*/ 116 h 144"/>
                <a:gd name="T16" fmla="*/ 74 w 115"/>
                <a:gd name="T17" fmla="*/ 137 h 144"/>
                <a:gd name="T18" fmla="*/ 7 w 115"/>
                <a:gd name="T19" fmla="*/ 134 h 144"/>
                <a:gd name="T20" fmla="*/ 13 w 115"/>
                <a:gd name="T21" fmla="*/ 8 h 144"/>
                <a:gd name="T22" fmla="*/ 80 w 115"/>
                <a:gd name="T23" fmla="*/ 7 h 144"/>
                <a:gd name="T24" fmla="*/ 108 w 115"/>
                <a:gd name="T25" fmla="*/ 24 h 144"/>
                <a:gd name="T26" fmla="*/ 105 w 115"/>
                <a:gd name="T27" fmla="*/ 11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44">
                  <a:moveTo>
                    <a:pt x="81" y="0"/>
                  </a:moveTo>
                  <a:lnTo>
                    <a:pt x="7" y="1"/>
                  </a:lnTo>
                  <a:lnTo>
                    <a:pt x="0" y="141"/>
                  </a:lnTo>
                  <a:lnTo>
                    <a:pt x="77" y="144"/>
                  </a:lnTo>
                  <a:lnTo>
                    <a:pt x="111" y="119"/>
                  </a:lnTo>
                  <a:lnTo>
                    <a:pt x="115" y="21"/>
                  </a:lnTo>
                  <a:lnTo>
                    <a:pt x="81" y="0"/>
                  </a:lnTo>
                  <a:close/>
                  <a:moveTo>
                    <a:pt x="105" y="116"/>
                  </a:moveTo>
                  <a:lnTo>
                    <a:pt x="74" y="137"/>
                  </a:lnTo>
                  <a:lnTo>
                    <a:pt x="7" y="134"/>
                  </a:lnTo>
                  <a:lnTo>
                    <a:pt x="13" y="8"/>
                  </a:lnTo>
                  <a:lnTo>
                    <a:pt x="80" y="7"/>
                  </a:lnTo>
                  <a:lnTo>
                    <a:pt x="108" y="24"/>
                  </a:lnTo>
                  <a:lnTo>
                    <a:pt x="105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67"/>
            <p:cNvSpPr>
              <a:spLocks noEditPoints="1"/>
            </p:cNvSpPr>
            <p:nvPr/>
          </p:nvSpPr>
          <p:spPr bwMode="auto">
            <a:xfrm>
              <a:off x="6251576" y="4851400"/>
              <a:ext cx="69850" cy="141288"/>
            </a:xfrm>
            <a:custGeom>
              <a:avLst/>
              <a:gdLst>
                <a:gd name="T0" fmla="*/ 5 w 44"/>
                <a:gd name="T1" fmla="*/ 0 h 89"/>
                <a:gd name="T2" fmla="*/ 0 w 44"/>
                <a:gd name="T3" fmla="*/ 86 h 89"/>
                <a:gd name="T4" fmla="*/ 30 w 44"/>
                <a:gd name="T5" fmla="*/ 89 h 89"/>
                <a:gd name="T6" fmla="*/ 41 w 44"/>
                <a:gd name="T7" fmla="*/ 76 h 89"/>
                <a:gd name="T8" fmla="*/ 44 w 44"/>
                <a:gd name="T9" fmla="*/ 9 h 89"/>
                <a:gd name="T10" fmla="*/ 34 w 44"/>
                <a:gd name="T11" fmla="*/ 0 h 89"/>
                <a:gd name="T12" fmla="*/ 5 w 44"/>
                <a:gd name="T13" fmla="*/ 0 h 89"/>
                <a:gd name="T14" fmla="*/ 7 w 44"/>
                <a:gd name="T15" fmla="*/ 81 h 89"/>
                <a:gd name="T16" fmla="*/ 12 w 44"/>
                <a:gd name="T17" fmla="*/ 7 h 89"/>
                <a:gd name="T18" fmla="*/ 31 w 44"/>
                <a:gd name="T19" fmla="*/ 7 h 89"/>
                <a:gd name="T20" fmla="*/ 38 w 44"/>
                <a:gd name="T21" fmla="*/ 13 h 89"/>
                <a:gd name="T22" fmla="*/ 34 w 44"/>
                <a:gd name="T23" fmla="*/ 74 h 89"/>
                <a:gd name="T24" fmla="*/ 28 w 44"/>
                <a:gd name="T25" fmla="*/ 82 h 89"/>
                <a:gd name="T26" fmla="*/ 7 w 44"/>
                <a:gd name="T27" fmla="*/ 8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89">
                  <a:moveTo>
                    <a:pt x="5" y="0"/>
                  </a:moveTo>
                  <a:lnTo>
                    <a:pt x="0" y="86"/>
                  </a:lnTo>
                  <a:lnTo>
                    <a:pt x="30" y="89"/>
                  </a:lnTo>
                  <a:lnTo>
                    <a:pt x="41" y="76"/>
                  </a:lnTo>
                  <a:lnTo>
                    <a:pt x="44" y="9"/>
                  </a:lnTo>
                  <a:lnTo>
                    <a:pt x="34" y="0"/>
                  </a:lnTo>
                  <a:lnTo>
                    <a:pt x="5" y="0"/>
                  </a:lnTo>
                  <a:close/>
                  <a:moveTo>
                    <a:pt x="7" y="81"/>
                  </a:moveTo>
                  <a:lnTo>
                    <a:pt x="12" y="7"/>
                  </a:lnTo>
                  <a:lnTo>
                    <a:pt x="31" y="7"/>
                  </a:lnTo>
                  <a:lnTo>
                    <a:pt x="38" y="13"/>
                  </a:lnTo>
                  <a:lnTo>
                    <a:pt x="34" y="74"/>
                  </a:lnTo>
                  <a:lnTo>
                    <a:pt x="28" y="82"/>
                  </a:lnTo>
                  <a:lnTo>
                    <a:pt x="7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8"/>
            <p:cNvSpPr>
              <a:spLocks/>
            </p:cNvSpPr>
            <p:nvPr/>
          </p:nvSpPr>
          <p:spPr bwMode="auto">
            <a:xfrm>
              <a:off x="5253039" y="5094288"/>
              <a:ext cx="928688" cy="215900"/>
            </a:xfrm>
            <a:custGeom>
              <a:avLst/>
              <a:gdLst>
                <a:gd name="T0" fmla="*/ 228 w 505"/>
                <a:gd name="T1" fmla="*/ 6 h 116"/>
                <a:gd name="T2" fmla="*/ 90 w 505"/>
                <a:gd name="T3" fmla="*/ 16 h 116"/>
                <a:gd name="T4" fmla="*/ 0 w 505"/>
                <a:gd name="T5" fmla="*/ 52 h 116"/>
                <a:gd name="T6" fmla="*/ 15 w 505"/>
                <a:gd name="T7" fmla="*/ 55 h 116"/>
                <a:gd name="T8" fmla="*/ 55 w 505"/>
                <a:gd name="T9" fmla="*/ 38 h 116"/>
                <a:gd name="T10" fmla="*/ 172 w 505"/>
                <a:gd name="T11" fmla="*/ 15 h 116"/>
                <a:gd name="T12" fmla="*/ 307 w 505"/>
                <a:gd name="T13" fmla="*/ 28 h 116"/>
                <a:gd name="T14" fmla="*/ 416 w 505"/>
                <a:gd name="T15" fmla="*/ 67 h 116"/>
                <a:gd name="T16" fmla="*/ 464 w 505"/>
                <a:gd name="T17" fmla="*/ 94 h 116"/>
                <a:gd name="T18" fmla="*/ 484 w 505"/>
                <a:gd name="T19" fmla="*/ 110 h 116"/>
                <a:gd name="T20" fmla="*/ 504 w 505"/>
                <a:gd name="T21" fmla="*/ 116 h 116"/>
                <a:gd name="T22" fmla="*/ 505 w 505"/>
                <a:gd name="T23" fmla="*/ 104 h 116"/>
                <a:gd name="T24" fmla="*/ 228 w 505"/>
                <a:gd name="T25" fmla="*/ 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5" h="116">
                  <a:moveTo>
                    <a:pt x="228" y="6"/>
                  </a:moveTo>
                  <a:cubicBezTo>
                    <a:pt x="143" y="0"/>
                    <a:pt x="132" y="7"/>
                    <a:pt x="90" y="16"/>
                  </a:cubicBezTo>
                  <a:cubicBezTo>
                    <a:pt x="68" y="20"/>
                    <a:pt x="32" y="36"/>
                    <a:pt x="0" y="52"/>
                  </a:cubicBezTo>
                  <a:cubicBezTo>
                    <a:pt x="5" y="53"/>
                    <a:pt x="10" y="54"/>
                    <a:pt x="15" y="55"/>
                  </a:cubicBezTo>
                  <a:cubicBezTo>
                    <a:pt x="30" y="47"/>
                    <a:pt x="44" y="40"/>
                    <a:pt x="55" y="38"/>
                  </a:cubicBezTo>
                  <a:cubicBezTo>
                    <a:pt x="81" y="34"/>
                    <a:pt x="131" y="15"/>
                    <a:pt x="172" y="15"/>
                  </a:cubicBezTo>
                  <a:cubicBezTo>
                    <a:pt x="212" y="15"/>
                    <a:pt x="295" y="25"/>
                    <a:pt x="307" y="28"/>
                  </a:cubicBezTo>
                  <a:cubicBezTo>
                    <a:pt x="319" y="31"/>
                    <a:pt x="388" y="52"/>
                    <a:pt x="416" y="67"/>
                  </a:cubicBezTo>
                  <a:cubicBezTo>
                    <a:pt x="443" y="83"/>
                    <a:pt x="458" y="86"/>
                    <a:pt x="464" y="94"/>
                  </a:cubicBezTo>
                  <a:cubicBezTo>
                    <a:pt x="469" y="101"/>
                    <a:pt x="484" y="110"/>
                    <a:pt x="484" y="110"/>
                  </a:cubicBezTo>
                  <a:cubicBezTo>
                    <a:pt x="504" y="116"/>
                    <a:pt x="504" y="116"/>
                    <a:pt x="504" y="116"/>
                  </a:cubicBezTo>
                  <a:cubicBezTo>
                    <a:pt x="505" y="104"/>
                    <a:pt x="505" y="104"/>
                    <a:pt x="505" y="104"/>
                  </a:cubicBezTo>
                  <a:cubicBezTo>
                    <a:pt x="381" y="19"/>
                    <a:pt x="312" y="13"/>
                    <a:pt x="22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9"/>
            <p:cNvSpPr>
              <a:spLocks/>
            </p:cNvSpPr>
            <p:nvPr/>
          </p:nvSpPr>
          <p:spPr bwMode="auto">
            <a:xfrm>
              <a:off x="5253039" y="5197475"/>
              <a:ext cx="266700" cy="77788"/>
            </a:xfrm>
            <a:custGeom>
              <a:avLst/>
              <a:gdLst>
                <a:gd name="T0" fmla="*/ 16 w 145"/>
                <a:gd name="T1" fmla="*/ 11 h 42"/>
                <a:gd name="T2" fmla="*/ 138 w 145"/>
                <a:gd name="T3" fmla="*/ 41 h 42"/>
                <a:gd name="T4" fmla="*/ 74 w 145"/>
                <a:gd name="T5" fmla="*/ 13 h 42"/>
                <a:gd name="T6" fmla="*/ 15 w 145"/>
                <a:gd name="T7" fmla="*/ 0 h 42"/>
                <a:gd name="T8" fmla="*/ 0 w 145"/>
                <a:gd name="T9" fmla="*/ 7 h 42"/>
                <a:gd name="T10" fmla="*/ 16 w 145"/>
                <a:gd name="T1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42">
                  <a:moveTo>
                    <a:pt x="16" y="11"/>
                  </a:moveTo>
                  <a:cubicBezTo>
                    <a:pt x="76" y="24"/>
                    <a:pt x="130" y="39"/>
                    <a:pt x="138" y="41"/>
                  </a:cubicBezTo>
                  <a:cubicBezTo>
                    <a:pt x="145" y="42"/>
                    <a:pt x="95" y="18"/>
                    <a:pt x="74" y="13"/>
                  </a:cubicBezTo>
                  <a:cubicBezTo>
                    <a:pt x="53" y="7"/>
                    <a:pt x="33" y="3"/>
                    <a:pt x="15" y="0"/>
                  </a:cubicBezTo>
                  <a:cubicBezTo>
                    <a:pt x="10" y="2"/>
                    <a:pt x="5" y="5"/>
                    <a:pt x="0" y="7"/>
                  </a:cubicBezTo>
                  <a:cubicBezTo>
                    <a:pt x="5" y="8"/>
                    <a:pt x="10" y="9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0"/>
            <p:cNvSpPr>
              <a:spLocks/>
            </p:cNvSpPr>
            <p:nvPr/>
          </p:nvSpPr>
          <p:spPr bwMode="auto">
            <a:xfrm>
              <a:off x="4799014" y="5170488"/>
              <a:ext cx="454025" cy="93663"/>
            </a:xfrm>
            <a:custGeom>
              <a:avLst/>
              <a:gdLst>
                <a:gd name="T0" fmla="*/ 89 w 246"/>
                <a:gd name="T1" fmla="*/ 14 h 50"/>
                <a:gd name="T2" fmla="*/ 0 w 246"/>
                <a:gd name="T3" fmla="*/ 50 h 50"/>
                <a:gd name="T4" fmla="*/ 106 w 246"/>
                <a:gd name="T5" fmla="*/ 23 h 50"/>
                <a:gd name="T6" fmla="*/ 230 w 246"/>
                <a:gd name="T7" fmla="*/ 19 h 50"/>
                <a:gd name="T8" fmla="*/ 246 w 246"/>
                <a:gd name="T9" fmla="*/ 11 h 50"/>
                <a:gd name="T10" fmla="*/ 89 w 246"/>
                <a:gd name="T11" fmla="*/ 1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50">
                  <a:moveTo>
                    <a:pt x="89" y="14"/>
                  </a:moveTo>
                  <a:cubicBezTo>
                    <a:pt x="18" y="28"/>
                    <a:pt x="0" y="50"/>
                    <a:pt x="0" y="50"/>
                  </a:cubicBezTo>
                  <a:cubicBezTo>
                    <a:pt x="0" y="50"/>
                    <a:pt x="22" y="27"/>
                    <a:pt x="106" y="23"/>
                  </a:cubicBezTo>
                  <a:cubicBezTo>
                    <a:pt x="172" y="19"/>
                    <a:pt x="194" y="14"/>
                    <a:pt x="230" y="19"/>
                  </a:cubicBezTo>
                  <a:cubicBezTo>
                    <a:pt x="235" y="16"/>
                    <a:pt x="240" y="14"/>
                    <a:pt x="246" y="11"/>
                  </a:cubicBezTo>
                  <a:cubicBezTo>
                    <a:pt x="178" y="0"/>
                    <a:pt x="135" y="5"/>
                    <a:pt x="8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1"/>
            <p:cNvSpPr>
              <a:spLocks/>
            </p:cNvSpPr>
            <p:nvPr/>
          </p:nvSpPr>
          <p:spPr bwMode="auto">
            <a:xfrm>
              <a:off x="5222876" y="5191125"/>
              <a:ext cx="57150" cy="19050"/>
            </a:xfrm>
            <a:custGeom>
              <a:avLst/>
              <a:gdLst>
                <a:gd name="T0" fmla="*/ 0 w 31"/>
                <a:gd name="T1" fmla="*/ 8 h 10"/>
                <a:gd name="T2" fmla="*/ 16 w 31"/>
                <a:gd name="T3" fmla="*/ 10 h 10"/>
                <a:gd name="T4" fmla="*/ 31 w 31"/>
                <a:gd name="T5" fmla="*/ 3 h 10"/>
                <a:gd name="T6" fmla="*/ 16 w 31"/>
                <a:gd name="T7" fmla="*/ 0 h 10"/>
                <a:gd name="T8" fmla="*/ 0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0" y="8"/>
                  </a:moveTo>
                  <a:cubicBezTo>
                    <a:pt x="5" y="8"/>
                    <a:pt x="10" y="9"/>
                    <a:pt x="16" y="10"/>
                  </a:cubicBezTo>
                  <a:cubicBezTo>
                    <a:pt x="21" y="8"/>
                    <a:pt x="26" y="5"/>
                    <a:pt x="31" y="3"/>
                  </a:cubicBezTo>
                  <a:cubicBezTo>
                    <a:pt x="26" y="2"/>
                    <a:pt x="21" y="1"/>
                    <a:pt x="16" y="0"/>
                  </a:cubicBezTo>
                  <a:cubicBezTo>
                    <a:pt x="10" y="3"/>
                    <a:pt x="5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2"/>
            <p:cNvSpPr>
              <a:spLocks/>
            </p:cNvSpPr>
            <p:nvPr/>
          </p:nvSpPr>
          <p:spPr bwMode="auto">
            <a:xfrm>
              <a:off x="4546601" y="4991100"/>
              <a:ext cx="1928813" cy="263525"/>
            </a:xfrm>
            <a:custGeom>
              <a:avLst/>
              <a:gdLst>
                <a:gd name="T0" fmla="*/ 0 w 1049"/>
                <a:gd name="T1" fmla="*/ 142 h 142"/>
                <a:gd name="T2" fmla="*/ 76 w 1049"/>
                <a:gd name="T3" fmla="*/ 44 h 142"/>
                <a:gd name="T4" fmla="*/ 128 w 1049"/>
                <a:gd name="T5" fmla="*/ 13 h 142"/>
                <a:gd name="T6" fmla="*/ 188 w 1049"/>
                <a:gd name="T7" fmla="*/ 10 h 142"/>
                <a:gd name="T8" fmla="*/ 319 w 1049"/>
                <a:gd name="T9" fmla="*/ 3 h 142"/>
                <a:gd name="T10" fmla="*/ 416 w 1049"/>
                <a:gd name="T11" fmla="*/ 2 h 142"/>
                <a:gd name="T12" fmla="*/ 457 w 1049"/>
                <a:gd name="T13" fmla="*/ 4 h 142"/>
                <a:gd name="T14" fmla="*/ 516 w 1049"/>
                <a:gd name="T15" fmla="*/ 10 h 142"/>
                <a:gd name="T16" fmla="*/ 572 w 1049"/>
                <a:gd name="T17" fmla="*/ 17 h 142"/>
                <a:gd name="T18" fmla="*/ 653 w 1049"/>
                <a:gd name="T19" fmla="*/ 18 h 142"/>
                <a:gd name="T20" fmla="*/ 695 w 1049"/>
                <a:gd name="T21" fmla="*/ 27 h 142"/>
                <a:gd name="T22" fmla="*/ 736 w 1049"/>
                <a:gd name="T23" fmla="*/ 24 h 142"/>
                <a:gd name="T24" fmla="*/ 811 w 1049"/>
                <a:gd name="T25" fmla="*/ 31 h 142"/>
                <a:gd name="T26" fmla="*/ 877 w 1049"/>
                <a:gd name="T27" fmla="*/ 24 h 142"/>
                <a:gd name="T28" fmla="*/ 960 w 1049"/>
                <a:gd name="T29" fmla="*/ 46 h 142"/>
                <a:gd name="T30" fmla="*/ 1008 w 1049"/>
                <a:gd name="T31" fmla="*/ 81 h 142"/>
                <a:gd name="T32" fmla="*/ 1037 w 1049"/>
                <a:gd name="T33" fmla="*/ 115 h 142"/>
                <a:gd name="T34" fmla="*/ 1049 w 1049"/>
                <a:gd name="T35" fmla="*/ 130 h 142"/>
                <a:gd name="T36" fmla="*/ 1030 w 1049"/>
                <a:gd name="T37" fmla="*/ 125 h 142"/>
                <a:gd name="T38" fmla="*/ 1009 w 1049"/>
                <a:gd name="T39" fmla="*/ 107 h 142"/>
                <a:gd name="T40" fmla="*/ 981 w 1049"/>
                <a:gd name="T41" fmla="*/ 87 h 142"/>
                <a:gd name="T42" fmla="*/ 997 w 1049"/>
                <a:gd name="T43" fmla="*/ 113 h 142"/>
                <a:gd name="T44" fmla="*/ 984 w 1049"/>
                <a:gd name="T45" fmla="*/ 112 h 142"/>
                <a:gd name="T46" fmla="*/ 946 w 1049"/>
                <a:gd name="T47" fmla="*/ 84 h 142"/>
                <a:gd name="T48" fmla="*/ 925 w 1049"/>
                <a:gd name="T49" fmla="*/ 72 h 142"/>
                <a:gd name="T50" fmla="*/ 898 w 1049"/>
                <a:gd name="T51" fmla="*/ 65 h 142"/>
                <a:gd name="T52" fmla="*/ 845 w 1049"/>
                <a:gd name="T53" fmla="*/ 55 h 142"/>
                <a:gd name="T54" fmla="*/ 828 w 1049"/>
                <a:gd name="T55" fmla="*/ 50 h 142"/>
                <a:gd name="T56" fmla="*/ 860 w 1049"/>
                <a:gd name="T57" fmla="*/ 71 h 142"/>
                <a:gd name="T58" fmla="*/ 852 w 1049"/>
                <a:gd name="T59" fmla="*/ 81 h 142"/>
                <a:gd name="T60" fmla="*/ 766 w 1049"/>
                <a:gd name="T61" fmla="*/ 54 h 142"/>
                <a:gd name="T62" fmla="*/ 733 w 1049"/>
                <a:gd name="T63" fmla="*/ 47 h 142"/>
                <a:gd name="T64" fmla="*/ 659 w 1049"/>
                <a:gd name="T65" fmla="*/ 35 h 142"/>
                <a:gd name="T66" fmla="*/ 637 w 1049"/>
                <a:gd name="T67" fmla="*/ 39 h 142"/>
                <a:gd name="T68" fmla="*/ 683 w 1049"/>
                <a:gd name="T69" fmla="*/ 54 h 142"/>
                <a:gd name="T70" fmla="*/ 699 w 1049"/>
                <a:gd name="T71" fmla="*/ 64 h 142"/>
                <a:gd name="T72" fmla="*/ 653 w 1049"/>
                <a:gd name="T73" fmla="*/ 54 h 142"/>
                <a:gd name="T74" fmla="*/ 651 w 1049"/>
                <a:gd name="T75" fmla="*/ 62 h 142"/>
                <a:gd name="T76" fmla="*/ 674 w 1049"/>
                <a:gd name="T77" fmla="*/ 71 h 142"/>
                <a:gd name="T78" fmla="*/ 632 w 1049"/>
                <a:gd name="T79" fmla="*/ 66 h 142"/>
                <a:gd name="T80" fmla="*/ 594 w 1049"/>
                <a:gd name="T81" fmla="*/ 62 h 142"/>
                <a:gd name="T82" fmla="*/ 517 w 1049"/>
                <a:gd name="T83" fmla="*/ 42 h 142"/>
                <a:gd name="T84" fmla="*/ 490 w 1049"/>
                <a:gd name="T85" fmla="*/ 27 h 142"/>
                <a:gd name="T86" fmla="*/ 550 w 1049"/>
                <a:gd name="T87" fmla="*/ 32 h 142"/>
                <a:gd name="T88" fmla="*/ 440 w 1049"/>
                <a:gd name="T89" fmla="*/ 17 h 142"/>
                <a:gd name="T90" fmla="*/ 425 w 1049"/>
                <a:gd name="T91" fmla="*/ 32 h 142"/>
                <a:gd name="T92" fmla="*/ 472 w 1049"/>
                <a:gd name="T93" fmla="*/ 55 h 142"/>
                <a:gd name="T94" fmla="*/ 433 w 1049"/>
                <a:gd name="T95" fmla="*/ 48 h 142"/>
                <a:gd name="T96" fmla="*/ 339 w 1049"/>
                <a:gd name="T97" fmla="*/ 26 h 142"/>
                <a:gd name="T98" fmla="*/ 259 w 1049"/>
                <a:gd name="T99" fmla="*/ 22 h 142"/>
                <a:gd name="T100" fmla="*/ 215 w 1049"/>
                <a:gd name="T101" fmla="*/ 35 h 142"/>
                <a:gd name="T102" fmla="*/ 234 w 1049"/>
                <a:gd name="T103" fmla="*/ 58 h 142"/>
                <a:gd name="T104" fmla="*/ 197 w 1049"/>
                <a:gd name="T105" fmla="*/ 47 h 142"/>
                <a:gd name="T106" fmla="*/ 141 w 1049"/>
                <a:gd name="T107" fmla="*/ 31 h 142"/>
                <a:gd name="T108" fmla="*/ 151 w 1049"/>
                <a:gd name="T109" fmla="*/ 51 h 142"/>
                <a:gd name="T110" fmla="*/ 124 w 1049"/>
                <a:gd name="T111" fmla="*/ 53 h 142"/>
                <a:gd name="T112" fmla="*/ 94 w 1049"/>
                <a:gd name="T113" fmla="*/ 58 h 142"/>
                <a:gd name="T114" fmla="*/ 82 w 1049"/>
                <a:gd name="T115" fmla="*/ 84 h 142"/>
                <a:gd name="T116" fmla="*/ 0 w 1049"/>
                <a:gd name="T1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9" h="142">
                  <a:moveTo>
                    <a:pt x="0" y="142"/>
                  </a:moveTo>
                  <a:cubicBezTo>
                    <a:pt x="45" y="93"/>
                    <a:pt x="68" y="76"/>
                    <a:pt x="76" y="44"/>
                  </a:cubicBezTo>
                  <a:cubicBezTo>
                    <a:pt x="84" y="13"/>
                    <a:pt x="118" y="16"/>
                    <a:pt x="128" y="13"/>
                  </a:cubicBezTo>
                  <a:cubicBezTo>
                    <a:pt x="138" y="11"/>
                    <a:pt x="168" y="10"/>
                    <a:pt x="188" y="10"/>
                  </a:cubicBezTo>
                  <a:cubicBezTo>
                    <a:pt x="208" y="10"/>
                    <a:pt x="303" y="7"/>
                    <a:pt x="319" y="3"/>
                  </a:cubicBezTo>
                  <a:cubicBezTo>
                    <a:pt x="335" y="0"/>
                    <a:pt x="396" y="0"/>
                    <a:pt x="416" y="2"/>
                  </a:cubicBezTo>
                  <a:cubicBezTo>
                    <a:pt x="437" y="5"/>
                    <a:pt x="440" y="4"/>
                    <a:pt x="457" y="4"/>
                  </a:cubicBezTo>
                  <a:cubicBezTo>
                    <a:pt x="475" y="4"/>
                    <a:pt x="501" y="11"/>
                    <a:pt x="516" y="10"/>
                  </a:cubicBezTo>
                  <a:cubicBezTo>
                    <a:pt x="531" y="9"/>
                    <a:pt x="548" y="15"/>
                    <a:pt x="572" y="17"/>
                  </a:cubicBezTo>
                  <a:cubicBezTo>
                    <a:pt x="597" y="18"/>
                    <a:pt x="627" y="18"/>
                    <a:pt x="653" y="18"/>
                  </a:cubicBezTo>
                  <a:cubicBezTo>
                    <a:pt x="680" y="18"/>
                    <a:pt x="678" y="25"/>
                    <a:pt x="695" y="27"/>
                  </a:cubicBezTo>
                  <a:cubicBezTo>
                    <a:pt x="711" y="29"/>
                    <a:pt x="732" y="24"/>
                    <a:pt x="736" y="24"/>
                  </a:cubicBezTo>
                  <a:cubicBezTo>
                    <a:pt x="740" y="24"/>
                    <a:pt x="779" y="32"/>
                    <a:pt x="811" y="31"/>
                  </a:cubicBezTo>
                  <a:cubicBezTo>
                    <a:pt x="843" y="30"/>
                    <a:pt x="854" y="22"/>
                    <a:pt x="877" y="24"/>
                  </a:cubicBezTo>
                  <a:cubicBezTo>
                    <a:pt x="900" y="25"/>
                    <a:pt x="948" y="46"/>
                    <a:pt x="960" y="46"/>
                  </a:cubicBezTo>
                  <a:cubicBezTo>
                    <a:pt x="971" y="46"/>
                    <a:pt x="997" y="77"/>
                    <a:pt x="1008" y="81"/>
                  </a:cubicBezTo>
                  <a:cubicBezTo>
                    <a:pt x="1019" y="85"/>
                    <a:pt x="1034" y="113"/>
                    <a:pt x="1037" y="115"/>
                  </a:cubicBezTo>
                  <a:cubicBezTo>
                    <a:pt x="1040" y="117"/>
                    <a:pt x="1049" y="130"/>
                    <a:pt x="1049" y="130"/>
                  </a:cubicBezTo>
                  <a:cubicBezTo>
                    <a:pt x="1049" y="130"/>
                    <a:pt x="1037" y="130"/>
                    <a:pt x="1030" y="125"/>
                  </a:cubicBezTo>
                  <a:cubicBezTo>
                    <a:pt x="1023" y="120"/>
                    <a:pt x="1022" y="117"/>
                    <a:pt x="1009" y="107"/>
                  </a:cubicBezTo>
                  <a:cubicBezTo>
                    <a:pt x="996" y="98"/>
                    <a:pt x="978" y="82"/>
                    <a:pt x="981" y="87"/>
                  </a:cubicBezTo>
                  <a:cubicBezTo>
                    <a:pt x="983" y="92"/>
                    <a:pt x="996" y="110"/>
                    <a:pt x="997" y="113"/>
                  </a:cubicBezTo>
                  <a:cubicBezTo>
                    <a:pt x="999" y="115"/>
                    <a:pt x="992" y="123"/>
                    <a:pt x="984" y="112"/>
                  </a:cubicBezTo>
                  <a:cubicBezTo>
                    <a:pt x="976" y="100"/>
                    <a:pt x="960" y="91"/>
                    <a:pt x="946" y="84"/>
                  </a:cubicBezTo>
                  <a:cubicBezTo>
                    <a:pt x="933" y="76"/>
                    <a:pt x="938" y="75"/>
                    <a:pt x="925" y="72"/>
                  </a:cubicBezTo>
                  <a:cubicBezTo>
                    <a:pt x="913" y="69"/>
                    <a:pt x="915" y="70"/>
                    <a:pt x="898" y="65"/>
                  </a:cubicBezTo>
                  <a:cubicBezTo>
                    <a:pt x="881" y="60"/>
                    <a:pt x="857" y="59"/>
                    <a:pt x="845" y="55"/>
                  </a:cubicBezTo>
                  <a:cubicBezTo>
                    <a:pt x="834" y="50"/>
                    <a:pt x="832" y="50"/>
                    <a:pt x="828" y="50"/>
                  </a:cubicBezTo>
                  <a:cubicBezTo>
                    <a:pt x="825" y="50"/>
                    <a:pt x="835" y="50"/>
                    <a:pt x="860" y="71"/>
                  </a:cubicBezTo>
                  <a:cubicBezTo>
                    <a:pt x="885" y="92"/>
                    <a:pt x="879" y="88"/>
                    <a:pt x="852" y="81"/>
                  </a:cubicBezTo>
                  <a:cubicBezTo>
                    <a:pt x="825" y="74"/>
                    <a:pt x="791" y="61"/>
                    <a:pt x="766" y="54"/>
                  </a:cubicBezTo>
                  <a:cubicBezTo>
                    <a:pt x="740" y="47"/>
                    <a:pt x="754" y="48"/>
                    <a:pt x="733" y="47"/>
                  </a:cubicBezTo>
                  <a:cubicBezTo>
                    <a:pt x="711" y="45"/>
                    <a:pt x="708" y="48"/>
                    <a:pt x="659" y="35"/>
                  </a:cubicBezTo>
                  <a:cubicBezTo>
                    <a:pt x="611" y="22"/>
                    <a:pt x="628" y="37"/>
                    <a:pt x="637" y="39"/>
                  </a:cubicBezTo>
                  <a:cubicBezTo>
                    <a:pt x="647" y="40"/>
                    <a:pt x="680" y="51"/>
                    <a:pt x="683" y="54"/>
                  </a:cubicBezTo>
                  <a:cubicBezTo>
                    <a:pt x="687" y="56"/>
                    <a:pt x="699" y="64"/>
                    <a:pt x="699" y="64"/>
                  </a:cubicBezTo>
                  <a:cubicBezTo>
                    <a:pt x="699" y="64"/>
                    <a:pt x="686" y="62"/>
                    <a:pt x="653" y="54"/>
                  </a:cubicBezTo>
                  <a:cubicBezTo>
                    <a:pt x="621" y="45"/>
                    <a:pt x="644" y="59"/>
                    <a:pt x="651" y="62"/>
                  </a:cubicBezTo>
                  <a:cubicBezTo>
                    <a:pt x="658" y="64"/>
                    <a:pt x="666" y="68"/>
                    <a:pt x="674" y="71"/>
                  </a:cubicBezTo>
                  <a:cubicBezTo>
                    <a:pt x="681" y="75"/>
                    <a:pt x="656" y="69"/>
                    <a:pt x="632" y="66"/>
                  </a:cubicBezTo>
                  <a:cubicBezTo>
                    <a:pt x="608" y="62"/>
                    <a:pt x="647" y="77"/>
                    <a:pt x="594" y="62"/>
                  </a:cubicBezTo>
                  <a:cubicBezTo>
                    <a:pt x="542" y="46"/>
                    <a:pt x="569" y="46"/>
                    <a:pt x="517" y="42"/>
                  </a:cubicBezTo>
                  <a:cubicBezTo>
                    <a:pt x="465" y="39"/>
                    <a:pt x="464" y="26"/>
                    <a:pt x="490" y="27"/>
                  </a:cubicBezTo>
                  <a:cubicBezTo>
                    <a:pt x="515" y="28"/>
                    <a:pt x="550" y="32"/>
                    <a:pt x="550" y="32"/>
                  </a:cubicBezTo>
                  <a:cubicBezTo>
                    <a:pt x="550" y="32"/>
                    <a:pt x="468" y="15"/>
                    <a:pt x="440" y="17"/>
                  </a:cubicBezTo>
                  <a:cubicBezTo>
                    <a:pt x="413" y="18"/>
                    <a:pt x="397" y="23"/>
                    <a:pt x="425" y="32"/>
                  </a:cubicBezTo>
                  <a:cubicBezTo>
                    <a:pt x="452" y="40"/>
                    <a:pt x="481" y="55"/>
                    <a:pt x="472" y="55"/>
                  </a:cubicBezTo>
                  <a:cubicBezTo>
                    <a:pt x="463" y="55"/>
                    <a:pt x="480" y="61"/>
                    <a:pt x="433" y="48"/>
                  </a:cubicBezTo>
                  <a:cubicBezTo>
                    <a:pt x="387" y="36"/>
                    <a:pt x="378" y="30"/>
                    <a:pt x="339" y="26"/>
                  </a:cubicBezTo>
                  <a:cubicBezTo>
                    <a:pt x="300" y="23"/>
                    <a:pt x="291" y="22"/>
                    <a:pt x="259" y="22"/>
                  </a:cubicBezTo>
                  <a:cubicBezTo>
                    <a:pt x="227" y="22"/>
                    <a:pt x="205" y="23"/>
                    <a:pt x="215" y="35"/>
                  </a:cubicBezTo>
                  <a:cubicBezTo>
                    <a:pt x="226" y="47"/>
                    <a:pt x="229" y="57"/>
                    <a:pt x="234" y="58"/>
                  </a:cubicBezTo>
                  <a:cubicBezTo>
                    <a:pt x="240" y="59"/>
                    <a:pt x="225" y="58"/>
                    <a:pt x="197" y="47"/>
                  </a:cubicBezTo>
                  <a:cubicBezTo>
                    <a:pt x="168" y="35"/>
                    <a:pt x="153" y="28"/>
                    <a:pt x="141" y="31"/>
                  </a:cubicBezTo>
                  <a:cubicBezTo>
                    <a:pt x="129" y="33"/>
                    <a:pt x="153" y="49"/>
                    <a:pt x="151" y="51"/>
                  </a:cubicBezTo>
                  <a:cubicBezTo>
                    <a:pt x="148" y="53"/>
                    <a:pt x="151" y="55"/>
                    <a:pt x="124" y="53"/>
                  </a:cubicBezTo>
                  <a:cubicBezTo>
                    <a:pt x="98" y="51"/>
                    <a:pt x="91" y="44"/>
                    <a:pt x="94" y="58"/>
                  </a:cubicBezTo>
                  <a:cubicBezTo>
                    <a:pt x="96" y="72"/>
                    <a:pt x="96" y="66"/>
                    <a:pt x="82" y="84"/>
                  </a:cubicBezTo>
                  <a:cubicBezTo>
                    <a:pt x="68" y="103"/>
                    <a:pt x="17" y="137"/>
                    <a:pt x="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3"/>
            <p:cNvSpPr>
              <a:spLocks/>
            </p:cNvSpPr>
            <p:nvPr/>
          </p:nvSpPr>
          <p:spPr bwMode="auto">
            <a:xfrm>
              <a:off x="4905376" y="4532313"/>
              <a:ext cx="1311275" cy="288925"/>
            </a:xfrm>
            <a:custGeom>
              <a:avLst/>
              <a:gdLst>
                <a:gd name="T0" fmla="*/ 652 w 713"/>
                <a:gd name="T1" fmla="*/ 85 h 155"/>
                <a:gd name="T2" fmla="*/ 579 w 713"/>
                <a:gd name="T3" fmla="*/ 54 h 155"/>
                <a:gd name="T4" fmla="*/ 523 w 713"/>
                <a:gd name="T5" fmla="*/ 28 h 155"/>
                <a:gd name="T6" fmla="*/ 442 w 713"/>
                <a:gd name="T7" fmla="*/ 7 h 155"/>
                <a:gd name="T8" fmla="*/ 404 w 713"/>
                <a:gd name="T9" fmla="*/ 0 h 155"/>
                <a:gd name="T10" fmla="*/ 303 w 713"/>
                <a:gd name="T11" fmla="*/ 14 h 155"/>
                <a:gd name="T12" fmla="*/ 145 w 713"/>
                <a:gd name="T13" fmla="*/ 95 h 155"/>
                <a:gd name="T14" fmla="*/ 125 w 713"/>
                <a:gd name="T15" fmla="*/ 104 h 155"/>
                <a:gd name="T16" fmla="*/ 46 w 713"/>
                <a:gd name="T17" fmla="*/ 103 h 155"/>
                <a:gd name="T18" fmla="*/ 7 w 713"/>
                <a:gd name="T19" fmla="*/ 127 h 155"/>
                <a:gd name="T20" fmla="*/ 0 w 713"/>
                <a:gd name="T21" fmla="*/ 155 h 155"/>
                <a:gd name="T22" fmla="*/ 7 w 713"/>
                <a:gd name="T23" fmla="*/ 147 h 155"/>
                <a:gd name="T24" fmla="*/ 13 w 713"/>
                <a:gd name="T25" fmla="*/ 139 h 155"/>
                <a:gd name="T26" fmla="*/ 39 w 713"/>
                <a:gd name="T27" fmla="*/ 121 h 155"/>
                <a:gd name="T28" fmla="*/ 70 w 713"/>
                <a:gd name="T29" fmla="*/ 120 h 155"/>
                <a:gd name="T30" fmla="*/ 88 w 713"/>
                <a:gd name="T31" fmla="*/ 131 h 155"/>
                <a:gd name="T32" fmla="*/ 101 w 713"/>
                <a:gd name="T33" fmla="*/ 121 h 155"/>
                <a:gd name="T34" fmla="*/ 123 w 713"/>
                <a:gd name="T35" fmla="*/ 115 h 155"/>
                <a:gd name="T36" fmla="*/ 145 w 713"/>
                <a:gd name="T37" fmla="*/ 113 h 155"/>
                <a:gd name="T38" fmla="*/ 175 w 713"/>
                <a:gd name="T39" fmla="*/ 105 h 155"/>
                <a:gd name="T40" fmla="*/ 276 w 713"/>
                <a:gd name="T41" fmla="*/ 70 h 155"/>
                <a:gd name="T42" fmla="*/ 314 w 713"/>
                <a:gd name="T43" fmla="*/ 76 h 155"/>
                <a:gd name="T44" fmla="*/ 356 w 713"/>
                <a:gd name="T45" fmla="*/ 81 h 155"/>
                <a:gd name="T46" fmla="*/ 383 w 713"/>
                <a:gd name="T47" fmla="*/ 83 h 155"/>
                <a:gd name="T48" fmla="*/ 467 w 713"/>
                <a:gd name="T49" fmla="*/ 99 h 155"/>
                <a:gd name="T50" fmla="*/ 499 w 713"/>
                <a:gd name="T51" fmla="*/ 113 h 155"/>
                <a:gd name="T52" fmla="*/ 537 w 713"/>
                <a:gd name="T53" fmla="*/ 113 h 155"/>
                <a:gd name="T54" fmla="*/ 589 w 713"/>
                <a:gd name="T55" fmla="*/ 98 h 155"/>
                <a:gd name="T56" fmla="*/ 524 w 713"/>
                <a:gd name="T57" fmla="*/ 99 h 155"/>
                <a:gd name="T58" fmla="*/ 497 w 713"/>
                <a:gd name="T59" fmla="*/ 93 h 155"/>
                <a:gd name="T60" fmla="*/ 425 w 713"/>
                <a:gd name="T61" fmla="*/ 75 h 155"/>
                <a:gd name="T62" fmla="*/ 365 w 713"/>
                <a:gd name="T63" fmla="*/ 69 h 155"/>
                <a:gd name="T64" fmla="*/ 292 w 713"/>
                <a:gd name="T65" fmla="*/ 54 h 155"/>
                <a:gd name="T66" fmla="*/ 315 w 713"/>
                <a:gd name="T67" fmla="*/ 48 h 155"/>
                <a:gd name="T68" fmla="*/ 392 w 713"/>
                <a:gd name="T69" fmla="*/ 20 h 155"/>
                <a:gd name="T70" fmla="*/ 470 w 713"/>
                <a:gd name="T71" fmla="*/ 32 h 155"/>
                <a:gd name="T72" fmla="*/ 549 w 713"/>
                <a:gd name="T73" fmla="*/ 60 h 155"/>
                <a:gd name="T74" fmla="*/ 640 w 713"/>
                <a:gd name="T75" fmla="*/ 100 h 155"/>
                <a:gd name="T76" fmla="*/ 713 w 713"/>
                <a:gd name="T77" fmla="*/ 117 h 155"/>
                <a:gd name="T78" fmla="*/ 652 w 713"/>
                <a:gd name="T79" fmla="*/ 8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3" h="155">
                  <a:moveTo>
                    <a:pt x="652" y="85"/>
                  </a:moveTo>
                  <a:cubicBezTo>
                    <a:pt x="603" y="64"/>
                    <a:pt x="640" y="79"/>
                    <a:pt x="579" y="54"/>
                  </a:cubicBezTo>
                  <a:cubicBezTo>
                    <a:pt x="517" y="29"/>
                    <a:pt x="527" y="29"/>
                    <a:pt x="523" y="28"/>
                  </a:cubicBezTo>
                  <a:cubicBezTo>
                    <a:pt x="518" y="26"/>
                    <a:pt x="457" y="9"/>
                    <a:pt x="442" y="7"/>
                  </a:cubicBezTo>
                  <a:cubicBezTo>
                    <a:pt x="427" y="6"/>
                    <a:pt x="413" y="0"/>
                    <a:pt x="404" y="0"/>
                  </a:cubicBezTo>
                  <a:cubicBezTo>
                    <a:pt x="395" y="0"/>
                    <a:pt x="307" y="13"/>
                    <a:pt x="303" y="14"/>
                  </a:cubicBezTo>
                  <a:cubicBezTo>
                    <a:pt x="299" y="16"/>
                    <a:pt x="240" y="29"/>
                    <a:pt x="145" y="95"/>
                  </a:cubicBezTo>
                  <a:cubicBezTo>
                    <a:pt x="138" y="97"/>
                    <a:pt x="132" y="100"/>
                    <a:pt x="125" y="104"/>
                  </a:cubicBezTo>
                  <a:cubicBezTo>
                    <a:pt x="108" y="116"/>
                    <a:pt x="70" y="99"/>
                    <a:pt x="46" y="103"/>
                  </a:cubicBezTo>
                  <a:cubicBezTo>
                    <a:pt x="22" y="108"/>
                    <a:pt x="9" y="119"/>
                    <a:pt x="7" y="127"/>
                  </a:cubicBezTo>
                  <a:cubicBezTo>
                    <a:pt x="4" y="135"/>
                    <a:pt x="0" y="155"/>
                    <a:pt x="0" y="155"/>
                  </a:cubicBezTo>
                  <a:cubicBezTo>
                    <a:pt x="8" y="151"/>
                    <a:pt x="4" y="148"/>
                    <a:pt x="7" y="147"/>
                  </a:cubicBezTo>
                  <a:cubicBezTo>
                    <a:pt x="9" y="147"/>
                    <a:pt x="9" y="144"/>
                    <a:pt x="13" y="139"/>
                  </a:cubicBezTo>
                  <a:cubicBezTo>
                    <a:pt x="19" y="133"/>
                    <a:pt x="34" y="124"/>
                    <a:pt x="39" y="121"/>
                  </a:cubicBezTo>
                  <a:cubicBezTo>
                    <a:pt x="49" y="116"/>
                    <a:pt x="62" y="122"/>
                    <a:pt x="70" y="120"/>
                  </a:cubicBezTo>
                  <a:cubicBezTo>
                    <a:pt x="81" y="118"/>
                    <a:pt x="82" y="132"/>
                    <a:pt x="88" y="131"/>
                  </a:cubicBezTo>
                  <a:cubicBezTo>
                    <a:pt x="95" y="130"/>
                    <a:pt x="90" y="125"/>
                    <a:pt x="101" y="121"/>
                  </a:cubicBezTo>
                  <a:cubicBezTo>
                    <a:pt x="105" y="120"/>
                    <a:pt x="120" y="116"/>
                    <a:pt x="123" y="115"/>
                  </a:cubicBezTo>
                  <a:cubicBezTo>
                    <a:pt x="132" y="112"/>
                    <a:pt x="133" y="114"/>
                    <a:pt x="145" y="113"/>
                  </a:cubicBezTo>
                  <a:cubicBezTo>
                    <a:pt x="156" y="112"/>
                    <a:pt x="171" y="106"/>
                    <a:pt x="175" y="105"/>
                  </a:cubicBezTo>
                  <a:cubicBezTo>
                    <a:pt x="192" y="101"/>
                    <a:pt x="273" y="70"/>
                    <a:pt x="276" y="70"/>
                  </a:cubicBezTo>
                  <a:cubicBezTo>
                    <a:pt x="280" y="70"/>
                    <a:pt x="304" y="75"/>
                    <a:pt x="314" y="76"/>
                  </a:cubicBezTo>
                  <a:cubicBezTo>
                    <a:pt x="324" y="77"/>
                    <a:pt x="341" y="81"/>
                    <a:pt x="356" y="81"/>
                  </a:cubicBezTo>
                  <a:cubicBezTo>
                    <a:pt x="371" y="81"/>
                    <a:pt x="372" y="82"/>
                    <a:pt x="383" y="83"/>
                  </a:cubicBezTo>
                  <a:cubicBezTo>
                    <a:pt x="393" y="84"/>
                    <a:pt x="444" y="95"/>
                    <a:pt x="467" y="99"/>
                  </a:cubicBezTo>
                  <a:cubicBezTo>
                    <a:pt x="490" y="102"/>
                    <a:pt x="495" y="112"/>
                    <a:pt x="499" y="113"/>
                  </a:cubicBezTo>
                  <a:cubicBezTo>
                    <a:pt x="503" y="114"/>
                    <a:pt x="525" y="116"/>
                    <a:pt x="537" y="113"/>
                  </a:cubicBezTo>
                  <a:cubicBezTo>
                    <a:pt x="589" y="98"/>
                    <a:pt x="589" y="98"/>
                    <a:pt x="589" y="98"/>
                  </a:cubicBezTo>
                  <a:cubicBezTo>
                    <a:pt x="554" y="98"/>
                    <a:pt x="528" y="99"/>
                    <a:pt x="524" y="99"/>
                  </a:cubicBezTo>
                  <a:cubicBezTo>
                    <a:pt x="521" y="99"/>
                    <a:pt x="505" y="94"/>
                    <a:pt x="497" y="93"/>
                  </a:cubicBezTo>
                  <a:cubicBezTo>
                    <a:pt x="490" y="92"/>
                    <a:pt x="466" y="85"/>
                    <a:pt x="425" y="75"/>
                  </a:cubicBezTo>
                  <a:cubicBezTo>
                    <a:pt x="383" y="65"/>
                    <a:pt x="379" y="68"/>
                    <a:pt x="365" y="69"/>
                  </a:cubicBezTo>
                  <a:cubicBezTo>
                    <a:pt x="353" y="69"/>
                    <a:pt x="312" y="56"/>
                    <a:pt x="292" y="54"/>
                  </a:cubicBezTo>
                  <a:cubicBezTo>
                    <a:pt x="299" y="52"/>
                    <a:pt x="306" y="50"/>
                    <a:pt x="315" y="48"/>
                  </a:cubicBezTo>
                  <a:cubicBezTo>
                    <a:pt x="345" y="43"/>
                    <a:pt x="372" y="25"/>
                    <a:pt x="392" y="20"/>
                  </a:cubicBezTo>
                  <a:cubicBezTo>
                    <a:pt x="413" y="16"/>
                    <a:pt x="413" y="23"/>
                    <a:pt x="470" y="32"/>
                  </a:cubicBezTo>
                  <a:cubicBezTo>
                    <a:pt x="527" y="41"/>
                    <a:pt x="515" y="48"/>
                    <a:pt x="549" y="60"/>
                  </a:cubicBezTo>
                  <a:cubicBezTo>
                    <a:pt x="583" y="72"/>
                    <a:pt x="590" y="79"/>
                    <a:pt x="640" y="100"/>
                  </a:cubicBezTo>
                  <a:cubicBezTo>
                    <a:pt x="690" y="120"/>
                    <a:pt x="713" y="117"/>
                    <a:pt x="713" y="117"/>
                  </a:cubicBezTo>
                  <a:cubicBezTo>
                    <a:pt x="713" y="117"/>
                    <a:pt x="700" y="105"/>
                    <a:pt x="652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5496853" y="1882587"/>
            <a:ext cx="3461504" cy="3076504"/>
            <a:chOff x="5194301" y="5462588"/>
            <a:chExt cx="1570038" cy="1395413"/>
          </a:xfrm>
          <a:solidFill>
            <a:schemeClr val="tx2"/>
          </a:solidFill>
        </p:grpSpPr>
        <p:sp>
          <p:nvSpPr>
            <p:cNvPr id="392" name="Freeform 385"/>
            <p:cNvSpPr>
              <a:spLocks noEditPoints="1"/>
            </p:cNvSpPr>
            <p:nvPr/>
          </p:nvSpPr>
          <p:spPr bwMode="auto">
            <a:xfrm>
              <a:off x="5194301" y="5462588"/>
              <a:ext cx="1570038" cy="1395413"/>
            </a:xfrm>
            <a:custGeom>
              <a:avLst/>
              <a:gdLst>
                <a:gd name="T0" fmla="*/ 428 w 854"/>
                <a:gd name="T1" fmla="*/ 497 h 750"/>
                <a:gd name="T2" fmla="*/ 715 w 854"/>
                <a:gd name="T3" fmla="*/ 459 h 750"/>
                <a:gd name="T4" fmla="*/ 535 w 854"/>
                <a:gd name="T5" fmla="*/ 545 h 750"/>
                <a:gd name="T6" fmla="*/ 427 w 854"/>
                <a:gd name="T7" fmla="*/ 614 h 750"/>
                <a:gd name="T8" fmla="*/ 240 w 854"/>
                <a:gd name="T9" fmla="*/ 623 h 750"/>
                <a:gd name="T10" fmla="*/ 262 w 854"/>
                <a:gd name="T11" fmla="*/ 632 h 750"/>
                <a:gd name="T12" fmla="*/ 575 w 854"/>
                <a:gd name="T13" fmla="*/ 541 h 750"/>
                <a:gd name="T14" fmla="*/ 752 w 854"/>
                <a:gd name="T15" fmla="*/ 274 h 750"/>
                <a:gd name="T16" fmla="*/ 843 w 854"/>
                <a:gd name="T17" fmla="*/ 334 h 750"/>
                <a:gd name="T18" fmla="*/ 713 w 854"/>
                <a:gd name="T19" fmla="*/ 186 h 750"/>
                <a:gd name="T20" fmla="*/ 653 w 854"/>
                <a:gd name="T21" fmla="*/ 8 h 750"/>
                <a:gd name="T22" fmla="*/ 562 w 854"/>
                <a:gd name="T23" fmla="*/ 3 h 750"/>
                <a:gd name="T24" fmla="*/ 489 w 854"/>
                <a:gd name="T25" fmla="*/ 11 h 750"/>
                <a:gd name="T26" fmla="*/ 456 w 854"/>
                <a:gd name="T27" fmla="*/ 53 h 750"/>
                <a:gd name="T28" fmla="*/ 414 w 854"/>
                <a:gd name="T29" fmla="*/ 144 h 750"/>
                <a:gd name="T30" fmla="*/ 325 w 854"/>
                <a:gd name="T31" fmla="*/ 284 h 750"/>
                <a:gd name="T32" fmla="*/ 213 w 854"/>
                <a:gd name="T33" fmla="*/ 369 h 750"/>
                <a:gd name="T34" fmla="*/ 302 w 854"/>
                <a:gd name="T35" fmla="*/ 310 h 750"/>
                <a:gd name="T36" fmla="*/ 502 w 854"/>
                <a:gd name="T37" fmla="*/ 222 h 750"/>
                <a:gd name="T38" fmla="*/ 470 w 854"/>
                <a:gd name="T39" fmla="*/ 318 h 750"/>
                <a:gd name="T40" fmla="*/ 584 w 854"/>
                <a:gd name="T41" fmla="*/ 300 h 750"/>
                <a:gd name="T42" fmla="*/ 1 w 854"/>
                <a:gd name="T43" fmla="*/ 726 h 750"/>
                <a:gd name="T44" fmla="*/ 195 w 854"/>
                <a:gd name="T45" fmla="*/ 494 h 750"/>
                <a:gd name="T46" fmla="*/ 101 w 854"/>
                <a:gd name="T47" fmla="*/ 585 h 750"/>
                <a:gd name="T48" fmla="*/ 181 w 854"/>
                <a:gd name="T49" fmla="*/ 509 h 750"/>
                <a:gd name="T50" fmla="*/ 177 w 854"/>
                <a:gd name="T51" fmla="*/ 617 h 750"/>
                <a:gd name="T52" fmla="*/ 136 w 854"/>
                <a:gd name="T53" fmla="*/ 749 h 750"/>
                <a:gd name="T54" fmla="*/ 371 w 854"/>
                <a:gd name="T55" fmla="*/ 478 h 750"/>
                <a:gd name="T56" fmla="*/ 753 w 854"/>
                <a:gd name="T57" fmla="*/ 296 h 750"/>
                <a:gd name="T58" fmla="*/ 175 w 854"/>
                <a:gd name="T59" fmla="*/ 730 h 750"/>
                <a:gd name="T60" fmla="*/ 413 w 854"/>
                <a:gd name="T61" fmla="*/ 240 h 750"/>
                <a:gd name="T62" fmla="*/ 417 w 854"/>
                <a:gd name="T63" fmla="*/ 168 h 750"/>
                <a:gd name="T64" fmla="*/ 375 w 854"/>
                <a:gd name="T65" fmla="*/ 207 h 750"/>
                <a:gd name="T66" fmla="*/ 130 w 854"/>
                <a:gd name="T67" fmla="*/ 469 h 750"/>
                <a:gd name="T68" fmla="*/ 657 w 854"/>
                <a:gd name="T69" fmla="*/ 109 h 750"/>
                <a:gd name="T70" fmla="*/ 585 w 854"/>
                <a:gd name="T71" fmla="*/ 167 h 750"/>
                <a:gd name="T72" fmla="*/ 622 w 854"/>
                <a:gd name="T73" fmla="*/ 122 h 750"/>
                <a:gd name="T74" fmla="*/ 549 w 854"/>
                <a:gd name="T75" fmla="*/ 5 h 750"/>
                <a:gd name="T76" fmla="*/ 612 w 854"/>
                <a:gd name="T77" fmla="*/ 32 h 750"/>
                <a:gd name="T78" fmla="*/ 628 w 854"/>
                <a:gd name="T79" fmla="*/ 118 h 750"/>
                <a:gd name="T80" fmla="*/ 556 w 854"/>
                <a:gd name="T81" fmla="*/ 104 h 750"/>
                <a:gd name="T82" fmla="*/ 510 w 854"/>
                <a:gd name="T83" fmla="*/ 121 h 750"/>
                <a:gd name="T84" fmla="*/ 466 w 854"/>
                <a:gd name="T85" fmla="*/ 50 h 750"/>
                <a:gd name="T86" fmla="*/ 506 w 854"/>
                <a:gd name="T87" fmla="*/ 44 h 750"/>
                <a:gd name="T88" fmla="*/ 474 w 854"/>
                <a:gd name="T89" fmla="*/ 223 h 750"/>
                <a:gd name="T90" fmla="*/ 505 w 854"/>
                <a:gd name="T91" fmla="*/ 137 h 750"/>
                <a:gd name="T92" fmla="*/ 538 w 854"/>
                <a:gd name="T93" fmla="*/ 107 h 750"/>
                <a:gd name="T94" fmla="*/ 530 w 854"/>
                <a:gd name="T95" fmla="*/ 119 h 750"/>
                <a:gd name="T96" fmla="*/ 508 w 854"/>
                <a:gd name="T97" fmla="*/ 134 h 750"/>
                <a:gd name="T98" fmla="*/ 505 w 854"/>
                <a:gd name="T99" fmla="*/ 155 h 750"/>
                <a:gd name="T100" fmla="*/ 506 w 854"/>
                <a:gd name="T101" fmla="*/ 143 h 750"/>
                <a:gd name="T102" fmla="*/ 510 w 854"/>
                <a:gd name="T103" fmla="*/ 137 h 750"/>
                <a:gd name="T104" fmla="*/ 530 w 854"/>
                <a:gd name="T105" fmla="*/ 124 h 750"/>
                <a:gd name="T106" fmla="*/ 551 w 854"/>
                <a:gd name="T107" fmla="*/ 109 h 750"/>
                <a:gd name="T108" fmla="*/ 548 w 854"/>
                <a:gd name="T109" fmla="*/ 295 h 750"/>
                <a:gd name="T110" fmla="*/ 395 w 854"/>
                <a:gd name="T111" fmla="*/ 476 h 750"/>
                <a:gd name="T112" fmla="*/ 699 w 854"/>
                <a:gd name="T113" fmla="*/ 298 h 750"/>
                <a:gd name="T114" fmla="*/ 612 w 854"/>
                <a:gd name="T115" fmla="*/ 382 h 750"/>
                <a:gd name="T116" fmla="*/ 458 w 854"/>
                <a:gd name="T117" fmla="*/ 471 h 750"/>
                <a:gd name="T118" fmla="*/ 440 w 854"/>
                <a:gd name="T119" fmla="*/ 466 h 750"/>
                <a:gd name="T120" fmla="*/ 626 w 854"/>
                <a:gd name="T121" fmla="*/ 346 h 750"/>
                <a:gd name="T122" fmla="*/ 664 w 854"/>
                <a:gd name="T123" fmla="*/ 208 h 750"/>
                <a:gd name="T124" fmla="*/ 655 w 854"/>
                <a:gd name="T125" fmla="*/ 244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4" h="750">
                  <a:moveTo>
                    <a:pt x="197" y="667"/>
                  </a:moveTo>
                  <a:cubicBezTo>
                    <a:pt x="198" y="655"/>
                    <a:pt x="196" y="644"/>
                    <a:pt x="193" y="628"/>
                  </a:cubicBezTo>
                  <a:cubicBezTo>
                    <a:pt x="182" y="570"/>
                    <a:pt x="178" y="528"/>
                    <a:pt x="199" y="511"/>
                  </a:cubicBezTo>
                  <a:cubicBezTo>
                    <a:pt x="206" y="504"/>
                    <a:pt x="217" y="499"/>
                    <a:pt x="229" y="495"/>
                  </a:cubicBezTo>
                  <a:cubicBezTo>
                    <a:pt x="229" y="509"/>
                    <a:pt x="229" y="509"/>
                    <a:pt x="229" y="509"/>
                  </a:cubicBezTo>
                  <a:cubicBezTo>
                    <a:pt x="229" y="510"/>
                    <a:pt x="230" y="511"/>
                    <a:pt x="231" y="511"/>
                  </a:cubicBezTo>
                  <a:cubicBezTo>
                    <a:pt x="232" y="511"/>
                    <a:pt x="233" y="510"/>
                    <a:pt x="233" y="509"/>
                  </a:cubicBezTo>
                  <a:cubicBezTo>
                    <a:pt x="233" y="494"/>
                    <a:pt x="233" y="494"/>
                    <a:pt x="233" y="494"/>
                  </a:cubicBezTo>
                  <a:cubicBezTo>
                    <a:pt x="255" y="487"/>
                    <a:pt x="283" y="484"/>
                    <a:pt x="313" y="486"/>
                  </a:cubicBezTo>
                  <a:cubicBezTo>
                    <a:pt x="365" y="488"/>
                    <a:pt x="404" y="492"/>
                    <a:pt x="428" y="49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8" y="569"/>
                    <a:pt x="429" y="570"/>
                    <a:pt x="430" y="570"/>
                  </a:cubicBezTo>
                  <a:cubicBezTo>
                    <a:pt x="431" y="570"/>
                    <a:pt x="432" y="569"/>
                    <a:pt x="432" y="568"/>
                  </a:cubicBezTo>
                  <a:cubicBezTo>
                    <a:pt x="432" y="498"/>
                    <a:pt x="432" y="498"/>
                    <a:pt x="432" y="498"/>
                  </a:cubicBezTo>
                  <a:cubicBezTo>
                    <a:pt x="460" y="504"/>
                    <a:pt x="488" y="499"/>
                    <a:pt x="511" y="484"/>
                  </a:cubicBezTo>
                  <a:cubicBezTo>
                    <a:pt x="515" y="481"/>
                    <a:pt x="520" y="478"/>
                    <a:pt x="524" y="475"/>
                  </a:cubicBezTo>
                  <a:cubicBezTo>
                    <a:pt x="555" y="454"/>
                    <a:pt x="588" y="433"/>
                    <a:pt x="652" y="405"/>
                  </a:cubicBezTo>
                  <a:cubicBezTo>
                    <a:pt x="714" y="379"/>
                    <a:pt x="749" y="349"/>
                    <a:pt x="756" y="315"/>
                  </a:cubicBezTo>
                  <a:cubicBezTo>
                    <a:pt x="763" y="365"/>
                    <a:pt x="760" y="419"/>
                    <a:pt x="760" y="423"/>
                  </a:cubicBezTo>
                  <a:cubicBezTo>
                    <a:pt x="758" y="427"/>
                    <a:pt x="744" y="460"/>
                    <a:pt x="715" y="459"/>
                  </a:cubicBezTo>
                  <a:cubicBezTo>
                    <a:pt x="708" y="458"/>
                    <a:pt x="701" y="459"/>
                    <a:pt x="696" y="460"/>
                  </a:cubicBezTo>
                  <a:cubicBezTo>
                    <a:pt x="685" y="459"/>
                    <a:pt x="678" y="461"/>
                    <a:pt x="665" y="479"/>
                  </a:cubicBezTo>
                  <a:cubicBezTo>
                    <a:pt x="664" y="481"/>
                    <a:pt x="663" y="482"/>
                    <a:pt x="662" y="484"/>
                  </a:cubicBezTo>
                  <a:cubicBezTo>
                    <a:pt x="653" y="493"/>
                    <a:pt x="630" y="502"/>
                    <a:pt x="616" y="506"/>
                  </a:cubicBezTo>
                  <a:cubicBezTo>
                    <a:pt x="604" y="507"/>
                    <a:pt x="595" y="504"/>
                    <a:pt x="588" y="520"/>
                  </a:cubicBezTo>
                  <a:cubicBezTo>
                    <a:pt x="586" y="524"/>
                    <a:pt x="585" y="527"/>
                    <a:pt x="584" y="529"/>
                  </a:cubicBezTo>
                  <a:cubicBezTo>
                    <a:pt x="582" y="530"/>
                    <a:pt x="579" y="531"/>
                    <a:pt x="576" y="533"/>
                  </a:cubicBezTo>
                  <a:cubicBezTo>
                    <a:pt x="572" y="533"/>
                    <a:pt x="565" y="534"/>
                    <a:pt x="555" y="536"/>
                  </a:cubicBezTo>
                  <a:cubicBezTo>
                    <a:pt x="551" y="537"/>
                    <a:pt x="549" y="538"/>
                    <a:pt x="546" y="539"/>
                  </a:cubicBezTo>
                  <a:cubicBezTo>
                    <a:pt x="541" y="540"/>
                    <a:pt x="537" y="542"/>
                    <a:pt x="535" y="545"/>
                  </a:cubicBezTo>
                  <a:cubicBezTo>
                    <a:pt x="533" y="546"/>
                    <a:pt x="532" y="547"/>
                    <a:pt x="531" y="548"/>
                  </a:cubicBezTo>
                  <a:cubicBezTo>
                    <a:pt x="531" y="492"/>
                    <a:pt x="531" y="492"/>
                    <a:pt x="531" y="492"/>
                  </a:cubicBezTo>
                  <a:cubicBezTo>
                    <a:pt x="531" y="491"/>
                    <a:pt x="530" y="490"/>
                    <a:pt x="529" y="490"/>
                  </a:cubicBezTo>
                  <a:cubicBezTo>
                    <a:pt x="528" y="490"/>
                    <a:pt x="527" y="491"/>
                    <a:pt x="527" y="492"/>
                  </a:cubicBezTo>
                  <a:cubicBezTo>
                    <a:pt x="527" y="554"/>
                    <a:pt x="527" y="554"/>
                    <a:pt x="527" y="554"/>
                  </a:cubicBezTo>
                  <a:cubicBezTo>
                    <a:pt x="525" y="558"/>
                    <a:pt x="524" y="561"/>
                    <a:pt x="523" y="565"/>
                  </a:cubicBezTo>
                  <a:cubicBezTo>
                    <a:pt x="521" y="566"/>
                    <a:pt x="520" y="568"/>
                    <a:pt x="518" y="569"/>
                  </a:cubicBezTo>
                  <a:cubicBezTo>
                    <a:pt x="510" y="574"/>
                    <a:pt x="496" y="581"/>
                    <a:pt x="482" y="588"/>
                  </a:cubicBezTo>
                  <a:cubicBezTo>
                    <a:pt x="481" y="589"/>
                    <a:pt x="481" y="589"/>
                    <a:pt x="480" y="589"/>
                  </a:cubicBezTo>
                  <a:cubicBezTo>
                    <a:pt x="461" y="595"/>
                    <a:pt x="447" y="596"/>
                    <a:pt x="427" y="614"/>
                  </a:cubicBezTo>
                  <a:cubicBezTo>
                    <a:pt x="424" y="617"/>
                    <a:pt x="421" y="620"/>
                    <a:pt x="419" y="622"/>
                  </a:cubicBezTo>
                  <a:cubicBezTo>
                    <a:pt x="406" y="628"/>
                    <a:pt x="393" y="630"/>
                    <a:pt x="380" y="630"/>
                  </a:cubicBezTo>
                  <a:cubicBezTo>
                    <a:pt x="370" y="630"/>
                    <a:pt x="355" y="631"/>
                    <a:pt x="339" y="632"/>
                  </a:cubicBezTo>
                  <a:cubicBezTo>
                    <a:pt x="318" y="633"/>
                    <a:pt x="297" y="634"/>
                    <a:pt x="286" y="633"/>
                  </a:cubicBezTo>
                  <a:cubicBezTo>
                    <a:pt x="286" y="571"/>
                    <a:pt x="286" y="571"/>
                    <a:pt x="286" y="571"/>
                  </a:cubicBezTo>
                  <a:cubicBezTo>
                    <a:pt x="286" y="570"/>
                    <a:pt x="285" y="569"/>
                    <a:pt x="284" y="569"/>
                  </a:cubicBezTo>
                  <a:cubicBezTo>
                    <a:pt x="283" y="569"/>
                    <a:pt x="282" y="570"/>
                    <a:pt x="282" y="571"/>
                  </a:cubicBezTo>
                  <a:cubicBezTo>
                    <a:pt x="282" y="632"/>
                    <a:pt x="282" y="632"/>
                    <a:pt x="282" y="632"/>
                  </a:cubicBezTo>
                  <a:cubicBezTo>
                    <a:pt x="274" y="631"/>
                    <a:pt x="269" y="630"/>
                    <a:pt x="263" y="628"/>
                  </a:cubicBezTo>
                  <a:cubicBezTo>
                    <a:pt x="257" y="626"/>
                    <a:pt x="250" y="624"/>
                    <a:pt x="240" y="623"/>
                  </a:cubicBezTo>
                  <a:cubicBezTo>
                    <a:pt x="221" y="621"/>
                    <a:pt x="212" y="628"/>
                    <a:pt x="212" y="629"/>
                  </a:cubicBezTo>
                  <a:cubicBezTo>
                    <a:pt x="212" y="629"/>
                    <a:pt x="211" y="629"/>
                    <a:pt x="211" y="630"/>
                  </a:cubicBezTo>
                  <a:cubicBezTo>
                    <a:pt x="211" y="630"/>
                    <a:pt x="208" y="645"/>
                    <a:pt x="204" y="665"/>
                  </a:cubicBezTo>
                  <a:cubicBezTo>
                    <a:pt x="204" y="666"/>
                    <a:pt x="204" y="666"/>
                    <a:pt x="204" y="666"/>
                  </a:cubicBezTo>
                  <a:cubicBezTo>
                    <a:pt x="204" y="667"/>
                    <a:pt x="205" y="668"/>
                    <a:pt x="206" y="668"/>
                  </a:cubicBezTo>
                  <a:cubicBezTo>
                    <a:pt x="206" y="668"/>
                    <a:pt x="206" y="668"/>
                    <a:pt x="206" y="668"/>
                  </a:cubicBezTo>
                  <a:cubicBezTo>
                    <a:pt x="207" y="668"/>
                    <a:pt x="208" y="668"/>
                    <a:pt x="208" y="667"/>
                  </a:cubicBezTo>
                  <a:cubicBezTo>
                    <a:pt x="212" y="649"/>
                    <a:pt x="214" y="635"/>
                    <a:pt x="215" y="631"/>
                  </a:cubicBezTo>
                  <a:cubicBezTo>
                    <a:pt x="217" y="630"/>
                    <a:pt x="225" y="626"/>
                    <a:pt x="239" y="627"/>
                  </a:cubicBezTo>
                  <a:cubicBezTo>
                    <a:pt x="249" y="628"/>
                    <a:pt x="256" y="630"/>
                    <a:pt x="262" y="632"/>
                  </a:cubicBezTo>
                  <a:cubicBezTo>
                    <a:pt x="268" y="634"/>
                    <a:pt x="275" y="635"/>
                    <a:pt x="283" y="637"/>
                  </a:cubicBezTo>
                  <a:cubicBezTo>
                    <a:pt x="294" y="638"/>
                    <a:pt x="317" y="637"/>
                    <a:pt x="339" y="636"/>
                  </a:cubicBezTo>
                  <a:cubicBezTo>
                    <a:pt x="355" y="635"/>
                    <a:pt x="370" y="634"/>
                    <a:pt x="380" y="634"/>
                  </a:cubicBezTo>
                  <a:cubicBezTo>
                    <a:pt x="381" y="634"/>
                    <a:pt x="383" y="634"/>
                    <a:pt x="385" y="634"/>
                  </a:cubicBezTo>
                  <a:cubicBezTo>
                    <a:pt x="377" y="637"/>
                    <a:pt x="371" y="641"/>
                    <a:pt x="371" y="641"/>
                  </a:cubicBezTo>
                  <a:cubicBezTo>
                    <a:pt x="371" y="641"/>
                    <a:pt x="403" y="635"/>
                    <a:pt x="416" y="629"/>
                  </a:cubicBezTo>
                  <a:cubicBezTo>
                    <a:pt x="429" y="623"/>
                    <a:pt x="436" y="618"/>
                    <a:pt x="455" y="610"/>
                  </a:cubicBezTo>
                  <a:cubicBezTo>
                    <a:pt x="475" y="601"/>
                    <a:pt x="472" y="599"/>
                    <a:pt x="499" y="588"/>
                  </a:cubicBezTo>
                  <a:cubicBezTo>
                    <a:pt x="527" y="578"/>
                    <a:pt x="530" y="570"/>
                    <a:pt x="538" y="558"/>
                  </a:cubicBezTo>
                  <a:cubicBezTo>
                    <a:pt x="546" y="546"/>
                    <a:pt x="559" y="547"/>
                    <a:pt x="575" y="541"/>
                  </a:cubicBezTo>
                  <a:cubicBezTo>
                    <a:pt x="591" y="535"/>
                    <a:pt x="586" y="530"/>
                    <a:pt x="601" y="519"/>
                  </a:cubicBezTo>
                  <a:cubicBezTo>
                    <a:pt x="617" y="508"/>
                    <a:pt x="626" y="512"/>
                    <a:pt x="640" y="507"/>
                  </a:cubicBezTo>
                  <a:cubicBezTo>
                    <a:pt x="654" y="502"/>
                    <a:pt x="661" y="496"/>
                    <a:pt x="677" y="482"/>
                  </a:cubicBezTo>
                  <a:cubicBezTo>
                    <a:pt x="693" y="468"/>
                    <a:pt x="701" y="466"/>
                    <a:pt x="715" y="466"/>
                  </a:cubicBezTo>
                  <a:cubicBezTo>
                    <a:pt x="729" y="465"/>
                    <a:pt x="756" y="453"/>
                    <a:pt x="764" y="434"/>
                  </a:cubicBezTo>
                  <a:cubicBezTo>
                    <a:pt x="772" y="414"/>
                    <a:pt x="783" y="392"/>
                    <a:pt x="783" y="392"/>
                  </a:cubicBezTo>
                  <a:cubicBezTo>
                    <a:pt x="769" y="407"/>
                    <a:pt x="768" y="413"/>
                    <a:pt x="764" y="421"/>
                  </a:cubicBezTo>
                  <a:cubicBezTo>
                    <a:pt x="764" y="409"/>
                    <a:pt x="767" y="346"/>
                    <a:pt x="757" y="295"/>
                  </a:cubicBezTo>
                  <a:cubicBezTo>
                    <a:pt x="756" y="288"/>
                    <a:pt x="755" y="282"/>
                    <a:pt x="752" y="275"/>
                  </a:cubicBezTo>
                  <a:cubicBezTo>
                    <a:pt x="752" y="275"/>
                    <a:pt x="752" y="274"/>
                    <a:pt x="752" y="274"/>
                  </a:cubicBezTo>
                  <a:cubicBezTo>
                    <a:pt x="736" y="230"/>
                    <a:pt x="698" y="208"/>
                    <a:pt x="661" y="193"/>
                  </a:cubicBezTo>
                  <a:cubicBezTo>
                    <a:pt x="661" y="181"/>
                    <a:pt x="661" y="181"/>
                    <a:pt x="661" y="181"/>
                  </a:cubicBezTo>
                  <a:cubicBezTo>
                    <a:pt x="664" y="180"/>
                    <a:pt x="671" y="177"/>
                    <a:pt x="672" y="177"/>
                  </a:cubicBezTo>
                  <a:cubicBezTo>
                    <a:pt x="673" y="177"/>
                    <a:pt x="688" y="172"/>
                    <a:pt x="698" y="182"/>
                  </a:cubicBezTo>
                  <a:cubicBezTo>
                    <a:pt x="708" y="192"/>
                    <a:pt x="714" y="200"/>
                    <a:pt x="730" y="207"/>
                  </a:cubicBezTo>
                  <a:cubicBezTo>
                    <a:pt x="746" y="215"/>
                    <a:pt x="771" y="222"/>
                    <a:pt x="771" y="222"/>
                  </a:cubicBezTo>
                  <a:cubicBezTo>
                    <a:pt x="771" y="222"/>
                    <a:pt x="778" y="230"/>
                    <a:pt x="783" y="250"/>
                  </a:cubicBezTo>
                  <a:cubicBezTo>
                    <a:pt x="788" y="269"/>
                    <a:pt x="798" y="288"/>
                    <a:pt x="798" y="288"/>
                  </a:cubicBezTo>
                  <a:cubicBezTo>
                    <a:pt x="798" y="288"/>
                    <a:pt x="809" y="298"/>
                    <a:pt x="820" y="304"/>
                  </a:cubicBezTo>
                  <a:cubicBezTo>
                    <a:pt x="832" y="311"/>
                    <a:pt x="841" y="324"/>
                    <a:pt x="843" y="334"/>
                  </a:cubicBezTo>
                  <a:cubicBezTo>
                    <a:pt x="845" y="343"/>
                    <a:pt x="854" y="349"/>
                    <a:pt x="854" y="349"/>
                  </a:cubicBezTo>
                  <a:cubicBezTo>
                    <a:pt x="854" y="349"/>
                    <a:pt x="848" y="335"/>
                    <a:pt x="848" y="333"/>
                  </a:cubicBezTo>
                  <a:cubicBezTo>
                    <a:pt x="848" y="331"/>
                    <a:pt x="847" y="325"/>
                    <a:pt x="845" y="322"/>
                  </a:cubicBezTo>
                  <a:cubicBezTo>
                    <a:pt x="843" y="320"/>
                    <a:pt x="832" y="307"/>
                    <a:pt x="825" y="299"/>
                  </a:cubicBezTo>
                  <a:cubicBezTo>
                    <a:pt x="819" y="291"/>
                    <a:pt x="805" y="281"/>
                    <a:pt x="805" y="281"/>
                  </a:cubicBezTo>
                  <a:cubicBezTo>
                    <a:pt x="805" y="281"/>
                    <a:pt x="797" y="269"/>
                    <a:pt x="789" y="247"/>
                  </a:cubicBezTo>
                  <a:cubicBezTo>
                    <a:pt x="781" y="225"/>
                    <a:pt x="783" y="221"/>
                    <a:pt x="781" y="216"/>
                  </a:cubicBezTo>
                  <a:cubicBezTo>
                    <a:pt x="779" y="212"/>
                    <a:pt x="759" y="208"/>
                    <a:pt x="759" y="208"/>
                  </a:cubicBezTo>
                  <a:cubicBezTo>
                    <a:pt x="725" y="194"/>
                    <a:pt x="725" y="194"/>
                    <a:pt x="725" y="194"/>
                  </a:cubicBezTo>
                  <a:cubicBezTo>
                    <a:pt x="713" y="186"/>
                    <a:pt x="713" y="186"/>
                    <a:pt x="713" y="186"/>
                  </a:cubicBezTo>
                  <a:cubicBezTo>
                    <a:pt x="713" y="186"/>
                    <a:pt x="705" y="179"/>
                    <a:pt x="703" y="176"/>
                  </a:cubicBezTo>
                  <a:cubicBezTo>
                    <a:pt x="701" y="174"/>
                    <a:pt x="693" y="168"/>
                    <a:pt x="693" y="168"/>
                  </a:cubicBezTo>
                  <a:cubicBezTo>
                    <a:pt x="693" y="168"/>
                    <a:pt x="668" y="159"/>
                    <a:pt x="661" y="163"/>
                  </a:cubicBezTo>
                  <a:cubicBezTo>
                    <a:pt x="661" y="95"/>
                    <a:pt x="661" y="95"/>
                    <a:pt x="661" y="95"/>
                  </a:cubicBezTo>
                  <a:cubicBezTo>
                    <a:pt x="661" y="88"/>
                    <a:pt x="659" y="80"/>
                    <a:pt x="655" y="73"/>
                  </a:cubicBezTo>
                  <a:cubicBezTo>
                    <a:pt x="655" y="67"/>
                    <a:pt x="655" y="61"/>
                    <a:pt x="655" y="54"/>
                  </a:cubicBezTo>
                  <a:cubicBezTo>
                    <a:pt x="656" y="54"/>
                    <a:pt x="657" y="53"/>
                    <a:pt x="657" y="52"/>
                  </a:cubicBezTo>
                  <a:cubicBezTo>
                    <a:pt x="657" y="51"/>
                    <a:pt x="656" y="50"/>
                    <a:pt x="655" y="50"/>
                  </a:cubicBezTo>
                  <a:cubicBezTo>
                    <a:pt x="655" y="30"/>
                    <a:pt x="655" y="10"/>
                    <a:pt x="655" y="10"/>
                  </a:cubicBezTo>
                  <a:cubicBezTo>
                    <a:pt x="655" y="9"/>
                    <a:pt x="654" y="8"/>
                    <a:pt x="653" y="8"/>
                  </a:cubicBezTo>
                  <a:cubicBezTo>
                    <a:pt x="611" y="5"/>
                    <a:pt x="611" y="5"/>
                    <a:pt x="611" y="5"/>
                  </a:cubicBezTo>
                  <a:cubicBezTo>
                    <a:pt x="610" y="5"/>
                    <a:pt x="610" y="5"/>
                    <a:pt x="609" y="6"/>
                  </a:cubicBezTo>
                  <a:cubicBezTo>
                    <a:pt x="609" y="6"/>
                    <a:pt x="609" y="6"/>
                    <a:pt x="609" y="7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0" y="28"/>
                    <a:pt x="600" y="28"/>
                    <a:pt x="600" y="28"/>
                  </a:cubicBezTo>
                  <a:cubicBezTo>
                    <a:pt x="600" y="7"/>
                    <a:pt x="600" y="7"/>
                    <a:pt x="600" y="7"/>
                  </a:cubicBezTo>
                  <a:cubicBezTo>
                    <a:pt x="600" y="6"/>
                    <a:pt x="599" y="5"/>
                    <a:pt x="598" y="5"/>
                  </a:cubicBezTo>
                  <a:cubicBezTo>
                    <a:pt x="564" y="1"/>
                    <a:pt x="564" y="1"/>
                    <a:pt x="564" y="1"/>
                  </a:cubicBezTo>
                  <a:cubicBezTo>
                    <a:pt x="564" y="1"/>
                    <a:pt x="563" y="2"/>
                    <a:pt x="563" y="2"/>
                  </a:cubicBezTo>
                  <a:cubicBezTo>
                    <a:pt x="562" y="2"/>
                    <a:pt x="562" y="3"/>
                    <a:pt x="562" y="3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553" y="3"/>
                    <a:pt x="553" y="3"/>
                    <a:pt x="553" y="3"/>
                  </a:cubicBezTo>
                  <a:cubicBezTo>
                    <a:pt x="553" y="2"/>
                    <a:pt x="552" y="1"/>
                    <a:pt x="551" y="1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8" y="0"/>
                    <a:pt x="508" y="0"/>
                    <a:pt x="508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489" y="11"/>
                    <a:pt x="489" y="11"/>
                    <a:pt x="489" y="11"/>
                  </a:cubicBezTo>
                  <a:cubicBezTo>
                    <a:pt x="489" y="11"/>
                    <a:pt x="488" y="12"/>
                    <a:pt x="488" y="13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2" y="39"/>
                    <a:pt x="482" y="39"/>
                    <a:pt x="482" y="39"/>
                  </a:cubicBezTo>
                  <a:cubicBezTo>
                    <a:pt x="482" y="19"/>
                    <a:pt x="482" y="19"/>
                    <a:pt x="482" y="19"/>
                  </a:cubicBezTo>
                  <a:cubicBezTo>
                    <a:pt x="482" y="19"/>
                    <a:pt x="481" y="18"/>
                    <a:pt x="481" y="18"/>
                  </a:cubicBezTo>
                  <a:cubicBezTo>
                    <a:pt x="480" y="17"/>
                    <a:pt x="479" y="17"/>
                    <a:pt x="479" y="18"/>
                  </a:cubicBezTo>
                  <a:cubicBezTo>
                    <a:pt x="463" y="29"/>
                    <a:pt x="463" y="29"/>
                    <a:pt x="463" y="29"/>
                  </a:cubicBezTo>
                  <a:cubicBezTo>
                    <a:pt x="462" y="29"/>
                    <a:pt x="462" y="30"/>
                    <a:pt x="462" y="31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56" y="53"/>
                    <a:pt x="456" y="53"/>
                    <a:pt x="456" y="53"/>
                  </a:cubicBezTo>
                  <a:cubicBezTo>
                    <a:pt x="456" y="37"/>
                    <a:pt x="456" y="37"/>
                    <a:pt x="456" y="37"/>
                  </a:cubicBezTo>
                  <a:cubicBezTo>
                    <a:pt x="456" y="37"/>
                    <a:pt x="455" y="36"/>
                    <a:pt x="455" y="35"/>
                  </a:cubicBezTo>
                  <a:cubicBezTo>
                    <a:pt x="454" y="35"/>
                    <a:pt x="453" y="35"/>
                    <a:pt x="452" y="36"/>
                  </a:cubicBezTo>
                  <a:cubicBezTo>
                    <a:pt x="440" y="46"/>
                    <a:pt x="440" y="46"/>
                    <a:pt x="440" y="46"/>
                  </a:cubicBezTo>
                  <a:cubicBezTo>
                    <a:pt x="439" y="46"/>
                    <a:pt x="439" y="47"/>
                    <a:pt x="439" y="47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2"/>
                    <a:pt x="438" y="83"/>
                    <a:pt x="438" y="84"/>
                  </a:cubicBezTo>
                  <a:cubicBezTo>
                    <a:pt x="439" y="84"/>
                    <a:pt x="439" y="85"/>
                    <a:pt x="439" y="85"/>
                  </a:cubicBezTo>
                  <a:cubicBezTo>
                    <a:pt x="439" y="114"/>
                    <a:pt x="439" y="114"/>
                    <a:pt x="439" y="114"/>
                  </a:cubicBezTo>
                  <a:cubicBezTo>
                    <a:pt x="428" y="121"/>
                    <a:pt x="421" y="133"/>
                    <a:pt x="414" y="144"/>
                  </a:cubicBezTo>
                  <a:cubicBezTo>
                    <a:pt x="411" y="148"/>
                    <a:pt x="408" y="153"/>
                    <a:pt x="405" y="157"/>
                  </a:cubicBezTo>
                  <a:cubicBezTo>
                    <a:pt x="401" y="163"/>
                    <a:pt x="396" y="169"/>
                    <a:pt x="392" y="175"/>
                  </a:cubicBezTo>
                  <a:cubicBezTo>
                    <a:pt x="383" y="186"/>
                    <a:pt x="375" y="196"/>
                    <a:pt x="371" y="206"/>
                  </a:cubicBezTo>
                  <a:cubicBezTo>
                    <a:pt x="365" y="220"/>
                    <a:pt x="363" y="236"/>
                    <a:pt x="362" y="249"/>
                  </a:cubicBezTo>
                  <a:cubicBezTo>
                    <a:pt x="362" y="250"/>
                    <a:pt x="362" y="251"/>
                    <a:pt x="362" y="252"/>
                  </a:cubicBezTo>
                  <a:cubicBezTo>
                    <a:pt x="362" y="252"/>
                    <a:pt x="362" y="252"/>
                    <a:pt x="362" y="252"/>
                  </a:cubicBezTo>
                  <a:cubicBezTo>
                    <a:pt x="361" y="256"/>
                    <a:pt x="361" y="259"/>
                    <a:pt x="361" y="262"/>
                  </a:cubicBezTo>
                  <a:cubicBezTo>
                    <a:pt x="360" y="262"/>
                    <a:pt x="358" y="263"/>
                    <a:pt x="357" y="264"/>
                  </a:cubicBezTo>
                  <a:cubicBezTo>
                    <a:pt x="351" y="267"/>
                    <a:pt x="340" y="271"/>
                    <a:pt x="336" y="276"/>
                  </a:cubicBezTo>
                  <a:cubicBezTo>
                    <a:pt x="332" y="281"/>
                    <a:pt x="327" y="283"/>
                    <a:pt x="325" y="284"/>
                  </a:cubicBezTo>
                  <a:cubicBezTo>
                    <a:pt x="323" y="285"/>
                    <a:pt x="321" y="287"/>
                    <a:pt x="317" y="290"/>
                  </a:cubicBezTo>
                  <a:cubicBezTo>
                    <a:pt x="314" y="292"/>
                    <a:pt x="312" y="295"/>
                    <a:pt x="309" y="298"/>
                  </a:cubicBezTo>
                  <a:cubicBezTo>
                    <a:pt x="308" y="299"/>
                    <a:pt x="307" y="300"/>
                    <a:pt x="306" y="301"/>
                  </a:cubicBezTo>
                  <a:cubicBezTo>
                    <a:pt x="305" y="301"/>
                    <a:pt x="305" y="301"/>
                    <a:pt x="305" y="301"/>
                  </a:cubicBezTo>
                  <a:cubicBezTo>
                    <a:pt x="303" y="303"/>
                    <a:pt x="301" y="305"/>
                    <a:pt x="299" y="307"/>
                  </a:cubicBezTo>
                  <a:cubicBezTo>
                    <a:pt x="289" y="318"/>
                    <a:pt x="262" y="329"/>
                    <a:pt x="252" y="333"/>
                  </a:cubicBezTo>
                  <a:cubicBezTo>
                    <a:pt x="250" y="334"/>
                    <a:pt x="248" y="334"/>
                    <a:pt x="248" y="334"/>
                  </a:cubicBezTo>
                  <a:cubicBezTo>
                    <a:pt x="247" y="335"/>
                    <a:pt x="247" y="335"/>
                    <a:pt x="247" y="335"/>
                  </a:cubicBezTo>
                  <a:cubicBezTo>
                    <a:pt x="244" y="336"/>
                    <a:pt x="242" y="337"/>
                    <a:pt x="225" y="352"/>
                  </a:cubicBezTo>
                  <a:cubicBezTo>
                    <a:pt x="215" y="361"/>
                    <a:pt x="214" y="366"/>
                    <a:pt x="213" y="369"/>
                  </a:cubicBezTo>
                  <a:cubicBezTo>
                    <a:pt x="213" y="372"/>
                    <a:pt x="213" y="372"/>
                    <a:pt x="202" y="374"/>
                  </a:cubicBezTo>
                  <a:cubicBezTo>
                    <a:pt x="201" y="374"/>
                    <a:pt x="200" y="375"/>
                    <a:pt x="200" y="376"/>
                  </a:cubicBezTo>
                  <a:cubicBezTo>
                    <a:pt x="200" y="377"/>
                    <a:pt x="201" y="378"/>
                    <a:pt x="202" y="378"/>
                  </a:cubicBezTo>
                  <a:cubicBezTo>
                    <a:pt x="202" y="378"/>
                    <a:pt x="202" y="378"/>
                    <a:pt x="202" y="378"/>
                  </a:cubicBezTo>
                  <a:cubicBezTo>
                    <a:pt x="215" y="376"/>
                    <a:pt x="216" y="375"/>
                    <a:pt x="217" y="370"/>
                  </a:cubicBezTo>
                  <a:cubicBezTo>
                    <a:pt x="218" y="367"/>
                    <a:pt x="219" y="363"/>
                    <a:pt x="228" y="355"/>
                  </a:cubicBezTo>
                  <a:cubicBezTo>
                    <a:pt x="244" y="340"/>
                    <a:pt x="246" y="339"/>
                    <a:pt x="248" y="339"/>
                  </a:cubicBezTo>
                  <a:cubicBezTo>
                    <a:pt x="249" y="338"/>
                    <a:pt x="249" y="338"/>
                    <a:pt x="250" y="338"/>
                  </a:cubicBezTo>
                  <a:cubicBezTo>
                    <a:pt x="250" y="338"/>
                    <a:pt x="251" y="337"/>
                    <a:pt x="253" y="336"/>
                  </a:cubicBezTo>
                  <a:cubicBezTo>
                    <a:pt x="263" y="332"/>
                    <a:pt x="291" y="321"/>
                    <a:pt x="302" y="310"/>
                  </a:cubicBezTo>
                  <a:cubicBezTo>
                    <a:pt x="313" y="299"/>
                    <a:pt x="334" y="285"/>
                    <a:pt x="343" y="280"/>
                  </a:cubicBezTo>
                  <a:cubicBezTo>
                    <a:pt x="345" y="278"/>
                    <a:pt x="345" y="278"/>
                    <a:pt x="345" y="278"/>
                  </a:cubicBezTo>
                  <a:cubicBezTo>
                    <a:pt x="348" y="277"/>
                    <a:pt x="356" y="273"/>
                    <a:pt x="365" y="269"/>
                  </a:cubicBezTo>
                  <a:cubicBezTo>
                    <a:pt x="373" y="265"/>
                    <a:pt x="383" y="261"/>
                    <a:pt x="393" y="256"/>
                  </a:cubicBezTo>
                  <a:cubicBezTo>
                    <a:pt x="397" y="254"/>
                    <a:pt x="401" y="252"/>
                    <a:pt x="404" y="250"/>
                  </a:cubicBezTo>
                  <a:cubicBezTo>
                    <a:pt x="415" y="245"/>
                    <a:pt x="419" y="243"/>
                    <a:pt x="435" y="238"/>
                  </a:cubicBezTo>
                  <a:cubicBezTo>
                    <a:pt x="448" y="233"/>
                    <a:pt x="450" y="234"/>
                    <a:pt x="451" y="235"/>
                  </a:cubicBezTo>
                  <a:cubicBezTo>
                    <a:pt x="452" y="236"/>
                    <a:pt x="453" y="236"/>
                    <a:pt x="456" y="236"/>
                  </a:cubicBezTo>
                  <a:cubicBezTo>
                    <a:pt x="458" y="235"/>
                    <a:pt x="461" y="234"/>
                    <a:pt x="465" y="232"/>
                  </a:cubicBezTo>
                  <a:cubicBezTo>
                    <a:pt x="473" y="229"/>
                    <a:pt x="485" y="224"/>
                    <a:pt x="502" y="222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9"/>
                    <a:pt x="502" y="299"/>
                    <a:pt x="502" y="300"/>
                  </a:cubicBezTo>
                  <a:cubicBezTo>
                    <a:pt x="502" y="300"/>
                    <a:pt x="502" y="300"/>
                    <a:pt x="502" y="300"/>
                  </a:cubicBezTo>
                  <a:cubicBezTo>
                    <a:pt x="490" y="304"/>
                    <a:pt x="496" y="300"/>
                    <a:pt x="482" y="304"/>
                  </a:cubicBezTo>
                  <a:cubicBezTo>
                    <a:pt x="468" y="309"/>
                    <a:pt x="450" y="313"/>
                    <a:pt x="450" y="313"/>
                  </a:cubicBezTo>
                  <a:cubicBezTo>
                    <a:pt x="450" y="313"/>
                    <a:pt x="459" y="312"/>
                    <a:pt x="470" y="311"/>
                  </a:cubicBezTo>
                  <a:cubicBezTo>
                    <a:pt x="449" y="316"/>
                    <a:pt x="442" y="317"/>
                    <a:pt x="435" y="319"/>
                  </a:cubicBezTo>
                  <a:cubicBezTo>
                    <a:pt x="429" y="322"/>
                    <a:pt x="424" y="327"/>
                    <a:pt x="419" y="328"/>
                  </a:cubicBezTo>
                  <a:cubicBezTo>
                    <a:pt x="414" y="329"/>
                    <a:pt x="408" y="334"/>
                    <a:pt x="408" y="334"/>
                  </a:cubicBezTo>
                  <a:cubicBezTo>
                    <a:pt x="408" y="334"/>
                    <a:pt x="446" y="323"/>
                    <a:pt x="470" y="318"/>
                  </a:cubicBezTo>
                  <a:cubicBezTo>
                    <a:pt x="494" y="314"/>
                    <a:pt x="503" y="316"/>
                    <a:pt x="526" y="314"/>
                  </a:cubicBezTo>
                  <a:cubicBezTo>
                    <a:pt x="549" y="312"/>
                    <a:pt x="570" y="309"/>
                    <a:pt x="570" y="309"/>
                  </a:cubicBezTo>
                  <a:cubicBezTo>
                    <a:pt x="557" y="308"/>
                    <a:pt x="541" y="307"/>
                    <a:pt x="528" y="307"/>
                  </a:cubicBezTo>
                  <a:cubicBezTo>
                    <a:pt x="515" y="307"/>
                    <a:pt x="514" y="307"/>
                    <a:pt x="500" y="308"/>
                  </a:cubicBezTo>
                  <a:cubicBezTo>
                    <a:pt x="497" y="309"/>
                    <a:pt x="495" y="309"/>
                    <a:pt x="494" y="309"/>
                  </a:cubicBezTo>
                  <a:cubicBezTo>
                    <a:pt x="496" y="308"/>
                    <a:pt x="498" y="308"/>
                    <a:pt x="499" y="307"/>
                  </a:cubicBezTo>
                  <a:cubicBezTo>
                    <a:pt x="507" y="304"/>
                    <a:pt x="523" y="300"/>
                    <a:pt x="531" y="301"/>
                  </a:cubicBezTo>
                  <a:cubicBezTo>
                    <a:pt x="539" y="301"/>
                    <a:pt x="547" y="301"/>
                    <a:pt x="561" y="299"/>
                  </a:cubicBezTo>
                  <a:cubicBezTo>
                    <a:pt x="562" y="299"/>
                    <a:pt x="563" y="299"/>
                    <a:pt x="563" y="299"/>
                  </a:cubicBezTo>
                  <a:cubicBezTo>
                    <a:pt x="570" y="299"/>
                    <a:pt x="577" y="300"/>
                    <a:pt x="584" y="300"/>
                  </a:cubicBezTo>
                  <a:cubicBezTo>
                    <a:pt x="591" y="301"/>
                    <a:pt x="596" y="303"/>
                    <a:pt x="599" y="303"/>
                  </a:cubicBezTo>
                  <a:cubicBezTo>
                    <a:pt x="605" y="304"/>
                    <a:pt x="616" y="306"/>
                    <a:pt x="619" y="307"/>
                  </a:cubicBezTo>
                  <a:cubicBezTo>
                    <a:pt x="582" y="344"/>
                    <a:pt x="438" y="444"/>
                    <a:pt x="370" y="474"/>
                  </a:cubicBezTo>
                  <a:cubicBezTo>
                    <a:pt x="340" y="471"/>
                    <a:pt x="306" y="469"/>
                    <a:pt x="275" y="471"/>
                  </a:cubicBezTo>
                  <a:cubicBezTo>
                    <a:pt x="275" y="471"/>
                    <a:pt x="275" y="471"/>
                    <a:pt x="275" y="471"/>
                  </a:cubicBezTo>
                  <a:cubicBezTo>
                    <a:pt x="275" y="471"/>
                    <a:pt x="192" y="468"/>
                    <a:pt x="130" y="465"/>
                  </a:cubicBezTo>
                  <a:cubicBezTo>
                    <a:pt x="107" y="464"/>
                    <a:pt x="90" y="470"/>
                    <a:pt x="77" y="482"/>
                  </a:cubicBezTo>
                  <a:cubicBezTo>
                    <a:pt x="56" y="503"/>
                    <a:pt x="54" y="540"/>
                    <a:pt x="55" y="571"/>
                  </a:cubicBezTo>
                  <a:cubicBezTo>
                    <a:pt x="57" y="628"/>
                    <a:pt x="41" y="674"/>
                    <a:pt x="1" y="723"/>
                  </a:cubicBezTo>
                  <a:cubicBezTo>
                    <a:pt x="0" y="724"/>
                    <a:pt x="1" y="726"/>
                    <a:pt x="1" y="726"/>
                  </a:cubicBezTo>
                  <a:cubicBezTo>
                    <a:pt x="2" y="727"/>
                    <a:pt x="2" y="727"/>
                    <a:pt x="3" y="727"/>
                  </a:cubicBezTo>
                  <a:cubicBezTo>
                    <a:pt x="3" y="727"/>
                    <a:pt x="4" y="726"/>
                    <a:pt x="4" y="726"/>
                  </a:cubicBezTo>
                  <a:cubicBezTo>
                    <a:pt x="44" y="675"/>
                    <a:pt x="61" y="629"/>
                    <a:pt x="59" y="571"/>
                  </a:cubicBezTo>
                  <a:cubicBezTo>
                    <a:pt x="58" y="543"/>
                    <a:pt x="60" y="509"/>
                    <a:pt x="76" y="489"/>
                  </a:cubicBezTo>
                  <a:cubicBezTo>
                    <a:pt x="76" y="489"/>
                    <a:pt x="77" y="489"/>
                    <a:pt x="77" y="489"/>
                  </a:cubicBezTo>
                  <a:cubicBezTo>
                    <a:pt x="103" y="473"/>
                    <a:pt x="154" y="477"/>
                    <a:pt x="195" y="481"/>
                  </a:cubicBezTo>
                  <a:cubicBezTo>
                    <a:pt x="202" y="482"/>
                    <a:pt x="209" y="482"/>
                    <a:pt x="216" y="483"/>
                  </a:cubicBezTo>
                  <a:cubicBezTo>
                    <a:pt x="214" y="483"/>
                    <a:pt x="213" y="484"/>
                    <a:pt x="211" y="485"/>
                  </a:cubicBezTo>
                  <a:cubicBezTo>
                    <a:pt x="206" y="488"/>
                    <a:pt x="201" y="491"/>
                    <a:pt x="196" y="494"/>
                  </a:cubicBezTo>
                  <a:cubicBezTo>
                    <a:pt x="196" y="494"/>
                    <a:pt x="196" y="494"/>
                    <a:pt x="195" y="494"/>
                  </a:cubicBezTo>
                  <a:cubicBezTo>
                    <a:pt x="142" y="492"/>
                    <a:pt x="103" y="492"/>
                    <a:pt x="91" y="499"/>
                  </a:cubicBezTo>
                  <a:cubicBezTo>
                    <a:pt x="79" y="506"/>
                    <a:pt x="67" y="532"/>
                    <a:pt x="69" y="575"/>
                  </a:cubicBezTo>
                  <a:cubicBezTo>
                    <a:pt x="69" y="578"/>
                    <a:pt x="70" y="581"/>
                    <a:pt x="70" y="585"/>
                  </a:cubicBezTo>
                  <a:cubicBezTo>
                    <a:pt x="72" y="626"/>
                    <a:pt x="77" y="696"/>
                    <a:pt x="8" y="742"/>
                  </a:cubicBezTo>
                  <a:cubicBezTo>
                    <a:pt x="7" y="743"/>
                    <a:pt x="6" y="744"/>
                    <a:pt x="7" y="745"/>
                  </a:cubicBezTo>
                  <a:cubicBezTo>
                    <a:pt x="7" y="745"/>
                    <a:pt x="8" y="746"/>
                    <a:pt x="9" y="746"/>
                  </a:cubicBezTo>
                  <a:cubicBezTo>
                    <a:pt x="9" y="746"/>
                    <a:pt x="9" y="746"/>
                    <a:pt x="10" y="745"/>
                  </a:cubicBezTo>
                  <a:cubicBezTo>
                    <a:pt x="79" y="699"/>
                    <a:pt x="77" y="630"/>
                    <a:pt x="74" y="587"/>
                  </a:cubicBezTo>
                  <a:cubicBezTo>
                    <a:pt x="99" y="587"/>
                    <a:pt x="99" y="587"/>
                    <a:pt x="99" y="587"/>
                  </a:cubicBezTo>
                  <a:cubicBezTo>
                    <a:pt x="99" y="587"/>
                    <a:pt x="124" y="586"/>
                    <a:pt x="101" y="585"/>
                  </a:cubicBezTo>
                  <a:cubicBezTo>
                    <a:pt x="87" y="584"/>
                    <a:pt x="78" y="585"/>
                    <a:pt x="74" y="585"/>
                  </a:cubicBezTo>
                  <a:cubicBezTo>
                    <a:pt x="74" y="585"/>
                    <a:pt x="74" y="584"/>
                    <a:pt x="74" y="584"/>
                  </a:cubicBezTo>
                  <a:cubicBezTo>
                    <a:pt x="74" y="581"/>
                    <a:pt x="73" y="578"/>
                    <a:pt x="73" y="575"/>
                  </a:cubicBezTo>
                  <a:cubicBezTo>
                    <a:pt x="72" y="543"/>
                    <a:pt x="78" y="519"/>
                    <a:pt x="87" y="508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11" y="507"/>
                    <a:pt x="137" y="507"/>
                    <a:pt x="114" y="506"/>
                  </a:cubicBezTo>
                  <a:cubicBezTo>
                    <a:pt x="102" y="505"/>
                    <a:pt x="94" y="505"/>
                    <a:pt x="89" y="505"/>
                  </a:cubicBezTo>
                  <a:cubicBezTo>
                    <a:pt x="90" y="504"/>
                    <a:pt x="92" y="503"/>
                    <a:pt x="93" y="502"/>
                  </a:cubicBezTo>
                  <a:cubicBezTo>
                    <a:pt x="103" y="496"/>
                    <a:pt x="142" y="496"/>
                    <a:pt x="192" y="498"/>
                  </a:cubicBezTo>
                  <a:cubicBezTo>
                    <a:pt x="187" y="501"/>
                    <a:pt x="184" y="505"/>
                    <a:pt x="181" y="509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2" y="510"/>
                    <a:pt x="114" y="514"/>
                    <a:pt x="147" y="513"/>
                  </a:cubicBezTo>
                  <a:cubicBezTo>
                    <a:pt x="176" y="513"/>
                    <a:pt x="176" y="513"/>
                    <a:pt x="178" y="513"/>
                  </a:cubicBezTo>
                  <a:cubicBezTo>
                    <a:pt x="167" y="529"/>
                    <a:pt x="167" y="548"/>
                    <a:pt x="169" y="569"/>
                  </a:cubicBezTo>
                  <a:cubicBezTo>
                    <a:pt x="101" y="571"/>
                    <a:pt x="101" y="571"/>
                    <a:pt x="101" y="571"/>
                  </a:cubicBezTo>
                  <a:cubicBezTo>
                    <a:pt x="101" y="571"/>
                    <a:pt x="75" y="572"/>
                    <a:pt x="98" y="573"/>
                  </a:cubicBezTo>
                  <a:cubicBezTo>
                    <a:pt x="114" y="573"/>
                    <a:pt x="160" y="572"/>
                    <a:pt x="170" y="572"/>
                  </a:cubicBezTo>
                  <a:cubicBezTo>
                    <a:pt x="170" y="577"/>
                    <a:pt x="171" y="582"/>
                    <a:pt x="172" y="587"/>
                  </a:cubicBezTo>
                  <a:cubicBezTo>
                    <a:pt x="173" y="593"/>
                    <a:pt x="173" y="593"/>
                    <a:pt x="173" y="593"/>
                  </a:cubicBezTo>
                  <a:cubicBezTo>
                    <a:pt x="174" y="600"/>
                    <a:pt x="176" y="608"/>
                    <a:pt x="177" y="617"/>
                  </a:cubicBezTo>
                  <a:cubicBezTo>
                    <a:pt x="178" y="622"/>
                    <a:pt x="180" y="628"/>
                    <a:pt x="181" y="633"/>
                  </a:cubicBezTo>
                  <a:cubicBezTo>
                    <a:pt x="152" y="634"/>
                    <a:pt x="152" y="634"/>
                    <a:pt x="152" y="634"/>
                  </a:cubicBezTo>
                  <a:cubicBezTo>
                    <a:pt x="152" y="634"/>
                    <a:pt x="114" y="638"/>
                    <a:pt x="147" y="637"/>
                  </a:cubicBezTo>
                  <a:cubicBezTo>
                    <a:pt x="169" y="637"/>
                    <a:pt x="178" y="638"/>
                    <a:pt x="182" y="639"/>
                  </a:cubicBezTo>
                  <a:cubicBezTo>
                    <a:pt x="182" y="642"/>
                    <a:pt x="183" y="645"/>
                    <a:pt x="183" y="648"/>
                  </a:cubicBezTo>
                  <a:cubicBezTo>
                    <a:pt x="158" y="648"/>
                    <a:pt x="158" y="648"/>
                    <a:pt x="158" y="648"/>
                  </a:cubicBezTo>
                  <a:cubicBezTo>
                    <a:pt x="158" y="648"/>
                    <a:pt x="133" y="649"/>
                    <a:pt x="155" y="650"/>
                  </a:cubicBezTo>
                  <a:cubicBezTo>
                    <a:pt x="171" y="651"/>
                    <a:pt x="181" y="650"/>
                    <a:pt x="184" y="650"/>
                  </a:cubicBezTo>
                  <a:cubicBezTo>
                    <a:pt x="189" y="687"/>
                    <a:pt x="185" y="727"/>
                    <a:pt x="137" y="746"/>
                  </a:cubicBezTo>
                  <a:cubicBezTo>
                    <a:pt x="136" y="747"/>
                    <a:pt x="136" y="748"/>
                    <a:pt x="136" y="749"/>
                  </a:cubicBezTo>
                  <a:cubicBezTo>
                    <a:pt x="137" y="750"/>
                    <a:pt x="137" y="750"/>
                    <a:pt x="138" y="750"/>
                  </a:cubicBezTo>
                  <a:cubicBezTo>
                    <a:pt x="138" y="750"/>
                    <a:pt x="139" y="750"/>
                    <a:pt x="139" y="750"/>
                  </a:cubicBezTo>
                  <a:cubicBezTo>
                    <a:pt x="204" y="723"/>
                    <a:pt x="191" y="661"/>
                    <a:pt x="181" y="616"/>
                  </a:cubicBezTo>
                  <a:cubicBezTo>
                    <a:pt x="179" y="608"/>
                    <a:pt x="178" y="599"/>
                    <a:pt x="177" y="592"/>
                  </a:cubicBezTo>
                  <a:cubicBezTo>
                    <a:pt x="176" y="587"/>
                    <a:pt x="176" y="587"/>
                    <a:pt x="176" y="587"/>
                  </a:cubicBezTo>
                  <a:cubicBezTo>
                    <a:pt x="170" y="544"/>
                    <a:pt x="165" y="514"/>
                    <a:pt x="213" y="488"/>
                  </a:cubicBezTo>
                  <a:cubicBezTo>
                    <a:pt x="246" y="471"/>
                    <a:pt x="314" y="473"/>
                    <a:pt x="368" y="478"/>
                  </a:cubicBezTo>
                  <a:cubicBezTo>
                    <a:pt x="369" y="478"/>
                    <a:pt x="369" y="478"/>
                    <a:pt x="370" y="478"/>
                  </a:cubicBezTo>
                  <a:cubicBezTo>
                    <a:pt x="370" y="478"/>
                    <a:pt x="370" y="478"/>
                    <a:pt x="370" y="478"/>
                  </a:cubicBezTo>
                  <a:cubicBezTo>
                    <a:pt x="371" y="478"/>
                    <a:pt x="371" y="478"/>
                    <a:pt x="371" y="478"/>
                  </a:cubicBezTo>
                  <a:cubicBezTo>
                    <a:pt x="395" y="480"/>
                    <a:pt x="417" y="483"/>
                    <a:pt x="432" y="485"/>
                  </a:cubicBezTo>
                  <a:cubicBezTo>
                    <a:pt x="438" y="486"/>
                    <a:pt x="438" y="486"/>
                    <a:pt x="438" y="486"/>
                  </a:cubicBezTo>
                  <a:cubicBezTo>
                    <a:pt x="466" y="489"/>
                    <a:pt x="488" y="475"/>
                    <a:pt x="521" y="455"/>
                  </a:cubicBezTo>
                  <a:cubicBezTo>
                    <a:pt x="541" y="443"/>
                    <a:pt x="564" y="428"/>
                    <a:pt x="595" y="413"/>
                  </a:cubicBezTo>
                  <a:cubicBezTo>
                    <a:pt x="613" y="404"/>
                    <a:pt x="630" y="397"/>
                    <a:pt x="645" y="390"/>
                  </a:cubicBezTo>
                  <a:cubicBezTo>
                    <a:pt x="698" y="366"/>
                    <a:pt x="731" y="351"/>
                    <a:pt x="741" y="317"/>
                  </a:cubicBezTo>
                  <a:cubicBezTo>
                    <a:pt x="755" y="272"/>
                    <a:pt x="729" y="235"/>
                    <a:pt x="661" y="201"/>
                  </a:cubicBezTo>
                  <a:cubicBezTo>
                    <a:pt x="661" y="200"/>
                    <a:pt x="660" y="198"/>
                    <a:pt x="660" y="197"/>
                  </a:cubicBezTo>
                  <a:cubicBezTo>
                    <a:pt x="700" y="213"/>
                    <a:pt x="741" y="237"/>
                    <a:pt x="752" y="289"/>
                  </a:cubicBezTo>
                  <a:cubicBezTo>
                    <a:pt x="752" y="291"/>
                    <a:pt x="753" y="294"/>
                    <a:pt x="753" y="296"/>
                  </a:cubicBezTo>
                  <a:cubicBezTo>
                    <a:pt x="757" y="336"/>
                    <a:pt x="723" y="371"/>
                    <a:pt x="650" y="402"/>
                  </a:cubicBezTo>
                  <a:cubicBezTo>
                    <a:pt x="586" y="429"/>
                    <a:pt x="553" y="451"/>
                    <a:pt x="522" y="472"/>
                  </a:cubicBezTo>
                  <a:cubicBezTo>
                    <a:pt x="517" y="475"/>
                    <a:pt x="513" y="478"/>
                    <a:pt x="509" y="480"/>
                  </a:cubicBezTo>
                  <a:cubicBezTo>
                    <a:pt x="498" y="487"/>
                    <a:pt x="469" y="502"/>
                    <a:pt x="430" y="494"/>
                  </a:cubicBezTo>
                  <a:cubicBezTo>
                    <a:pt x="406" y="489"/>
                    <a:pt x="367" y="484"/>
                    <a:pt x="313" y="482"/>
                  </a:cubicBezTo>
                  <a:cubicBezTo>
                    <a:pt x="283" y="480"/>
                    <a:pt x="254" y="483"/>
                    <a:pt x="232" y="490"/>
                  </a:cubicBezTo>
                  <a:cubicBezTo>
                    <a:pt x="229" y="491"/>
                    <a:pt x="229" y="491"/>
                    <a:pt x="229" y="491"/>
                  </a:cubicBezTo>
                  <a:cubicBezTo>
                    <a:pt x="216" y="495"/>
                    <a:pt x="204" y="501"/>
                    <a:pt x="196" y="508"/>
                  </a:cubicBezTo>
                  <a:cubicBezTo>
                    <a:pt x="174" y="526"/>
                    <a:pt x="177" y="570"/>
                    <a:pt x="189" y="629"/>
                  </a:cubicBezTo>
                  <a:cubicBezTo>
                    <a:pt x="201" y="687"/>
                    <a:pt x="186" y="714"/>
                    <a:pt x="175" y="730"/>
                  </a:cubicBezTo>
                  <a:cubicBezTo>
                    <a:pt x="174" y="731"/>
                    <a:pt x="174" y="733"/>
                    <a:pt x="175" y="733"/>
                  </a:cubicBezTo>
                  <a:cubicBezTo>
                    <a:pt x="175" y="734"/>
                    <a:pt x="176" y="734"/>
                    <a:pt x="176" y="734"/>
                  </a:cubicBezTo>
                  <a:cubicBezTo>
                    <a:pt x="177" y="734"/>
                    <a:pt x="177" y="733"/>
                    <a:pt x="178" y="733"/>
                  </a:cubicBezTo>
                  <a:cubicBezTo>
                    <a:pt x="187" y="721"/>
                    <a:pt x="197" y="699"/>
                    <a:pt x="197" y="667"/>
                  </a:cubicBezTo>
                  <a:moveTo>
                    <a:pt x="439" y="157"/>
                  </a:moveTo>
                  <a:cubicBezTo>
                    <a:pt x="438" y="158"/>
                    <a:pt x="438" y="159"/>
                    <a:pt x="438" y="160"/>
                  </a:cubicBezTo>
                  <a:cubicBezTo>
                    <a:pt x="439" y="160"/>
                    <a:pt x="439" y="161"/>
                    <a:pt x="439" y="16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6" y="231"/>
                    <a:pt x="433" y="231"/>
                    <a:pt x="428" y="233"/>
                  </a:cubicBezTo>
                  <a:cubicBezTo>
                    <a:pt x="420" y="236"/>
                    <a:pt x="418" y="238"/>
                    <a:pt x="413" y="240"/>
                  </a:cubicBezTo>
                  <a:cubicBezTo>
                    <a:pt x="408" y="241"/>
                    <a:pt x="403" y="240"/>
                    <a:pt x="397" y="245"/>
                  </a:cubicBezTo>
                  <a:cubicBezTo>
                    <a:pt x="392" y="250"/>
                    <a:pt x="393" y="250"/>
                    <a:pt x="385" y="252"/>
                  </a:cubicBezTo>
                  <a:cubicBezTo>
                    <a:pt x="377" y="254"/>
                    <a:pt x="377" y="253"/>
                    <a:pt x="373" y="257"/>
                  </a:cubicBezTo>
                  <a:cubicBezTo>
                    <a:pt x="371" y="259"/>
                    <a:pt x="368" y="260"/>
                    <a:pt x="365" y="261"/>
                  </a:cubicBezTo>
                  <a:cubicBezTo>
                    <a:pt x="365" y="258"/>
                    <a:pt x="366" y="254"/>
                    <a:pt x="366" y="249"/>
                  </a:cubicBezTo>
                  <a:cubicBezTo>
                    <a:pt x="367" y="245"/>
                    <a:pt x="369" y="240"/>
                    <a:pt x="372" y="235"/>
                  </a:cubicBezTo>
                  <a:cubicBezTo>
                    <a:pt x="373" y="233"/>
                    <a:pt x="374" y="231"/>
                    <a:pt x="374" y="229"/>
                  </a:cubicBezTo>
                  <a:cubicBezTo>
                    <a:pt x="379" y="220"/>
                    <a:pt x="387" y="210"/>
                    <a:pt x="395" y="198"/>
                  </a:cubicBezTo>
                  <a:cubicBezTo>
                    <a:pt x="400" y="193"/>
                    <a:pt x="404" y="187"/>
                    <a:pt x="408" y="181"/>
                  </a:cubicBezTo>
                  <a:cubicBezTo>
                    <a:pt x="411" y="177"/>
                    <a:pt x="414" y="172"/>
                    <a:pt x="417" y="168"/>
                  </a:cubicBezTo>
                  <a:cubicBezTo>
                    <a:pt x="424" y="157"/>
                    <a:pt x="430" y="147"/>
                    <a:pt x="439" y="140"/>
                  </a:cubicBezTo>
                  <a:lnTo>
                    <a:pt x="439" y="157"/>
                  </a:lnTo>
                  <a:close/>
                  <a:moveTo>
                    <a:pt x="439" y="135"/>
                  </a:moveTo>
                  <a:cubicBezTo>
                    <a:pt x="428" y="142"/>
                    <a:pt x="421" y="154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6" y="190"/>
                    <a:pt x="392" y="196"/>
                  </a:cubicBezTo>
                  <a:cubicBezTo>
                    <a:pt x="383" y="208"/>
                    <a:pt x="375" y="218"/>
                    <a:pt x="371" y="227"/>
                  </a:cubicBezTo>
                  <a:cubicBezTo>
                    <a:pt x="370" y="229"/>
                    <a:pt x="369" y="231"/>
                    <a:pt x="368" y="233"/>
                  </a:cubicBezTo>
                  <a:cubicBezTo>
                    <a:pt x="368" y="233"/>
                    <a:pt x="368" y="233"/>
                    <a:pt x="368" y="234"/>
                  </a:cubicBezTo>
                  <a:cubicBezTo>
                    <a:pt x="369" y="225"/>
                    <a:pt x="371" y="216"/>
                    <a:pt x="375" y="207"/>
                  </a:cubicBezTo>
                  <a:cubicBezTo>
                    <a:pt x="378" y="198"/>
                    <a:pt x="386" y="189"/>
                    <a:pt x="395" y="177"/>
                  </a:cubicBezTo>
                  <a:cubicBezTo>
                    <a:pt x="399" y="171"/>
                    <a:pt x="404" y="166"/>
                    <a:pt x="408" y="159"/>
                  </a:cubicBezTo>
                  <a:cubicBezTo>
                    <a:pt x="411" y="155"/>
                    <a:pt x="414" y="150"/>
                    <a:pt x="417" y="146"/>
                  </a:cubicBezTo>
                  <a:cubicBezTo>
                    <a:pt x="424" y="135"/>
                    <a:pt x="430" y="125"/>
                    <a:pt x="439" y="118"/>
                  </a:cubicBezTo>
                  <a:lnTo>
                    <a:pt x="439" y="135"/>
                  </a:lnTo>
                  <a:close/>
                  <a:moveTo>
                    <a:pt x="225" y="479"/>
                  </a:moveTo>
                  <a:cubicBezTo>
                    <a:pt x="224" y="479"/>
                    <a:pt x="224" y="479"/>
                    <a:pt x="224" y="479"/>
                  </a:cubicBezTo>
                  <a:cubicBezTo>
                    <a:pt x="215" y="479"/>
                    <a:pt x="206" y="478"/>
                    <a:pt x="195" y="477"/>
                  </a:cubicBezTo>
                  <a:cubicBezTo>
                    <a:pt x="159" y="474"/>
                    <a:pt x="114" y="470"/>
                    <a:pt x="85" y="480"/>
                  </a:cubicBezTo>
                  <a:cubicBezTo>
                    <a:pt x="96" y="472"/>
                    <a:pt x="111" y="468"/>
                    <a:pt x="130" y="469"/>
                  </a:cubicBezTo>
                  <a:cubicBezTo>
                    <a:pt x="170" y="471"/>
                    <a:pt x="219" y="473"/>
                    <a:pt x="248" y="474"/>
                  </a:cubicBezTo>
                  <a:cubicBezTo>
                    <a:pt x="240" y="475"/>
                    <a:pt x="232" y="477"/>
                    <a:pt x="225" y="479"/>
                  </a:cubicBezTo>
                  <a:close/>
                  <a:moveTo>
                    <a:pt x="655" y="82"/>
                  </a:moveTo>
                  <a:cubicBezTo>
                    <a:pt x="659" y="94"/>
                    <a:pt x="656" y="107"/>
                    <a:pt x="645" y="117"/>
                  </a:cubicBezTo>
                  <a:cubicBezTo>
                    <a:pt x="644" y="118"/>
                    <a:pt x="644" y="118"/>
                    <a:pt x="644" y="118"/>
                  </a:cubicBezTo>
                  <a:cubicBezTo>
                    <a:pt x="632" y="129"/>
                    <a:pt x="622" y="138"/>
                    <a:pt x="605" y="169"/>
                  </a:cubicBezTo>
                  <a:cubicBezTo>
                    <a:pt x="600" y="169"/>
                    <a:pt x="595" y="168"/>
                    <a:pt x="589" y="168"/>
                  </a:cubicBezTo>
                  <a:cubicBezTo>
                    <a:pt x="590" y="163"/>
                    <a:pt x="603" y="139"/>
                    <a:pt x="620" y="129"/>
                  </a:cubicBezTo>
                  <a:cubicBezTo>
                    <a:pt x="641" y="115"/>
                    <a:pt x="654" y="98"/>
                    <a:pt x="655" y="82"/>
                  </a:cubicBezTo>
                  <a:close/>
                  <a:moveTo>
                    <a:pt x="657" y="109"/>
                  </a:moveTo>
                  <a:cubicBezTo>
                    <a:pt x="657" y="191"/>
                    <a:pt x="657" y="191"/>
                    <a:pt x="657" y="191"/>
                  </a:cubicBezTo>
                  <a:cubicBezTo>
                    <a:pt x="655" y="187"/>
                    <a:pt x="653" y="184"/>
                    <a:pt x="651" y="182"/>
                  </a:cubicBezTo>
                  <a:cubicBezTo>
                    <a:pt x="649" y="179"/>
                    <a:pt x="647" y="178"/>
                    <a:pt x="647" y="178"/>
                  </a:cubicBezTo>
                  <a:cubicBezTo>
                    <a:pt x="646" y="178"/>
                    <a:pt x="635" y="173"/>
                    <a:pt x="609" y="170"/>
                  </a:cubicBezTo>
                  <a:cubicBezTo>
                    <a:pt x="625" y="141"/>
                    <a:pt x="635" y="131"/>
                    <a:pt x="646" y="121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51" y="117"/>
                    <a:pt x="654" y="113"/>
                    <a:pt x="657" y="109"/>
                  </a:cubicBezTo>
                  <a:close/>
                  <a:moveTo>
                    <a:pt x="560" y="163"/>
                  </a:moveTo>
                  <a:cubicBezTo>
                    <a:pt x="574" y="164"/>
                    <a:pt x="582" y="164"/>
                    <a:pt x="587" y="163"/>
                  </a:cubicBezTo>
                  <a:cubicBezTo>
                    <a:pt x="586" y="165"/>
                    <a:pt x="585" y="167"/>
                    <a:pt x="585" y="167"/>
                  </a:cubicBezTo>
                  <a:cubicBezTo>
                    <a:pt x="577" y="167"/>
                    <a:pt x="567" y="167"/>
                    <a:pt x="556" y="167"/>
                  </a:cubicBezTo>
                  <a:cubicBezTo>
                    <a:pt x="541" y="167"/>
                    <a:pt x="524" y="167"/>
                    <a:pt x="507" y="168"/>
                  </a:cubicBezTo>
                  <a:cubicBezTo>
                    <a:pt x="508" y="165"/>
                    <a:pt x="511" y="157"/>
                    <a:pt x="515" y="151"/>
                  </a:cubicBezTo>
                  <a:cubicBezTo>
                    <a:pt x="517" y="147"/>
                    <a:pt x="522" y="143"/>
                    <a:pt x="528" y="139"/>
                  </a:cubicBezTo>
                  <a:cubicBezTo>
                    <a:pt x="554" y="139"/>
                    <a:pt x="554" y="139"/>
                    <a:pt x="554" y="139"/>
                  </a:cubicBezTo>
                  <a:cubicBezTo>
                    <a:pt x="554" y="139"/>
                    <a:pt x="579" y="138"/>
                    <a:pt x="556" y="137"/>
                  </a:cubicBezTo>
                  <a:cubicBezTo>
                    <a:pt x="545" y="137"/>
                    <a:pt x="537" y="137"/>
                    <a:pt x="532" y="137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40" y="132"/>
                    <a:pt x="548" y="127"/>
                    <a:pt x="555" y="120"/>
                  </a:cubicBezTo>
                  <a:cubicBezTo>
                    <a:pt x="562" y="120"/>
                    <a:pt x="603" y="123"/>
                    <a:pt x="622" y="122"/>
                  </a:cubicBezTo>
                  <a:cubicBezTo>
                    <a:pt x="621" y="123"/>
                    <a:pt x="619" y="124"/>
                    <a:pt x="618" y="125"/>
                  </a:cubicBezTo>
                  <a:cubicBezTo>
                    <a:pt x="617" y="126"/>
                    <a:pt x="617" y="126"/>
                    <a:pt x="616" y="126"/>
                  </a:cubicBezTo>
                  <a:cubicBezTo>
                    <a:pt x="568" y="127"/>
                    <a:pt x="568" y="127"/>
                    <a:pt x="568" y="127"/>
                  </a:cubicBezTo>
                  <a:cubicBezTo>
                    <a:pt x="568" y="127"/>
                    <a:pt x="530" y="131"/>
                    <a:pt x="563" y="130"/>
                  </a:cubicBezTo>
                  <a:cubicBezTo>
                    <a:pt x="591" y="130"/>
                    <a:pt x="607" y="130"/>
                    <a:pt x="611" y="131"/>
                  </a:cubicBezTo>
                  <a:cubicBezTo>
                    <a:pt x="600" y="140"/>
                    <a:pt x="592" y="153"/>
                    <a:pt x="588" y="161"/>
                  </a:cubicBezTo>
                  <a:cubicBezTo>
                    <a:pt x="563" y="161"/>
                    <a:pt x="563" y="161"/>
                    <a:pt x="563" y="161"/>
                  </a:cubicBezTo>
                  <a:cubicBezTo>
                    <a:pt x="563" y="161"/>
                    <a:pt x="538" y="162"/>
                    <a:pt x="560" y="163"/>
                  </a:cubicBezTo>
                  <a:close/>
                  <a:moveTo>
                    <a:pt x="510" y="4"/>
                  </a:moveTo>
                  <a:cubicBezTo>
                    <a:pt x="549" y="5"/>
                    <a:pt x="549" y="5"/>
                    <a:pt x="549" y="5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9"/>
                    <a:pt x="550" y="30"/>
                    <a:pt x="551" y="30"/>
                  </a:cubicBezTo>
                  <a:cubicBezTo>
                    <a:pt x="564" y="30"/>
                    <a:pt x="564" y="30"/>
                    <a:pt x="564" y="30"/>
                  </a:cubicBezTo>
                  <a:cubicBezTo>
                    <a:pt x="565" y="30"/>
                    <a:pt x="566" y="29"/>
                    <a:pt x="566" y="28"/>
                  </a:cubicBezTo>
                  <a:cubicBezTo>
                    <a:pt x="566" y="6"/>
                    <a:pt x="566" y="6"/>
                    <a:pt x="566" y="6"/>
                  </a:cubicBezTo>
                  <a:cubicBezTo>
                    <a:pt x="596" y="8"/>
                    <a:pt x="596" y="8"/>
                    <a:pt x="596" y="8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7" y="32"/>
                    <a:pt x="598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2" y="32"/>
                    <a:pt x="612" y="32"/>
                  </a:cubicBezTo>
                  <a:cubicBezTo>
                    <a:pt x="612" y="31"/>
                    <a:pt x="613" y="31"/>
                    <a:pt x="613" y="30"/>
                  </a:cubicBezTo>
                  <a:cubicBezTo>
                    <a:pt x="613" y="9"/>
                    <a:pt x="613" y="9"/>
                    <a:pt x="613" y="9"/>
                  </a:cubicBezTo>
                  <a:cubicBezTo>
                    <a:pt x="651" y="12"/>
                    <a:pt x="651" y="12"/>
                    <a:pt x="651" y="12"/>
                  </a:cubicBezTo>
                  <a:cubicBezTo>
                    <a:pt x="651" y="17"/>
                    <a:pt x="651" y="33"/>
                    <a:pt x="651" y="49"/>
                  </a:cubicBezTo>
                  <a:cubicBezTo>
                    <a:pt x="510" y="42"/>
                    <a:pt x="510" y="42"/>
                    <a:pt x="510" y="42"/>
                  </a:cubicBezTo>
                  <a:lnTo>
                    <a:pt x="510" y="4"/>
                  </a:lnTo>
                  <a:close/>
                  <a:moveTo>
                    <a:pt x="510" y="46"/>
                  </a:moveTo>
                  <a:cubicBezTo>
                    <a:pt x="651" y="53"/>
                    <a:pt x="651" y="53"/>
                    <a:pt x="651" y="53"/>
                  </a:cubicBezTo>
                  <a:cubicBezTo>
                    <a:pt x="651" y="64"/>
                    <a:pt x="651" y="75"/>
                    <a:pt x="651" y="81"/>
                  </a:cubicBezTo>
                  <a:cubicBezTo>
                    <a:pt x="650" y="93"/>
                    <a:pt x="642" y="107"/>
                    <a:pt x="628" y="118"/>
                  </a:cubicBezTo>
                  <a:cubicBezTo>
                    <a:pt x="627" y="118"/>
                    <a:pt x="627" y="118"/>
                    <a:pt x="626" y="118"/>
                  </a:cubicBezTo>
                  <a:cubicBezTo>
                    <a:pt x="624" y="118"/>
                    <a:pt x="621" y="118"/>
                    <a:pt x="617" y="118"/>
                  </a:cubicBezTo>
                  <a:cubicBezTo>
                    <a:pt x="615" y="71"/>
                    <a:pt x="615" y="71"/>
                    <a:pt x="615" y="71"/>
                  </a:cubicBezTo>
                  <a:cubicBezTo>
                    <a:pt x="615" y="71"/>
                    <a:pt x="613" y="65"/>
                    <a:pt x="593" y="64"/>
                  </a:cubicBezTo>
                  <a:cubicBezTo>
                    <a:pt x="573" y="64"/>
                    <a:pt x="570" y="69"/>
                    <a:pt x="570" y="69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3" y="116"/>
                    <a:pt x="559" y="116"/>
                    <a:pt x="556" y="116"/>
                  </a:cubicBezTo>
                  <a:cubicBezTo>
                    <a:pt x="556" y="105"/>
                    <a:pt x="556" y="105"/>
                    <a:pt x="556" y="105"/>
                  </a:cubicBezTo>
                  <a:cubicBezTo>
                    <a:pt x="556" y="105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4"/>
                    <a:pt x="556" y="104"/>
                  </a:cubicBezTo>
                  <a:cubicBezTo>
                    <a:pt x="556" y="104"/>
                    <a:pt x="556" y="103"/>
                    <a:pt x="556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5" y="103"/>
                  </a:cubicBezTo>
                  <a:cubicBezTo>
                    <a:pt x="555" y="103"/>
                    <a:pt x="555" y="103"/>
                    <a:pt x="554" y="103"/>
                  </a:cubicBezTo>
                  <a:cubicBezTo>
                    <a:pt x="554" y="103"/>
                    <a:pt x="554" y="103"/>
                    <a:pt x="554" y="103"/>
                  </a:cubicBezTo>
                  <a:cubicBezTo>
                    <a:pt x="537" y="103"/>
                    <a:pt x="537" y="103"/>
                    <a:pt x="537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27" y="112"/>
                    <a:pt x="517" y="118"/>
                  </a:cubicBezTo>
                  <a:cubicBezTo>
                    <a:pt x="515" y="118"/>
                    <a:pt x="513" y="120"/>
                    <a:pt x="510" y="121"/>
                  </a:cubicBezTo>
                  <a:cubicBezTo>
                    <a:pt x="511" y="121"/>
                    <a:pt x="511" y="120"/>
                    <a:pt x="510" y="119"/>
                  </a:cubicBezTo>
                  <a:cubicBezTo>
                    <a:pt x="510" y="119"/>
                    <a:pt x="510" y="119"/>
                    <a:pt x="510" y="118"/>
                  </a:cubicBezTo>
                  <a:lnTo>
                    <a:pt x="510" y="46"/>
                  </a:lnTo>
                  <a:close/>
                  <a:moveTo>
                    <a:pt x="443" y="48"/>
                  </a:moveTo>
                  <a:cubicBezTo>
                    <a:pt x="452" y="41"/>
                    <a:pt x="452" y="41"/>
                    <a:pt x="452" y="41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2" y="57"/>
                    <a:pt x="452" y="58"/>
                    <a:pt x="453" y="58"/>
                  </a:cubicBezTo>
                  <a:cubicBezTo>
                    <a:pt x="453" y="58"/>
                    <a:pt x="454" y="58"/>
                    <a:pt x="455" y="58"/>
                  </a:cubicBezTo>
                  <a:cubicBezTo>
                    <a:pt x="465" y="52"/>
                    <a:pt x="465" y="52"/>
                    <a:pt x="465" y="52"/>
                  </a:cubicBezTo>
                  <a:cubicBezTo>
                    <a:pt x="466" y="52"/>
                    <a:pt x="466" y="51"/>
                    <a:pt x="466" y="50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78" y="23"/>
                    <a:pt x="478" y="23"/>
                    <a:pt x="478" y="23"/>
                  </a:cubicBezTo>
                  <a:cubicBezTo>
                    <a:pt x="478" y="43"/>
                    <a:pt x="478" y="43"/>
                    <a:pt x="478" y="43"/>
                  </a:cubicBezTo>
                  <a:cubicBezTo>
                    <a:pt x="478" y="43"/>
                    <a:pt x="478" y="44"/>
                    <a:pt x="479" y="44"/>
                  </a:cubicBezTo>
                  <a:cubicBezTo>
                    <a:pt x="479" y="45"/>
                    <a:pt x="480" y="45"/>
                    <a:pt x="481" y="44"/>
                  </a:cubicBezTo>
                  <a:cubicBezTo>
                    <a:pt x="491" y="38"/>
                    <a:pt x="491" y="38"/>
                    <a:pt x="491" y="38"/>
                  </a:cubicBezTo>
                  <a:cubicBezTo>
                    <a:pt x="492" y="38"/>
                    <a:pt x="492" y="37"/>
                    <a:pt x="492" y="37"/>
                  </a:cubicBezTo>
                  <a:cubicBezTo>
                    <a:pt x="492" y="14"/>
                    <a:pt x="492" y="14"/>
                    <a:pt x="492" y="14"/>
                  </a:cubicBezTo>
                  <a:cubicBezTo>
                    <a:pt x="506" y="5"/>
                    <a:pt x="506" y="5"/>
                    <a:pt x="506" y="5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43" y="79"/>
                    <a:pt x="443" y="79"/>
                    <a:pt x="443" y="79"/>
                  </a:cubicBezTo>
                  <a:lnTo>
                    <a:pt x="443" y="48"/>
                  </a:lnTo>
                  <a:close/>
                  <a:moveTo>
                    <a:pt x="443" y="84"/>
                  </a:moveTo>
                  <a:cubicBezTo>
                    <a:pt x="506" y="48"/>
                    <a:pt x="506" y="48"/>
                    <a:pt x="506" y="48"/>
                  </a:cubicBezTo>
                  <a:cubicBezTo>
                    <a:pt x="506" y="120"/>
                    <a:pt x="506" y="120"/>
                    <a:pt x="506" y="120"/>
                  </a:cubicBezTo>
                  <a:cubicBezTo>
                    <a:pt x="443" y="155"/>
                    <a:pt x="443" y="155"/>
                    <a:pt x="443" y="155"/>
                  </a:cubicBezTo>
                  <a:lnTo>
                    <a:pt x="443" y="84"/>
                  </a:lnTo>
                  <a:close/>
                  <a:moveTo>
                    <a:pt x="502" y="215"/>
                  </a:moveTo>
                  <a:cubicBezTo>
                    <a:pt x="496" y="217"/>
                    <a:pt x="495" y="215"/>
                    <a:pt x="489" y="218"/>
                  </a:cubicBezTo>
                  <a:cubicBezTo>
                    <a:pt x="482" y="222"/>
                    <a:pt x="477" y="222"/>
                    <a:pt x="474" y="223"/>
                  </a:cubicBezTo>
                  <a:cubicBezTo>
                    <a:pt x="471" y="224"/>
                    <a:pt x="471" y="221"/>
                    <a:pt x="465" y="225"/>
                  </a:cubicBezTo>
                  <a:cubicBezTo>
                    <a:pt x="460" y="229"/>
                    <a:pt x="459" y="230"/>
                    <a:pt x="456" y="230"/>
                  </a:cubicBezTo>
                  <a:cubicBezTo>
                    <a:pt x="453" y="230"/>
                    <a:pt x="453" y="227"/>
                    <a:pt x="447" y="229"/>
                  </a:cubicBezTo>
                  <a:cubicBezTo>
                    <a:pt x="446" y="229"/>
                    <a:pt x="444" y="229"/>
                    <a:pt x="443" y="230"/>
                  </a:cubicBezTo>
                  <a:cubicBezTo>
                    <a:pt x="443" y="160"/>
                    <a:pt x="443" y="160"/>
                    <a:pt x="443" y="160"/>
                  </a:cubicBezTo>
                  <a:cubicBezTo>
                    <a:pt x="506" y="124"/>
                    <a:pt x="506" y="124"/>
                    <a:pt x="506" y="124"/>
                  </a:cubicBezTo>
                  <a:cubicBezTo>
                    <a:pt x="506" y="125"/>
                    <a:pt x="506" y="125"/>
                    <a:pt x="506" y="125"/>
                  </a:cubicBezTo>
                  <a:cubicBezTo>
                    <a:pt x="499" y="132"/>
                    <a:pt x="494" y="145"/>
                    <a:pt x="502" y="171"/>
                  </a:cubicBezTo>
                  <a:lnTo>
                    <a:pt x="502" y="215"/>
                  </a:lnTo>
                  <a:close/>
                  <a:moveTo>
                    <a:pt x="505" y="137"/>
                  </a:moveTo>
                  <a:cubicBezTo>
                    <a:pt x="505" y="137"/>
                    <a:pt x="504" y="138"/>
                    <a:pt x="504" y="138"/>
                  </a:cubicBezTo>
                  <a:cubicBezTo>
                    <a:pt x="504" y="138"/>
                    <a:pt x="504" y="139"/>
                    <a:pt x="504" y="139"/>
                  </a:cubicBezTo>
                  <a:cubicBezTo>
                    <a:pt x="503" y="139"/>
                    <a:pt x="503" y="140"/>
                    <a:pt x="503" y="141"/>
                  </a:cubicBezTo>
                  <a:cubicBezTo>
                    <a:pt x="503" y="141"/>
                    <a:pt x="503" y="141"/>
                    <a:pt x="503" y="141"/>
                  </a:cubicBezTo>
                  <a:cubicBezTo>
                    <a:pt x="503" y="142"/>
                    <a:pt x="502" y="142"/>
                    <a:pt x="502" y="143"/>
                  </a:cubicBezTo>
                  <a:cubicBezTo>
                    <a:pt x="502" y="143"/>
                    <a:pt x="502" y="143"/>
                    <a:pt x="502" y="143"/>
                  </a:cubicBezTo>
                  <a:cubicBezTo>
                    <a:pt x="503" y="138"/>
                    <a:pt x="504" y="135"/>
                    <a:pt x="506" y="132"/>
                  </a:cubicBezTo>
                  <a:cubicBezTo>
                    <a:pt x="507" y="130"/>
                    <a:pt x="508" y="128"/>
                    <a:pt x="510" y="127"/>
                  </a:cubicBezTo>
                  <a:cubicBezTo>
                    <a:pt x="513" y="124"/>
                    <a:pt x="516" y="122"/>
                    <a:pt x="519" y="121"/>
                  </a:cubicBezTo>
                  <a:cubicBezTo>
                    <a:pt x="528" y="116"/>
                    <a:pt x="536" y="109"/>
                    <a:pt x="538" y="107"/>
                  </a:cubicBezTo>
                  <a:cubicBezTo>
                    <a:pt x="548" y="107"/>
                    <a:pt x="548" y="107"/>
                    <a:pt x="548" y="107"/>
                  </a:cubicBezTo>
                  <a:cubicBezTo>
                    <a:pt x="546" y="108"/>
                    <a:pt x="544" y="109"/>
                    <a:pt x="542" y="111"/>
                  </a:cubicBezTo>
                  <a:cubicBezTo>
                    <a:pt x="542" y="111"/>
                    <a:pt x="542" y="111"/>
                    <a:pt x="542" y="111"/>
                  </a:cubicBezTo>
                  <a:cubicBezTo>
                    <a:pt x="541" y="111"/>
                    <a:pt x="541" y="112"/>
                    <a:pt x="540" y="112"/>
                  </a:cubicBezTo>
                  <a:cubicBezTo>
                    <a:pt x="540" y="113"/>
                    <a:pt x="539" y="113"/>
                    <a:pt x="539" y="113"/>
                  </a:cubicBezTo>
                  <a:cubicBezTo>
                    <a:pt x="538" y="114"/>
                    <a:pt x="537" y="114"/>
                    <a:pt x="536" y="115"/>
                  </a:cubicBezTo>
                  <a:cubicBezTo>
                    <a:pt x="536" y="115"/>
                    <a:pt x="535" y="116"/>
                    <a:pt x="535" y="116"/>
                  </a:cubicBezTo>
                  <a:cubicBezTo>
                    <a:pt x="534" y="117"/>
                    <a:pt x="534" y="117"/>
                    <a:pt x="533" y="117"/>
                  </a:cubicBezTo>
                  <a:cubicBezTo>
                    <a:pt x="533" y="118"/>
                    <a:pt x="532" y="118"/>
                    <a:pt x="531" y="119"/>
                  </a:cubicBezTo>
                  <a:cubicBezTo>
                    <a:pt x="531" y="119"/>
                    <a:pt x="530" y="119"/>
                    <a:pt x="530" y="119"/>
                  </a:cubicBezTo>
                  <a:cubicBezTo>
                    <a:pt x="529" y="120"/>
                    <a:pt x="528" y="121"/>
                    <a:pt x="527" y="121"/>
                  </a:cubicBezTo>
                  <a:cubicBezTo>
                    <a:pt x="527" y="122"/>
                    <a:pt x="527" y="122"/>
                    <a:pt x="527" y="122"/>
                  </a:cubicBezTo>
                  <a:cubicBezTo>
                    <a:pt x="526" y="123"/>
                    <a:pt x="524" y="124"/>
                    <a:pt x="523" y="125"/>
                  </a:cubicBezTo>
                  <a:cubicBezTo>
                    <a:pt x="520" y="127"/>
                    <a:pt x="517" y="128"/>
                    <a:pt x="514" y="130"/>
                  </a:cubicBezTo>
                  <a:cubicBezTo>
                    <a:pt x="513" y="130"/>
                    <a:pt x="513" y="131"/>
                    <a:pt x="512" y="131"/>
                  </a:cubicBezTo>
                  <a:cubicBezTo>
                    <a:pt x="512" y="131"/>
                    <a:pt x="512" y="131"/>
                    <a:pt x="511" y="131"/>
                  </a:cubicBezTo>
                  <a:cubicBezTo>
                    <a:pt x="511" y="132"/>
                    <a:pt x="510" y="132"/>
                    <a:pt x="510" y="132"/>
                  </a:cubicBezTo>
                  <a:cubicBezTo>
                    <a:pt x="510" y="132"/>
                    <a:pt x="510" y="132"/>
                    <a:pt x="510" y="133"/>
                  </a:cubicBezTo>
                  <a:cubicBezTo>
                    <a:pt x="510" y="133"/>
                    <a:pt x="509" y="133"/>
                    <a:pt x="509" y="133"/>
                  </a:cubicBezTo>
                  <a:cubicBezTo>
                    <a:pt x="509" y="133"/>
                    <a:pt x="509" y="133"/>
                    <a:pt x="508" y="134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7" y="134"/>
                    <a:pt x="507" y="135"/>
                    <a:pt x="507" y="135"/>
                  </a:cubicBezTo>
                  <a:cubicBezTo>
                    <a:pt x="506" y="135"/>
                    <a:pt x="506" y="135"/>
                    <a:pt x="506" y="136"/>
                  </a:cubicBezTo>
                  <a:cubicBezTo>
                    <a:pt x="506" y="136"/>
                    <a:pt x="506" y="136"/>
                    <a:pt x="506" y="136"/>
                  </a:cubicBezTo>
                  <a:cubicBezTo>
                    <a:pt x="506" y="136"/>
                    <a:pt x="505" y="136"/>
                    <a:pt x="505" y="136"/>
                  </a:cubicBezTo>
                  <a:cubicBezTo>
                    <a:pt x="505" y="137"/>
                    <a:pt x="505" y="137"/>
                    <a:pt x="505" y="137"/>
                  </a:cubicBezTo>
                  <a:close/>
                  <a:moveTo>
                    <a:pt x="505" y="160"/>
                  </a:move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5" y="158"/>
                    <a:pt x="505" y="157"/>
                  </a:cubicBezTo>
                  <a:cubicBezTo>
                    <a:pt x="505" y="156"/>
                    <a:pt x="505" y="156"/>
                    <a:pt x="505" y="155"/>
                  </a:cubicBezTo>
                  <a:cubicBezTo>
                    <a:pt x="505" y="155"/>
                    <a:pt x="505" y="154"/>
                    <a:pt x="505" y="153"/>
                  </a:cubicBezTo>
                  <a:cubicBezTo>
                    <a:pt x="505" y="153"/>
                    <a:pt x="505" y="152"/>
                    <a:pt x="505" y="152"/>
                  </a:cubicBezTo>
                  <a:cubicBezTo>
                    <a:pt x="505" y="151"/>
                    <a:pt x="505" y="151"/>
                    <a:pt x="505" y="150"/>
                  </a:cubicBezTo>
                  <a:cubicBezTo>
                    <a:pt x="505" y="150"/>
                    <a:pt x="505" y="149"/>
                    <a:pt x="505" y="149"/>
                  </a:cubicBezTo>
                  <a:cubicBezTo>
                    <a:pt x="505" y="148"/>
                    <a:pt x="505" y="148"/>
                    <a:pt x="506" y="147"/>
                  </a:cubicBezTo>
                  <a:cubicBezTo>
                    <a:pt x="506" y="147"/>
                    <a:pt x="506" y="147"/>
                    <a:pt x="506" y="147"/>
                  </a:cubicBezTo>
                  <a:cubicBezTo>
                    <a:pt x="506" y="146"/>
                    <a:pt x="506" y="146"/>
                    <a:pt x="506" y="146"/>
                  </a:cubicBezTo>
                  <a:cubicBezTo>
                    <a:pt x="506" y="146"/>
                    <a:pt x="506" y="146"/>
                    <a:pt x="506" y="145"/>
                  </a:cubicBezTo>
                  <a:cubicBezTo>
                    <a:pt x="506" y="145"/>
                    <a:pt x="506" y="145"/>
                    <a:pt x="506" y="144"/>
                  </a:cubicBezTo>
                  <a:cubicBezTo>
                    <a:pt x="506" y="144"/>
                    <a:pt x="506" y="143"/>
                    <a:pt x="506" y="143"/>
                  </a:cubicBezTo>
                  <a:cubicBezTo>
                    <a:pt x="506" y="143"/>
                    <a:pt x="506" y="143"/>
                    <a:pt x="507" y="143"/>
                  </a:cubicBezTo>
                  <a:cubicBezTo>
                    <a:pt x="507" y="142"/>
                    <a:pt x="507" y="141"/>
                    <a:pt x="507" y="141"/>
                  </a:cubicBezTo>
                  <a:cubicBezTo>
                    <a:pt x="507" y="141"/>
                    <a:pt x="507" y="141"/>
                    <a:pt x="507" y="141"/>
                  </a:cubicBezTo>
                  <a:cubicBezTo>
                    <a:pt x="507" y="140"/>
                    <a:pt x="508" y="140"/>
                    <a:pt x="508" y="140"/>
                  </a:cubicBezTo>
                  <a:cubicBezTo>
                    <a:pt x="508" y="139"/>
                    <a:pt x="508" y="139"/>
                    <a:pt x="508" y="139"/>
                  </a:cubicBezTo>
                  <a:cubicBezTo>
                    <a:pt x="508" y="139"/>
                    <a:pt x="509" y="139"/>
                    <a:pt x="509" y="138"/>
                  </a:cubicBezTo>
                  <a:cubicBezTo>
                    <a:pt x="509" y="138"/>
                    <a:pt x="509" y="138"/>
                    <a:pt x="509" y="138"/>
                  </a:cubicBezTo>
                  <a:cubicBezTo>
                    <a:pt x="509" y="138"/>
                    <a:pt x="510" y="138"/>
                    <a:pt x="510" y="138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0" y="137"/>
                    <a:pt x="510" y="137"/>
                    <a:pt x="510" y="137"/>
                  </a:cubicBezTo>
                  <a:cubicBezTo>
                    <a:pt x="511" y="137"/>
                    <a:pt x="511" y="137"/>
                    <a:pt x="511" y="136"/>
                  </a:cubicBezTo>
                  <a:cubicBezTo>
                    <a:pt x="511" y="136"/>
                    <a:pt x="511" y="136"/>
                    <a:pt x="512" y="136"/>
                  </a:cubicBezTo>
                  <a:cubicBezTo>
                    <a:pt x="512" y="136"/>
                    <a:pt x="512" y="136"/>
                    <a:pt x="512" y="135"/>
                  </a:cubicBezTo>
                  <a:cubicBezTo>
                    <a:pt x="513" y="135"/>
                    <a:pt x="513" y="135"/>
                    <a:pt x="513" y="135"/>
                  </a:cubicBezTo>
                  <a:cubicBezTo>
                    <a:pt x="513" y="135"/>
                    <a:pt x="514" y="135"/>
                    <a:pt x="514" y="135"/>
                  </a:cubicBezTo>
                  <a:cubicBezTo>
                    <a:pt x="514" y="134"/>
                    <a:pt x="514" y="134"/>
                    <a:pt x="514" y="134"/>
                  </a:cubicBezTo>
                  <a:cubicBezTo>
                    <a:pt x="515" y="134"/>
                    <a:pt x="516" y="134"/>
                    <a:pt x="516" y="133"/>
                  </a:cubicBezTo>
                  <a:cubicBezTo>
                    <a:pt x="519" y="132"/>
                    <a:pt x="522" y="130"/>
                    <a:pt x="525" y="128"/>
                  </a:cubicBezTo>
                  <a:cubicBezTo>
                    <a:pt x="527" y="127"/>
                    <a:pt x="528" y="126"/>
                    <a:pt x="529" y="125"/>
                  </a:cubicBezTo>
                  <a:cubicBezTo>
                    <a:pt x="530" y="125"/>
                    <a:pt x="530" y="125"/>
                    <a:pt x="530" y="124"/>
                  </a:cubicBezTo>
                  <a:cubicBezTo>
                    <a:pt x="533" y="123"/>
                    <a:pt x="535" y="121"/>
                    <a:pt x="538" y="119"/>
                  </a:cubicBezTo>
                  <a:cubicBezTo>
                    <a:pt x="538" y="119"/>
                    <a:pt x="538" y="119"/>
                    <a:pt x="538" y="119"/>
                  </a:cubicBezTo>
                  <a:cubicBezTo>
                    <a:pt x="539" y="118"/>
                    <a:pt x="540" y="117"/>
                    <a:pt x="541" y="117"/>
                  </a:cubicBezTo>
                  <a:cubicBezTo>
                    <a:pt x="541" y="116"/>
                    <a:pt x="541" y="116"/>
                    <a:pt x="542" y="116"/>
                  </a:cubicBezTo>
                  <a:cubicBezTo>
                    <a:pt x="543" y="115"/>
                    <a:pt x="544" y="115"/>
                    <a:pt x="545" y="114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6" y="113"/>
                    <a:pt x="547" y="113"/>
                    <a:pt x="547" y="112"/>
                  </a:cubicBezTo>
                  <a:cubicBezTo>
                    <a:pt x="548" y="112"/>
                    <a:pt x="548" y="112"/>
                    <a:pt x="548" y="111"/>
                  </a:cubicBezTo>
                  <a:cubicBezTo>
                    <a:pt x="548" y="111"/>
                    <a:pt x="549" y="111"/>
                    <a:pt x="549" y="111"/>
                  </a:cubicBezTo>
                  <a:cubicBezTo>
                    <a:pt x="550" y="110"/>
                    <a:pt x="551" y="110"/>
                    <a:pt x="551" y="109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45" y="123"/>
                    <a:pt x="537" y="129"/>
                    <a:pt x="530" y="133"/>
                  </a:cubicBezTo>
                  <a:cubicBezTo>
                    <a:pt x="522" y="139"/>
                    <a:pt x="515" y="143"/>
                    <a:pt x="511" y="149"/>
                  </a:cubicBezTo>
                  <a:cubicBezTo>
                    <a:pt x="511" y="150"/>
                    <a:pt x="510" y="151"/>
                    <a:pt x="510" y="152"/>
                  </a:cubicBezTo>
                  <a:cubicBezTo>
                    <a:pt x="509" y="153"/>
                    <a:pt x="508" y="155"/>
                    <a:pt x="507" y="156"/>
                  </a:cubicBezTo>
                  <a:cubicBezTo>
                    <a:pt x="507" y="158"/>
                    <a:pt x="506" y="159"/>
                    <a:pt x="505" y="161"/>
                  </a:cubicBezTo>
                  <a:cubicBezTo>
                    <a:pt x="505" y="161"/>
                    <a:pt x="505" y="161"/>
                    <a:pt x="505" y="160"/>
                  </a:cubicBezTo>
                  <a:close/>
                  <a:moveTo>
                    <a:pt x="587" y="296"/>
                  </a:moveTo>
                  <a:cubicBezTo>
                    <a:pt x="571" y="293"/>
                    <a:pt x="566" y="293"/>
                    <a:pt x="548" y="295"/>
                  </a:cubicBezTo>
                  <a:cubicBezTo>
                    <a:pt x="528" y="295"/>
                    <a:pt x="512" y="296"/>
                    <a:pt x="506" y="297"/>
                  </a:cubicBezTo>
                  <a:cubicBezTo>
                    <a:pt x="506" y="173"/>
                    <a:pt x="506" y="173"/>
                    <a:pt x="506" y="173"/>
                  </a:cubicBezTo>
                  <a:cubicBezTo>
                    <a:pt x="524" y="171"/>
                    <a:pt x="541" y="171"/>
                    <a:pt x="556" y="171"/>
                  </a:cubicBezTo>
                  <a:cubicBezTo>
                    <a:pt x="603" y="171"/>
                    <a:pt x="629" y="176"/>
                    <a:pt x="639" y="179"/>
                  </a:cubicBezTo>
                  <a:cubicBezTo>
                    <a:pt x="639" y="180"/>
                    <a:pt x="640" y="180"/>
                    <a:pt x="640" y="180"/>
                  </a:cubicBezTo>
                  <a:cubicBezTo>
                    <a:pt x="642" y="180"/>
                    <a:pt x="645" y="182"/>
                    <a:pt x="647" y="185"/>
                  </a:cubicBezTo>
                  <a:cubicBezTo>
                    <a:pt x="651" y="191"/>
                    <a:pt x="657" y="207"/>
                    <a:pt x="651" y="243"/>
                  </a:cubicBezTo>
                  <a:cubicBezTo>
                    <a:pt x="644" y="281"/>
                    <a:pt x="628" y="298"/>
                    <a:pt x="624" y="302"/>
                  </a:cubicBezTo>
                  <a:cubicBezTo>
                    <a:pt x="613" y="299"/>
                    <a:pt x="600" y="298"/>
                    <a:pt x="587" y="296"/>
                  </a:cubicBezTo>
                  <a:close/>
                  <a:moveTo>
                    <a:pt x="395" y="476"/>
                  </a:moveTo>
                  <a:cubicBezTo>
                    <a:pt x="423" y="466"/>
                    <a:pt x="478" y="431"/>
                    <a:pt x="561" y="373"/>
                  </a:cubicBezTo>
                  <a:cubicBezTo>
                    <a:pt x="616" y="335"/>
                    <a:pt x="644" y="313"/>
                    <a:pt x="661" y="274"/>
                  </a:cubicBezTo>
                  <a:cubicBezTo>
                    <a:pt x="667" y="261"/>
                    <a:pt x="669" y="246"/>
                    <a:pt x="668" y="232"/>
                  </a:cubicBezTo>
                  <a:cubicBezTo>
                    <a:pt x="672" y="243"/>
                    <a:pt x="676" y="256"/>
                    <a:pt x="677" y="260"/>
                  </a:cubicBezTo>
                  <a:cubicBezTo>
                    <a:pt x="688" y="296"/>
                    <a:pt x="656" y="319"/>
                    <a:pt x="623" y="343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587" y="368"/>
                    <a:pt x="481" y="444"/>
                    <a:pt x="408" y="478"/>
                  </a:cubicBezTo>
                  <a:cubicBezTo>
                    <a:pt x="404" y="477"/>
                    <a:pt x="400" y="477"/>
                    <a:pt x="395" y="476"/>
                  </a:cubicBezTo>
                  <a:close/>
                  <a:moveTo>
                    <a:pt x="740" y="297"/>
                  </a:moveTo>
                  <a:cubicBezTo>
                    <a:pt x="699" y="298"/>
                    <a:pt x="699" y="298"/>
                    <a:pt x="699" y="298"/>
                  </a:cubicBezTo>
                  <a:cubicBezTo>
                    <a:pt x="699" y="298"/>
                    <a:pt x="661" y="302"/>
                    <a:pt x="694" y="301"/>
                  </a:cubicBezTo>
                  <a:cubicBezTo>
                    <a:pt x="719" y="301"/>
                    <a:pt x="734" y="301"/>
                    <a:pt x="740" y="301"/>
                  </a:cubicBezTo>
                  <a:cubicBezTo>
                    <a:pt x="740" y="303"/>
                    <a:pt x="740" y="305"/>
                    <a:pt x="739" y="306"/>
                  </a:cubicBezTo>
                  <a:cubicBezTo>
                    <a:pt x="716" y="307"/>
                    <a:pt x="716" y="307"/>
                    <a:pt x="716" y="307"/>
                  </a:cubicBezTo>
                  <a:cubicBezTo>
                    <a:pt x="716" y="307"/>
                    <a:pt x="690" y="308"/>
                    <a:pt x="713" y="309"/>
                  </a:cubicBezTo>
                  <a:cubicBezTo>
                    <a:pt x="726" y="309"/>
                    <a:pt x="735" y="309"/>
                    <a:pt x="739" y="309"/>
                  </a:cubicBezTo>
                  <a:cubicBezTo>
                    <a:pt x="738" y="311"/>
                    <a:pt x="738" y="313"/>
                    <a:pt x="737" y="316"/>
                  </a:cubicBezTo>
                  <a:cubicBezTo>
                    <a:pt x="729" y="345"/>
                    <a:pt x="703" y="359"/>
                    <a:pt x="662" y="378"/>
                  </a:cubicBezTo>
                  <a:cubicBezTo>
                    <a:pt x="617" y="379"/>
                    <a:pt x="617" y="379"/>
                    <a:pt x="617" y="379"/>
                  </a:cubicBezTo>
                  <a:cubicBezTo>
                    <a:pt x="617" y="379"/>
                    <a:pt x="579" y="382"/>
                    <a:pt x="612" y="382"/>
                  </a:cubicBezTo>
                  <a:cubicBezTo>
                    <a:pt x="632" y="381"/>
                    <a:pt x="645" y="382"/>
                    <a:pt x="653" y="382"/>
                  </a:cubicBezTo>
                  <a:cubicBezTo>
                    <a:pt x="650" y="383"/>
                    <a:pt x="647" y="385"/>
                    <a:pt x="643" y="386"/>
                  </a:cubicBezTo>
                  <a:cubicBezTo>
                    <a:pt x="628" y="393"/>
                    <a:pt x="612" y="400"/>
                    <a:pt x="593" y="409"/>
                  </a:cubicBezTo>
                  <a:cubicBezTo>
                    <a:pt x="584" y="414"/>
                    <a:pt x="576" y="418"/>
                    <a:pt x="568" y="422"/>
                  </a:cubicBezTo>
                  <a:cubicBezTo>
                    <a:pt x="536" y="424"/>
                    <a:pt x="536" y="424"/>
                    <a:pt x="536" y="424"/>
                  </a:cubicBezTo>
                  <a:cubicBezTo>
                    <a:pt x="536" y="424"/>
                    <a:pt x="498" y="427"/>
                    <a:pt x="531" y="427"/>
                  </a:cubicBezTo>
                  <a:cubicBezTo>
                    <a:pt x="552" y="427"/>
                    <a:pt x="558" y="427"/>
                    <a:pt x="560" y="427"/>
                  </a:cubicBezTo>
                  <a:cubicBezTo>
                    <a:pt x="545" y="435"/>
                    <a:pt x="531" y="444"/>
                    <a:pt x="519" y="451"/>
                  </a:cubicBezTo>
                  <a:cubicBezTo>
                    <a:pt x="508" y="459"/>
                    <a:pt x="497" y="465"/>
                    <a:pt x="488" y="470"/>
                  </a:cubicBezTo>
                  <a:cubicBezTo>
                    <a:pt x="458" y="471"/>
                    <a:pt x="458" y="471"/>
                    <a:pt x="458" y="471"/>
                  </a:cubicBezTo>
                  <a:cubicBezTo>
                    <a:pt x="458" y="471"/>
                    <a:pt x="420" y="475"/>
                    <a:pt x="453" y="474"/>
                  </a:cubicBezTo>
                  <a:cubicBezTo>
                    <a:pt x="469" y="474"/>
                    <a:pt x="476" y="474"/>
                    <a:pt x="480" y="474"/>
                  </a:cubicBezTo>
                  <a:cubicBezTo>
                    <a:pt x="466" y="480"/>
                    <a:pt x="453" y="483"/>
                    <a:pt x="439" y="482"/>
                  </a:cubicBezTo>
                  <a:cubicBezTo>
                    <a:pt x="432" y="481"/>
                    <a:pt x="432" y="481"/>
                    <a:pt x="432" y="481"/>
                  </a:cubicBezTo>
                  <a:cubicBezTo>
                    <a:pt x="427" y="480"/>
                    <a:pt x="422" y="479"/>
                    <a:pt x="416" y="479"/>
                  </a:cubicBezTo>
                  <a:cubicBezTo>
                    <a:pt x="422" y="476"/>
                    <a:pt x="429" y="472"/>
                    <a:pt x="435" y="469"/>
                  </a:cubicBezTo>
                  <a:cubicBezTo>
                    <a:pt x="435" y="469"/>
                    <a:pt x="435" y="469"/>
                    <a:pt x="435" y="469"/>
                  </a:cubicBezTo>
                  <a:cubicBezTo>
                    <a:pt x="462" y="469"/>
                    <a:pt x="462" y="469"/>
                    <a:pt x="462" y="469"/>
                  </a:cubicBezTo>
                  <a:cubicBezTo>
                    <a:pt x="462" y="469"/>
                    <a:pt x="487" y="468"/>
                    <a:pt x="465" y="467"/>
                  </a:cubicBezTo>
                  <a:cubicBezTo>
                    <a:pt x="453" y="466"/>
                    <a:pt x="445" y="466"/>
                    <a:pt x="440" y="466"/>
                  </a:cubicBezTo>
                  <a:cubicBezTo>
                    <a:pt x="451" y="461"/>
                    <a:pt x="462" y="454"/>
                    <a:pt x="473" y="448"/>
                  </a:cubicBezTo>
                  <a:cubicBezTo>
                    <a:pt x="498" y="447"/>
                    <a:pt x="498" y="447"/>
                    <a:pt x="498" y="447"/>
                  </a:cubicBezTo>
                  <a:cubicBezTo>
                    <a:pt x="498" y="447"/>
                    <a:pt x="523" y="446"/>
                    <a:pt x="501" y="445"/>
                  </a:cubicBezTo>
                  <a:cubicBezTo>
                    <a:pt x="490" y="445"/>
                    <a:pt x="482" y="445"/>
                    <a:pt x="477" y="445"/>
                  </a:cubicBezTo>
                  <a:cubicBezTo>
                    <a:pt x="525" y="417"/>
                    <a:pt x="573" y="383"/>
                    <a:pt x="604" y="361"/>
                  </a:cubicBezTo>
                  <a:cubicBezTo>
                    <a:pt x="629" y="361"/>
                    <a:pt x="629" y="361"/>
                    <a:pt x="629" y="361"/>
                  </a:cubicBezTo>
                  <a:cubicBezTo>
                    <a:pt x="629" y="361"/>
                    <a:pt x="654" y="360"/>
                    <a:pt x="632" y="359"/>
                  </a:cubicBezTo>
                  <a:cubicBezTo>
                    <a:pt x="620" y="359"/>
                    <a:pt x="612" y="359"/>
                    <a:pt x="608" y="359"/>
                  </a:cubicBezTo>
                  <a:cubicBezTo>
                    <a:pt x="614" y="354"/>
                    <a:pt x="620" y="350"/>
                    <a:pt x="625" y="347"/>
                  </a:cubicBezTo>
                  <a:cubicBezTo>
                    <a:pt x="626" y="346"/>
                    <a:pt x="626" y="346"/>
                    <a:pt x="626" y="346"/>
                  </a:cubicBezTo>
                  <a:cubicBezTo>
                    <a:pt x="658" y="322"/>
                    <a:pt x="692" y="298"/>
                    <a:pt x="681" y="259"/>
                  </a:cubicBezTo>
                  <a:cubicBezTo>
                    <a:pt x="680" y="257"/>
                    <a:pt x="679" y="253"/>
                    <a:pt x="678" y="248"/>
                  </a:cubicBezTo>
                  <a:cubicBezTo>
                    <a:pt x="702" y="248"/>
                    <a:pt x="702" y="248"/>
                    <a:pt x="702" y="248"/>
                  </a:cubicBezTo>
                  <a:cubicBezTo>
                    <a:pt x="702" y="248"/>
                    <a:pt x="727" y="247"/>
                    <a:pt x="704" y="246"/>
                  </a:cubicBezTo>
                  <a:cubicBezTo>
                    <a:pt x="689" y="245"/>
                    <a:pt x="680" y="246"/>
                    <a:pt x="677" y="246"/>
                  </a:cubicBezTo>
                  <a:cubicBezTo>
                    <a:pt x="675" y="240"/>
                    <a:pt x="673" y="233"/>
                    <a:pt x="671" y="227"/>
                  </a:cubicBezTo>
                  <a:cubicBezTo>
                    <a:pt x="677" y="227"/>
                    <a:pt x="677" y="227"/>
                    <a:pt x="677" y="227"/>
                  </a:cubicBezTo>
                  <a:cubicBezTo>
                    <a:pt x="677" y="227"/>
                    <a:pt x="702" y="226"/>
                    <a:pt x="679" y="225"/>
                  </a:cubicBezTo>
                  <a:cubicBezTo>
                    <a:pt x="675" y="225"/>
                    <a:pt x="672" y="225"/>
                    <a:pt x="670" y="225"/>
                  </a:cubicBezTo>
                  <a:cubicBezTo>
                    <a:pt x="667" y="217"/>
                    <a:pt x="665" y="210"/>
                    <a:pt x="664" y="208"/>
                  </a:cubicBezTo>
                  <a:cubicBezTo>
                    <a:pt x="664" y="208"/>
                    <a:pt x="664" y="208"/>
                    <a:pt x="664" y="208"/>
                  </a:cubicBezTo>
                  <a:cubicBezTo>
                    <a:pt x="664" y="208"/>
                    <a:pt x="663" y="207"/>
                    <a:pt x="663" y="207"/>
                  </a:cubicBezTo>
                  <a:cubicBezTo>
                    <a:pt x="717" y="234"/>
                    <a:pt x="742" y="263"/>
                    <a:pt x="740" y="297"/>
                  </a:cubicBezTo>
                  <a:close/>
                  <a:moveTo>
                    <a:pt x="658" y="272"/>
                  </a:moveTo>
                  <a:cubicBezTo>
                    <a:pt x="641" y="310"/>
                    <a:pt x="613" y="332"/>
                    <a:pt x="559" y="370"/>
                  </a:cubicBezTo>
                  <a:cubicBezTo>
                    <a:pt x="472" y="431"/>
                    <a:pt x="413" y="467"/>
                    <a:pt x="389" y="474"/>
                  </a:cubicBezTo>
                  <a:cubicBezTo>
                    <a:pt x="388" y="474"/>
                    <a:pt x="388" y="475"/>
                    <a:pt x="388" y="476"/>
                  </a:cubicBezTo>
                  <a:cubicBezTo>
                    <a:pt x="385" y="475"/>
                    <a:pt x="381" y="475"/>
                    <a:pt x="378" y="475"/>
                  </a:cubicBezTo>
                  <a:cubicBezTo>
                    <a:pt x="452" y="441"/>
                    <a:pt x="596" y="338"/>
                    <a:pt x="626" y="306"/>
                  </a:cubicBezTo>
                  <a:cubicBezTo>
                    <a:pt x="627" y="304"/>
                    <a:pt x="647" y="287"/>
                    <a:pt x="655" y="244"/>
                  </a:cubicBezTo>
                  <a:cubicBezTo>
                    <a:pt x="658" y="224"/>
                    <a:pt x="658" y="210"/>
                    <a:pt x="657" y="200"/>
                  </a:cubicBezTo>
                  <a:cubicBezTo>
                    <a:pt x="665" y="220"/>
                    <a:pt x="668" y="249"/>
                    <a:pt x="658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6"/>
            <p:cNvSpPr>
              <a:spLocks noEditPoints="1"/>
            </p:cNvSpPr>
            <p:nvPr/>
          </p:nvSpPr>
          <p:spPr bwMode="auto">
            <a:xfrm>
              <a:off x="5197476" y="5464175"/>
              <a:ext cx="1562100" cy="1392238"/>
            </a:xfrm>
            <a:custGeom>
              <a:avLst/>
              <a:gdLst>
                <a:gd name="T0" fmla="*/ 428 w 849"/>
                <a:gd name="T1" fmla="*/ 494 h 748"/>
                <a:gd name="T2" fmla="*/ 644 w 849"/>
                <a:gd name="T3" fmla="*/ 119 h 748"/>
                <a:gd name="T4" fmla="*/ 738 w 849"/>
                <a:gd name="T5" fmla="*/ 315 h 748"/>
                <a:gd name="T6" fmla="*/ 299 w 849"/>
                <a:gd name="T7" fmla="*/ 472 h 748"/>
                <a:gd name="T8" fmla="*/ 181 w 849"/>
                <a:gd name="T9" fmla="*/ 637 h 748"/>
                <a:gd name="T10" fmla="*/ 178 w 849"/>
                <a:gd name="T11" fmla="*/ 511 h 748"/>
                <a:gd name="T12" fmla="*/ 84 w 849"/>
                <a:gd name="T13" fmla="*/ 506 h 748"/>
                <a:gd name="T14" fmla="*/ 69 w 849"/>
                <a:gd name="T15" fmla="*/ 583 h 748"/>
                <a:gd name="T16" fmla="*/ 74 w 849"/>
                <a:gd name="T17" fmla="*/ 487 h 748"/>
                <a:gd name="T18" fmla="*/ 272 w 849"/>
                <a:gd name="T19" fmla="*/ 471 h 748"/>
                <a:gd name="T20" fmla="*/ 559 w 849"/>
                <a:gd name="T21" fmla="*/ 297 h 748"/>
                <a:gd name="T22" fmla="*/ 503 w 849"/>
                <a:gd name="T23" fmla="*/ 313 h 748"/>
                <a:gd name="T24" fmla="*/ 502 w 849"/>
                <a:gd name="T25" fmla="*/ 298 h 748"/>
                <a:gd name="T26" fmla="*/ 343 w 849"/>
                <a:gd name="T27" fmla="*/ 276 h 748"/>
                <a:gd name="T28" fmla="*/ 224 w 849"/>
                <a:gd name="T29" fmla="*/ 352 h 748"/>
                <a:gd name="T30" fmla="*/ 355 w 849"/>
                <a:gd name="T31" fmla="*/ 264 h 748"/>
                <a:gd name="T32" fmla="*/ 439 w 849"/>
                <a:gd name="T33" fmla="*/ 113 h 748"/>
                <a:gd name="T34" fmla="*/ 462 w 849"/>
                <a:gd name="T35" fmla="*/ 29 h 748"/>
                <a:gd name="T36" fmla="*/ 562 w 849"/>
                <a:gd name="T37" fmla="*/ 26 h 748"/>
                <a:gd name="T38" fmla="*/ 651 w 849"/>
                <a:gd name="T39" fmla="*/ 49 h 748"/>
                <a:gd name="T40" fmla="*/ 664 w 849"/>
                <a:gd name="T41" fmla="*/ 162 h 748"/>
                <a:gd name="T42" fmla="*/ 828 w 849"/>
                <a:gd name="T43" fmla="*/ 305 h 748"/>
                <a:gd name="T44" fmla="*/ 697 w 849"/>
                <a:gd name="T45" fmla="*/ 180 h 748"/>
                <a:gd name="T46" fmla="*/ 765 w 849"/>
                <a:gd name="T47" fmla="*/ 417 h 748"/>
                <a:gd name="T48" fmla="*/ 497 w 849"/>
                <a:gd name="T49" fmla="*/ 586 h 748"/>
                <a:gd name="T50" fmla="*/ 295 w 849"/>
                <a:gd name="T51" fmla="*/ 635 h 748"/>
                <a:gd name="T52" fmla="*/ 211 w 849"/>
                <a:gd name="T53" fmla="*/ 629 h 748"/>
                <a:gd name="T54" fmla="*/ 295 w 849"/>
                <a:gd name="T55" fmla="*/ 634 h 748"/>
                <a:gd name="T56" fmla="*/ 523 w 849"/>
                <a:gd name="T57" fmla="*/ 561 h 748"/>
                <a:gd name="T58" fmla="*/ 583 w 849"/>
                <a:gd name="T59" fmla="*/ 528 h 748"/>
                <a:gd name="T60" fmla="*/ 759 w 849"/>
                <a:gd name="T61" fmla="*/ 423 h 748"/>
                <a:gd name="T62" fmla="*/ 428 w 849"/>
                <a:gd name="T63" fmla="*/ 567 h 748"/>
                <a:gd name="T64" fmla="*/ 226 w 849"/>
                <a:gd name="T65" fmla="*/ 493 h 748"/>
                <a:gd name="T66" fmla="*/ 478 w 849"/>
                <a:gd name="T67" fmla="*/ 472 h 748"/>
                <a:gd name="T68" fmla="*/ 566 w 849"/>
                <a:gd name="T69" fmla="*/ 423 h 748"/>
                <a:gd name="T70" fmla="*/ 739 w 849"/>
                <a:gd name="T71" fmla="*/ 307 h 748"/>
                <a:gd name="T72" fmla="*/ 660 w 849"/>
                <a:gd name="T73" fmla="*/ 208 h 748"/>
                <a:gd name="T74" fmla="*/ 605 w 849"/>
                <a:gd name="T75" fmla="*/ 357 h 748"/>
                <a:gd name="T76" fmla="*/ 193 w 849"/>
                <a:gd name="T77" fmla="*/ 477 h 748"/>
                <a:gd name="T78" fmla="*/ 406 w 849"/>
                <a:gd name="T79" fmla="*/ 478 h 748"/>
                <a:gd name="T80" fmla="*/ 376 w 849"/>
                <a:gd name="T81" fmla="*/ 475 h 748"/>
                <a:gd name="T82" fmla="*/ 650 w 849"/>
                <a:gd name="T83" fmla="*/ 242 h 748"/>
                <a:gd name="T84" fmla="*/ 414 w 849"/>
                <a:gd name="T85" fmla="*/ 166 h 748"/>
                <a:gd name="T86" fmla="*/ 395 w 849"/>
                <a:gd name="T87" fmla="*/ 246 h 748"/>
                <a:gd name="T88" fmla="*/ 436 w 849"/>
                <a:gd name="T89" fmla="*/ 138 h 748"/>
                <a:gd name="T90" fmla="*/ 413 w 849"/>
                <a:gd name="T91" fmla="*/ 165 h 748"/>
                <a:gd name="T92" fmla="*/ 464 w 849"/>
                <a:gd name="T93" fmla="*/ 225 h 748"/>
                <a:gd name="T94" fmla="*/ 505 w 849"/>
                <a:gd name="T95" fmla="*/ 125 h 748"/>
                <a:gd name="T96" fmla="*/ 654 w 849"/>
                <a:gd name="T97" fmla="*/ 80 h 748"/>
                <a:gd name="T98" fmla="*/ 587 w 849"/>
                <a:gd name="T99" fmla="*/ 161 h 748"/>
                <a:gd name="T100" fmla="*/ 614 w 849"/>
                <a:gd name="T101" fmla="*/ 120 h 748"/>
                <a:gd name="T102" fmla="*/ 508 w 849"/>
                <a:gd name="T103" fmla="*/ 134 h 748"/>
                <a:gd name="T104" fmla="*/ 502 w 849"/>
                <a:gd name="T105" fmla="*/ 146 h 748"/>
                <a:gd name="T106" fmla="*/ 552 w 849"/>
                <a:gd name="T107" fmla="*/ 116 h 748"/>
                <a:gd name="T108" fmla="*/ 501 w 849"/>
                <a:gd name="T109" fmla="*/ 143 h 748"/>
                <a:gd name="T110" fmla="*/ 513 w 849"/>
                <a:gd name="T111" fmla="*/ 130 h 748"/>
                <a:gd name="T112" fmla="*/ 552 w 849"/>
                <a:gd name="T113" fmla="*/ 103 h 748"/>
                <a:gd name="T114" fmla="*/ 613 w 849"/>
                <a:gd name="T115" fmla="*/ 119 h 748"/>
                <a:gd name="T116" fmla="*/ 505 w 849"/>
                <a:gd name="T117" fmla="*/ 2 h 748"/>
                <a:gd name="T118" fmla="*/ 451 w 849"/>
                <a:gd name="T119" fmla="*/ 55 h 748"/>
                <a:gd name="T120" fmla="*/ 595 w 849"/>
                <a:gd name="T121" fmla="*/ 2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9" h="748">
                  <a:moveTo>
                    <a:pt x="195" y="667"/>
                  </a:moveTo>
                  <a:cubicBezTo>
                    <a:pt x="194" y="668"/>
                    <a:pt x="194" y="668"/>
                    <a:pt x="194" y="668"/>
                  </a:cubicBezTo>
                  <a:cubicBezTo>
                    <a:pt x="194" y="701"/>
                    <a:pt x="183" y="720"/>
                    <a:pt x="175" y="731"/>
                  </a:cubicBezTo>
                  <a:cubicBezTo>
                    <a:pt x="175" y="731"/>
                    <a:pt x="174" y="731"/>
                    <a:pt x="174" y="731"/>
                  </a:cubicBezTo>
                  <a:cubicBezTo>
                    <a:pt x="174" y="731"/>
                    <a:pt x="174" y="731"/>
                    <a:pt x="174" y="731"/>
                  </a:cubicBezTo>
                  <a:cubicBezTo>
                    <a:pt x="174" y="731"/>
                    <a:pt x="173" y="731"/>
                    <a:pt x="174" y="730"/>
                  </a:cubicBezTo>
                  <a:cubicBezTo>
                    <a:pt x="186" y="714"/>
                    <a:pt x="200" y="686"/>
                    <a:pt x="189" y="628"/>
                  </a:cubicBezTo>
                  <a:cubicBezTo>
                    <a:pt x="177" y="569"/>
                    <a:pt x="173" y="526"/>
                    <a:pt x="195" y="508"/>
                  </a:cubicBezTo>
                  <a:cubicBezTo>
                    <a:pt x="203" y="501"/>
                    <a:pt x="214" y="496"/>
                    <a:pt x="227" y="491"/>
                  </a:cubicBezTo>
                  <a:cubicBezTo>
                    <a:pt x="230" y="490"/>
                    <a:pt x="230" y="490"/>
                    <a:pt x="230" y="490"/>
                  </a:cubicBezTo>
                  <a:cubicBezTo>
                    <a:pt x="249" y="485"/>
                    <a:pt x="272" y="482"/>
                    <a:pt x="296" y="482"/>
                  </a:cubicBezTo>
                  <a:cubicBezTo>
                    <a:pt x="301" y="482"/>
                    <a:pt x="306" y="482"/>
                    <a:pt x="311" y="482"/>
                  </a:cubicBezTo>
                  <a:cubicBezTo>
                    <a:pt x="365" y="485"/>
                    <a:pt x="404" y="489"/>
                    <a:pt x="428" y="494"/>
                  </a:cubicBezTo>
                  <a:cubicBezTo>
                    <a:pt x="436" y="496"/>
                    <a:pt x="444" y="497"/>
                    <a:pt x="452" y="497"/>
                  </a:cubicBezTo>
                  <a:cubicBezTo>
                    <a:pt x="479" y="497"/>
                    <a:pt x="498" y="487"/>
                    <a:pt x="507" y="481"/>
                  </a:cubicBezTo>
                  <a:cubicBezTo>
                    <a:pt x="512" y="478"/>
                    <a:pt x="516" y="475"/>
                    <a:pt x="520" y="472"/>
                  </a:cubicBezTo>
                  <a:cubicBezTo>
                    <a:pt x="520" y="472"/>
                    <a:pt x="520" y="472"/>
                    <a:pt x="520" y="472"/>
                  </a:cubicBezTo>
                  <a:cubicBezTo>
                    <a:pt x="552" y="451"/>
                    <a:pt x="584" y="429"/>
                    <a:pt x="649" y="402"/>
                  </a:cubicBezTo>
                  <a:cubicBezTo>
                    <a:pt x="723" y="371"/>
                    <a:pt x="757" y="336"/>
                    <a:pt x="752" y="295"/>
                  </a:cubicBezTo>
                  <a:cubicBezTo>
                    <a:pt x="752" y="292"/>
                    <a:pt x="752" y="290"/>
                    <a:pt x="751" y="288"/>
                  </a:cubicBezTo>
                  <a:cubicBezTo>
                    <a:pt x="739" y="234"/>
                    <a:pt x="695" y="209"/>
                    <a:pt x="658" y="194"/>
                  </a:cubicBezTo>
                  <a:cubicBezTo>
                    <a:pt x="656" y="194"/>
                    <a:pt x="656" y="194"/>
                    <a:pt x="656" y="194"/>
                  </a:cubicBezTo>
                  <a:cubicBezTo>
                    <a:pt x="656" y="108"/>
                    <a:pt x="656" y="108"/>
                    <a:pt x="656" y="108"/>
                  </a:cubicBezTo>
                  <a:cubicBezTo>
                    <a:pt x="653" y="107"/>
                    <a:pt x="653" y="107"/>
                    <a:pt x="653" y="107"/>
                  </a:cubicBezTo>
                  <a:cubicBezTo>
                    <a:pt x="651" y="111"/>
                    <a:pt x="648" y="115"/>
                    <a:pt x="645" y="118"/>
                  </a:cubicBezTo>
                  <a:cubicBezTo>
                    <a:pt x="644" y="119"/>
                    <a:pt x="644" y="119"/>
                    <a:pt x="644" y="119"/>
                  </a:cubicBezTo>
                  <a:cubicBezTo>
                    <a:pt x="632" y="129"/>
                    <a:pt x="622" y="139"/>
                    <a:pt x="606" y="168"/>
                  </a:cubicBezTo>
                  <a:cubicBezTo>
                    <a:pt x="605" y="170"/>
                    <a:pt x="605" y="170"/>
                    <a:pt x="605" y="170"/>
                  </a:cubicBezTo>
                  <a:cubicBezTo>
                    <a:pt x="607" y="170"/>
                    <a:pt x="607" y="170"/>
                    <a:pt x="607" y="170"/>
                  </a:cubicBezTo>
                  <a:cubicBezTo>
                    <a:pt x="633" y="173"/>
                    <a:pt x="644" y="178"/>
                    <a:pt x="644" y="178"/>
                  </a:cubicBezTo>
                  <a:cubicBezTo>
                    <a:pt x="644" y="178"/>
                    <a:pt x="644" y="178"/>
                    <a:pt x="644" y="178"/>
                  </a:cubicBezTo>
                  <a:cubicBezTo>
                    <a:pt x="644" y="178"/>
                    <a:pt x="645" y="179"/>
                    <a:pt x="647" y="182"/>
                  </a:cubicBezTo>
                  <a:cubicBezTo>
                    <a:pt x="650" y="184"/>
                    <a:pt x="652" y="187"/>
                    <a:pt x="653" y="191"/>
                  </a:cubicBezTo>
                  <a:cubicBezTo>
                    <a:pt x="655" y="193"/>
                    <a:pt x="655" y="193"/>
                    <a:pt x="655" y="193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8"/>
                    <a:pt x="658" y="199"/>
                    <a:pt x="658" y="201"/>
                  </a:cubicBezTo>
                  <a:cubicBezTo>
                    <a:pt x="658" y="201"/>
                    <a:pt x="658" y="201"/>
                    <a:pt x="658" y="201"/>
                  </a:cubicBezTo>
                  <a:cubicBezTo>
                    <a:pt x="659" y="201"/>
                    <a:pt x="659" y="201"/>
                    <a:pt x="659" y="201"/>
                  </a:cubicBezTo>
                  <a:cubicBezTo>
                    <a:pt x="726" y="235"/>
                    <a:pt x="751" y="271"/>
                    <a:pt x="738" y="315"/>
                  </a:cubicBezTo>
                  <a:cubicBezTo>
                    <a:pt x="728" y="349"/>
                    <a:pt x="695" y="364"/>
                    <a:pt x="642" y="388"/>
                  </a:cubicBezTo>
                  <a:cubicBezTo>
                    <a:pt x="627" y="394"/>
                    <a:pt x="611" y="402"/>
                    <a:pt x="592" y="411"/>
                  </a:cubicBezTo>
                  <a:cubicBezTo>
                    <a:pt x="562" y="426"/>
                    <a:pt x="538" y="441"/>
                    <a:pt x="519" y="453"/>
                  </a:cubicBezTo>
                  <a:cubicBezTo>
                    <a:pt x="490" y="471"/>
                    <a:pt x="469" y="484"/>
                    <a:pt x="445" y="484"/>
                  </a:cubicBezTo>
                  <a:cubicBezTo>
                    <a:pt x="442" y="484"/>
                    <a:pt x="439" y="484"/>
                    <a:pt x="437" y="483"/>
                  </a:cubicBezTo>
                  <a:cubicBezTo>
                    <a:pt x="430" y="482"/>
                    <a:pt x="430" y="482"/>
                    <a:pt x="430" y="482"/>
                  </a:cubicBezTo>
                  <a:cubicBezTo>
                    <a:pt x="415" y="481"/>
                    <a:pt x="394" y="478"/>
                    <a:pt x="369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8" y="476"/>
                    <a:pt x="368" y="476"/>
                    <a:pt x="368" y="476"/>
                  </a:cubicBezTo>
                  <a:cubicBezTo>
                    <a:pt x="367" y="476"/>
                    <a:pt x="367" y="476"/>
                    <a:pt x="367" y="476"/>
                  </a:cubicBezTo>
                  <a:cubicBezTo>
                    <a:pt x="367" y="475"/>
                    <a:pt x="367" y="475"/>
                    <a:pt x="367" y="475"/>
                  </a:cubicBezTo>
                  <a:cubicBezTo>
                    <a:pt x="342" y="473"/>
                    <a:pt x="319" y="472"/>
                    <a:pt x="299" y="472"/>
                  </a:cubicBezTo>
                  <a:cubicBezTo>
                    <a:pt x="258" y="472"/>
                    <a:pt x="228" y="477"/>
                    <a:pt x="210" y="486"/>
                  </a:cubicBezTo>
                  <a:cubicBezTo>
                    <a:pt x="162" y="512"/>
                    <a:pt x="166" y="543"/>
                    <a:pt x="173" y="586"/>
                  </a:cubicBezTo>
                  <a:cubicBezTo>
                    <a:pt x="173" y="592"/>
                    <a:pt x="173" y="592"/>
                    <a:pt x="173" y="592"/>
                  </a:cubicBezTo>
                  <a:cubicBezTo>
                    <a:pt x="174" y="599"/>
                    <a:pt x="176" y="607"/>
                    <a:pt x="178" y="615"/>
                  </a:cubicBezTo>
                  <a:cubicBezTo>
                    <a:pt x="188" y="660"/>
                    <a:pt x="201" y="722"/>
                    <a:pt x="136" y="748"/>
                  </a:cubicBezTo>
                  <a:cubicBezTo>
                    <a:pt x="136" y="748"/>
                    <a:pt x="136" y="748"/>
                    <a:pt x="136" y="748"/>
                  </a:cubicBezTo>
                  <a:cubicBezTo>
                    <a:pt x="136" y="748"/>
                    <a:pt x="136" y="748"/>
                    <a:pt x="136" y="747"/>
                  </a:cubicBezTo>
                  <a:cubicBezTo>
                    <a:pt x="135" y="747"/>
                    <a:pt x="136" y="747"/>
                    <a:pt x="136" y="747"/>
                  </a:cubicBezTo>
                  <a:cubicBezTo>
                    <a:pt x="187" y="726"/>
                    <a:pt x="187" y="681"/>
                    <a:pt x="183" y="649"/>
                  </a:cubicBezTo>
                  <a:cubicBezTo>
                    <a:pt x="183" y="648"/>
                    <a:pt x="183" y="648"/>
                    <a:pt x="183" y="648"/>
                  </a:cubicBezTo>
                  <a:cubicBezTo>
                    <a:pt x="183" y="646"/>
                    <a:pt x="183" y="646"/>
                    <a:pt x="183" y="646"/>
                  </a:cubicBezTo>
                  <a:cubicBezTo>
                    <a:pt x="182" y="643"/>
                    <a:pt x="182" y="640"/>
                    <a:pt x="181" y="637"/>
                  </a:cubicBezTo>
                  <a:cubicBezTo>
                    <a:pt x="181" y="637"/>
                    <a:pt x="181" y="637"/>
                    <a:pt x="181" y="637"/>
                  </a:cubicBezTo>
                  <a:cubicBezTo>
                    <a:pt x="180" y="636"/>
                    <a:pt x="180" y="636"/>
                    <a:pt x="180" y="636"/>
                  </a:cubicBezTo>
                  <a:cubicBezTo>
                    <a:pt x="176" y="636"/>
                    <a:pt x="169" y="635"/>
                    <a:pt x="153" y="635"/>
                  </a:cubicBezTo>
                  <a:cubicBezTo>
                    <a:pt x="151" y="635"/>
                    <a:pt x="149" y="635"/>
                    <a:pt x="147" y="635"/>
                  </a:cubicBezTo>
                  <a:cubicBezTo>
                    <a:pt x="148" y="635"/>
                    <a:pt x="149" y="635"/>
                    <a:pt x="150" y="635"/>
                  </a:cubicBezTo>
                  <a:cubicBezTo>
                    <a:pt x="180" y="633"/>
                    <a:pt x="180" y="633"/>
                    <a:pt x="180" y="633"/>
                  </a:cubicBezTo>
                  <a:cubicBezTo>
                    <a:pt x="180" y="632"/>
                    <a:pt x="180" y="632"/>
                    <a:pt x="180" y="632"/>
                  </a:cubicBezTo>
                  <a:cubicBezTo>
                    <a:pt x="179" y="626"/>
                    <a:pt x="178" y="621"/>
                    <a:pt x="177" y="616"/>
                  </a:cubicBezTo>
                  <a:cubicBezTo>
                    <a:pt x="175" y="607"/>
                    <a:pt x="173" y="599"/>
                    <a:pt x="172" y="592"/>
                  </a:cubicBezTo>
                  <a:cubicBezTo>
                    <a:pt x="171" y="586"/>
                    <a:pt x="171" y="586"/>
                    <a:pt x="171" y="586"/>
                  </a:cubicBezTo>
                  <a:cubicBezTo>
                    <a:pt x="170" y="581"/>
                    <a:pt x="170" y="576"/>
                    <a:pt x="169" y="570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66" y="546"/>
                    <a:pt x="167" y="529"/>
                    <a:pt x="177" y="513"/>
                  </a:cubicBezTo>
                  <a:cubicBezTo>
                    <a:pt x="178" y="511"/>
                    <a:pt x="178" y="511"/>
                    <a:pt x="178" y="511"/>
                  </a:cubicBezTo>
                  <a:cubicBezTo>
                    <a:pt x="176" y="511"/>
                    <a:pt x="176" y="511"/>
                    <a:pt x="176" y="511"/>
                  </a:cubicBezTo>
                  <a:cubicBezTo>
                    <a:pt x="175" y="510"/>
                    <a:pt x="174" y="510"/>
                    <a:pt x="171" y="510"/>
                  </a:cubicBezTo>
                  <a:cubicBezTo>
                    <a:pt x="167" y="510"/>
                    <a:pt x="161" y="510"/>
                    <a:pt x="147" y="511"/>
                  </a:cubicBezTo>
                  <a:cubicBezTo>
                    <a:pt x="148" y="511"/>
                    <a:pt x="149" y="510"/>
                    <a:pt x="150" y="510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0" y="509"/>
                    <a:pt x="180" y="509"/>
                    <a:pt x="180" y="509"/>
                  </a:cubicBezTo>
                  <a:cubicBezTo>
                    <a:pt x="183" y="505"/>
                    <a:pt x="187" y="501"/>
                    <a:pt x="191" y="498"/>
                  </a:cubicBezTo>
                  <a:cubicBezTo>
                    <a:pt x="193" y="495"/>
                    <a:pt x="193" y="495"/>
                    <a:pt x="193" y="495"/>
                  </a:cubicBezTo>
                  <a:cubicBezTo>
                    <a:pt x="190" y="495"/>
                    <a:pt x="190" y="495"/>
                    <a:pt x="190" y="495"/>
                  </a:cubicBezTo>
                  <a:cubicBezTo>
                    <a:pt x="175" y="495"/>
                    <a:pt x="158" y="494"/>
                    <a:pt x="143" y="494"/>
                  </a:cubicBezTo>
                  <a:cubicBezTo>
                    <a:pt x="113" y="494"/>
                    <a:pt x="97" y="496"/>
                    <a:pt x="90" y="500"/>
                  </a:cubicBezTo>
                  <a:cubicBezTo>
                    <a:pt x="89" y="501"/>
                    <a:pt x="87" y="502"/>
                    <a:pt x="86" y="503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84" y="506"/>
                    <a:pt x="84" y="506"/>
                    <a:pt x="84" y="506"/>
                  </a:cubicBezTo>
                  <a:cubicBezTo>
                    <a:pt x="76" y="517"/>
                    <a:pt x="68" y="540"/>
                    <a:pt x="70" y="574"/>
                  </a:cubicBezTo>
                  <a:cubicBezTo>
                    <a:pt x="70" y="577"/>
                    <a:pt x="70" y="580"/>
                    <a:pt x="70" y="583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2" y="585"/>
                    <a:pt x="72" y="585"/>
                    <a:pt x="72" y="585"/>
                  </a:cubicBezTo>
                  <a:cubicBezTo>
                    <a:pt x="71" y="585"/>
                    <a:pt x="71" y="585"/>
                    <a:pt x="71" y="585"/>
                  </a:cubicBezTo>
                  <a:cubicBezTo>
                    <a:pt x="71" y="586"/>
                    <a:pt x="71" y="586"/>
                    <a:pt x="71" y="586"/>
                  </a:cubicBezTo>
                  <a:cubicBezTo>
                    <a:pt x="73" y="625"/>
                    <a:pt x="77" y="697"/>
                    <a:pt x="7" y="743"/>
                  </a:cubicBezTo>
                  <a:cubicBezTo>
                    <a:pt x="7" y="743"/>
                    <a:pt x="7" y="743"/>
                    <a:pt x="7" y="743"/>
                  </a:cubicBezTo>
                  <a:cubicBezTo>
                    <a:pt x="6" y="743"/>
                    <a:pt x="6" y="743"/>
                    <a:pt x="6" y="743"/>
                  </a:cubicBezTo>
                  <a:cubicBezTo>
                    <a:pt x="6" y="743"/>
                    <a:pt x="6" y="742"/>
                    <a:pt x="6" y="742"/>
                  </a:cubicBezTo>
                  <a:cubicBezTo>
                    <a:pt x="76" y="696"/>
                    <a:pt x="72" y="625"/>
                    <a:pt x="69" y="583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79"/>
                    <a:pt x="69" y="577"/>
                    <a:pt x="69" y="574"/>
                  </a:cubicBezTo>
                  <a:cubicBezTo>
                    <a:pt x="67" y="532"/>
                    <a:pt x="78" y="506"/>
                    <a:pt x="90" y="499"/>
                  </a:cubicBezTo>
                  <a:cubicBezTo>
                    <a:pt x="98" y="494"/>
                    <a:pt x="123" y="493"/>
                    <a:pt x="143" y="493"/>
                  </a:cubicBezTo>
                  <a:cubicBezTo>
                    <a:pt x="157" y="493"/>
                    <a:pt x="174" y="493"/>
                    <a:pt x="193" y="494"/>
                  </a:cubicBezTo>
                  <a:cubicBezTo>
                    <a:pt x="194" y="494"/>
                    <a:pt x="194" y="494"/>
                    <a:pt x="194" y="494"/>
                  </a:cubicBezTo>
                  <a:cubicBezTo>
                    <a:pt x="195" y="494"/>
                    <a:pt x="195" y="494"/>
                    <a:pt x="195" y="494"/>
                  </a:cubicBezTo>
                  <a:cubicBezTo>
                    <a:pt x="200" y="491"/>
                    <a:pt x="205" y="488"/>
                    <a:pt x="210" y="485"/>
                  </a:cubicBezTo>
                  <a:cubicBezTo>
                    <a:pt x="211" y="484"/>
                    <a:pt x="213" y="484"/>
                    <a:pt x="214" y="483"/>
                  </a:cubicBezTo>
                  <a:cubicBezTo>
                    <a:pt x="214" y="480"/>
                    <a:pt x="214" y="480"/>
                    <a:pt x="214" y="480"/>
                  </a:cubicBezTo>
                  <a:cubicBezTo>
                    <a:pt x="207" y="480"/>
                    <a:pt x="200" y="479"/>
                    <a:pt x="193" y="479"/>
                  </a:cubicBezTo>
                  <a:cubicBezTo>
                    <a:pt x="175" y="477"/>
                    <a:pt x="154" y="475"/>
                    <a:pt x="134" y="475"/>
                  </a:cubicBezTo>
                  <a:cubicBezTo>
                    <a:pt x="106" y="475"/>
                    <a:pt x="87" y="479"/>
                    <a:pt x="74" y="487"/>
                  </a:cubicBezTo>
                  <a:cubicBezTo>
                    <a:pt x="74" y="487"/>
                    <a:pt x="74" y="487"/>
                    <a:pt x="74" y="487"/>
                  </a:cubicBezTo>
                  <a:cubicBezTo>
                    <a:pt x="73" y="487"/>
                    <a:pt x="73" y="487"/>
                    <a:pt x="73" y="487"/>
                  </a:cubicBezTo>
                  <a:cubicBezTo>
                    <a:pt x="56" y="508"/>
                    <a:pt x="55" y="542"/>
                    <a:pt x="56" y="570"/>
                  </a:cubicBezTo>
                  <a:cubicBezTo>
                    <a:pt x="57" y="628"/>
                    <a:pt x="41" y="674"/>
                    <a:pt x="1" y="724"/>
                  </a:cubicBezTo>
                  <a:cubicBezTo>
                    <a:pt x="1" y="724"/>
                    <a:pt x="1" y="724"/>
                    <a:pt x="1" y="724"/>
                  </a:cubicBezTo>
                  <a:cubicBezTo>
                    <a:pt x="1" y="724"/>
                    <a:pt x="0" y="724"/>
                    <a:pt x="0" y="724"/>
                  </a:cubicBezTo>
                  <a:cubicBezTo>
                    <a:pt x="0" y="724"/>
                    <a:pt x="0" y="724"/>
                    <a:pt x="0" y="723"/>
                  </a:cubicBezTo>
                  <a:cubicBezTo>
                    <a:pt x="40" y="673"/>
                    <a:pt x="56" y="627"/>
                    <a:pt x="55" y="570"/>
                  </a:cubicBezTo>
                  <a:cubicBezTo>
                    <a:pt x="54" y="540"/>
                    <a:pt x="56" y="502"/>
                    <a:pt x="76" y="482"/>
                  </a:cubicBezTo>
                  <a:cubicBezTo>
                    <a:pt x="87" y="471"/>
                    <a:pt x="103" y="465"/>
                    <a:pt x="123" y="465"/>
                  </a:cubicBezTo>
                  <a:cubicBezTo>
                    <a:pt x="125" y="465"/>
                    <a:pt x="127" y="465"/>
                    <a:pt x="128" y="466"/>
                  </a:cubicBezTo>
                  <a:cubicBezTo>
                    <a:pt x="186" y="468"/>
                    <a:pt x="261" y="471"/>
                    <a:pt x="272" y="471"/>
                  </a:cubicBezTo>
                  <a:cubicBezTo>
                    <a:pt x="272" y="471"/>
                    <a:pt x="272" y="471"/>
                    <a:pt x="272" y="471"/>
                  </a:cubicBezTo>
                  <a:cubicBezTo>
                    <a:pt x="274" y="471"/>
                    <a:pt x="274" y="471"/>
                    <a:pt x="274" y="471"/>
                  </a:cubicBezTo>
                  <a:cubicBezTo>
                    <a:pt x="282" y="471"/>
                    <a:pt x="290" y="471"/>
                    <a:pt x="299" y="471"/>
                  </a:cubicBezTo>
                  <a:cubicBezTo>
                    <a:pt x="319" y="471"/>
                    <a:pt x="343" y="472"/>
                    <a:pt x="368" y="474"/>
                  </a:cubicBezTo>
                  <a:cubicBezTo>
                    <a:pt x="368" y="474"/>
                    <a:pt x="368" y="474"/>
                    <a:pt x="368" y="474"/>
                  </a:cubicBezTo>
                  <a:cubicBezTo>
                    <a:pt x="369" y="474"/>
                    <a:pt x="369" y="474"/>
                    <a:pt x="369" y="474"/>
                  </a:cubicBezTo>
                  <a:cubicBezTo>
                    <a:pt x="438" y="444"/>
                    <a:pt x="581" y="344"/>
                    <a:pt x="618" y="307"/>
                  </a:cubicBezTo>
                  <a:cubicBezTo>
                    <a:pt x="620" y="305"/>
                    <a:pt x="620" y="305"/>
                    <a:pt x="620" y="305"/>
                  </a:cubicBezTo>
                  <a:cubicBezTo>
                    <a:pt x="618" y="304"/>
                    <a:pt x="618" y="304"/>
                    <a:pt x="618" y="304"/>
                  </a:cubicBezTo>
                  <a:cubicBezTo>
                    <a:pt x="614" y="304"/>
                    <a:pt x="603" y="302"/>
                    <a:pt x="598" y="301"/>
                  </a:cubicBezTo>
                  <a:cubicBezTo>
                    <a:pt x="597" y="301"/>
                    <a:pt x="596" y="300"/>
                    <a:pt x="594" y="300"/>
                  </a:cubicBezTo>
                  <a:cubicBezTo>
                    <a:pt x="591" y="299"/>
                    <a:pt x="587" y="298"/>
                    <a:pt x="582" y="298"/>
                  </a:cubicBezTo>
                  <a:cubicBezTo>
                    <a:pt x="575" y="297"/>
                    <a:pt x="568" y="297"/>
                    <a:pt x="561" y="297"/>
                  </a:cubicBezTo>
                  <a:cubicBezTo>
                    <a:pt x="560" y="297"/>
                    <a:pt x="560" y="297"/>
                    <a:pt x="559" y="297"/>
                  </a:cubicBezTo>
                  <a:cubicBezTo>
                    <a:pt x="551" y="298"/>
                    <a:pt x="544" y="298"/>
                    <a:pt x="537" y="298"/>
                  </a:cubicBezTo>
                  <a:cubicBezTo>
                    <a:pt x="534" y="298"/>
                    <a:pt x="532" y="298"/>
                    <a:pt x="529" y="298"/>
                  </a:cubicBezTo>
                  <a:cubicBezTo>
                    <a:pt x="528" y="298"/>
                    <a:pt x="528" y="298"/>
                    <a:pt x="528" y="298"/>
                  </a:cubicBezTo>
                  <a:cubicBezTo>
                    <a:pt x="520" y="298"/>
                    <a:pt x="505" y="301"/>
                    <a:pt x="496" y="305"/>
                  </a:cubicBezTo>
                  <a:cubicBezTo>
                    <a:pt x="495" y="305"/>
                    <a:pt x="494" y="306"/>
                    <a:pt x="491" y="306"/>
                  </a:cubicBezTo>
                  <a:cubicBezTo>
                    <a:pt x="491" y="309"/>
                    <a:pt x="491" y="309"/>
                    <a:pt x="491" y="309"/>
                  </a:cubicBezTo>
                  <a:cubicBezTo>
                    <a:pt x="492" y="309"/>
                    <a:pt x="493" y="309"/>
                    <a:pt x="494" y="309"/>
                  </a:cubicBezTo>
                  <a:cubicBezTo>
                    <a:pt x="495" y="309"/>
                    <a:pt x="496" y="309"/>
                    <a:pt x="498" y="309"/>
                  </a:cubicBezTo>
                  <a:cubicBezTo>
                    <a:pt x="502" y="308"/>
                    <a:pt x="502" y="308"/>
                    <a:pt x="502" y="308"/>
                  </a:cubicBezTo>
                  <a:cubicBezTo>
                    <a:pt x="512" y="307"/>
                    <a:pt x="514" y="307"/>
                    <a:pt x="526" y="307"/>
                  </a:cubicBezTo>
                  <a:cubicBezTo>
                    <a:pt x="534" y="307"/>
                    <a:pt x="544" y="308"/>
                    <a:pt x="554" y="309"/>
                  </a:cubicBezTo>
                  <a:cubicBezTo>
                    <a:pt x="545" y="309"/>
                    <a:pt x="535" y="311"/>
                    <a:pt x="524" y="312"/>
                  </a:cubicBezTo>
                  <a:cubicBezTo>
                    <a:pt x="515" y="312"/>
                    <a:pt x="509" y="312"/>
                    <a:pt x="503" y="313"/>
                  </a:cubicBezTo>
                  <a:cubicBezTo>
                    <a:pt x="492" y="313"/>
                    <a:pt x="483" y="313"/>
                    <a:pt x="467" y="316"/>
                  </a:cubicBezTo>
                  <a:cubicBezTo>
                    <a:pt x="453" y="319"/>
                    <a:pt x="435" y="324"/>
                    <a:pt x="422" y="327"/>
                  </a:cubicBezTo>
                  <a:cubicBezTo>
                    <a:pt x="423" y="326"/>
                    <a:pt x="425" y="325"/>
                    <a:pt x="426" y="324"/>
                  </a:cubicBezTo>
                  <a:cubicBezTo>
                    <a:pt x="429" y="323"/>
                    <a:pt x="431" y="321"/>
                    <a:pt x="434" y="320"/>
                  </a:cubicBezTo>
                  <a:cubicBezTo>
                    <a:pt x="438" y="318"/>
                    <a:pt x="442" y="317"/>
                    <a:pt x="450" y="316"/>
                  </a:cubicBezTo>
                  <a:cubicBezTo>
                    <a:pt x="455" y="315"/>
                    <a:pt x="460" y="313"/>
                    <a:pt x="468" y="312"/>
                  </a:cubicBezTo>
                  <a:cubicBezTo>
                    <a:pt x="468" y="309"/>
                    <a:pt x="468" y="309"/>
                    <a:pt x="468" y="309"/>
                  </a:cubicBezTo>
                  <a:cubicBezTo>
                    <a:pt x="466" y="309"/>
                    <a:pt x="465" y="309"/>
                    <a:pt x="464" y="309"/>
                  </a:cubicBezTo>
                  <a:cubicBezTo>
                    <a:pt x="469" y="308"/>
                    <a:pt x="475" y="306"/>
                    <a:pt x="481" y="304"/>
                  </a:cubicBezTo>
                  <a:cubicBezTo>
                    <a:pt x="487" y="302"/>
                    <a:pt x="489" y="302"/>
                    <a:pt x="491" y="302"/>
                  </a:cubicBezTo>
                  <a:cubicBezTo>
                    <a:pt x="493" y="302"/>
                    <a:pt x="494" y="302"/>
                    <a:pt x="500" y="300"/>
                  </a:cubicBezTo>
                  <a:cubicBezTo>
                    <a:pt x="502" y="299"/>
                    <a:pt x="502" y="299"/>
                    <a:pt x="502" y="29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20"/>
                    <a:pt x="502" y="220"/>
                    <a:pt x="502" y="220"/>
                  </a:cubicBezTo>
                  <a:cubicBezTo>
                    <a:pt x="500" y="220"/>
                    <a:pt x="500" y="220"/>
                    <a:pt x="500" y="220"/>
                  </a:cubicBezTo>
                  <a:cubicBezTo>
                    <a:pt x="483" y="222"/>
                    <a:pt x="471" y="227"/>
                    <a:pt x="463" y="230"/>
                  </a:cubicBezTo>
                  <a:cubicBezTo>
                    <a:pt x="459" y="232"/>
                    <a:pt x="456" y="233"/>
                    <a:pt x="454" y="233"/>
                  </a:cubicBezTo>
                  <a:cubicBezTo>
                    <a:pt x="453" y="233"/>
                    <a:pt x="453" y="233"/>
                    <a:pt x="452" y="233"/>
                  </a:cubicBezTo>
                  <a:cubicBezTo>
                    <a:pt x="451" y="233"/>
                    <a:pt x="450" y="233"/>
                    <a:pt x="450" y="233"/>
                  </a:cubicBezTo>
                  <a:cubicBezTo>
                    <a:pt x="449" y="232"/>
                    <a:pt x="448" y="232"/>
                    <a:pt x="447" y="232"/>
                  </a:cubicBezTo>
                  <a:cubicBezTo>
                    <a:pt x="444" y="232"/>
                    <a:pt x="440" y="233"/>
                    <a:pt x="433" y="235"/>
                  </a:cubicBezTo>
                  <a:cubicBezTo>
                    <a:pt x="417" y="240"/>
                    <a:pt x="413" y="242"/>
                    <a:pt x="401" y="248"/>
                  </a:cubicBezTo>
                  <a:cubicBezTo>
                    <a:pt x="400" y="249"/>
                    <a:pt x="400" y="249"/>
                    <a:pt x="400" y="249"/>
                  </a:cubicBezTo>
                  <a:cubicBezTo>
                    <a:pt x="397" y="250"/>
                    <a:pt x="394" y="252"/>
                    <a:pt x="390" y="254"/>
                  </a:cubicBezTo>
                  <a:cubicBezTo>
                    <a:pt x="380" y="259"/>
                    <a:pt x="370" y="263"/>
                    <a:pt x="362" y="267"/>
                  </a:cubicBezTo>
                  <a:cubicBezTo>
                    <a:pt x="353" y="271"/>
                    <a:pt x="345" y="274"/>
                    <a:pt x="343" y="276"/>
                  </a:cubicBezTo>
                  <a:cubicBezTo>
                    <a:pt x="340" y="278"/>
                    <a:pt x="340" y="278"/>
                    <a:pt x="340" y="278"/>
                  </a:cubicBezTo>
                  <a:cubicBezTo>
                    <a:pt x="332" y="283"/>
                    <a:pt x="310" y="297"/>
                    <a:pt x="299" y="308"/>
                  </a:cubicBezTo>
                  <a:cubicBezTo>
                    <a:pt x="288" y="319"/>
                    <a:pt x="261" y="330"/>
                    <a:pt x="251" y="334"/>
                  </a:cubicBezTo>
                  <a:cubicBezTo>
                    <a:pt x="249" y="335"/>
                    <a:pt x="247" y="335"/>
                    <a:pt x="247" y="336"/>
                  </a:cubicBezTo>
                  <a:cubicBezTo>
                    <a:pt x="247" y="336"/>
                    <a:pt x="246" y="336"/>
                    <a:pt x="246" y="336"/>
                  </a:cubicBezTo>
                  <a:cubicBezTo>
                    <a:pt x="244" y="337"/>
                    <a:pt x="241" y="338"/>
                    <a:pt x="225" y="353"/>
                  </a:cubicBezTo>
                  <a:cubicBezTo>
                    <a:pt x="216" y="361"/>
                    <a:pt x="215" y="366"/>
                    <a:pt x="214" y="369"/>
                  </a:cubicBezTo>
                  <a:cubicBezTo>
                    <a:pt x="213" y="373"/>
                    <a:pt x="212" y="374"/>
                    <a:pt x="200" y="376"/>
                  </a:cubicBezTo>
                  <a:cubicBezTo>
                    <a:pt x="200" y="376"/>
                    <a:pt x="200" y="376"/>
                    <a:pt x="200" y="376"/>
                  </a:cubicBezTo>
                  <a:cubicBezTo>
                    <a:pt x="200" y="376"/>
                    <a:pt x="200" y="376"/>
                    <a:pt x="200" y="375"/>
                  </a:cubicBezTo>
                  <a:cubicBezTo>
                    <a:pt x="199" y="375"/>
                    <a:pt x="200" y="375"/>
                    <a:pt x="200" y="375"/>
                  </a:cubicBezTo>
                  <a:cubicBezTo>
                    <a:pt x="211" y="373"/>
                    <a:pt x="212" y="372"/>
                    <a:pt x="213" y="368"/>
                  </a:cubicBezTo>
                  <a:cubicBezTo>
                    <a:pt x="213" y="365"/>
                    <a:pt x="215" y="361"/>
                    <a:pt x="224" y="352"/>
                  </a:cubicBezTo>
                  <a:cubicBezTo>
                    <a:pt x="240" y="337"/>
                    <a:pt x="243" y="336"/>
                    <a:pt x="245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7" y="334"/>
                    <a:pt x="248" y="334"/>
                    <a:pt x="250" y="333"/>
                  </a:cubicBezTo>
                  <a:cubicBezTo>
                    <a:pt x="260" y="329"/>
                    <a:pt x="287" y="318"/>
                    <a:pt x="298" y="307"/>
                  </a:cubicBezTo>
                  <a:cubicBezTo>
                    <a:pt x="299" y="305"/>
                    <a:pt x="302" y="303"/>
                    <a:pt x="304" y="301"/>
                  </a:cubicBezTo>
                  <a:cubicBezTo>
                    <a:pt x="306" y="300"/>
                    <a:pt x="308" y="297"/>
                    <a:pt x="308" y="297"/>
                  </a:cubicBezTo>
                  <a:cubicBezTo>
                    <a:pt x="311" y="294"/>
                    <a:pt x="313" y="292"/>
                    <a:pt x="316" y="290"/>
                  </a:cubicBezTo>
                  <a:cubicBezTo>
                    <a:pt x="317" y="289"/>
                    <a:pt x="317" y="289"/>
                    <a:pt x="317" y="289"/>
                  </a:cubicBezTo>
                  <a:cubicBezTo>
                    <a:pt x="320" y="286"/>
                    <a:pt x="322" y="285"/>
                    <a:pt x="323" y="284"/>
                  </a:cubicBezTo>
                  <a:cubicBezTo>
                    <a:pt x="324" y="284"/>
                    <a:pt x="324" y="284"/>
                    <a:pt x="325" y="284"/>
                  </a:cubicBezTo>
                  <a:cubicBezTo>
                    <a:pt x="327" y="282"/>
                    <a:pt x="331" y="280"/>
                    <a:pt x="335" y="276"/>
                  </a:cubicBezTo>
                  <a:cubicBezTo>
                    <a:pt x="338" y="273"/>
                    <a:pt x="343" y="270"/>
                    <a:pt x="349" y="268"/>
                  </a:cubicBezTo>
                  <a:cubicBezTo>
                    <a:pt x="351" y="266"/>
                    <a:pt x="354" y="265"/>
                    <a:pt x="355" y="264"/>
                  </a:cubicBezTo>
                  <a:cubicBezTo>
                    <a:pt x="357" y="263"/>
                    <a:pt x="358" y="263"/>
                    <a:pt x="360" y="262"/>
                  </a:cubicBezTo>
                  <a:cubicBezTo>
                    <a:pt x="361" y="262"/>
                    <a:pt x="361" y="262"/>
                    <a:pt x="361" y="262"/>
                  </a:cubicBezTo>
                  <a:cubicBezTo>
                    <a:pt x="361" y="261"/>
                    <a:pt x="361" y="261"/>
                    <a:pt x="361" y="261"/>
                  </a:cubicBezTo>
                  <a:cubicBezTo>
                    <a:pt x="361" y="258"/>
                    <a:pt x="361" y="255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1"/>
                    <a:pt x="361" y="251"/>
                    <a:pt x="361" y="251"/>
                  </a:cubicBezTo>
                  <a:cubicBezTo>
                    <a:pt x="361" y="250"/>
                    <a:pt x="361" y="249"/>
                    <a:pt x="361" y="248"/>
                  </a:cubicBezTo>
                  <a:cubicBezTo>
                    <a:pt x="362" y="236"/>
                    <a:pt x="365" y="219"/>
                    <a:pt x="370" y="205"/>
                  </a:cubicBezTo>
                  <a:cubicBezTo>
                    <a:pt x="374" y="196"/>
                    <a:pt x="382" y="186"/>
                    <a:pt x="391" y="175"/>
                  </a:cubicBezTo>
                  <a:cubicBezTo>
                    <a:pt x="395" y="169"/>
                    <a:pt x="400" y="163"/>
                    <a:pt x="404" y="157"/>
                  </a:cubicBezTo>
                  <a:cubicBezTo>
                    <a:pt x="407" y="153"/>
                    <a:pt x="410" y="148"/>
                    <a:pt x="413" y="144"/>
                  </a:cubicBezTo>
                  <a:cubicBezTo>
                    <a:pt x="420" y="132"/>
                    <a:pt x="427" y="121"/>
                    <a:pt x="438" y="114"/>
                  </a:cubicBezTo>
                  <a:cubicBezTo>
                    <a:pt x="439" y="113"/>
                    <a:pt x="439" y="113"/>
                    <a:pt x="439" y="113"/>
                  </a:cubicBezTo>
                  <a:cubicBezTo>
                    <a:pt x="439" y="83"/>
                    <a:pt x="439" y="83"/>
                    <a:pt x="439" y="83"/>
                  </a:cubicBezTo>
                  <a:cubicBezTo>
                    <a:pt x="438" y="83"/>
                    <a:pt x="438" y="83"/>
                    <a:pt x="438" y="83"/>
                  </a:cubicBezTo>
                  <a:cubicBezTo>
                    <a:pt x="437" y="82"/>
                    <a:pt x="438" y="82"/>
                    <a:pt x="438" y="82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39" y="46"/>
                    <a:pt x="439" y="46"/>
                    <a:pt x="439" y="4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51" y="36"/>
                    <a:pt x="452" y="36"/>
                    <a:pt x="452" y="36"/>
                  </a:cubicBezTo>
                  <a:cubicBezTo>
                    <a:pt x="452" y="36"/>
                    <a:pt x="452" y="36"/>
                    <a:pt x="452" y="36"/>
                  </a:cubicBezTo>
                  <a:cubicBezTo>
                    <a:pt x="452" y="54"/>
                    <a:pt x="452" y="54"/>
                    <a:pt x="452" y="54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30"/>
                    <a:pt x="462" y="30"/>
                    <a:pt x="462" y="30"/>
                  </a:cubicBezTo>
                  <a:cubicBezTo>
                    <a:pt x="462" y="29"/>
                    <a:pt x="462" y="29"/>
                    <a:pt x="462" y="29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7" y="18"/>
                    <a:pt x="478" y="18"/>
                    <a:pt x="478" y="18"/>
                  </a:cubicBezTo>
                  <a:cubicBezTo>
                    <a:pt x="478" y="18"/>
                    <a:pt x="478" y="18"/>
                    <a:pt x="478" y="18"/>
                  </a:cubicBezTo>
                  <a:cubicBezTo>
                    <a:pt x="478" y="41"/>
                    <a:pt x="478" y="41"/>
                    <a:pt x="478" y="41"/>
                  </a:cubicBezTo>
                  <a:cubicBezTo>
                    <a:pt x="488" y="35"/>
                    <a:pt x="488" y="35"/>
                    <a:pt x="488" y="35"/>
                  </a:cubicBezTo>
                  <a:cubicBezTo>
                    <a:pt x="488" y="12"/>
                    <a:pt x="488" y="12"/>
                    <a:pt x="488" y="12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549" y="1"/>
                    <a:pt x="549" y="1"/>
                    <a:pt x="549" y="1"/>
                  </a:cubicBezTo>
                  <a:cubicBezTo>
                    <a:pt x="550" y="1"/>
                    <a:pt x="550" y="2"/>
                    <a:pt x="550" y="2"/>
                  </a:cubicBezTo>
                  <a:cubicBezTo>
                    <a:pt x="550" y="26"/>
                    <a:pt x="550" y="26"/>
                    <a:pt x="550" y="26"/>
                  </a:cubicBezTo>
                  <a:cubicBezTo>
                    <a:pt x="562" y="26"/>
                    <a:pt x="562" y="26"/>
                    <a:pt x="562" y="26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62" y="2"/>
                    <a:pt x="562" y="2"/>
                    <a:pt x="562" y="2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6" y="5"/>
                    <a:pt x="596" y="5"/>
                    <a:pt x="596" y="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608" y="29"/>
                    <a:pt x="608" y="29"/>
                    <a:pt x="608" y="29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6"/>
                    <a:pt x="608" y="6"/>
                  </a:cubicBezTo>
                  <a:cubicBezTo>
                    <a:pt x="608" y="6"/>
                    <a:pt x="608" y="5"/>
                    <a:pt x="609" y="5"/>
                  </a:cubicBezTo>
                  <a:cubicBezTo>
                    <a:pt x="651" y="8"/>
                    <a:pt x="651" y="8"/>
                    <a:pt x="651" y="8"/>
                  </a:cubicBezTo>
                  <a:cubicBezTo>
                    <a:pt x="651" y="8"/>
                    <a:pt x="651" y="8"/>
                    <a:pt x="651" y="9"/>
                  </a:cubicBezTo>
                  <a:cubicBezTo>
                    <a:pt x="651" y="9"/>
                    <a:pt x="651" y="29"/>
                    <a:pt x="651" y="49"/>
                  </a:cubicBezTo>
                  <a:cubicBezTo>
                    <a:pt x="651" y="50"/>
                    <a:pt x="651" y="50"/>
                    <a:pt x="651" y="50"/>
                  </a:cubicBezTo>
                  <a:cubicBezTo>
                    <a:pt x="653" y="50"/>
                    <a:pt x="653" y="50"/>
                    <a:pt x="653" y="50"/>
                  </a:cubicBezTo>
                  <a:cubicBezTo>
                    <a:pt x="653" y="50"/>
                    <a:pt x="653" y="50"/>
                    <a:pt x="653" y="51"/>
                  </a:cubicBezTo>
                  <a:cubicBezTo>
                    <a:pt x="653" y="51"/>
                    <a:pt x="653" y="51"/>
                    <a:pt x="653" y="51"/>
                  </a:cubicBezTo>
                  <a:cubicBezTo>
                    <a:pt x="651" y="51"/>
                    <a:pt x="651" y="51"/>
                    <a:pt x="651" y="51"/>
                  </a:cubicBezTo>
                  <a:cubicBezTo>
                    <a:pt x="651" y="53"/>
                    <a:pt x="651" y="53"/>
                    <a:pt x="651" y="53"/>
                  </a:cubicBezTo>
                  <a:cubicBezTo>
                    <a:pt x="651" y="60"/>
                    <a:pt x="651" y="66"/>
                    <a:pt x="651" y="72"/>
                  </a:cubicBezTo>
                  <a:cubicBezTo>
                    <a:pt x="651" y="72"/>
                    <a:pt x="651" y="72"/>
                    <a:pt x="651" y="72"/>
                  </a:cubicBezTo>
                  <a:cubicBezTo>
                    <a:pt x="652" y="73"/>
                    <a:pt x="652" y="73"/>
                    <a:pt x="652" y="73"/>
                  </a:cubicBezTo>
                  <a:cubicBezTo>
                    <a:pt x="656" y="80"/>
                    <a:pt x="658" y="87"/>
                    <a:pt x="657" y="94"/>
                  </a:cubicBezTo>
                  <a:cubicBezTo>
                    <a:pt x="657" y="164"/>
                    <a:pt x="657" y="164"/>
                    <a:pt x="657" y="164"/>
                  </a:cubicBezTo>
                  <a:cubicBezTo>
                    <a:pt x="659" y="163"/>
                    <a:pt x="659" y="163"/>
                    <a:pt x="659" y="163"/>
                  </a:cubicBezTo>
                  <a:cubicBezTo>
                    <a:pt x="660" y="163"/>
                    <a:pt x="662" y="162"/>
                    <a:pt x="664" y="162"/>
                  </a:cubicBezTo>
                  <a:cubicBezTo>
                    <a:pt x="673" y="162"/>
                    <a:pt x="689" y="167"/>
                    <a:pt x="691" y="168"/>
                  </a:cubicBezTo>
                  <a:cubicBezTo>
                    <a:pt x="693" y="170"/>
                    <a:pt x="698" y="174"/>
                    <a:pt x="700" y="176"/>
                  </a:cubicBezTo>
                  <a:cubicBezTo>
                    <a:pt x="702" y="179"/>
                    <a:pt x="709" y="185"/>
                    <a:pt x="710" y="186"/>
                  </a:cubicBezTo>
                  <a:cubicBezTo>
                    <a:pt x="722" y="194"/>
                    <a:pt x="722" y="194"/>
                    <a:pt x="722" y="194"/>
                  </a:cubicBezTo>
                  <a:cubicBezTo>
                    <a:pt x="757" y="209"/>
                    <a:pt x="757" y="209"/>
                    <a:pt x="757" y="209"/>
                  </a:cubicBezTo>
                  <a:cubicBezTo>
                    <a:pt x="765" y="210"/>
                    <a:pt x="776" y="213"/>
                    <a:pt x="777" y="216"/>
                  </a:cubicBezTo>
                  <a:cubicBezTo>
                    <a:pt x="778" y="217"/>
                    <a:pt x="778" y="219"/>
                    <a:pt x="779" y="221"/>
                  </a:cubicBezTo>
                  <a:cubicBezTo>
                    <a:pt x="780" y="225"/>
                    <a:pt x="781" y="232"/>
                    <a:pt x="786" y="246"/>
                  </a:cubicBezTo>
                  <a:cubicBezTo>
                    <a:pt x="794" y="268"/>
                    <a:pt x="802" y="280"/>
                    <a:pt x="802" y="281"/>
                  </a:cubicBezTo>
                  <a:cubicBezTo>
                    <a:pt x="802" y="281"/>
                    <a:pt x="802" y="281"/>
                    <a:pt x="802" y="281"/>
                  </a:cubicBezTo>
                  <a:cubicBezTo>
                    <a:pt x="803" y="281"/>
                    <a:pt x="803" y="281"/>
                    <a:pt x="803" y="281"/>
                  </a:cubicBezTo>
                  <a:cubicBezTo>
                    <a:pt x="803" y="281"/>
                    <a:pt x="816" y="291"/>
                    <a:pt x="822" y="299"/>
                  </a:cubicBezTo>
                  <a:cubicBezTo>
                    <a:pt x="828" y="305"/>
                    <a:pt x="828" y="305"/>
                    <a:pt x="828" y="305"/>
                  </a:cubicBezTo>
                  <a:cubicBezTo>
                    <a:pt x="833" y="312"/>
                    <a:pt x="840" y="320"/>
                    <a:pt x="842" y="322"/>
                  </a:cubicBezTo>
                  <a:cubicBezTo>
                    <a:pt x="843" y="324"/>
                    <a:pt x="845" y="330"/>
                    <a:pt x="845" y="332"/>
                  </a:cubicBezTo>
                  <a:cubicBezTo>
                    <a:pt x="845" y="333"/>
                    <a:pt x="847" y="339"/>
                    <a:pt x="849" y="343"/>
                  </a:cubicBezTo>
                  <a:cubicBezTo>
                    <a:pt x="846" y="341"/>
                    <a:pt x="843" y="337"/>
                    <a:pt x="842" y="332"/>
                  </a:cubicBezTo>
                  <a:cubicBezTo>
                    <a:pt x="840" y="323"/>
                    <a:pt x="831" y="309"/>
                    <a:pt x="819" y="302"/>
                  </a:cubicBezTo>
                  <a:cubicBezTo>
                    <a:pt x="808" y="296"/>
                    <a:pt x="799" y="287"/>
                    <a:pt x="797" y="286"/>
                  </a:cubicBezTo>
                  <a:cubicBezTo>
                    <a:pt x="796" y="284"/>
                    <a:pt x="787" y="266"/>
                    <a:pt x="783" y="248"/>
                  </a:cubicBezTo>
                  <a:cubicBezTo>
                    <a:pt x="778" y="229"/>
                    <a:pt x="770" y="220"/>
                    <a:pt x="770" y="220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69" y="219"/>
                    <a:pt x="769" y="219"/>
                  </a:cubicBezTo>
                  <a:cubicBezTo>
                    <a:pt x="769" y="219"/>
                    <a:pt x="744" y="212"/>
                    <a:pt x="729" y="205"/>
                  </a:cubicBezTo>
                  <a:cubicBezTo>
                    <a:pt x="715" y="199"/>
                    <a:pt x="708" y="192"/>
                    <a:pt x="700" y="184"/>
                  </a:cubicBezTo>
                  <a:cubicBezTo>
                    <a:pt x="699" y="182"/>
                    <a:pt x="698" y="181"/>
                    <a:pt x="697" y="180"/>
                  </a:cubicBezTo>
                  <a:cubicBezTo>
                    <a:pt x="693" y="176"/>
                    <a:pt x="687" y="173"/>
                    <a:pt x="679" y="173"/>
                  </a:cubicBezTo>
                  <a:cubicBezTo>
                    <a:pt x="676" y="173"/>
                    <a:pt x="673" y="174"/>
                    <a:pt x="670" y="175"/>
                  </a:cubicBezTo>
                  <a:cubicBezTo>
                    <a:pt x="669" y="175"/>
                    <a:pt x="667" y="175"/>
                    <a:pt x="658" y="179"/>
                  </a:cubicBezTo>
                  <a:cubicBezTo>
                    <a:pt x="657" y="180"/>
                    <a:pt x="657" y="180"/>
                    <a:pt x="657" y="180"/>
                  </a:cubicBezTo>
                  <a:cubicBezTo>
                    <a:pt x="657" y="193"/>
                    <a:pt x="657" y="193"/>
                    <a:pt x="657" y="193"/>
                  </a:cubicBezTo>
                  <a:cubicBezTo>
                    <a:pt x="658" y="193"/>
                    <a:pt x="658" y="193"/>
                    <a:pt x="658" y="193"/>
                  </a:cubicBezTo>
                  <a:cubicBezTo>
                    <a:pt x="692" y="207"/>
                    <a:pt x="733" y="228"/>
                    <a:pt x="748" y="274"/>
                  </a:cubicBezTo>
                  <a:cubicBezTo>
                    <a:pt x="748" y="274"/>
                    <a:pt x="748" y="274"/>
                    <a:pt x="748" y="274"/>
                  </a:cubicBezTo>
                  <a:cubicBezTo>
                    <a:pt x="749" y="274"/>
                    <a:pt x="749" y="274"/>
                    <a:pt x="749" y="274"/>
                  </a:cubicBezTo>
                  <a:cubicBezTo>
                    <a:pt x="751" y="281"/>
                    <a:pt x="753" y="287"/>
                    <a:pt x="754" y="294"/>
                  </a:cubicBezTo>
                  <a:cubicBezTo>
                    <a:pt x="763" y="345"/>
                    <a:pt x="761" y="408"/>
                    <a:pt x="760" y="420"/>
                  </a:cubicBezTo>
                  <a:cubicBezTo>
                    <a:pt x="763" y="421"/>
                    <a:pt x="763" y="421"/>
                    <a:pt x="763" y="421"/>
                  </a:cubicBezTo>
                  <a:cubicBezTo>
                    <a:pt x="764" y="420"/>
                    <a:pt x="764" y="418"/>
                    <a:pt x="765" y="417"/>
                  </a:cubicBezTo>
                  <a:cubicBezTo>
                    <a:pt x="767" y="412"/>
                    <a:pt x="769" y="407"/>
                    <a:pt x="776" y="399"/>
                  </a:cubicBezTo>
                  <a:cubicBezTo>
                    <a:pt x="772" y="408"/>
                    <a:pt x="766" y="421"/>
                    <a:pt x="761" y="432"/>
                  </a:cubicBezTo>
                  <a:cubicBezTo>
                    <a:pt x="753" y="450"/>
                    <a:pt x="728" y="463"/>
                    <a:pt x="713" y="463"/>
                  </a:cubicBezTo>
                  <a:cubicBezTo>
                    <a:pt x="699" y="464"/>
                    <a:pt x="691" y="466"/>
                    <a:pt x="674" y="480"/>
                  </a:cubicBezTo>
                  <a:cubicBezTo>
                    <a:pt x="659" y="494"/>
                    <a:pt x="652" y="500"/>
                    <a:pt x="638" y="505"/>
                  </a:cubicBezTo>
                  <a:cubicBezTo>
                    <a:pt x="633" y="506"/>
                    <a:pt x="628" y="507"/>
                    <a:pt x="624" y="507"/>
                  </a:cubicBezTo>
                  <a:cubicBezTo>
                    <a:pt x="616" y="508"/>
                    <a:pt x="609" y="509"/>
                    <a:pt x="599" y="517"/>
                  </a:cubicBezTo>
                  <a:cubicBezTo>
                    <a:pt x="592" y="522"/>
                    <a:pt x="589" y="526"/>
                    <a:pt x="586" y="529"/>
                  </a:cubicBezTo>
                  <a:cubicBezTo>
                    <a:pt x="583" y="533"/>
                    <a:pt x="581" y="535"/>
                    <a:pt x="572" y="539"/>
                  </a:cubicBezTo>
                  <a:cubicBezTo>
                    <a:pt x="567" y="541"/>
                    <a:pt x="563" y="542"/>
                    <a:pt x="558" y="543"/>
                  </a:cubicBezTo>
                  <a:cubicBezTo>
                    <a:pt x="549" y="545"/>
                    <a:pt x="541" y="547"/>
                    <a:pt x="535" y="556"/>
                  </a:cubicBezTo>
                  <a:cubicBezTo>
                    <a:pt x="533" y="559"/>
                    <a:pt x="533" y="559"/>
                    <a:pt x="533" y="559"/>
                  </a:cubicBezTo>
                  <a:cubicBezTo>
                    <a:pt x="526" y="569"/>
                    <a:pt x="521" y="576"/>
                    <a:pt x="497" y="586"/>
                  </a:cubicBezTo>
                  <a:cubicBezTo>
                    <a:pt x="481" y="592"/>
                    <a:pt x="475" y="596"/>
                    <a:pt x="469" y="599"/>
                  </a:cubicBezTo>
                  <a:cubicBezTo>
                    <a:pt x="465" y="601"/>
                    <a:pt x="461" y="604"/>
                    <a:pt x="453" y="607"/>
                  </a:cubicBezTo>
                  <a:cubicBezTo>
                    <a:pt x="442" y="612"/>
                    <a:pt x="435" y="616"/>
                    <a:pt x="429" y="619"/>
                  </a:cubicBezTo>
                  <a:cubicBezTo>
                    <a:pt x="424" y="622"/>
                    <a:pt x="419" y="624"/>
                    <a:pt x="413" y="627"/>
                  </a:cubicBezTo>
                  <a:cubicBezTo>
                    <a:pt x="405" y="631"/>
                    <a:pt x="388" y="635"/>
                    <a:pt x="378" y="637"/>
                  </a:cubicBezTo>
                  <a:cubicBezTo>
                    <a:pt x="380" y="636"/>
                    <a:pt x="382" y="635"/>
                    <a:pt x="383" y="634"/>
                  </a:cubicBezTo>
                  <a:cubicBezTo>
                    <a:pt x="383" y="632"/>
                    <a:pt x="383" y="632"/>
                    <a:pt x="383" y="632"/>
                  </a:cubicBezTo>
                  <a:cubicBezTo>
                    <a:pt x="382" y="632"/>
                    <a:pt x="382" y="632"/>
                    <a:pt x="382" y="632"/>
                  </a:cubicBezTo>
                  <a:cubicBezTo>
                    <a:pt x="381" y="632"/>
                    <a:pt x="380" y="632"/>
                    <a:pt x="379" y="632"/>
                  </a:cubicBezTo>
                  <a:cubicBezTo>
                    <a:pt x="379" y="632"/>
                    <a:pt x="376" y="632"/>
                    <a:pt x="374" y="632"/>
                  </a:cubicBezTo>
                  <a:cubicBezTo>
                    <a:pt x="365" y="632"/>
                    <a:pt x="352" y="632"/>
                    <a:pt x="338" y="633"/>
                  </a:cubicBezTo>
                  <a:cubicBezTo>
                    <a:pt x="337" y="633"/>
                    <a:pt x="337" y="633"/>
                    <a:pt x="337" y="633"/>
                  </a:cubicBezTo>
                  <a:cubicBezTo>
                    <a:pt x="322" y="634"/>
                    <a:pt x="307" y="635"/>
                    <a:pt x="295" y="635"/>
                  </a:cubicBezTo>
                  <a:cubicBezTo>
                    <a:pt x="289" y="635"/>
                    <a:pt x="285" y="635"/>
                    <a:pt x="282" y="634"/>
                  </a:cubicBezTo>
                  <a:cubicBezTo>
                    <a:pt x="273" y="633"/>
                    <a:pt x="267" y="631"/>
                    <a:pt x="261" y="630"/>
                  </a:cubicBezTo>
                  <a:cubicBezTo>
                    <a:pt x="254" y="628"/>
                    <a:pt x="247" y="626"/>
                    <a:pt x="238" y="625"/>
                  </a:cubicBezTo>
                  <a:cubicBezTo>
                    <a:pt x="235" y="625"/>
                    <a:pt x="233" y="624"/>
                    <a:pt x="231" y="624"/>
                  </a:cubicBezTo>
                  <a:cubicBezTo>
                    <a:pt x="220" y="624"/>
                    <a:pt x="214" y="628"/>
                    <a:pt x="212" y="629"/>
                  </a:cubicBezTo>
                  <a:cubicBezTo>
                    <a:pt x="212" y="629"/>
                    <a:pt x="212" y="629"/>
                    <a:pt x="212" y="629"/>
                  </a:cubicBezTo>
                  <a:cubicBezTo>
                    <a:pt x="212" y="630"/>
                    <a:pt x="212" y="630"/>
                    <a:pt x="212" y="630"/>
                  </a:cubicBezTo>
                  <a:cubicBezTo>
                    <a:pt x="211" y="633"/>
                    <a:pt x="208" y="648"/>
                    <a:pt x="205" y="665"/>
                  </a:cubicBezTo>
                  <a:cubicBezTo>
                    <a:pt x="205" y="666"/>
                    <a:pt x="204" y="666"/>
                    <a:pt x="204" y="666"/>
                  </a:cubicBezTo>
                  <a:cubicBezTo>
                    <a:pt x="204" y="666"/>
                    <a:pt x="203" y="666"/>
                    <a:pt x="203" y="665"/>
                  </a:cubicBezTo>
                  <a:cubicBezTo>
                    <a:pt x="203" y="665"/>
                    <a:pt x="204" y="664"/>
                    <a:pt x="204" y="664"/>
                  </a:cubicBezTo>
                  <a:cubicBezTo>
                    <a:pt x="204" y="663"/>
                    <a:pt x="204" y="659"/>
                    <a:pt x="204" y="659"/>
                  </a:cubicBezTo>
                  <a:cubicBezTo>
                    <a:pt x="206" y="650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9"/>
                    <a:pt x="211" y="629"/>
                    <a:pt x="211" y="629"/>
                  </a:cubicBezTo>
                  <a:cubicBezTo>
                    <a:pt x="211" y="628"/>
                    <a:pt x="217" y="623"/>
                    <a:pt x="231" y="623"/>
                  </a:cubicBezTo>
                  <a:cubicBezTo>
                    <a:pt x="233" y="623"/>
                    <a:pt x="236" y="623"/>
                    <a:pt x="238" y="624"/>
                  </a:cubicBezTo>
                  <a:cubicBezTo>
                    <a:pt x="248" y="625"/>
                    <a:pt x="254" y="627"/>
                    <a:pt x="261" y="628"/>
                  </a:cubicBezTo>
                  <a:cubicBezTo>
                    <a:pt x="267" y="630"/>
                    <a:pt x="272" y="631"/>
                    <a:pt x="279" y="633"/>
                  </a:cubicBezTo>
                  <a:cubicBezTo>
                    <a:pt x="281" y="633"/>
                    <a:pt x="281" y="633"/>
                    <a:pt x="281" y="633"/>
                  </a:cubicBezTo>
                  <a:cubicBezTo>
                    <a:pt x="281" y="570"/>
                    <a:pt x="281" y="570"/>
                    <a:pt x="281" y="570"/>
                  </a:cubicBezTo>
                  <a:cubicBezTo>
                    <a:pt x="281" y="570"/>
                    <a:pt x="281" y="569"/>
                    <a:pt x="282" y="569"/>
                  </a:cubicBezTo>
                  <a:cubicBezTo>
                    <a:pt x="282" y="569"/>
                    <a:pt x="282" y="570"/>
                    <a:pt x="282" y="570"/>
                  </a:cubicBezTo>
                  <a:cubicBezTo>
                    <a:pt x="282" y="633"/>
                    <a:pt x="282" y="633"/>
                    <a:pt x="282" y="633"/>
                  </a:cubicBezTo>
                  <a:cubicBezTo>
                    <a:pt x="284" y="633"/>
                    <a:pt x="284" y="633"/>
                    <a:pt x="284" y="633"/>
                  </a:cubicBezTo>
                  <a:cubicBezTo>
                    <a:pt x="287" y="634"/>
                    <a:pt x="290" y="634"/>
                    <a:pt x="295" y="634"/>
                  </a:cubicBezTo>
                  <a:cubicBezTo>
                    <a:pt x="307" y="634"/>
                    <a:pt x="322" y="633"/>
                    <a:pt x="337" y="632"/>
                  </a:cubicBezTo>
                  <a:cubicBezTo>
                    <a:pt x="352" y="631"/>
                    <a:pt x="365" y="630"/>
                    <a:pt x="374" y="630"/>
                  </a:cubicBezTo>
                  <a:cubicBezTo>
                    <a:pt x="376" y="630"/>
                    <a:pt x="380" y="631"/>
                    <a:pt x="380" y="631"/>
                  </a:cubicBezTo>
                  <a:cubicBezTo>
                    <a:pt x="393" y="631"/>
                    <a:pt x="405" y="628"/>
                    <a:pt x="418" y="622"/>
                  </a:cubicBezTo>
                  <a:cubicBezTo>
                    <a:pt x="420" y="620"/>
                    <a:pt x="423" y="617"/>
                    <a:pt x="426" y="614"/>
                  </a:cubicBezTo>
                  <a:cubicBezTo>
                    <a:pt x="442" y="600"/>
                    <a:pt x="454" y="596"/>
                    <a:pt x="468" y="592"/>
                  </a:cubicBezTo>
                  <a:cubicBezTo>
                    <a:pt x="471" y="591"/>
                    <a:pt x="475" y="590"/>
                    <a:pt x="478" y="589"/>
                  </a:cubicBezTo>
                  <a:cubicBezTo>
                    <a:pt x="480" y="589"/>
                    <a:pt x="480" y="589"/>
                    <a:pt x="480" y="589"/>
                  </a:cubicBezTo>
                  <a:cubicBezTo>
                    <a:pt x="495" y="582"/>
                    <a:pt x="509" y="575"/>
                    <a:pt x="516" y="569"/>
                  </a:cubicBezTo>
                  <a:cubicBezTo>
                    <a:pt x="518" y="568"/>
                    <a:pt x="520" y="566"/>
                    <a:pt x="522" y="565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4"/>
                    <a:pt x="522" y="564"/>
                    <a:pt x="522" y="564"/>
                  </a:cubicBezTo>
                  <a:cubicBezTo>
                    <a:pt x="522" y="563"/>
                    <a:pt x="523" y="562"/>
                    <a:pt x="523" y="561"/>
                  </a:cubicBezTo>
                  <a:cubicBezTo>
                    <a:pt x="524" y="558"/>
                    <a:pt x="525" y="556"/>
                    <a:pt x="527" y="554"/>
                  </a:cubicBezTo>
                  <a:cubicBezTo>
                    <a:pt x="527" y="553"/>
                    <a:pt x="527" y="553"/>
                    <a:pt x="527" y="553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7" y="491"/>
                    <a:pt x="527" y="491"/>
                    <a:pt x="527" y="491"/>
                  </a:cubicBezTo>
                  <a:cubicBezTo>
                    <a:pt x="528" y="491"/>
                    <a:pt x="528" y="491"/>
                    <a:pt x="528" y="491"/>
                  </a:cubicBezTo>
                  <a:cubicBezTo>
                    <a:pt x="528" y="551"/>
                    <a:pt x="528" y="551"/>
                    <a:pt x="528" y="551"/>
                  </a:cubicBezTo>
                  <a:cubicBezTo>
                    <a:pt x="530" y="548"/>
                    <a:pt x="530" y="548"/>
                    <a:pt x="530" y="548"/>
                  </a:cubicBezTo>
                  <a:cubicBezTo>
                    <a:pt x="531" y="547"/>
                    <a:pt x="532" y="546"/>
                    <a:pt x="534" y="545"/>
                  </a:cubicBezTo>
                  <a:cubicBezTo>
                    <a:pt x="536" y="542"/>
                    <a:pt x="540" y="540"/>
                    <a:pt x="544" y="539"/>
                  </a:cubicBezTo>
                  <a:cubicBezTo>
                    <a:pt x="547" y="538"/>
                    <a:pt x="550" y="537"/>
                    <a:pt x="553" y="537"/>
                  </a:cubicBezTo>
                  <a:cubicBezTo>
                    <a:pt x="564" y="534"/>
                    <a:pt x="571" y="533"/>
                    <a:pt x="574" y="533"/>
                  </a:cubicBezTo>
                  <a:cubicBezTo>
                    <a:pt x="577" y="532"/>
                    <a:pt x="580" y="530"/>
                    <a:pt x="583" y="529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3" y="528"/>
                    <a:pt x="583" y="528"/>
                    <a:pt x="583" y="528"/>
                  </a:cubicBezTo>
                  <a:cubicBezTo>
                    <a:pt x="584" y="527"/>
                    <a:pt x="584" y="526"/>
                    <a:pt x="585" y="525"/>
                  </a:cubicBezTo>
                  <a:cubicBezTo>
                    <a:pt x="585" y="523"/>
                    <a:pt x="586" y="521"/>
                    <a:pt x="587" y="519"/>
                  </a:cubicBezTo>
                  <a:cubicBezTo>
                    <a:pt x="593" y="507"/>
                    <a:pt x="599" y="507"/>
                    <a:pt x="608" y="507"/>
                  </a:cubicBezTo>
                  <a:cubicBezTo>
                    <a:pt x="610" y="506"/>
                    <a:pt x="612" y="506"/>
                    <a:pt x="614" y="506"/>
                  </a:cubicBezTo>
                  <a:cubicBezTo>
                    <a:pt x="627" y="503"/>
                    <a:pt x="652" y="493"/>
                    <a:pt x="661" y="483"/>
                  </a:cubicBezTo>
                  <a:cubicBezTo>
                    <a:pt x="662" y="482"/>
                    <a:pt x="663" y="480"/>
                    <a:pt x="664" y="479"/>
                  </a:cubicBezTo>
                  <a:cubicBezTo>
                    <a:pt x="677" y="462"/>
                    <a:pt x="683" y="460"/>
                    <a:pt x="693" y="460"/>
                  </a:cubicBezTo>
                  <a:cubicBezTo>
                    <a:pt x="694" y="460"/>
                    <a:pt x="694" y="460"/>
                    <a:pt x="694" y="460"/>
                  </a:cubicBezTo>
                  <a:cubicBezTo>
                    <a:pt x="698" y="459"/>
                    <a:pt x="702" y="459"/>
                    <a:pt x="707" y="459"/>
                  </a:cubicBezTo>
                  <a:cubicBezTo>
                    <a:pt x="709" y="459"/>
                    <a:pt x="711" y="459"/>
                    <a:pt x="713" y="459"/>
                  </a:cubicBezTo>
                  <a:cubicBezTo>
                    <a:pt x="714" y="459"/>
                    <a:pt x="715" y="459"/>
                    <a:pt x="716" y="459"/>
                  </a:cubicBezTo>
                  <a:cubicBezTo>
                    <a:pt x="744" y="459"/>
                    <a:pt x="757" y="426"/>
                    <a:pt x="759" y="423"/>
                  </a:cubicBezTo>
                  <a:cubicBezTo>
                    <a:pt x="759" y="423"/>
                    <a:pt x="759" y="423"/>
                    <a:pt x="759" y="423"/>
                  </a:cubicBezTo>
                  <a:cubicBezTo>
                    <a:pt x="759" y="422"/>
                    <a:pt x="759" y="422"/>
                    <a:pt x="759" y="422"/>
                  </a:cubicBezTo>
                  <a:cubicBezTo>
                    <a:pt x="759" y="420"/>
                    <a:pt x="760" y="407"/>
                    <a:pt x="760" y="390"/>
                  </a:cubicBezTo>
                  <a:cubicBezTo>
                    <a:pt x="760" y="370"/>
                    <a:pt x="759" y="341"/>
                    <a:pt x="755" y="313"/>
                  </a:cubicBezTo>
                  <a:cubicBezTo>
                    <a:pt x="753" y="313"/>
                    <a:pt x="753" y="313"/>
                    <a:pt x="753" y="313"/>
                  </a:cubicBezTo>
                  <a:cubicBezTo>
                    <a:pt x="746" y="347"/>
                    <a:pt x="711" y="377"/>
                    <a:pt x="649" y="403"/>
                  </a:cubicBezTo>
                  <a:cubicBezTo>
                    <a:pt x="585" y="430"/>
                    <a:pt x="553" y="452"/>
                    <a:pt x="521" y="47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16" y="477"/>
                    <a:pt x="512" y="479"/>
                    <a:pt x="508" y="482"/>
                  </a:cubicBezTo>
                  <a:cubicBezTo>
                    <a:pt x="492" y="492"/>
                    <a:pt x="472" y="498"/>
                    <a:pt x="452" y="498"/>
                  </a:cubicBezTo>
                  <a:cubicBezTo>
                    <a:pt x="444" y="498"/>
                    <a:pt x="437" y="497"/>
                    <a:pt x="430" y="496"/>
                  </a:cubicBezTo>
                  <a:cubicBezTo>
                    <a:pt x="428" y="496"/>
                    <a:pt x="428" y="496"/>
                    <a:pt x="428" y="496"/>
                  </a:cubicBezTo>
                  <a:cubicBezTo>
                    <a:pt x="428" y="567"/>
                    <a:pt x="428" y="567"/>
                    <a:pt x="428" y="567"/>
                  </a:cubicBezTo>
                  <a:cubicBezTo>
                    <a:pt x="428" y="568"/>
                    <a:pt x="428" y="568"/>
                    <a:pt x="428" y="568"/>
                  </a:cubicBezTo>
                  <a:cubicBezTo>
                    <a:pt x="427" y="568"/>
                    <a:pt x="427" y="568"/>
                    <a:pt x="427" y="567"/>
                  </a:cubicBezTo>
                  <a:cubicBezTo>
                    <a:pt x="427" y="495"/>
                    <a:pt x="427" y="495"/>
                    <a:pt x="427" y="495"/>
                  </a:cubicBezTo>
                  <a:cubicBezTo>
                    <a:pt x="426" y="495"/>
                    <a:pt x="426" y="495"/>
                    <a:pt x="426" y="495"/>
                  </a:cubicBezTo>
                  <a:cubicBezTo>
                    <a:pt x="402" y="490"/>
                    <a:pt x="363" y="486"/>
                    <a:pt x="311" y="483"/>
                  </a:cubicBezTo>
                  <a:cubicBezTo>
                    <a:pt x="306" y="483"/>
                    <a:pt x="301" y="483"/>
                    <a:pt x="296" y="483"/>
                  </a:cubicBezTo>
                  <a:cubicBezTo>
                    <a:pt x="272" y="483"/>
                    <a:pt x="249" y="486"/>
                    <a:pt x="230" y="492"/>
                  </a:cubicBezTo>
                  <a:cubicBezTo>
                    <a:pt x="229" y="492"/>
                    <a:pt x="229" y="492"/>
                    <a:pt x="229" y="492"/>
                  </a:cubicBezTo>
                  <a:cubicBezTo>
                    <a:pt x="229" y="508"/>
                    <a:pt x="229" y="508"/>
                    <a:pt x="229" y="508"/>
                  </a:cubicBezTo>
                  <a:cubicBezTo>
                    <a:pt x="229" y="508"/>
                    <a:pt x="229" y="509"/>
                    <a:pt x="229" y="509"/>
                  </a:cubicBezTo>
                  <a:cubicBezTo>
                    <a:pt x="228" y="509"/>
                    <a:pt x="228" y="508"/>
                    <a:pt x="228" y="508"/>
                  </a:cubicBezTo>
                  <a:cubicBezTo>
                    <a:pt x="228" y="492"/>
                    <a:pt x="228" y="492"/>
                    <a:pt x="228" y="492"/>
                  </a:cubicBezTo>
                  <a:cubicBezTo>
                    <a:pt x="226" y="493"/>
                    <a:pt x="226" y="493"/>
                    <a:pt x="226" y="493"/>
                  </a:cubicBezTo>
                  <a:cubicBezTo>
                    <a:pt x="214" y="497"/>
                    <a:pt x="203" y="502"/>
                    <a:pt x="196" y="509"/>
                  </a:cubicBezTo>
                  <a:cubicBezTo>
                    <a:pt x="186" y="517"/>
                    <a:pt x="181" y="533"/>
                    <a:pt x="181" y="556"/>
                  </a:cubicBezTo>
                  <a:cubicBezTo>
                    <a:pt x="181" y="573"/>
                    <a:pt x="186" y="603"/>
                    <a:pt x="192" y="635"/>
                  </a:cubicBezTo>
                  <a:cubicBezTo>
                    <a:pt x="195" y="647"/>
                    <a:pt x="195" y="658"/>
                    <a:pt x="195" y="667"/>
                  </a:cubicBezTo>
                  <a:close/>
                  <a:moveTo>
                    <a:pt x="433" y="467"/>
                  </a:moveTo>
                  <a:cubicBezTo>
                    <a:pt x="426" y="470"/>
                    <a:pt x="419" y="474"/>
                    <a:pt x="413" y="476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414" y="479"/>
                    <a:pt x="414" y="479"/>
                    <a:pt x="414" y="479"/>
                  </a:cubicBezTo>
                  <a:cubicBezTo>
                    <a:pt x="420" y="480"/>
                    <a:pt x="425" y="481"/>
                    <a:pt x="430" y="481"/>
                  </a:cubicBezTo>
                  <a:cubicBezTo>
                    <a:pt x="437" y="482"/>
                    <a:pt x="437" y="482"/>
                    <a:pt x="437" y="482"/>
                  </a:cubicBezTo>
                  <a:cubicBezTo>
                    <a:pt x="440" y="482"/>
                    <a:pt x="442" y="483"/>
                    <a:pt x="445" y="483"/>
                  </a:cubicBezTo>
                  <a:cubicBezTo>
                    <a:pt x="455" y="483"/>
                    <a:pt x="466" y="480"/>
                    <a:pt x="478" y="474"/>
                  </a:cubicBezTo>
                  <a:cubicBezTo>
                    <a:pt x="478" y="472"/>
                    <a:pt x="478" y="472"/>
                    <a:pt x="478" y="472"/>
                  </a:cubicBezTo>
                  <a:cubicBezTo>
                    <a:pt x="477" y="472"/>
                    <a:pt x="477" y="472"/>
                    <a:pt x="477" y="472"/>
                  </a:cubicBezTo>
                  <a:cubicBezTo>
                    <a:pt x="473" y="472"/>
                    <a:pt x="467" y="472"/>
                    <a:pt x="453" y="472"/>
                  </a:cubicBezTo>
                  <a:cubicBezTo>
                    <a:pt x="454" y="472"/>
                    <a:pt x="455" y="472"/>
                    <a:pt x="456" y="472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96" y="465"/>
                    <a:pt x="507" y="458"/>
                    <a:pt x="518" y="451"/>
                  </a:cubicBezTo>
                  <a:cubicBezTo>
                    <a:pt x="529" y="444"/>
                    <a:pt x="543" y="436"/>
                    <a:pt x="559" y="427"/>
                  </a:cubicBezTo>
                  <a:cubicBezTo>
                    <a:pt x="563" y="424"/>
                    <a:pt x="563" y="424"/>
                    <a:pt x="563" y="424"/>
                  </a:cubicBezTo>
                  <a:cubicBezTo>
                    <a:pt x="558" y="424"/>
                    <a:pt x="558" y="424"/>
                    <a:pt x="558" y="424"/>
                  </a:cubicBezTo>
                  <a:cubicBezTo>
                    <a:pt x="558" y="424"/>
                    <a:pt x="557" y="424"/>
                    <a:pt x="555" y="424"/>
                  </a:cubicBezTo>
                  <a:cubicBezTo>
                    <a:pt x="552" y="424"/>
                    <a:pt x="545" y="424"/>
                    <a:pt x="532" y="424"/>
                  </a:cubicBezTo>
                  <a:cubicBezTo>
                    <a:pt x="532" y="424"/>
                    <a:pt x="533" y="424"/>
                    <a:pt x="534" y="424"/>
                  </a:cubicBezTo>
                  <a:cubicBezTo>
                    <a:pt x="566" y="423"/>
                    <a:pt x="566" y="423"/>
                    <a:pt x="566" y="423"/>
                  </a:cubicBezTo>
                  <a:cubicBezTo>
                    <a:pt x="567" y="423"/>
                    <a:pt x="567" y="423"/>
                    <a:pt x="567" y="423"/>
                  </a:cubicBezTo>
                  <a:cubicBezTo>
                    <a:pt x="575" y="418"/>
                    <a:pt x="584" y="414"/>
                    <a:pt x="592" y="410"/>
                  </a:cubicBezTo>
                  <a:cubicBezTo>
                    <a:pt x="610" y="401"/>
                    <a:pt x="627" y="393"/>
                    <a:pt x="642" y="387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1" y="380"/>
                    <a:pt x="651" y="380"/>
                    <a:pt x="651" y="380"/>
                  </a:cubicBezTo>
                  <a:cubicBezTo>
                    <a:pt x="646" y="379"/>
                    <a:pt x="639" y="379"/>
                    <a:pt x="628" y="379"/>
                  </a:cubicBezTo>
                  <a:cubicBezTo>
                    <a:pt x="623" y="379"/>
                    <a:pt x="618" y="379"/>
                    <a:pt x="612" y="379"/>
                  </a:cubicBezTo>
                  <a:cubicBezTo>
                    <a:pt x="613" y="379"/>
                    <a:pt x="614" y="379"/>
                    <a:pt x="615" y="379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60" y="378"/>
                    <a:pt x="660" y="378"/>
                    <a:pt x="660" y="378"/>
                  </a:cubicBezTo>
                  <a:cubicBezTo>
                    <a:pt x="699" y="360"/>
                    <a:pt x="727" y="345"/>
                    <a:pt x="737" y="315"/>
                  </a:cubicBezTo>
                  <a:cubicBezTo>
                    <a:pt x="737" y="313"/>
                    <a:pt x="738" y="311"/>
                    <a:pt x="738" y="308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7"/>
                    <a:pt x="739" y="307"/>
                    <a:pt x="739" y="307"/>
                  </a:cubicBezTo>
                  <a:cubicBezTo>
                    <a:pt x="739" y="306"/>
                    <a:pt x="739" y="306"/>
                    <a:pt x="739" y="306"/>
                  </a:cubicBezTo>
                  <a:cubicBezTo>
                    <a:pt x="739" y="304"/>
                    <a:pt x="739" y="302"/>
                    <a:pt x="739" y="301"/>
                  </a:cubicBezTo>
                  <a:cubicBezTo>
                    <a:pt x="740" y="299"/>
                    <a:pt x="740" y="299"/>
                    <a:pt x="740" y="299"/>
                  </a:cubicBezTo>
                  <a:cubicBezTo>
                    <a:pt x="738" y="299"/>
                    <a:pt x="738" y="299"/>
                    <a:pt x="738" y="299"/>
                  </a:cubicBezTo>
                  <a:cubicBezTo>
                    <a:pt x="734" y="299"/>
                    <a:pt x="725" y="299"/>
                    <a:pt x="710" y="299"/>
                  </a:cubicBezTo>
                  <a:cubicBezTo>
                    <a:pt x="705" y="299"/>
                    <a:pt x="700" y="299"/>
                    <a:pt x="694" y="299"/>
                  </a:cubicBezTo>
                  <a:cubicBezTo>
                    <a:pt x="695" y="299"/>
                    <a:pt x="696" y="298"/>
                    <a:pt x="697" y="298"/>
                  </a:cubicBezTo>
                  <a:cubicBezTo>
                    <a:pt x="740" y="297"/>
                    <a:pt x="740" y="297"/>
                    <a:pt x="740" y="297"/>
                  </a:cubicBezTo>
                  <a:cubicBezTo>
                    <a:pt x="740" y="296"/>
                    <a:pt x="740" y="296"/>
                    <a:pt x="740" y="296"/>
                  </a:cubicBezTo>
                  <a:cubicBezTo>
                    <a:pt x="741" y="262"/>
                    <a:pt x="716" y="232"/>
                    <a:pt x="662" y="204"/>
                  </a:cubicBezTo>
                  <a:cubicBezTo>
                    <a:pt x="659" y="203"/>
                    <a:pt x="659" y="203"/>
                    <a:pt x="659" y="203"/>
                  </a:cubicBezTo>
                  <a:cubicBezTo>
                    <a:pt x="660" y="208"/>
                    <a:pt x="660" y="208"/>
                    <a:pt x="660" y="208"/>
                  </a:cubicBezTo>
                  <a:cubicBezTo>
                    <a:pt x="661" y="208"/>
                    <a:pt x="661" y="208"/>
                    <a:pt x="661" y="208"/>
                  </a:cubicBezTo>
                  <a:cubicBezTo>
                    <a:pt x="661" y="210"/>
                    <a:pt x="663" y="216"/>
                    <a:pt x="666" y="224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5"/>
                    <a:pt x="667" y="225"/>
                    <a:pt x="667" y="225"/>
                  </a:cubicBezTo>
                  <a:cubicBezTo>
                    <a:pt x="667" y="227"/>
                    <a:pt x="667" y="227"/>
                    <a:pt x="667" y="227"/>
                  </a:cubicBezTo>
                  <a:cubicBezTo>
                    <a:pt x="669" y="233"/>
                    <a:pt x="672" y="239"/>
                    <a:pt x="674" y="245"/>
                  </a:cubicBezTo>
                  <a:cubicBezTo>
                    <a:pt x="674" y="246"/>
                    <a:pt x="674" y="246"/>
                    <a:pt x="674" y="246"/>
                  </a:cubicBezTo>
                  <a:cubicBezTo>
                    <a:pt x="674" y="248"/>
                    <a:pt x="674" y="248"/>
                    <a:pt x="674" y="248"/>
                  </a:cubicBezTo>
                  <a:cubicBezTo>
                    <a:pt x="676" y="252"/>
                    <a:pt x="677" y="256"/>
                    <a:pt x="678" y="258"/>
                  </a:cubicBezTo>
                  <a:cubicBezTo>
                    <a:pt x="689" y="296"/>
                    <a:pt x="655" y="320"/>
                    <a:pt x="623" y="344"/>
                  </a:cubicBezTo>
                  <a:cubicBezTo>
                    <a:pt x="621" y="345"/>
                    <a:pt x="621" y="345"/>
                    <a:pt x="621" y="345"/>
                  </a:cubicBezTo>
                  <a:cubicBezTo>
                    <a:pt x="616" y="348"/>
                    <a:pt x="611" y="352"/>
                    <a:pt x="605" y="357"/>
                  </a:cubicBezTo>
                  <a:cubicBezTo>
                    <a:pt x="601" y="359"/>
                    <a:pt x="601" y="359"/>
                    <a:pt x="601" y="359"/>
                  </a:cubicBezTo>
                  <a:cubicBezTo>
                    <a:pt x="553" y="393"/>
                    <a:pt x="511" y="421"/>
                    <a:pt x="475" y="443"/>
                  </a:cubicBezTo>
                  <a:cubicBezTo>
                    <a:pt x="470" y="446"/>
                    <a:pt x="470" y="446"/>
                    <a:pt x="470" y="446"/>
                  </a:cubicBezTo>
                  <a:cubicBezTo>
                    <a:pt x="459" y="452"/>
                    <a:pt x="448" y="459"/>
                    <a:pt x="437" y="464"/>
                  </a:cubicBezTo>
                  <a:cubicBezTo>
                    <a:pt x="438" y="467"/>
                    <a:pt x="438" y="467"/>
                    <a:pt x="438" y="467"/>
                  </a:cubicBezTo>
                  <a:cubicBezTo>
                    <a:pt x="435" y="467"/>
                    <a:pt x="435" y="467"/>
                    <a:pt x="435" y="467"/>
                  </a:cubicBezTo>
                  <a:cubicBezTo>
                    <a:pt x="435" y="466"/>
                    <a:pt x="435" y="466"/>
                    <a:pt x="435" y="466"/>
                  </a:cubicBezTo>
                  <a:lnTo>
                    <a:pt x="433" y="467"/>
                  </a:lnTo>
                  <a:close/>
                  <a:moveTo>
                    <a:pt x="123" y="467"/>
                  </a:moveTo>
                  <a:cubicBezTo>
                    <a:pt x="106" y="467"/>
                    <a:pt x="93" y="470"/>
                    <a:pt x="82" y="478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96" y="476"/>
                    <a:pt x="113" y="474"/>
                    <a:pt x="134" y="474"/>
                  </a:cubicBezTo>
                  <a:cubicBezTo>
                    <a:pt x="154" y="474"/>
                    <a:pt x="175" y="476"/>
                    <a:pt x="193" y="477"/>
                  </a:cubicBezTo>
                  <a:cubicBezTo>
                    <a:pt x="204" y="478"/>
                    <a:pt x="213" y="479"/>
                    <a:pt x="222" y="480"/>
                  </a:cubicBezTo>
                  <a:cubicBezTo>
                    <a:pt x="222" y="480"/>
                    <a:pt x="222" y="480"/>
                    <a:pt x="222" y="480"/>
                  </a:cubicBezTo>
                  <a:cubicBezTo>
                    <a:pt x="223" y="480"/>
                    <a:pt x="223" y="480"/>
                    <a:pt x="223" y="480"/>
                  </a:cubicBezTo>
                  <a:cubicBezTo>
                    <a:pt x="230" y="477"/>
                    <a:pt x="238" y="476"/>
                    <a:pt x="246" y="474"/>
                  </a:cubicBezTo>
                  <a:cubicBezTo>
                    <a:pt x="246" y="472"/>
                    <a:pt x="246" y="472"/>
                    <a:pt x="246" y="472"/>
                  </a:cubicBezTo>
                  <a:cubicBezTo>
                    <a:pt x="217" y="470"/>
                    <a:pt x="168" y="468"/>
                    <a:pt x="128" y="467"/>
                  </a:cubicBezTo>
                  <a:cubicBezTo>
                    <a:pt x="127" y="467"/>
                    <a:pt x="125" y="467"/>
                    <a:pt x="123" y="467"/>
                  </a:cubicBezTo>
                  <a:close/>
                  <a:moveTo>
                    <a:pt x="665" y="231"/>
                  </a:moveTo>
                  <a:cubicBezTo>
                    <a:pt x="666" y="246"/>
                    <a:pt x="663" y="260"/>
                    <a:pt x="658" y="272"/>
                  </a:cubicBezTo>
                  <a:cubicBezTo>
                    <a:pt x="641" y="311"/>
                    <a:pt x="613" y="333"/>
                    <a:pt x="558" y="371"/>
                  </a:cubicBezTo>
                  <a:cubicBezTo>
                    <a:pt x="476" y="429"/>
                    <a:pt x="420" y="464"/>
                    <a:pt x="393" y="474"/>
                  </a:cubicBezTo>
                  <a:cubicBezTo>
                    <a:pt x="393" y="477"/>
                    <a:pt x="393" y="477"/>
                    <a:pt x="393" y="477"/>
                  </a:cubicBezTo>
                  <a:cubicBezTo>
                    <a:pt x="398" y="477"/>
                    <a:pt x="402" y="478"/>
                    <a:pt x="406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07" y="478"/>
                    <a:pt x="407" y="478"/>
                    <a:pt x="407" y="478"/>
                  </a:cubicBezTo>
                  <a:cubicBezTo>
                    <a:pt x="480" y="445"/>
                    <a:pt x="586" y="369"/>
                    <a:pt x="621" y="344"/>
                  </a:cubicBezTo>
                  <a:cubicBezTo>
                    <a:pt x="622" y="343"/>
                    <a:pt x="622" y="343"/>
                    <a:pt x="622" y="343"/>
                  </a:cubicBezTo>
                  <a:cubicBezTo>
                    <a:pt x="656" y="319"/>
                    <a:pt x="687" y="296"/>
                    <a:pt x="677" y="259"/>
                  </a:cubicBezTo>
                  <a:cubicBezTo>
                    <a:pt x="675" y="254"/>
                    <a:pt x="671" y="241"/>
                    <a:pt x="667" y="230"/>
                  </a:cubicBezTo>
                  <a:lnTo>
                    <a:pt x="665" y="231"/>
                  </a:lnTo>
                  <a:close/>
                  <a:moveTo>
                    <a:pt x="653" y="199"/>
                  </a:moveTo>
                  <a:cubicBezTo>
                    <a:pt x="655" y="211"/>
                    <a:pt x="654" y="225"/>
                    <a:pt x="651" y="242"/>
                  </a:cubicBezTo>
                  <a:cubicBezTo>
                    <a:pt x="643" y="286"/>
                    <a:pt x="624" y="303"/>
                    <a:pt x="623" y="304"/>
                  </a:cubicBezTo>
                  <a:cubicBezTo>
                    <a:pt x="594" y="336"/>
                    <a:pt x="450" y="438"/>
                    <a:pt x="376" y="472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6" y="475"/>
                    <a:pt x="376" y="475"/>
                    <a:pt x="376" y="475"/>
                  </a:cubicBezTo>
                  <a:cubicBezTo>
                    <a:pt x="379" y="475"/>
                    <a:pt x="387" y="476"/>
                    <a:pt x="387" y="476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387" y="475"/>
                    <a:pt x="387" y="475"/>
                    <a:pt x="387" y="475"/>
                  </a:cubicBezTo>
                  <a:cubicBezTo>
                    <a:pt x="412" y="467"/>
                    <a:pt x="471" y="431"/>
                    <a:pt x="558" y="370"/>
                  </a:cubicBezTo>
                  <a:cubicBezTo>
                    <a:pt x="612" y="332"/>
                    <a:pt x="640" y="310"/>
                    <a:pt x="657" y="272"/>
                  </a:cubicBezTo>
                  <a:cubicBezTo>
                    <a:pt x="668" y="246"/>
                    <a:pt x="663" y="217"/>
                    <a:pt x="656" y="199"/>
                  </a:cubicBezTo>
                  <a:lnTo>
                    <a:pt x="653" y="199"/>
                  </a:lnTo>
                  <a:close/>
                  <a:moveTo>
                    <a:pt x="564" y="294"/>
                  </a:moveTo>
                  <a:cubicBezTo>
                    <a:pt x="570" y="294"/>
                    <a:pt x="575" y="294"/>
                    <a:pt x="585" y="297"/>
                  </a:cubicBezTo>
                  <a:cubicBezTo>
                    <a:pt x="598" y="298"/>
                    <a:pt x="611" y="300"/>
                    <a:pt x="622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3" y="302"/>
                    <a:pt x="623" y="302"/>
                    <a:pt x="623" y="302"/>
                  </a:cubicBezTo>
                  <a:cubicBezTo>
                    <a:pt x="626" y="299"/>
                    <a:pt x="643" y="281"/>
                    <a:pt x="650" y="242"/>
                  </a:cubicBezTo>
                  <a:cubicBezTo>
                    <a:pt x="657" y="206"/>
                    <a:pt x="651" y="189"/>
                    <a:pt x="647" y="183"/>
                  </a:cubicBezTo>
                  <a:cubicBezTo>
                    <a:pt x="644" y="180"/>
                    <a:pt x="641" y="178"/>
                    <a:pt x="638" y="177"/>
                  </a:cubicBezTo>
                  <a:cubicBezTo>
                    <a:pt x="638" y="177"/>
                    <a:pt x="638" y="177"/>
                    <a:pt x="638" y="177"/>
                  </a:cubicBezTo>
                  <a:cubicBezTo>
                    <a:pt x="637" y="177"/>
                    <a:pt x="637" y="177"/>
                    <a:pt x="637" y="177"/>
                  </a:cubicBezTo>
                  <a:cubicBezTo>
                    <a:pt x="626" y="174"/>
                    <a:pt x="601" y="168"/>
                    <a:pt x="554" y="168"/>
                  </a:cubicBezTo>
                  <a:cubicBezTo>
                    <a:pt x="538" y="168"/>
                    <a:pt x="522" y="169"/>
                    <a:pt x="504" y="170"/>
                  </a:cubicBezTo>
                  <a:cubicBezTo>
                    <a:pt x="503" y="170"/>
                    <a:pt x="503" y="170"/>
                    <a:pt x="503" y="170"/>
                  </a:cubicBezTo>
                  <a:cubicBezTo>
                    <a:pt x="503" y="297"/>
                    <a:pt x="503" y="297"/>
                    <a:pt x="503" y="297"/>
                  </a:cubicBezTo>
                  <a:cubicBezTo>
                    <a:pt x="504" y="297"/>
                    <a:pt x="504" y="297"/>
                    <a:pt x="504" y="297"/>
                  </a:cubicBezTo>
                  <a:cubicBezTo>
                    <a:pt x="510" y="297"/>
                    <a:pt x="526" y="295"/>
                    <a:pt x="546" y="295"/>
                  </a:cubicBezTo>
                  <a:cubicBezTo>
                    <a:pt x="553" y="294"/>
                    <a:pt x="559" y="294"/>
                    <a:pt x="564" y="294"/>
                  </a:cubicBezTo>
                  <a:close/>
                  <a:moveTo>
                    <a:pt x="436" y="138"/>
                  </a:moveTo>
                  <a:cubicBezTo>
                    <a:pt x="427" y="145"/>
                    <a:pt x="420" y="156"/>
                    <a:pt x="414" y="166"/>
                  </a:cubicBezTo>
                  <a:cubicBezTo>
                    <a:pt x="411" y="170"/>
                    <a:pt x="408" y="175"/>
                    <a:pt x="405" y="179"/>
                  </a:cubicBezTo>
                  <a:cubicBezTo>
                    <a:pt x="401" y="185"/>
                    <a:pt x="397" y="191"/>
                    <a:pt x="392" y="197"/>
                  </a:cubicBezTo>
                  <a:cubicBezTo>
                    <a:pt x="383" y="208"/>
                    <a:pt x="376" y="219"/>
                    <a:pt x="371" y="228"/>
                  </a:cubicBezTo>
                  <a:cubicBezTo>
                    <a:pt x="370" y="230"/>
                    <a:pt x="369" y="231"/>
                    <a:pt x="369" y="233"/>
                  </a:cubicBezTo>
                  <a:cubicBezTo>
                    <a:pt x="366" y="238"/>
                    <a:pt x="363" y="243"/>
                    <a:pt x="363" y="248"/>
                  </a:cubicBezTo>
                  <a:cubicBezTo>
                    <a:pt x="362" y="253"/>
                    <a:pt x="362" y="257"/>
                    <a:pt x="362" y="260"/>
                  </a:cubicBezTo>
                  <a:cubicBezTo>
                    <a:pt x="362" y="262"/>
                    <a:pt x="362" y="262"/>
                    <a:pt x="362" y="262"/>
                  </a:cubicBezTo>
                  <a:cubicBezTo>
                    <a:pt x="364" y="261"/>
                    <a:pt x="364" y="261"/>
                    <a:pt x="364" y="261"/>
                  </a:cubicBezTo>
                  <a:cubicBezTo>
                    <a:pt x="367" y="260"/>
                    <a:pt x="370" y="259"/>
                    <a:pt x="372" y="257"/>
                  </a:cubicBezTo>
                  <a:cubicBezTo>
                    <a:pt x="375" y="254"/>
                    <a:pt x="375" y="254"/>
                    <a:pt x="378" y="253"/>
                  </a:cubicBezTo>
                  <a:cubicBezTo>
                    <a:pt x="379" y="253"/>
                    <a:pt x="381" y="253"/>
                    <a:pt x="383" y="252"/>
                  </a:cubicBezTo>
                  <a:cubicBezTo>
                    <a:pt x="385" y="252"/>
                    <a:pt x="385" y="252"/>
                    <a:pt x="385" y="252"/>
                  </a:cubicBezTo>
                  <a:cubicBezTo>
                    <a:pt x="391" y="250"/>
                    <a:pt x="391" y="250"/>
                    <a:pt x="395" y="246"/>
                  </a:cubicBezTo>
                  <a:cubicBezTo>
                    <a:pt x="396" y="245"/>
                    <a:pt x="396" y="245"/>
                    <a:pt x="396" y="245"/>
                  </a:cubicBezTo>
                  <a:cubicBezTo>
                    <a:pt x="399" y="242"/>
                    <a:pt x="403" y="241"/>
                    <a:pt x="406" y="241"/>
                  </a:cubicBezTo>
                  <a:cubicBezTo>
                    <a:pt x="408" y="241"/>
                    <a:pt x="410" y="240"/>
                    <a:pt x="411" y="240"/>
                  </a:cubicBezTo>
                  <a:cubicBezTo>
                    <a:pt x="415" y="239"/>
                    <a:pt x="416" y="238"/>
                    <a:pt x="419" y="237"/>
                  </a:cubicBezTo>
                  <a:cubicBezTo>
                    <a:pt x="421" y="236"/>
                    <a:pt x="423" y="235"/>
                    <a:pt x="427" y="233"/>
                  </a:cubicBezTo>
                  <a:cubicBezTo>
                    <a:pt x="431" y="231"/>
                    <a:pt x="434" y="231"/>
                    <a:pt x="437" y="231"/>
                  </a:cubicBezTo>
                  <a:cubicBezTo>
                    <a:pt x="439" y="230"/>
                    <a:pt x="439" y="230"/>
                    <a:pt x="439" y="230"/>
                  </a:cubicBezTo>
                  <a:cubicBezTo>
                    <a:pt x="439" y="159"/>
                    <a:pt x="439" y="159"/>
                    <a:pt x="439" y="159"/>
                  </a:cubicBezTo>
                  <a:cubicBezTo>
                    <a:pt x="438" y="159"/>
                    <a:pt x="438" y="159"/>
                    <a:pt x="438" y="159"/>
                  </a:cubicBezTo>
                  <a:cubicBezTo>
                    <a:pt x="437" y="158"/>
                    <a:pt x="438" y="158"/>
                    <a:pt x="438" y="158"/>
                  </a:cubicBezTo>
                  <a:cubicBezTo>
                    <a:pt x="439" y="157"/>
                    <a:pt x="439" y="157"/>
                    <a:pt x="439" y="157"/>
                  </a:cubicBezTo>
                  <a:cubicBezTo>
                    <a:pt x="439" y="136"/>
                    <a:pt x="439" y="136"/>
                    <a:pt x="439" y="136"/>
                  </a:cubicBezTo>
                  <a:lnTo>
                    <a:pt x="436" y="138"/>
                  </a:lnTo>
                  <a:close/>
                  <a:moveTo>
                    <a:pt x="436" y="116"/>
                  </a:moveTo>
                  <a:cubicBezTo>
                    <a:pt x="427" y="123"/>
                    <a:pt x="420" y="134"/>
                    <a:pt x="414" y="144"/>
                  </a:cubicBezTo>
                  <a:cubicBezTo>
                    <a:pt x="411" y="149"/>
                    <a:pt x="408" y="153"/>
                    <a:pt x="405" y="158"/>
                  </a:cubicBezTo>
                  <a:cubicBezTo>
                    <a:pt x="401" y="164"/>
                    <a:pt x="396" y="170"/>
                    <a:pt x="392" y="175"/>
                  </a:cubicBezTo>
                  <a:cubicBezTo>
                    <a:pt x="383" y="187"/>
                    <a:pt x="375" y="197"/>
                    <a:pt x="371" y="206"/>
                  </a:cubicBezTo>
                  <a:cubicBezTo>
                    <a:pt x="368" y="213"/>
                    <a:pt x="366" y="222"/>
                    <a:pt x="365" y="232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68" y="231"/>
                    <a:pt x="369" y="229"/>
                    <a:pt x="370" y="227"/>
                  </a:cubicBezTo>
                  <a:cubicBezTo>
                    <a:pt x="375" y="218"/>
                    <a:pt x="382" y="208"/>
                    <a:pt x="391" y="196"/>
                  </a:cubicBezTo>
                  <a:cubicBezTo>
                    <a:pt x="392" y="195"/>
                    <a:pt x="392" y="195"/>
                    <a:pt x="392" y="195"/>
                  </a:cubicBezTo>
                  <a:cubicBezTo>
                    <a:pt x="396" y="190"/>
                    <a:pt x="400" y="184"/>
                    <a:pt x="404" y="179"/>
                  </a:cubicBezTo>
                  <a:cubicBezTo>
                    <a:pt x="407" y="174"/>
                    <a:pt x="410" y="169"/>
                    <a:pt x="413" y="165"/>
                  </a:cubicBezTo>
                  <a:cubicBezTo>
                    <a:pt x="420" y="154"/>
                    <a:pt x="427" y="143"/>
                    <a:pt x="438" y="135"/>
                  </a:cubicBezTo>
                  <a:cubicBezTo>
                    <a:pt x="439" y="135"/>
                    <a:pt x="439" y="135"/>
                    <a:pt x="439" y="135"/>
                  </a:cubicBezTo>
                  <a:cubicBezTo>
                    <a:pt x="439" y="115"/>
                    <a:pt x="439" y="115"/>
                    <a:pt x="439" y="115"/>
                  </a:cubicBezTo>
                  <a:lnTo>
                    <a:pt x="436" y="116"/>
                  </a:lnTo>
                  <a:close/>
                  <a:moveTo>
                    <a:pt x="440" y="158"/>
                  </a:moveTo>
                  <a:cubicBezTo>
                    <a:pt x="440" y="230"/>
                    <a:pt x="440" y="230"/>
                    <a:pt x="440" y="230"/>
                  </a:cubicBezTo>
                  <a:cubicBezTo>
                    <a:pt x="441" y="230"/>
                    <a:pt x="441" y="230"/>
                    <a:pt x="441" y="230"/>
                  </a:cubicBezTo>
                  <a:cubicBezTo>
                    <a:pt x="443" y="230"/>
                    <a:pt x="444" y="230"/>
                    <a:pt x="445" y="229"/>
                  </a:cubicBezTo>
                  <a:cubicBezTo>
                    <a:pt x="447" y="229"/>
                    <a:pt x="448" y="229"/>
                    <a:pt x="449" y="229"/>
                  </a:cubicBezTo>
                  <a:cubicBezTo>
                    <a:pt x="450" y="229"/>
                    <a:pt x="450" y="229"/>
                    <a:pt x="451" y="229"/>
                  </a:cubicBezTo>
                  <a:cubicBezTo>
                    <a:pt x="452" y="230"/>
                    <a:pt x="453" y="230"/>
                    <a:pt x="454" y="230"/>
                  </a:cubicBezTo>
                  <a:cubicBezTo>
                    <a:pt x="457" y="230"/>
                    <a:pt x="458" y="229"/>
                    <a:pt x="461" y="228"/>
                  </a:cubicBezTo>
                  <a:cubicBezTo>
                    <a:pt x="462" y="227"/>
                    <a:pt x="463" y="226"/>
                    <a:pt x="464" y="225"/>
                  </a:cubicBezTo>
                  <a:cubicBezTo>
                    <a:pt x="467" y="223"/>
                    <a:pt x="468" y="223"/>
                    <a:pt x="469" y="223"/>
                  </a:cubicBezTo>
                  <a:cubicBezTo>
                    <a:pt x="469" y="223"/>
                    <a:pt x="469" y="223"/>
                    <a:pt x="469" y="223"/>
                  </a:cubicBezTo>
                  <a:cubicBezTo>
                    <a:pt x="470" y="223"/>
                    <a:pt x="470" y="223"/>
                    <a:pt x="470" y="223"/>
                  </a:cubicBezTo>
                  <a:cubicBezTo>
                    <a:pt x="471" y="223"/>
                    <a:pt x="472" y="223"/>
                    <a:pt x="472" y="223"/>
                  </a:cubicBezTo>
                  <a:cubicBezTo>
                    <a:pt x="473" y="223"/>
                    <a:pt x="474" y="223"/>
                    <a:pt x="475" y="223"/>
                  </a:cubicBezTo>
                  <a:cubicBezTo>
                    <a:pt x="478" y="222"/>
                    <a:pt x="482" y="221"/>
                    <a:pt x="487" y="218"/>
                  </a:cubicBezTo>
                  <a:cubicBezTo>
                    <a:pt x="491" y="216"/>
                    <a:pt x="492" y="216"/>
                    <a:pt x="495" y="216"/>
                  </a:cubicBezTo>
                  <a:cubicBezTo>
                    <a:pt x="496" y="216"/>
                    <a:pt x="498" y="216"/>
                    <a:pt x="500" y="215"/>
                  </a:cubicBezTo>
                  <a:cubicBezTo>
                    <a:pt x="502" y="215"/>
                    <a:pt x="502" y="215"/>
                    <a:pt x="502" y="215"/>
                  </a:cubicBezTo>
                  <a:cubicBezTo>
                    <a:pt x="502" y="170"/>
                    <a:pt x="502" y="170"/>
                    <a:pt x="502" y="170"/>
                  </a:cubicBezTo>
                  <a:cubicBezTo>
                    <a:pt x="501" y="170"/>
                    <a:pt x="501" y="170"/>
                    <a:pt x="501" y="170"/>
                  </a:cubicBezTo>
                  <a:cubicBezTo>
                    <a:pt x="495" y="148"/>
                    <a:pt x="496" y="134"/>
                    <a:pt x="505" y="125"/>
                  </a:cubicBezTo>
                  <a:cubicBezTo>
                    <a:pt x="505" y="125"/>
                    <a:pt x="505" y="125"/>
                    <a:pt x="505" y="125"/>
                  </a:cubicBezTo>
                  <a:cubicBezTo>
                    <a:pt x="505" y="121"/>
                    <a:pt x="505" y="121"/>
                    <a:pt x="505" y="121"/>
                  </a:cubicBezTo>
                  <a:lnTo>
                    <a:pt x="440" y="158"/>
                  </a:lnTo>
                  <a:close/>
                  <a:moveTo>
                    <a:pt x="651" y="81"/>
                  </a:moveTo>
                  <a:cubicBezTo>
                    <a:pt x="651" y="96"/>
                    <a:pt x="638" y="113"/>
                    <a:pt x="617" y="127"/>
                  </a:cubicBezTo>
                  <a:cubicBezTo>
                    <a:pt x="600" y="138"/>
                    <a:pt x="587" y="162"/>
                    <a:pt x="586" y="166"/>
                  </a:cubicBezTo>
                  <a:cubicBezTo>
                    <a:pt x="586" y="168"/>
                    <a:pt x="586" y="168"/>
                    <a:pt x="586" y="168"/>
                  </a:cubicBezTo>
                  <a:cubicBezTo>
                    <a:pt x="587" y="168"/>
                    <a:pt x="587" y="168"/>
                    <a:pt x="587" y="168"/>
                  </a:cubicBezTo>
                  <a:cubicBezTo>
                    <a:pt x="593" y="168"/>
                    <a:pt x="598" y="169"/>
                    <a:pt x="603" y="169"/>
                  </a:cubicBezTo>
                  <a:cubicBezTo>
                    <a:pt x="604" y="170"/>
                    <a:pt x="604" y="170"/>
                    <a:pt x="604" y="170"/>
                  </a:cubicBezTo>
                  <a:cubicBezTo>
                    <a:pt x="604" y="169"/>
                    <a:pt x="604" y="169"/>
                    <a:pt x="604" y="169"/>
                  </a:cubicBezTo>
                  <a:cubicBezTo>
                    <a:pt x="621" y="138"/>
                    <a:pt x="631" y="128"/>
                    <a:pt x="643" y="118"/>
                  </a:cubicBezTo>
                  <a:cubicBezTo>
                    <a:pt x="644" y="117"/>
                    <a:pt x="644" y="117"/>
                    <a:pt x="644" y="117"/>
                  </a:cubicBezTo>
                  <a:cubicBezTo>
                    <a:pt x="655" y="107"/>
                    <a:pt x="659" y="93"/>
                    <a:pt x="654" y="80"/>
                  </a:cubicBezTo>
                  <a:lnTo>
                    <a:pt x="651" y="81"/>
                  </a:lnTo>
                  <a:close/>
                  <a:moveTo>
                    <a:pt x="525" y="137"/>
                  </a:moveTo>
                  <a:cubicBezTo>
                    <a:pt x="519" y="142"/>
                    <a:pt x="514" y="145"/>
                    <a:pt x="512" y="149"/>
                  </a:cubicBezTo>
                  <a:cubicBezTo>
                    <a:pt x="508" y="156"/>
                    <a:pt x="505" y="163"/>
                    <a:pt x="504" y="167"/>
                  </a:cubicBezTo>
                  <a:cubicBezTo>
                    <a:pt x="503" y="169"/>
                    <a:pt x="503" y="169"/>
                    <a:pt x="503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22" y="168"/>
                    <a:pt x="539" y="167"/>
                    <a:pt x="554" y="167"/>
                  </a:cubicBezTo>
                  <a:cubicBezTo>
                    <a:pt x="564" y="167"/>
                    <a:pt x="574" y="167"/>
                    <a:pt x="583" y="168"/>
                  </a:cubicBezTo>
                  <a:cubicBezTo>
                    <a:pt x="584" y="168"/>
                    <a:pt x="584" y="168"/>
                    <a:pt x="584" y="168"/>
                  </a:cubicBezTo>
                  <a:cubicBezTo>
                    <a:pt x="585" y="167"/>
                    <a:pt x="585" y="167"/>
                    <a:pt x="585" y="167"/>
                  </a:cubicBezTo>
                  <a:cubicBezTo>
                    <a:pt x="585" y="166"/>
                    <a:pt x="585" y="165"/>
                    <a:pt x="586" y="163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1"/>
                    <a:pt x="587" y="161"/>
                    <a:pt x="587" y="161"/>
                  </a:cubicBezTo>
                  <a:cubicBezTo>
                    <a:pt x="587" y="160"/>
                    <a:pt x="587" y="160"/>
                    <a:pt x="587" y="160"/>
                  </a:cubicBezTo>
                  <a:cubicBezTo>
                    <a:pt x="591" y="152"/>
                    <a:pt x="600" y="139"/>
                    <a:pt x="610" y="131"/>
                  </a:cubicBezTo>
                  <a:cubicBezTo>
                    <a:pt x="612" y="128"/>
                    <a:pt x="612" y="128"/>
                    <a:pt x="612" y="128"/>
                  </a:cubicBezTo>
                  <a:cubicBezTo>
                    <a:pt x="609" y="128"/>
                    <a:pt x="609" y="128"/>
                    <a:pt x="609" y="128"/>
                  </a:cubicBezTo>
                  <a:cubicBezTo>
                    <a:pt x="606" y="128"/>
                    <a:pt x="596" y="128"/>
                    <a:pt x="579" y="128"/>
                  </a:cubicBezTo>
                  <a:cubicBezTo>
                    <a:pt x="574" y="128"/>
                    <a:pt x="569" y="128"/>
                    <a:pt x="563" y="128"/>
                  </a:cubicBezTo>
                  <a:cubicBezTo>
                    <a:pt x="564" y="128"/>
                    <a:pt x="565" y="128"/>
                    <a:pt x="566" y="127"/>
                  </a:cubicBezTo>
                  <a:cubicBezTo>
                    <a:pt x="615" y="127"/>
                    <a:pt x="615" y="127"/>
                    <a:pt x="615" y="127"/>
                  </a:cubicBezTo>
                  <a:cubicBezTo>
                    <a:pt x="615" y="127"/>
                    <a:pt x="616" y="126"/>
                    <a:pt x="616" y="126"/>
                  </a:cubicBezTo>
                  <a:cubicBezTo>
                    <a:pt x="618" y="125"/>
                    <a:pt x="619" y="124"/>
                    <a:pt x="621" y="123"/>
                  </a:cubicBezTo>
                  <a:cubicBezTo>
                    <a:pt x="625" y="120"/>
                    <a:pt x="625" y="120"/>
                    <a:pt x="625" y="120"/>
                  </a:cubicBezTo>
                  <a:cubicBezTo>
                    <a:pt x="620" y="120"/>
                    <a:pt x="620" y="120"/>
                    <a:pt x="620" y="120"/>
                  </a:cubicBezTo>
                  <a:cubicBezTo>
                    <a:pt x="618" y="120"/>
                    <a:pt x="616" y="120"/>
                    <a:pt x="614" y="120"/>
                  </a:cubicBezTo>
                  <a:cubicBezTo>
                    <a:pt x="593" y="120"/>
                    <a:pt x="557" y="118"/>
                    <a:pt x="553" y="117"/>
                  </a:cubicBezTo>
                  <a:cubicBezTo>
                    <a:pt x="552" y="117"/>
                    <a:pt x="552" y="117"/>
                    <a:pt x="552" y="117"/>
                  </a:cubicBezTo>
                  <a:cubicBezTo>
                    <a:pt x="552" y="118"/>
                    <a:pt x="552" y="118"/>
                    <a:pt x="552" y="118"/>
                  </a:cubicBezTo>
                  <a:cubicBezTo>
                    <a:pt x="545" y="124"/>
                    <a:pt x="537" y="130"/>
                    <a:pt x="530" y="134"/>
                  </a:cubicBezTo>
                  <a:cubicBezTo>
                    <a:pt x="526" y="137"/>
                    <a:pt x="526" y="137"/>
                    <a:pt x="526" y="137"/>
                  </a:cubicBezTo>
                  <a:cubicBezTo>
                    <a:pt x="526" y="137"/>
                    <a:pt x="526" y="137"/>
                    <a:pt x="526" y="137"/>
                  </a:cubicBezTo>
                  <a:lnTo>
                    <a:pt x="525" y="137"/>
                  </a:lnTo>
                  <a:close/>
                  <a:moveTo>
                    <a:pt x="535" y="117"/>
                  </a:moveTo>
                  <a:cubicBezTo>
                    <a:pt x="523" y="126"/>
                    <a:pt x="523" y="126"/>
                    <a:pt x="523" y="126"/>
                  </a:cubicBezTo>
                  <a:cubicBezTo>
                    <a:pt x="519" y="128"/>
                    <a:pt x="516" y="130"/>
                    <a:pt x="513" y="131"/>
                  </a:cubicBezTo>
                  <a:cubicBezTo>
                    <a:pt x="511" y="132"/>
                    <a:pt x="511" y="132"/>
                    <a:pt x="511" y="132"/>
                  </a:cubicBezTo>
                  <a:cubicBezTo>
                    <a:pt x="510" y="133"/>
                    <a:pt x="510" y="133"/>
                    <a:pt x="510" y="133"/>
                  </a:cubicBezTo>
                  <a:cubicBezTo>
                    <a:pt x="508" y="134"/>
                    <a:pt x="508" y="134"/>
                    <a:pt x="508" y="134"/>
                  </a:cubicBezTo>
                  <a:cubicBezTo>
                    <a:pt x="508" y="135"/>
                    <a:pt x="508" y="135"/>
                    <a:pt x="507" y="135"/>
                  </a:cubicBezTo>
                  <a:cubicBezTo>
                    <a:pt x="507" y="135"/>
                    <a:pt x="507" y="135"/>
                    <a:pt x="507" y="135"/>
                  </a:cubicBezTo>
                  <a:cubicBezTo>
                    <a:pt x="507" y="136"/>
                    <a:pt x="506" y="136"/>
                    <a:pt x="506" y="136"/>
                  </a:cubicBezTo>
                  <a:cubicBezTo>
                    <a:pt x="506" y="136"/>
                    <a:pt x="506" y="136"/>
                    <a:pt x="506" y="137"/>
                  </a:cubicBezTo>
                  <a:cubicBezTo>
                    <a:pt x="506" y="137"/>
                    <a:pt x="505" y="137"/>
                    <a:pt x="505" y="137"/>
                  </a:cubicBezTo>
                  <a:cubicBezTo>
                    <a:pt x="505" y="138"/>
                    <a:pt x="505" y="138"/>
                    <a:pt x="505" y="138"/>
                  </a:cubicBezTo>
                  <a:cubicBezTo>
                    <a:pt x="505" y="138"/>
                    <a:pt x="504" y="139"/>
                    <a:pt x="504" y="139"/>
                  </a:cubicBezTo>
                  <a:cubicBezTo>
                    <a:pt x="504" y="140"/>
                    <a:pt x="503" y="140"/>
                    <a:pt x="503" y="141"/>
                  </a:cubicBezTo>
                  <a:cubicBezTo>
                    <a:pt x="503" y="142"/>
                    <a:pt x="503" y="142"/>
                    <a:pt x="503" y="142"/>
                  </a:cubicBezTo>
                  <a:cubicBezTo>
                    <a:pt x="503" y="142"/>
                    <a:pt x="503" y="143"/>
                    <a:pt x="503" y="143"/>
                  </a:cubicBezTo>
                  <a:cubicBezTo>
                    <a:pt x="503" y="144"/>
                    <a:pt x="503" y="144"/>
                    <a:pt x="503" y="144"/>
                  </a:cubicBezTo>
                  <a:cubicBezTo>
                    <a:pt x="502" y="144"/>
                    <a:pt x="502" y="145"/>
                    <a:pt x="502" y="145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502" y="147"/>
                    <a:pt x="502" y="147"/>
                    <a:pt x="502" y="148"/>
                  </a:cubicBezTo>
                  <a:cubicBezTo>
                    <a:pt x="502" y="149"/>
                    <a:pt x="502" y="149"/>
                    <a:pt x="502" y="149"/>
                  </a:cubicBezTo>
                  <a:cubicBezTo>
                    <a:pt x="502" y="150"/>
                    <a:pt x="502" y="152"/>
                    <a:pt x="502" y="152"/>
                  </a:cubicBezTo>
                  <a:cubicBezTo>
                    <a:pt x="502" y="153"/>
                    <a:pt x="502" y="156"/>
                    <a:pt x="502" y="156"/>
                  </a:cubicBezTo>
                  <a:cubicBezTo>
                    <a:pt x="502" y="157"/>
                    <a:pt x="502" y="158"/>
                    <a:pt x="502" y="159"/>
                  </a:cubicBezTo>
                  <a:cubicBezTo>
                    <a:pt x="502" y="160"/>
                    <a:pt x="502" y="160"/>
                    <a:pt x="502" y="160"/>
                  </a:cubicBezTo>
                  <a:cubicBezTo>
                    <a:pt x="505" y="160"/>
                    <a:pt x="505" y="160"/>
                    <a:pt x="505" y="160"/>
                  </a:cubicBezTo>
                  <a:cubicBezTo>
                    <a:pt x="505" y="159"/>
                    <a:pt x="506" y="157"/>
                    <a:pt x="507" y="156"/>
                  </a:cubicBezTo>
                  <a:cubicBezTo>
                    <a:pt x="507" y="154"/>
                    <a:pt x="508" y="153"/>
                    <a:pt x="509" y="151"/>
                  </a:cubicBezTo>
                  <a:cubicBezTo>
                    <a:pt x="509" y="150"/>
                    <a:pt x="510" y="149"/>
                    <a:pt x="511" y="148"/>
                  </a:cubicBezTo>
                  <a:cubicBezTo>
                    <a:pt x="514" y="143"/>
                    <a:pt x="521" y="139"/>
                    <a:pt x="529" y="133"/>
                  </a:cubicBezTo>
                  <a:cubicBezTo>
                    <a:pt x="536" y="129"/>
                    <a:pt x="544" y="123"/>
                    <a:pt x="551" y="117"/>
                  </a:cubicBezTo>
                  <a:cubicBezTo>
                    <a:pt x="552" y="116"/>
                    <a:pt x="552" y="116"/>
                    <a:pt x="552" y="116"/>
                  </a:cubicBezTo>
                  <a:cubicBezTo>
                    <a:pt x="552" y="105"/>
                    <a:pt x="552" y="105"/>
                    <a:pt x="552" y="105"/>
                  </a:cubicBezTo>
                  <a:lnTo>
                    <a:pt x="535" y="117"/>
                  </a:lnTo>
                  <a:close/>
                  <a:moveTo>
                    <a:pt x="440" y="82"/>
                  </a:moveTo>
                  <a:cubicBezTo>
                    <a:pt x="440" y="156"/>
                    <a:pt x="440" y="156"/>
                    <a:pt x="440" y="156"/>
                  </a:cubicBezTo>
                  <a:cubicBezTo>
                    <a:pt x="505" y="119"/>
                    <a:pt x="505" y="119"/>
                    <a:pt x="505" y="119"/>
                  </a:cubicBezTo>
                  <a:cubicBezTo>
                    <a:pt x="505" y="45"/>
                    <a:pt x="505" y="45"/>
                    <a:pt x="505" y="45"/>
                  </a:cubicBezTo>
                  <a:lnTo>
                    <a:pt x="440" y="82"/>
                  </a:lnTo>
                  <a:close/>
                  <a:moveTo>
                    <a:pt x="535" y="105"/>
                  </a:moveTo>
                  <a:cubicBezTo>
                    <a:pt x="533" y="107"/>
                    <a:pt x="525" y="114"/>
                    <a:pt x="516" y="119"/>
                  </a:cubicBezTo>
                  <a:cubicBezTo>
                    <a:pt x="513" y="120"/>
                    <a:pt x="510" y="122"/>
                    <a:pt x="507" y="125"/>
                  </a:cubicBezTo>
                  <a:cubicBezTo>
                    <a:pt x="505" y="126"/>
                    <a:pt x="504" y="128"/>
                    <a:pt x="503" y="130"/>
                  </a:cubicBezTo>
                  <a:cubicBezTo>
                    <a:pt x="500" y="133"/>
                    <a:pt x="499" y="137"/>
                    <a:pt x="499" y="142"/>
                  </a:cubicBezTo>
                  <a:cubicBezTo>
                    <a:pt x="501" y="143"/>
                    <a:pt x="501" y="143"/>
                    <a:pt x="501" y="143"/>
                  </a:cubicBezTo>
                  <a:cubicBezTo>
                    <a:pt x="502" y="142"/>
                    <a:pt x="502" y="141"/>
                    <a:pt x="502" y="140"/>
                  </a:cubicBezTo>
                  <a:cubicBezTo>
                    <a:pt x="502" y="140"/>
                    <a:pt x="503" y="139"/>
                    <a:pt x="503" y="138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38"/>
                    <a:pt x="504" y="137"/>
                    <a:pt x="504" y="137"/>
                  </a:cubicBezTo>
                  <a:cubicBezTo>
                    <a:pt x="504" y="137"/>
                    <a:pt x="504" y="137"/>
                    <a:pt x="504" y="136"/>
                  </a:cubicBezTo>
                  <a:cubicBezTo>
                    <a:pt x="505" y="136"/>
                    <a:pt x="505" y="136"/>
                    <a:pt x="505" y="136"/>
                  </a:cubicBezTo>
                  <a:cubicBezTo>
                    <a:pt x="506" y="135"/>
                    <a:pt x="506" y="135"/>
                    <a:pt x="506" y="135"/>
                  </a:cubicBezTo>
                  <a:cubicBezTo>
                    <a:pt x="506" y="135"/>
                    <a:pt x="506" y="134"/>
                    <a:pt x="506" y="134"/>
                  </a:cubicBezTo>
                  <a:cubicBezTo>
                    <a:pt x="507" y="134"/>
                    <a:pt x="507" y="134"/>
                    <a:pt x="507" y="134"/>
                  </a:cubicBezTo>
                  <a:cubicBezTo>
                    <a:pt x="507" y="133"/>
                    <a:pt x="508" y="133"/>
                    <a:pt x="508" y="133"/>
                  </a:cubicBezTo>
                  <a:cubicBezTo>
                    <a:pt x="509" y="132"/>
                    <a:pt x="510" y="132"/>
                    <a:pt x="510" y="132"/>
                  </a:cubicBezTo>
                  <a:cubicBezTo>
                    <a:pt x="511" y="131"/>
                    <a:pt x="511" y="131"/>
                    <a:pt x="511" y="131"/>
                  </a:cubicBezTo>
                  <a:cubicBezTo>
                    <a:pt x="511" y="131"/>
                    <a:pt x="512" y="131"/>
                    <a:pt x="513" y="130"/>
                  </a:cubicBezTo>
                  <a:cubicBezTo>
                    <a:pt x="515" y="129"/>
                    <a:pt x="518" y="127"/>
                    <a:pt x="522" y="125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50" y="104"/>
                    <a:pt x="550" y="104"/>
                    <a:pt x="550" y="104"/>
                  </a:cubicBezTo>
                  <a:cubicBezTo>
                    <a:pt x="535" y="104"/>
                    <a:pt x="535" y="104"/>
                    <a:pt x="535" y="104"/>
                  </a:cubicBezTo>
                  <a:lnTo>
                    <a:pt x="535" y="105"/>
                  </a:lnTo>
                  <a:close/>
                  <a:moveTo>
                    <a:pt x="506" y="118"/>
                  </a:moveTo>
                  <a:cubicBezTo>
                    <a:pt x="507" y="119"/>
                    <a:pt x="507" y="119"/>
                    <a:pt x="507" y="119"/>
                  </a:cubicBezTo>
                  <a:cubicBezTo>
                    <a:pt x="507" y="119"/>
                    <a:pt x="507" y="119"/>
                    <a:pt x="507" y="119"/>
                  </a:cubicBezTo>
                  <a:cubicBezTo>
                    <a:pt x="509" y="121"/>
                    <a:pt x="509" y="121"/>
                    <a:pt x="509" y="121"/>
                  </a:cubicBezTo>
                  <a:cubicBezTo>
                    <a:pt x="511" y="120"/>
                    <a:pt x="513" y="119"/>
                    <a:pt x="515" y="118"/>
                  </a:cubicBezTo>
                  <a:cubicBezTo>
                    <a:pt x="525" y="113"/>
                    <a:pt x="534" y="104"/>
                    <a:pt x="535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2" y="103"/>
                    <a:pt x="552" y="103"/>
                    <a:pt x="552" y="103"/>
                  </a:cubicBezTo>
                  <a:cubicBezTo>
                    <a:pt x="553" y="103"/>
                    <a:pt x="553" y="103"/>
                    <a:pt x="553" y="103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04"/>
                    <a:pt x="553" y="104"/>
                    <a:pt x="553" y="104"/>
                  </a:cubicBezTo>
                  <a:cubicBezTo>
                    <a:pt x="553" y="116"/>
                    <a:pt x="553" y="116"/>
                    <a:pt x="553" y="116"/>
                  </a:cubicBezTo>
                  <a:cubicBezTo>
                    <a:pt x="554" y="116"/>
                    <a:pt x="554" y="116"/>
                    <a:pt x="554" y="116"/>
                  </a:cubicBezTo>
                  <a:cubicBezTo>
                    <a:pt x="557" y="116"/>
                    <a:pt x="561" y="117"/>
                    <a:pt x="567" y="117"/>
                  </a:cubicBezTo>
                  <a:cubicBezTo>
                    <a:pt x="569" y="117"/>
                    <a:pt x="569" y="117"/>
                    <a:pt x="569" y="117"/>
                  </a:cubicBezTo>
                  <a:cubicBezTo>
                    <a:pt x="569" y="68"/>
                    <a:pt x="569" y="68"/>
                    <a:pt x="569" y="68"/>
                  </a:cubicBezTo>
                  <a:cubicBezTo>
                    <a:pt x="570" y="68"/>
                    <a:pt x="574" y="64"/>
                    <a:pt x="589" y="64"/>
                  </a:cubicBezTo>
                  <a:cubicBezTo>
                    <a:pt x="589" y="64"/>
                    <a:pt x="590" y="64"/>
                    <a:pt x="591" y="64"/>
                  </a:cubicBezTo>
                  <a:cubicBezTo>
                    <a:pt x="608" y="65"/>
                    <a:pt x="611" y="70"/>
                    <a:pt x="612" y="70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15" y="119"/>
                    <a:pt x="615" y="119"/>
                    <a:pt x="615" y="119"/>
                  </a:cubicBezTo>
                  <a:cubicBezTo>
                    <a:pt x="619" y="119"/>
                    <a:pt x="622" y="119"/>
                    <a:pt x="625" y="119"/>
                  </a:cubicBezTo>
                  <a:cubicBezTo>
                    <a:pt x="625" y="119"/>
                    <a:pt x="625" y="119"/>
                    <a:pt x="625" y="119"/>
                  </a:cubicBezTo>
                  <a:cubicBezTo>
                    <a:pt x="626" y="118"/>
                    <a:pt x="626" y="118"/>
                    <a:pt x="626" y="118"/>
                  </a:cubicBezTo>
                  <a:cubicBezTo>
                    <a:pt x="641" y="106"/>
                    <a:pt x="650" y="93"/>
                    <a:pt x="650" y="80"/>
                  </a:cubicBezTo>
                  <a:cubicBezTo>
                    <a:pt x="650" y="74"/>
                    <a:pt x="650" y="64"/>
                    <a:pt x="650" y="52"/>
                  </a:cubicBezTo>
                  <a:cubicBezTo>
                    <a:pt x="650" y="51"/>
                    <a:pt x="650" y="51"/>
                    <a:pt x="650" y="51"/>
                  </a:cubicBezTo>
                  <a:cubicBezTo>
                    <a:pt x="506" y="44"/>
                    <a:pt x="506" y="44"/>
                    <a:pt x="506" y="44"/>
                  </a:cubicBezTo>
                  <a:lnTo>
                    <a:pt x="506" y="118"/>
                  </a:lnTo>
                  <a:close/>
                  <a:moveTo>
                    <a:pt x="440" y="46"/>
                  </a:moveTo>
                  <a:cubicBezTo>
                    <a:pt x="440" y="80"/>
                    <a:pt x="440" y="80"/>
                    <a:pt x="440" y="80"/>
                  </a:cubicBezTo>
                  <a:cubicBezTo>
                    <a:pt x="505" y="43"/>
                    <a:pt x="505" y="43"/>
                    <a:pt x="505" y="43"/>
                  </a:cubicBezTo>
                  <a:cubicBezTo>
                    <a:pt x="505" y="2"/>
                    <a:pt x="505" y="2"/>
                    <a:pt x="505" y="2"/>
                  </a:cubicBezTo>
                  <a:cubicBezTo>
                    <a:pt x="489" y="12"/>
                    <a:pt x="489" y="12"/>
                    <a:pt x="489" y="12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89" y="36"/>
                    <a:pt x="489" y="36"/>
                    <a:pt x="489" y="36"/>
                  </a:cubicBezTo>
                  <a:cubicBezTo>
                    <a:pt x="478" y="42"/>
                    <a:pt x="478" y="42"/>
                    <a:pt x="478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77" y="20"/>
                    <a:pt x="477" y="20"/>
                    <a:pt x="477" y="20"/>
                  </a:cubicBezTo>
                  <a:cubicBezTo>
                    <a:pt x="463" y="30"/>
                    <a:pt x="463" y="30"/>
                    <a:pt x="463" y="30"/>
                  </a:cubicBezTo>
                  <a:cubicBezTo>
                    <a:pt x="463" y="49"/>
                    <a:pt x="463" y="49"/>
                    <a:pt x="463" y="49"/>
                  </a:cubicBezTo>
                  <a:cubicBezTo>
                    <a:pt x="463" y="49"/>
                    <a:pt x="463" y="50"/>
                    <a:pt x="463" y="50"/>
                  </a:cubicBezTo>
                  <a:cubicBezTo>
                    <a:pt x="452" y="56"/>
                    <a:pt x="452" y="56"/>
                    <a:pt x="452" y="56"/>
                  </a:cubicBezTo>
                  <a:cubicBezTo>
                    <a:pt x="451" y="56"/>
                    <a:pt x="451" y="56"/>
                    <a:pt x="451" y="56"/>
                  </a:cubicBezTo>
                  <a:cubicBezTo>
                    <a:pt x="451" y="56"/>
                    <a:pt x="451" y="55"/>
                    <a:pt x="451" y="55"/>
                  </a:cubicBezTo>
                  <a:cubicBezTo>
                    <a:pt x="451" y="38"/>
                    <a:pt x="451" y="38"/>
                    <a:pt x="451" y="38"/>
                  </a:cubicBezTo>
                  <a:lnTo>
                    <a:pt x="440" y="46"/>
                  </a:lnTo>
                  <a:close/>
                  <a:moveTo>
                    <a:pt x="506" y="42"/>
                  </a:moveTo>
                  <a:cubicBezTo>
                    <a:pt x="650" y="50"/>
                    <a:pt x="650" y="50"/>
                    <a:pt x="650" y="50"/>
                  </a:cubicBezTo>
                  <a:cubicBezTo>
                    <a:pt x="650" y="48"/>
                    <a:pt x="650" y="48"/>
                    <a:pt x="650" y="48"/>
                  </a:cubicBezTo>
                  <a:cubicBezTo>
                    <a:pt x="650" y="32"/>
                    <a:pt x="650" y="16"/>
                    <a:pt x="650" y="11"/>
                  </a:cubicBezTo>
                  <a:cubicBezTo>
                    <a:pt x="650" y="9"/>
                    <a:pt x="650" y="9"/>
                    <a:pt x="650" y="9"/>
                  </a:cubicBezTo>
                  <a:cubicBezTo>
                    <a:pt x="609" y="7"/>
                    <a:pt x="609" y="7"/>
                    <a:pt x="609" y="7"/>
                  </a:cubicBezTo>
                  <a:cubicBezTo>
                    <a:pt x="609" y="29"/>
                    <a:pt x="609" y="29"/>
                    <a:pt x="609" y="29"/>
                  </a:cubicBezTo>
                  <a:cubicBezTo>
                    <a:pt x="609" y="29"/>
                    <a:pt x="609" y="30"/>
                    <a:pt x="609" y="30"/>
                  </a:cubicBezTo>
                  <a:cubicBezTo>
                    <a:pt x="609" y="30"/>
                    <a:pt x="609" y="30"/>
                    <a:pt x="609" y="30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5" y="29"/>
                    <a:pt x="595" y="29"/>
                    <a:pt x="595" y="29"/>
                  </a:cubicBezTo>
                  <a:cubicBezTo>
                    <a:pt x="595" y="6"/>
                    <a:pt x="595" y="6"/>
                    <a:pt x="595" y="6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7"/>
                    <a:pt x="563" y="28"/>
                    <a:pt x="562" y="28"/>
                  </a:cubicBezTo>
                  <a:cubicBezTo>
                    <a:pt x="549" y="28"/>
                    <a:pt x="549" y="28"/>
                    <a:pt x="549" y="28"/>
                  </a:cubicBezTo>
                  <a:cubicBezTo>
                    <a:pt x="549" y="28"/>
                    <a:pt x="549" y="27"/>
                    <a:pt x="549" y="27"/>
                  </a:cubicBezTo>
                  <a:cubicBezTo>
                    <a:pt x="549" y="3"/>
                    <a:pt x="549" y="3"/>
                    <a:pt x="549" y="3"/>
                  </a:cubicBezTo>
                  <a:cubicBezTo>
                    <a:pt x="506" y="1"/>
                    <a:pt x="506" y="1"/>
                    <a:pt x="506" y="1"/>
                  </a:cubicBezTo>
                  <a:lnTo>
                    <a:pt x="50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7"/>
            <p:cNvSpPr>
              <a:spLocks/>
            </p:cNvSpPr>
            <p:nvPr/>
          </p:nvSpPr>
          <p:spPr bwMode="auto">
            <a:xfrm>
              <a:off x="5537201" y="6073775"/>
              <a:ext cx="1050925" cy="625475"/>
            </a:xfrm>
            <a:custGeom>
              <a:avLst/>
              <a:gdLst>
                <a:gd name="T0" fmla="*/ 10 w 571"/>
                <a:gd name="T1" fmla="*/ 300 h 337"/>
                <a:gd name="T2" fmla="*/ 14 w 571"/>
                <a:gd name="T3" fmla="*/ 185 h 337"/>
                <a:gd name="T4" fmla="*/ 39 w 571"/>
                <a:gd name="T5" fmla="*/ 181 h 337"/>
                <a:gd name="T6" fmla="*/ 48 w 571"/>
                <a:gd name="T7" fmla="*/ 181 h 337"/>
                <a:gd name="T8" fmla="*/ 111 w 571"/>
                <a:gd name="T9" fmla="*/ 160 h 337"/>
                <a:gd name="T10" fmla="*/ 238 w 571"/>
                <a:gd name="T11" fmla="*/ 172 h 337"/>
                <a:gd name="T12" fmla="*/ 243 w 571"/>
                <a:gd name="T13" fmla="*/ 245 h 337"/>
                <a:gd name="T14" fmla="*/ 247 w 571"/>
                <a:gd name="T15" fmla="*/ 173 h 337"/>
                <a:gd name="T16" fmla="*/ 325 w 571"/>
                <a:gd name="T17" fmla="*/ 158 h 337"/>
                <a:gd name="T18" fmla="*/ 338 w 571"/>
                <a:gd name="T19" fmla="*/ 149 h 337"/>
                <a:gd name="T20" fmla="*/ 568 w 571"/>
                <a:gd name="T21" fmla="*/ 0 h 337"/>
                <a:gd name="T22" fmla="*/ 570 w 571"/>
                <a:gd name="T23" fmla="*/ 95 h 337"/>
                <a:gd name="T24" fmla="*/ 528 w 571"/>
                <a:gd name="T25" fmla="*/ 128 h 337"/>
                <a:gd name="T26" fmla="*/ 508 w 571"/>
                <a:gd name="T27" fmla="*/ 129 h 337"/>
                <a:gd name="T28" fmla="*/ 476 w 571"/>
                <a:gd name="T29" fmla="*/ 149 h 337"/>
                <a:gd name="T30" fmla="*/ 428 w 571"/>
                <a:gd name="T31" fmla="*/ 175 h 337"/>
                <a:gd name="T32" fmla="*/ 399 w 571"/>
                <a:gd name="T33" fmla="*/ 190 h 337"/>
                <a:gd name="T34" fmla="*/ 395 w 571"/>
                <a:gd name="T35" fmla="*/ 199 h 337"/>
                <a:gd name="T36" fmla="*/ 367 w 571"/>
                <a:gd name="T37" fmla="*/ 206 h 337"/>
                <a:gd name="T38" fmla="*/ 347 w 571"/>
                <a:gd name="T39" fmla="*/ 214 h 337"/>
                <a:gd name="T40" fmla="*/ 342 w 571"/>
                <a:gd name="T41" fmla="*/ 160 h 337"/>
                <a:gd name="T42" fmla="*/ 338 w 571"/>
                <a:gd name="T43" fmla="*/ 225 h 337"/>
                <a:gd name="T44" fmla="*/ 333 w 571"/>
                <a:gd name="T45" fmla="*/ 235 h 337"/>
                <a:gd name="T46" fmla="*/ 294 w 571"/>
                <a:gd name="T47" fmla="*/ 258 h 337"/>
                <a:gd name="T48" fmla="*/ 282 w 571"/>
                <a:gd name="T49" fmla="*/ 261 h 337"/>
                <a:gd name="T50" fmla="*/ 230 w 571"/>
                <a:gd name="T51" fmla="*/ 292 h 337"/>
                <a:gd name="T52" fmla="*/ 193 w 571"/>
                <a:gd name="T53" fmla="*/ 299 h 337"/>
                <a:gd name="T54" fmla="*/ 152 w 571"/>
                <a:gd name="T55" fmla="*/ 301 h 337"/>
                <a:gd name="T56" fmla="*/ 101 w 571"/>
                <a:gd name="T57" fmla="*/ 302 h 337"/>
                <a:gd name="T58" fmla="*/ 97 w 571"/>
                <a:gd name="T59" fmla="*/ 238 h 337"/>
                <a:gd name="T60" fmla="*/ 92 w 571"/>
                <a:gd name="T61" fmla="*/ 301 h 337"/>
                <a:gd name="T62" fmla="*/ 53 w 571"/>
                <a:gd name="T63" fmla="*/ 292 h 337"/>
                <a:gd name="T64" fmla="*/ 23 w 571"/>
                <a:gd name="T65" fmla="*/ 299 h 337"/>
                <a:gd name="T66" fmla="*/ 21 w 571"/>
                <a:gd name="T67" fmla="*/ 302 h 337"/>
                <a:gd name="T68" fmla="*/ 13 w 571"/>
                <a:gd name="T69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1" h="337">
                  <a:moveTo>
                    <a:pt x="13" y="337"/>
                  </a:moveTo>
                  <a:cubicBezTo>
                    <a:pt x="15" y="316"/>
                    <a:pt x="12" y="313"/>
                    <a:pt x="10" y="300"/>
                  </a:cubicBezTo>
                  <a:cubicBezTo>
                    <a:pt x="3" y="268"/>
                    <a:pt x="0" y="246"/>
                    <a:pt x="0" y="229"/>
                  </a:cubicBezTo>
                  <a:cubicBezTo>
                    <a:pt x="0" y="207"/>
                    <a:pt x="4" y="193"/>
                    <a:pt x="14" y="185"/>
                  </a:cubicBezTo>
                  <a:cubicBezTo>
                    <a:pt x="20" y="179"/>
                    <a:pt x="29" y="175"/>
                    <a:pt x="39" y="171"/>
                  </a:cubicBezTo>
                  <a:cubicBezTo>
                    <a:pt x="39" y="181"/>
                    <a:pt x="39" y="181"/>
                    <a:pt x="39" y="181"/>
                  </a:cubicBezTo>
                  <a:cubicBezTo>
                    <a:pt x="39" y="184"/>
                    <a:pt x="41" y="186"/>
                    <a:pt x="44" y="186"/>
                  </a:cubicBezTo>
                  <a:cubicBezTo>
                    <a:pt x="46" y="186"/>
                    <a:pt x="48" y="184"/>
                    <a:pt x="48" y="181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66" y="163"/>
                    <a:pt x="88" y="160"/>
                    <a:pt x="111" y="160"/>
                  </a:cubicBezTo>
                  <a:cubicBezTo>
                    <a:pt x="116" y="160"/>
                    <a:pt x="121" y="160"/>
                    <a:pt x="126" y="160"/>
                  </a:cubicBezTo>
                  <a:cubicBezTo>
                    <a:pt x="176" y="163"/>
                    <a:pt x="214" y="167"/>
                    <a:pt x="238" y="172"/>
                  </a:cubicBezTo>
                  <a:cubicBezTo>
                    <a:pt x="238" y="240"/>
                    <a:pt x="238" y="240"/>
                    <a:pt x="238" y="240"/>
                  </a:cubicBezTo>
                  <a:cubicBezTo>
                    <a:pt x="238" y="243"/>
                    <a:pt x="240" y="245"/>
                    <a:pt x="243" y="245"/>
                  </a:cubicBezTo>
                  <a:cubicBezTo>
                    <a:pt x="245" y="245"/>
                    <a:pt x="247" y="243"/>
                    <a:pt x="247" y="240"/>
                  </a:cubicBezTo>
                  <a:cubicBezTo>
                    <a:pt x="247" y="173"/>
                    <a:pt x="247" y="173"/>
                    <a:pt x="247" y="173"/>
                  </a:cubicBezTo>
                  <a:cubicBezTo>
                    <a:pt x="254" y="175"/>
                    <a:pt x="260" y="175"/>
                    <a:pt x="267" y="175"/>
                  </a:cubicBezTo>
                  <a:cubicBezTo>
                    <a:pt x="288" y="175"/>
                    <a:pt x="308" y="169"/>
                    <a:pt x="325" y="158"/>
                  </a:cubicBezTo>
                  <a:cubicBezTo>
                    <a:pt x="329" y="156"/>
                    <a:pt x="333" y="153"/>
                    <a:pt x="337" y="150"/>
                  </a:cubicBezTo>
                  <a:cubicBezTo>
                    <a:pt x="338" y="149"/>
                    <a:pt x="338" y="149"/>
                    <a:pt x="338" y="149"/>
                  </a:cubicBezTo>
                  <a:cubicBezTo>
                    <a:pt x="370" y="129"/>
                    <a:pt x="402" y="107"/>
                    <a:pt x="466" y="80"/>
                  </a:cubicBezTo>
                  <a:cubicBezTo>
                    <a:pt x="521" y="57"/>
                    <a:pt x="556" y="30"/>
                    <a:pt x="568" y="0"/>
                  </a:cubicBezTo>
                  <a:cubicBezTo>
                    <a:pt x="570" y="23"/>
                    <a:pt x="571" y="47"/>
                    <a:pt x="571" y="63"/>
                  </a:cubicBezTo>
                  <a:cubicBezTo>
                    <a:pt x="571" y="80"/>
                    <a:pt x="570" y="92"/>
                    <a:pt x="570" y="95"/>
                  </a:cubicBezTo>
                  <a:cubicBezTo>
                    <a:pt x="568" y="99"/>
                    <a:pt x="555" y="128"/>
                    <a:pt x="531" y="128"/>
                  </a:cubicBezTo>
                  <a:cubicBezTo>
                    <a:pt x="530" y="128"/>
                    <a:pt x="529" y="128"/>
                    <a:pt x="528" y="128"/>
                  </a:cubicBezTo>
                  <a:cubicBezTo>
                    <a:pt x="526" y="128"/>
                    <a:pt x="524" y="128"/>
                    <a:pt x="522" y="128"/>
                  </a:cubicBezTo>
                  <a:cubicBezTo>
                    <a:pt x="517" y="128"/>
                    <a:pt x="513" y="128"/>
                    <a:pt x="508" y="129"/>
                  </a:cubicBezTo>
                  <a:cubicBezTo>
                    <a:pt x="508" y="129"/>
                    <a:pt x="508" y="129"/>
                    <a:pt x="508" y="129"/>
                  </a:cubicBezTo>
                  <a:cubicBezTo>
                    <a:pt x="496" y="129"/>
                    <a:pt x="489" y="132"/>
                    <a:pt x="476" y="149"/>
                  </a:cubicBezTo>
                  <a:cubicBezTo>
                    <a:pt x="475" y="151"/>
                    <a:pt x="474" y="153"/>
                    <a:pt x="473" y="154"/>
                  </a:cubicBezTo>
                  <a:cubicBezTo>
                    <a:pt x="464" y="163"/>
                    <a:pt x="440" y="172"/>
                    <a:pt x="428" y="175"/>
                  </a:cubicBezTo>
                  <a:cubicBezTo>
                    <a:pt x="427" y="175"/>
                    <a:pt x="425" y="175"/>
                    <a:pt x="423" y="175"/>
                  </a:cubicBezTo>
                  <a:cubicBezTo>
                    <a:pt x="414" y="176"/>
                    <a:pt x="405" y="176"/>
                    <a:pt x="399" y="190"/>
                  </a:cubicBezTo>
                  <a:cubicBezTo>
                    <a:pt x="397" y="193"/>
                    <a:pt x="397" y="195"/>
                    <a:pt x="396" y="196"/>
                  </a:cubicBezTo>
                  <a:cubicBezTo>
                    <a:pt x="395" y="197"/>
                    <a:pt x="395" y="198"/>
                    <a:pt x="395" y="199"/>
                  </a:cubicBezTo>
                  <a:cubicBezTo>
                    <a:pt x="393" y="200"/>
                    <a:pt x="391" y="201"/>
                    <a:pt x="388" y="202"/>
                  </a:cubicBezTo>
                  <a:cubicBezTo>
                    <a:pt x="382" y="203"/>
                    <a:pt x="375" y="204"/>
                    <a:pt x="367" y="206"/>
                  </a:cubicBezTo>
                  <a:cubicBezTo>
                    <a:pt x="364" y="206"/>
                    <a:pt x="361" y="207"/>
                    <a:pt x="358" y="208"/>
                  </a:cubicBezTo>
                  <a:cubicBezTo>
                    <a:pt x="354" y="209"/>
                    <a:pt x="350" y="211"/>
                    <a:pt x="347" y="214"/>
                  </a:cubicBezTo>
                  <a:cubicBezTo>
                    <a:pt x="347" y="164"/>
                    <a:pt x="347" y="164"/>
                    <a:pt x="347" y="164"/>
                  </a:cubicBezTo>
                  <a:cubicBezTo>
                    <a:pt x="347" y="162"/>
                    <a:pt x="345" y="160"/>
                    <a:pt x="342" y="160"/>
                  </a:cubicBezTo>
                  <a:cubicBezTo>
                    <a:pt x="340" y="160"/>
                    <a:pt x="338" y="162"/>
                    <a:pt x="338" y="164"/>
                  </a:cubicBezTo>
                  <a:cubicBezTo>
                    <a:pt x="338" y="225"/>
                    <a:pt x="338" y="225"/>
                    <a:pt x="338" y="225"/>
                  </a:cubicBezTo>
                  <a:cubicBezTo>
                    <a:pt x="336" y="228"/>
                    <a:pt x="335" y="230"/>
                    <a:pt x="335" y="232"/>
                  </a:cubicBezTo>
                  <a:cubicBezTo>
                    <a:pt x="334" y="233"/>
                    <a:pt x="334" y="234"/>
                    <a:pt x="333" y="235"/>
                  </a:cubicBezTo>
                  <a:cubicBezTo>
                    <a:pt x="332" y="236"/>
                    <a:pt x="331" y="238"/>
                    <a:pt x="329" y="239"/>
                  </a:cubicBezTo>
                  <a:cubicBezTo>
                    <a:pt x="321" y="244"/>
                    <a:pt x="308" y="251"/>
                    <a:pt x="294" y="258"/>
                  </a:cubicBezTo>
                  <a:cubicBezTo>
                    <a:pt x="292" y="258"/>
                    <a:pt x="292" y="258"/>
                    <a:pt x="292" y="258"/>
                  </a:cubicBezTo>
                  <a:cubicBezTo>
                    <a:pt x="289" y="260"/>
                    <a:pt x="285" y="261"/>
                    <a:pt x="282" y="261"/>
                  </a:cubicBezTo>
                  <a:cubicBezTo>
                    <a:pt x="267" y="265"/>
                    <a:pt x="255" y="269"/>
                    <a:pt x="238" y="284"/>
                  </a:cubicBezTo>
                  <a:cubicBezTo>
                    <a:pt x="235" y="287"/>
                    <a:pt x="233" y="290"/>
                    <a:pt x="230" y="292"/>
                  </a:cubicBezTo>
                  <a:cubicBezTo>
                    <a:pt x="219" y="297"/>
                    <a:pt x="207" y="299"/>
                    <a:pt x="195" y="299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2" y="299"/>
                    <a:pt x="191" y="299"/>
                    <a:pt x="189" y="299"/>
                  </a:cubicBezTo>
                  <a:cubicBezTo>
                    <a:pt x="180" y="299"/>
                    <a:pt x="166" y="300"/>
                    <a:pt x="152" y="301"/>
                  </a:cubicBezTo>
                  <a:cubicBezTo>
                    <a:pt x="137" y="302"/>
                    <a:pt x="122" y="303"/>
                    <a:pt x="110" y="303"/>
                  </a:cubicBezTo>
                  <a:cubicBezTo>
                    <a:pt x="107" y="303"/>
                    <a:pt x="104" y="303"/>
                    <a:pt x="101" y="302"/>
                  </a:cubicBezTo>
                  <a:cubicBezTo>
                    <a:pt x="101" y="243"/>
                    <a:pt x="101" y="243"/>
                    <a:pt x="101" y="243"/>
                  </a:cubicBezTo>
                  <a:cubicBezTo>
                    <a:pt x="101" y="240"/>
                    <a:pt x="99" y="238"/>
                    <a:pt x="97" y="238"/>
                  </a:cubicBezTo>
                  <a:cubicBezTo>
                    <a:pt x="94" y="238"/>
                    <a:pt x="92" y="240"/>
                    <a:pt x="92" y="243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86" y="300"/>
                    <a:pt x="82" y="299"/>
                    <a:pt x="77" y="297"/>
                  </a:cubicBezTo>
                  <a:cubicBezTo>
                    <a:pt x="70" y="296"/>
                    <a:pt x="63" y="294"/>
                    <a:pt x="53" y="292"/>
                  </a:cubicBezTo>
                  <a:cubicBezTo>
                    <a:pt x="51" y="292"/>
                    <a:pt x="48" y="292"/>
                    <a:pt x="46" y="292"/>
                  </a:cubicBezTo>
                  <a:cubicBezTo>
                    <a:pt x="31" y="292"/>
                    <a:pt x="23" y="298"/>
                    <a:pt x="23" y="299"/>
                  </a:cubicBezTo>
                  <a:cubicBezTo>
                    <a:pt x="22" y="299"/>
                    <a:pt x="22" y="300"/>
                    <a:pt x="22" y="301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21" y="304"/>
                    <a:pt x="18" y="318"/>
                    <a:pt x="15" y="336"/>
                  </a:cubicBezTo>
                  <a:lnTo>
                    <a:pt x="13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8"/>
            <p:cNvSpPr>
              <a:spLocks/>
            </p:cNvSpPr>
            <p:nvPr/>
          </p:nvSpPr>
          <p:spPr bwMode="auto">
            <a:xfrm>
              <a:off x="6129339" y="5784850"/>
              <a:ext cx="269875" cy="234950"/>
            </a:xfrm>
            <a:custGeom>
              <a:avLst/>
              <a:gdLst>
                <a:gd name="T0" fmla="*/ 114 w 146"/>
                <a:gd name="T1" fmla="*/ 126 h 126"/>
                <a:gd name="T2" fmla="*/ 79 w 146"/>
                <a:gd name="T3" fmla="*/ 121 h 126"/>
                <a:gd name="T4" fmla="*/ 57 w 146"/>
                <a:gd name="T5" fmla="*/ 118 h 126"/>
                <a:gd name="T6" fmla="*/ 39 w 146"/>
                <a:gd name="T7" fmla="*/ 119 h 126"/>
                <a:gd name="T8" fmla="*/ 0 w 146"/>
                <a:gd name="T9" fmla="*/ 121 h 126"/>
                <a:gd name="T10" fmla="*/ 0 w 146"/>
                <a:gd name="T11" fmla="*/ 2 h 126"/>
                <a:gd name="T12" fmla="*/ 47 w 146"/>
                <a:gd name="T13" fmla="*/ 0 h 126"/>
                <a:gd name="T14" fmla="*/ 129 w 146"/>
                <a:gd name="T15" fmla="*/ 9 h 126"/>
                <a:gd name="T16" fmla="*/ 130 w 146"/>
                <a:gd name="T17" fmla="*/ 9 h 126"/>
                <a:gd name="T18" fmla="*/ 136 w 146"/>
                <a:gd name="T19" fmla="*/ 13 h 126"/>
                <a:gd name="T20" fmla="*/ 139 w 146"/>
                <a:gd name="T21" fmla="*/ 69 h 126"/>
                <a:gd name="T22" fmla="*/ 114 w 146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26">
                  <a:moveTo>
                    <a:pt x="114" y="126"/>
                  </a:moveTo>
                  <a:cubicBezTo>
                    <a:pt x="103" y="124"/>
                    <a:pt x="91" y="122"/>
                    <a:pt x="79" y="121"/>
                  </a:cubicBezTo>
                  <a:cubicBezTo>
                    <a:pt x="69" y="119"/>
                    <a:pt x="63" y="118"/>
                    <a:pt x="57" y="118"/>
                  </a:cubicBezTo>
                  <a:cubicBezTo>
                    <a:pt x="52" y="118"/>
                    <a:pt x="46" y="118"/>
                    <a:pt x="39" y="119"/>
                  </a:cubicBezTo>
                  <a:cubicBezTo>
                    <a:pt x="21" y="119"/>
                    <a:pt x="7" y="120"/>
                    <a:pt x="0" y="1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1"/>
                    <a:pt x="32" y="0"/>
                    <a:pt x="47" y="0"/>
                  </a:cubicBezTo>
                  <a:cubicBezTo>
                    <a:pt x="93" y="0"/>
                    <a:pt x="118" y="6"/>
                    <a:pt x="129" y="9"/>
                  </a:cubicBezTo>
                  <a:cubicBezTo>
                    <a:pt x="129" y="9"/>
                    <a:pt x="130" y="9"/>
                    <a:pt x="130" y="9"/>
                  </a:cubicBezTo>
                  <a:cubicBezTo>
                    <a:pt x="132" y="10"/>
                    <a:pt x="134" y="11"/>
                    <a:pt x="136" y="13"/>
                  </a:cubicBezTo>
                  <a:cubicBezTo>
                    <a:pt x="140" y="19"/>
                    <a:pt x="146" y="35"/>
                    <a:pt x="139" y="69"/>
                  </a:cubicBezTo>
                  <a:cubicBezTo>
                    <a:pt x="133" y="104"/>
                    <a:pt x="119" y="121"/>
                    <a:pt x="11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389"/>
            <p:cNvSpPr>
              <a:spLocks/>
            </p:cNvSpPr>
            <p:nvPr/>
          </p:nvSpPr>
          <p:spPr bwMode="auto">
            <a:xfrm>
              <a:off x="5870576" y="5734050"/>
              <a:ext cx="127000" cy="206375"/>
            </a:xfrm>
            <a:custGeom>
              <a:avLst/>
              <a:gdLst>
                <a:gd name="T0" fmla="*/ 0 w 69"/>
                <a:gd name="T1" fmla="*/ 111 h 111"/>
                <a:gd name="T2" fmla="*/ 1 w 69"/>
                <a:gd name="T3" fmla="*/ 103 h 111"/>
                <a:gd name="T4" fmla="*/ 6 w 69"/>
                <a:gd name="T5" fmla="*/ 90 h 111"/>
                <a:gd name="T6" fmla="*/ 9 w 69"/>
                <a:gd name="T7" fmla="*/ 84 h 111"/>
                <a:gd name="T8" fmla="*/ 29 w 69"/>
                <a:gd name="T9" fmla="*/ 54 h 111"/>
                <a:gd name="T10" fmla="*/ 42 w 69"/>
                <a:gd name="T11" fmla="*/ 37 h 111"/>
                <a:gd name="T12" fmla="*/ 51 w 69"/>
                <a:gd name="T13" fmla="*/ 23 h 111"/>
                <a:gd name="T14" fmla="*/ 69 w 69"/>
                <a:gd name="T15" fmla="*/ 0 h 111"/>
                <a:gd name="T16" fmla="*/ 69 w 69"/>
                <a:gd name="T17" fmla="*/ 10 h 111"/>
                <a:gd name="T18" fmla="*/ 68 w 69"/>
                <a:gd name="T19" fmla="*/ 15 h 111"/>
                <a:gd name="T20" fmla="*/ 69 w 69"/>
                <a:gd name="T21" fmla="*/ 16 h 111"/>
                <a:gd name="T22" fmla="*/ 69 w 69"/>
                <a:gd name="T23" fmla="*/ 82 h 111"/>
                <a:gd name="T24" fmla="*/ 59 w 69"/>
                <a:gd name="T25" fmla="*/ 85 h 111"/>
                <a:gd name="T26" fmla="*/ 51 w 69"/>
                <a:gd name="T27" fmla="*/ 88 h 111"/>
                <a:gd name="T28" fmla="*/ 44 w 69"/>
                <a:gd name="T29" fmla="*/ 91 h 111"/>
                <a:gd name="T30" fmla="*/ 40 w 69"/>
                <a:gd name="T31" fmla="*/ 92 h 111"/>
                <a:gd name="T32" fmla="*/ 27 w 69"/>
                <a:gd name="T33" fmla="*/ 97 h 111"/>
                <a:gd name="T34" fmla="*/ 26 w 69"/>
                <a:gd name="T35" fmla="*/ 98 h 111"/>
                <a:gd name="T36" fmla="*/ 18 w 69"/>
                <a:gd name="T37" fmla="*/ 103 h 111"/>
                <a:gd name="T38" fmla="*/ 16 w 69"/>
                <a:gd name="T39" fmla="*/ 103 h 111"/>
                <a:gd name="T40" fmla="*/ 11 w 69"/>
                <a:gd name="T41" fmla="*/ 105 h 111"/>
                <a:gd name="T42" fmla="*/ 3 w 69"/>
                <a:gd name="T43" fmla="*/ 109 h 111"/>
                <a:gd name="T44" fmla="*/ 0 w 69"/>
                <a:gd name="T4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11">
                  <a:moveTo>
                    <a:pt x="0" y="111"/>
                  </a:moveTo>
                  <a:cubicBezTo>
                    <a:pt x="0" y="109"/>
                    <a:pt x="0" y="106"/>
                    <a:pt x="1" y="103"/>
                  </a:cubicBezTo>
                  <a:cubicBezTo>
                    <a:pt x="1" y="99"/>
                    <a:pt x="3" y="95"/>
                    <a:pt x="6" y="90"/>
                  </a:cubicBezTo>
                  <a:cubicBezTo>
                    <a:pt x="7" y="88"/>
                    <a:pt x="8" y="86"/>
                    <a:pt x="9" y="84"/>
                  </a:cubicBezTo>
                  <a:cubicBezTo>
                    <a:pt x="13" y="76"/>
                    <a:pt x="21" y="66"/>
                    <a:pt x="29" y="54"/>
                  </a:cubicBezTo>
                  <a:cubicBezTo>
                    <a:pt x="34" y="48"/>
                    <a:pt x="38" y="43"/>
                    <a:pt x="42" y="37"/>
                  </a:cubicBezTo>
                  <a:cubicBezTo>
                    <a:pt x="46" y="32"/>
                    <a:pt x="48" y="28"/>
                    <a:pt x="51" y="23"/>
                  </a:cubicBezTo>
                  <a:cubicBezTo>
                    <a:pt x="57" y="14"/>
                    <a:pt x="62" y="6"/>
                    <a:pt x="69" y="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7" y="12"/>
                    <a:pt x="67" y="14"/>
                    <a:pt x="68" y="15"/>
                  </a:cubicBezTo>
                  <a:cubicBezTo>
                    <a:pt x="68" y="16"/>
                    <a:pt x="68" y="16"/>
                    <a:pt x="69" y="16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6" y="82"/>
                    <a:pt x="63" y="83"/>
                    <a:pt x="59" y="85"/>
                  </a:cubicBezTo>
                  <a:cubicBezTo>
                    <a:pt x="56" y="86"/>
                    <a:pt x="53" y="87"/>
                    <a:pt x="51" y="88"/>
                  </a:cubicBezTo>
                  <a:cubicBezTo>
                    <a:pt x="49" y="89"/>
                    <a:pt x="47" y="90"/>
                    <a:pt x="44" y="91"/>
                  </a:cubicBezTo>
                  <a:cubicBezTo>
                    <a:pt x="43" y="92"/>
                    <a:pt x="41" y="92"/>
                    <a:pt x="40" y="92"/>
                  </a:cubicBezTo>
                  <a:cubicBezTo>
                    <a:pt x="36" y="92"/>
                    <a:pt x="32" y="93"/>
                    <a:pt x="27" y="97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3" y="101"/>
                    <a:pt x="23" y="101"/>
                    <a:pt x="18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4" y="104"/>
                    <a:pt x="13" y="104"/>
                    <a:pt x="11" y="105"/>
                  </a:cubicBezTo>
                  <a:cubicBezTo>
                    <a:pt x="8" y="105"/>
                    <a:pt x="7" y="106"/>
                    <a:pt x="3" y="109"/>
                  </a:cubicBezTo>
                  <a:cubicBezTo>
                    <a:pt x="2" y="110"/>
                    <a:pt x="1" y="111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0"/>
            <p:cNvSpPr>
              <a:spLocks/>
            </p:cNvSpPr>
            <p:nvPr/>
          </p:nvSpPr>
          <p:spPr bwMode="auto">
            <a:xfrm>
              <a:off x="6321426" y="5680075"/>
              <a:ext cx="76200" cy="122238"/>
            </a:xfrm>
            <a:custGeom>
              <a:avLst/>
              <a:gdLst>
                <a:gd name="T0" fmla="*/ 41 w 41"/>
                <a:gd name="T1" fmla="*/ 65 h 65"/>
                <a:gd name="T2" fmla="*/ 39 w 41"/>
                <a:gd name="T3" fmla="*/ 63 h 65"/>
                <a:gd name="T4" fmla="*/ 35 w 41"/>
                <a:gd name="T5" fmla="*/ 59 h 65"/>
                <a:gd name="T6" fmla="*/ 0 w 41"/>
                <a:gd name="T7" fmla="*/ 51 h 65"/>
                <a:gd name="T8" fmla="*/ 35 w 41"/>
                <a:gd name="T9" fmla="*/ 6 h 65"/>
                <a:gd name="T10" fmla="*/ 36 w 41"/>
                <a:gd name="T11" fmla="*/ 5 h 65"/>
                <a:gd name="T12" fmla="*/ 41 w 41"/>
                <a:gd name="T13" fmla="*/ 0 h 65"/>
                <a:gd name="T14" fmla="*/ 41 w 41"/>
                <a:gd name="T1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65">
                  <a:moveTo>
                    <a:pt x="41" y="65"/>
                  </a:moveTo>
                  <a:cubicBezTo>
                    <a:pt x="41" y="65"/>
                    <a:pt x="40" y="64"/>
                    <a:pt x="39" y="63"/>
                  </a:cubicBezTo>
                  <a:cubicBezTo>
                    <a:pt x="37" y="60"/>
                    <a:pt x="35" y="59"/>
                    <a:pt x="35" y="59"/>
                  </a:cubicBezTo>
                  <a:cubicBezTo>
                    <a:pt x="34" y="58"/>
                    <a:pt x="24" y="54"/>
                    <a:pt x="0" y="51"/>
                  </a:cubicBezTo>
                  <a:cubicBezTo>
                    <a:pt x="15" y="24"/>
                    <a:pt x="25" y="15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3"/>
                    <a:pt x="40" y="2"/>
                    <a:pt x="41" y="0"/>
                  </a:cubicBezTo>
                  <a:lnTo>
                    <a:pt x="41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1"/>
            <p:cNvSpPr>
              <a:spLocks/>
            </p:cNvSpPr>
            <p:nvPr/>
          </p:nvSpPr>
          <p:spPr bwMode="auto">
            <a:xfrm>
              <a:off x="6013451" y="5707063"/>
              <a:ext cx="100013" cy="177800"/>
            </a:xfrm>
            <a:custGeom>
              <a:avLst/>
              <a:gdLst>
                <a:gd name="T0" fmla="*/ 10 w 54"/>
                <a:gd name="T1" fmla="*/ 96 h 96"/>
                <a:gd name="T2" fmla="*/ 9 w 54"/>
                <a:gd name="T3" fmla="*/ 96 h 96"/>
                <a:gd name="T4" fmla="*/ 5 w 54"/>
                <a:gd name="T5" fmla="*/ 95 h 96"/>
                <a:gd name="T6" fmla="*/ 0 w 54"/>
                <a:gd name="T7" fmla="*/ 95 h 96"/>
                <a:gd name="T8" fmla="*/ 0 w 54"/>
                <a:gd name="T9" fmla="*/ 96 h 96"/>
                <a:gd name="T10" fmla="*/ 0 w 54"/>
                <a:gd name="T11" fmla="*/ 30 h 96"/>
                <a:gd name="T12" fmla="*/ 52 w 54"/>
                <a:gd name="T13" fmla="*/ 0 h 96"/>
                <a:gd name="T14" fmla="*/ 54 w 54"/>
                <a:gd name="T15" fmla="*/ 40 h 96"/>
                <a:gd name="T16" fmla="*/ 54 w 54"/>
                <a:gd name="T17" fmla="*/ 82 h 96"/>
                <a:gd name="T18" fmla="*/ 51 w 54"/>
                <a:gd name="T19" fmla="*/ 82 h 96"/>
                <a:gd name="T20" fmla="*/ 41 w 54"/>
                <a:gd name="T21" fmla="*/ 85 h 96"/>
                <a:gd name="T22" fmla="*/ 31 w 54"/>
                <a:gd name="T23" fmla="*/ 89 h 96"/>
                <a:gd name="T24" fmla="*/ 27 w 54"/>
                <a:gd name="T25" fmla="*/ 89 h 96"/>
                <a:gd name="T26" fmla="*/ 26 w 54"/>
                <a:gd name="T27" fmla="*/ 89 h 96"/>
                <a:gd name="T28" fmla="*/ 26 w 54"/>
                <a:gd name="T29" fmla="*/ 89 h 96"/>
                <a:gd name="T30" fmla="*/ 25 w 54"/>
                <a:gd name="T31" fmla="*/ 89 h 96"/>
                <a:gd name="T32" fmla="*/ 18 w 54"/>
                <a:gd name="T33" fmla="*/ 92 h 96"/>
                <a:gd name="T34" fmla="*/ 14 w 54"/>
                <a:gd name="T35" fmla="*/ 94 h 96"/>
                <a:gd name="T36" fmla="*/ 10 w 54"/>
                <a:gd name="T3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96">
                  <a:moveTo>
                    <a:pt x="10" y="96"/>
                  </a:moveTo>
                  <a:cubicBezTo>
                    <a:pt x="10" y="96"/>
                    <a:pt x="9" y="96"/>
                    <a:pt x="9" y="96"/>
                  </a:cubicBezTo>
                  <a:cubicBezTo>
                    <a:pt x="8" y="95"/>
                    <a:pt x="7" y="95"/>
                    <a:pt x="5" y="95"/>
                  </a:cubicBezTo>
                  <a:cubicBezTo>
                    <a:pt x="3" y="95"/>
                    <a:pt x="2" y="95"/>
                    <a:pt x="0" y="95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10"/>
                    <a:pt x="48" y="23"/>
                    <a:pt x="54" y="40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2" y="82"/>
                    <a:pt x="52" y="82"/>
                    <a:pt x="51" y="82"/>
                  </a:cubicBezTo>
                  <a:cubicBezTo>
                    <a:pt x="48" y="82"/>
                    <a:pt x="46" y="82"/>
                    <a:pt x="41" y="85"/>
                  </a:cubicBezTo>
                  <a:cubicBezTo>
                    <a:pt x="37" y="88"/>
                    <a:pt x="34" y="88"/>
                    <a:pt x="31" y="89"/>
                  </a:cubicBezTo>
                  <a:cubicBezTo>
                    <a:pt x="29" y="89"/>
                    <a:pt x="28" y="89"/>
                    <a:pt x="27" y="89"/>
                  </a:cubicBezTo>
                  <a:cubicBezTo>
                    <a:pt x="27" y="89"/>
                    <a:pt x="27" y="89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3" y="89"/>
                    <a:pt x="21" y="90"/>
                    <a:pt x="18" y="92"/>
                  </a:cubicBezTo>
                  <a:cubicBezTo>
                    <a:pt x="16" y="93"/>
                    <a:pt x="15" y="94"/>
                    <a:pt x="14" y="94"/>
                  </a:cubicBezTo>
                  <a:cubicBezTo>
                    <a:pt x="12" y="96"/>
                    <a:pt x="12" y="96"/>
                    <a:pt x="1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2"/>
            <p:cNvSpPr>
              <a:spLocks/>
            </p:cNvSpPr>
            <p:nvPr/>
          </p:nvSpPr>
          <p:spPr bwMode="auto">
            <a:xfrm>
              <a:off x="6010276" y="5556250"/>
              <a:ext cx="111125" cy="192088"/>
            </a:xfrm>
            <a:custGeom>
              <a:avLst/>
              <a:gdLst>
                <a:gd name="T0" fmla="*/ 0 w 70"/>
                <a:gd name="T1" fmla="*/ 40 h 121"/>
                <a:gd name="T2" fmla="*/ 70 w 70"/>
                <a:gd name="T3" fmla="*/ 0 h 121"/>
                <a:gd name="T4" fmla="*/ 70 w 70"/>
                <a:gd name="T5" fmla="*/ 81 h 121"/>
                <a:gd name="T6" fmla="*/ 0 w 70"/>
                <a:gd name="T7" fmla="*/ 121 h 121"/>
                <a:gd name="T8" fmla="*/ 0 w 70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1">
                  <a:moveTo>
                    <a:pt x="0" y="40"/>
                  </a:moveTo>
                  <a:lnTo>
                    <a:pt x="70" y="0"/>
                  </a:lnTo>
                  <a:lnTo>
                    <a:pt x="70" y="81"/>
                  </a:lnTo>
                  <a:lnTo>
                    <a:pt x="0" y="121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3"/>
            <p:cNvSpPr>
              <a:spLocks/>
            </p:cNvSpPr>
            <p:nvPr/>
          </p:nvSpPr>
          <p:spPr bwMode="auto">
            <a:xfrm>
              <a:off x="6084889" y="5602288"/>
              <a:ext cx="19050" cy="76200"/>
            </a:xfrm>
            <a:custGeom>
              <a:avLst/>
              <a:gdLst>
                <a:gd name="T0" fmla="*/ 0 w 12"/>
                <a:gd name="T1" fmla="*/ 19 h 48"/>
                <a:gd name="T2" fmla="*/ 0 w 12"/>
                <a:gd name="T3" fmla="*/ 45 h 48"/>
                <a:gd name="T4" fmla="*/ 0 w 12"/>
                <a:gd name="T5" fmla="*/ 48 h 48"/>
                <a:gd name="T6" fmla="*/ 12 w 12"/>
                <a:gd name="T7" fmla="*/ 41 h 48"/>
                <a:gd name="T8" fmla="*/ 12 w 12"/>
                <a:gd name="T9" fmla="*/ 0 h 48"/>
                <a:gd name="T10" fmla="*/ 0 w 12"/>
                <a:gd name="T11" fmla="*/ 7 h 48"/>
                <a:gd name="T12" fmla="*/ 0 w 12"/>
                <a:gd name="T13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0" y="19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12" y="41"/>
                  </a:lnTo>
                  <a:lnTo>
                    <a:pt x="12" y="0"/>
                  </a:lnTo>
                  <a:lnTo>
                    <a:pt x="0" y="7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4"/>
            <p:cNvSpPr>
              <a:spLocks/>
            </p:cNvSpPr>
            <p:nvPr/>
          </p:nvSpPr>
          <p:spPr bwMode="auto">
            <a:xfrm>
              <a:off x="6054726" y="5619750"/>
              <a:ext cx="20638" cy="76200"/>
            </a:xfrm>
            <a:custGeom>
              <a:avLst/>
              <a:gdLst>
                <a:gd name="T0" fmla="*/ 0 w 13"/>
                <a:gd name="T1" fmla="*/ 18 h 48"/>
                <a:gd name="T2" fmla="*/ 0 w 13"/>
                <a:gd name="T3" fmla="*/ 44 h 48"/>
                <a:gd name="T4" fmla="*/ 0 w 13"/>
                <a:gd name="T5" fmla="*/ 48 h 48"/>
                <a:gd name="T6" fmla="*/ 13 w 13"/>
                <a:gd name="T7" fmla="*/ 41 h 48"/>
                <a:gd name="T8" fmla="*/ 13 w 13"/>
                <a:gd name="T9" fmla="*/ 37 h 48"/>
                <a:gd name="T10" fmla="*/ 13 w 13"/>
                <a:gd name="T11" fmla="*/ 10 h 48"/>
                <a:gd name="T12" fmla="*/ 13 w 13"/>
                <a:gd name="T13" fmla="*/ 0 h 48"/>
                <a:gd name="T14" fmla="*/ 0 w 13"/>
                <a:gd name="T15" fmla="*/ 7 h 48"/>
                <a:gd name="T16" fmla="*/ 0 w 13"/>
                <a:gd name="T1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18"/>
                  </a:moveTo>
                  <a:lnTo>
                    <a:pt x="0" y="44"/>
                  </a:lnTo>
                  <a:lnTo>
                    <a:pt x="0" y="48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3" y="10"/>
                  </a:lnTo>
                  <a:lnTo>
                    <a:pt x="13" y="0"/>
                  </a:lnTo>
                  <a:lnTo>
                    <a:pt x="0" y="7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395"/>
            <p:cNvSpPr>
              <a:spLocks/>
            </p:cNvSpPr>
            <p:nvPr/>
          </p:nvSpPr>
          <p:spPr bwMode="auto">
            <a:xfrm>
              <a:off x="6024564" y="5635625"/>
              <a:ext cx="20638" cy="76200"/>
            </a:xfrm>
            <a:custGeom>
              <a:avLst/>
              <a:gdLst>
                <a:gd name="T0" fmla="*/ 0 w 13"/>
                <a:gd name="T1" fmla="*/ 7 h 48"/>
                <a:gd name="T2" fmla="*/ 0 w 13"/>
                <a:gd name="T3" fmla="*/ 48 h 48"/>
                <a:gd name="T4" fmla="*/ 13 w 13"/>
                <a:gd name="T5" fmla="*/ 41 h 48"/>
                <a:gd name="T6" fmla="*/ 13 w 13"/>
                <a:gd name="T7" fmla="*/ 38 h 48"/>
                <a:gd name="T8" fmla="*/ 13 w 13"/>
                <a:gd name="T9" fmla="*/ 12 h 48"/>
                <a:gd name="T10" fmla="*/ 13 w 13"/>
                <a:gd name="T11" fmla="*/ 12 h 48"/>
                <a:gd name="T12" fmla="*/ 13 w 13"/>
                <a:gd name="T13" fmla="*/ 0 h 48"/>
                <a:gd name="T14" fmla="*/ 13 w 13"/>
                <a:gd name="T15" fmla="*/ 0 h 48"/>
                <a:gd name="T16" fmla="*/ 0 w 13"/>
                <a:gd name="T1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8">
                  <a:moveTo>
                    <a:pt x="0" y="7"/>
                  </a:moveTo>
                  <a:lnTo>
                    <a:pt x="0" y="48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396"/>
            <p:cNvSpPr>
              <a:spLocks/>
            </p:cNvSpPr>
            <p:nvPr/>
          </p:nvSpPr>
          <p:spPr bwMode="auto">
            <a:xfrm>
              <a:off x="6013451" y="5481638"/>
              <a:ext cx="106363" cy="120650"/>
            </a:xfrm>
            <a:custGeom>
              <a:avLst/>
              <a:gdLst>
                <a:gd name="T0" fmla="*/ 0 w 57"/>
                <a:gd name="T1" fmla="*/ 39 h 65"/>
                <a:gd name="T2" fmla="*/ 3 w 57"/>
                <a:gd name="T3" fmla="*/ 37 h 65"/>
                <a:gd name="T4" fmla="*/ 3 w 57"/>
                <a:gd name="T5" fmla="*/ 46 h 65"/>
                <a:gd name="T6" fmla="*/ 5 w 57"/>
                <a:gd name="T7" fmla="*/ 50 h 65"/>
                <a:gd name="T8" fmla="*/ 8 w 57"/>
                <a:gd name="T9" fmla="*/ 51 h 65"/>
                <a:gd name="T10" fmla="*/ 10 w 57"/>
                <a:gd name="T11" fmla="*/ 50 h 65"/>
                <a:gd name="T12" fmla="*/ 20 w 57"/>
                <a:gd name="T13" fmla="*/ 44 h 65"/>
                <a:gd name="T14" fmla="*/ 23 w 57"/>
                <a:gd name="T15" fmla="*/ 40 h 65"/>
                <a:gd name="T16" fmla="*/ 23 w 57"/>
                <a:gd name="T17" fmla="*/ 23 h 65"/>
                <a:gd name="T18" fmla="*/ 29 w 57"/>
                <a:gd name="T19" fmla="*/ 18 h 65"/>
                <a:gd name="T20" fmla="*/ 29 w 57"/>
                <a:gd name="T21" fmla="*/ 33 h 65"/>
                <a:gd name="T22" fmla="*/ 31 w 57"/>
                <a:gd name="T23" fmla="*/ 37 h 65"/>
                <a:gd name="T24" fmla="*/ 34 w 57"/>
                <a:gd name="T25" fmla="*/ 37 h 65"/>
                <a:gd name="T26" fmla="*/ 36 w 57"/>
                <a:gd name="T27" fmla="*/ 37 h 65"/>
                <a:gd name="T28" fmla="*/ 46 w 57"/>
                <a:gd name="T29" fmla="*/ 31 h 65"/>
                <a:gd name="T30" fmla="*/ 49 w 57"/>
                <a:gd name="T31" fmla="*/ 27 h 65"/>
                <a:gd name="T32" fmla="*/ 49 w 57"/>
                <a:gd name="T33" fmla="*/ 5 h 65"/>
                <a:gd name="T34" fmla="*/ 57 w 57"/>
                <a:gd name="T35" fmla="*/ 0 h 65"/>
                <a:gd name="T36" fmla="*/ 57 w 57"/>
                <a:gd name="T37" fmla="*/ 32 h 65"/>
                <a:gd name="T38" fmla="*/ 0 w 57"/>
                <a:gd name="T39" fmla="*/ 65 h 65"/>
                <a:gd name="T40" fmla="*/ 0 w 57"/>
                <a:gd name="T41" fmla="*/ 3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65">
                  <a:moveTo>
                    <a:pt x="0" y="39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8"/>
                    <a:pt x="4" y="49"/>
                    <a:pt x="5" y="50"/>
                  </a:cubicBezTo>
                  <a:cubicBezTo>
                    <a:pt x="6" y="50"/>
                    <a:pt x="7" y="51"/>
                    <a:pt x="8" y="51"/>
                  </a:cubicBezTo>
                  <a:cubicBezTo>
                    <a:pt x="8" y="51"/>
                    <a:pt x="9" y="50"/>
                    <a:pt x="10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3"/>
                    <a:pt x="23" y="42"/>
                    <a:pt x="23" y="4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30" y="36"/>
                    <a:pt x="31" y="37"/>
                  </a:cubicBezTo>
                  <a:cubicBezTo>
                    <a:pt x="32" y="37"/>
                    <a:pt x="33" y="37"/>
                    <a:pt x="34" y="37"/>
                  </a:cubicBezTo>
                  <a:cubicBezTo>
                    <a:pt x="34" y="37"/>
                    <a:pt x="35" y="37"/>
                    <a:pt x="36" y="37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8" y="30"/>
                    <a:pt x="49" y="28"/>
                    <a:pt x="49" y="2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0" y="65"/>
                    <a:pt x="0" y="65"/>
                    <a:pt x="0" y="65"/>
                  </a:cubicBez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7"/>
            <p:cNvSpPr>
              <a:spLocks/>
            </p:cNvSpPr>
            <p:nvPr/>
          </p:nvSpPr>
          <p:spPr bwMode="auto">
            <a:xfrm>
              <a:off x="6135689" y="5473700"/>
              <a:ext cx="250825" cy="76200"/>
            </a:xfrm>
            <a:custGeom>
              <a:avLst/>
              <a:gdLst>
                <a:gd name="T0" fmla="*/ 0 w 136"/>
                <a:gd name="T1" fmla="*/ 34 h 41"/>
                <a:gd name="T2" fmla="*/ 0 w 136"/>
                <a:gd name="T3" fmla="*/ 0 h 41"/>
                <a:gd name="T4" fmla="*/ 35 w 136"/>
                <a:gd name="T5" fmla="*/ 1 h 41"/>
                <a:gd name="T6" fmla="*/ 35 w 136"/>
                <a:gd name="T7" fmla="*/ 22 h 41"/>
                <a:gd name="T8" fmla="*/ 39 w 136"/>
                <a:gd name="T9" fmla="*/ 27 h 41"/>
                <a:gd name="T10" fmla="*/ 52 w 136"/>
                <a:gd name="T11" fmla="*/ 27 h 41"/>
                <a:gd name="T12" fmla="*/ 57 w 136"/>
                <a:gd name="T13" fmla="*/ 22 h 41"/>
                <a:gd name="T14" fmla="*/ 57 w 136"/>
                <a:gd name="T15" fmla="*/ 2 h 41"/>
                <a:gd name="T16" fmla="*/ 81 w 136"/>
                <a:gd name="T17" fmla="*/ 5 h 41"/>
                <a:gd name="T18" fmla="*/ 81 w 136"/>
                <a:gd name="T19" fmla="*/ 24 h 41"/>
                <a:gd name="T20" fmla="*/ 85 w 136"/>
                <a:gd name="T21" fmla="*/ 28 h 41"/>
                <a:gd name="T22" fmla="*/ 98 w 136"/>
                <a:gd name="T23" fmla="*/ 29 h 41"/>
                <a:gd name="T24" fmla="*/ 102 w 136"/>
                <a:gd name="T25" fmla="*/ 28 h 41"/>
                <a:gd name="T26" fmla="*/ 103 w 136"/>
                <a:gd name="T27" fmla="*/ 24 h 41"/>
                <a:gd name="T28" fmla="*/ 103 w 136"/>
                <a:gd name="T29" fmla="*/ 6 h 41"/>
                <a:gd name="T30" fmla="*/ 136 w 136"/>
                <a:gd name="T31" fmla="*/ 8 h 41"/>
                <a:gd name="T32" fmla="*/ 136 w 136"/>
                <a:gd name="T33" fmla="*/ 41 h 41"/>
                <a:gd name="T34" fmla="*/ 0 w 136"/>
                <a:gd name="T35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41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7" y="27"/>
                    <a:pt x="3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5" y="27"/>
                    <a:pt x="57" y="25"/>
                    <a:pt x="57" y="2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3" y="28"/>
                    <a:pt x="85" y="28"/>
                  </a:cubicBezTo>
                  <a:cubicBezTo>
                    <a:pt x="85" y="28"/>
                    <a:pt x="98" y="29"/>
                    <a:pt x="98" y="29"/>
                  </a:cubicBezTo>
                  <a:cubicBezTo>
                    <a:pt x="100" y="29"/>
                    <a:pt x="101" y="28"/>
                    <a:pt x="102" y="28"/>
                  </a:cubicBezTo>
                  <a:cubicBezTo>
                    <a:pt x="103" y="27"/>
                    <a:pt x="103" y="26"/>
                    <a:pt x="103" y="24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14"/>
                    <a:pt x="136" y="27"/>
                    <a:pt x="136" y="41"/>
                  </a:cubicBez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8"/>
            <p:cNvSpPr>
              <a:spLocks/>
            </p:cNvSpPr>
            <p:nvPr/>
          </p:nvSpPr>
          <p:spPr bwMode="auto">
            <a:xfrm>
              <a:off x="6135689" y="5554663"/>
              <a:ext cx="250825" cy="125413"/>
            </a:xfrm>
            <a:custGeom>
              <a:avLst/>
              <a:gdLst>
                <a:gd name="T0" fmla="*/ 0 w 136"/>
                <a:gd name="T1" fmla="*/ 0 h 68"/>
                <a:gd name="T2" fmla="*/ 136 w 136"/>
                <a:gd name="T3" fmla="*/ 7 h 68"/>
                <a:gd name="T4" fmla="*/ 136 w 136"/>
                <a:gd name="T5" fmla="*/ 32 h 68"/>
                <a:gd name="T6" fmla="*/ 115 w 136"/>
                <a:gd name="T7" fmla="*/ 67 h 68"/>
                <a:gd name="T8" fmla="*/ 115 w 136"/>
                <a:gd name="T9" fmla="*/ 67 h 68"/>
                <a:gd name="T10" fmla="*/ 114 w 136"/>
                <a:gd name="T11" fmla="*/ 67 h 68"/>
                <a:gd name="T12" fmla="*/ 107 w 136"/>
                <a:gd name="T13" fmla="*/ 67 h 68"/>
                <a:gd name="T14" fmla="*/ 106 w 136"/>
                <a:gd name="T15" fmla="*/ 22 h 68"/>
                <a:gd name="T16" fmla="*/ 106 w 136"/>
                <a:gd name="T17" fmla="*/ 21 h 68"/>
                <a:gd name="T18" fmla="*/ 81 w 136"/>
                <a:gd name="T19" fmla="*/ 13 h 68"/>
                <a:gd name="T20" fmla="*/ 79 w 136"/>
                <a:gd name="T21" fmla="*/ 13 h 68"/>
                <a:gd name="T22" fmla="*/ 56 w 136"/>
                <a:gd name="T23" fmla="*/ 19 h 68"/>
                <a:gd name="T24" fmla="*/ 55 w 136"/>
                <a:gd name="T25" fmla="*/ 19 h 68"/>
                <a:gd name="T26" fmla="*/ 55 w 136"/>
                <a:gd name="T27" fmla="*/ 65 h 68"/>
                <a:gd name="T28" fmla="*/ 47 w 136"/>
                <a:gd name="T29" fmla="*/ 64 h 68"/>
                <a:gd name="T30" fmla="*/ 47 w 136"/>
                <a:gd name="T31" fmla="*/ 55 h 68"/>
                <a:gd name="T32" fmla="*/ 47 w 136"/>
                <a:gd name="T33" fmla="*/ 55 h 68"/>
                <a:gd name="T34" fmla="*/ 47 w 136"/>
                <a:gd name="T35" fmla="*/ 55 h 68"/>
                <a:gd name="T36" fmla="*/ 47 w 136"/>
                <a:gd name="T37" fmla="*/ 54 h 68"/>
                <a:gd name="T38" fmla="*/ 46 w 136"/>
                <a:gd name="T39" fmla="*/ 54 h 68"/>
                <a:gd name="T40" fmla="*/ 46 w 136"/>
                <a:gd name="T41" fmla="*/ 53 h 68"/>
                <a:gd name="T42" fmla="*/ 45 w 136"/>
                <a:gd name="T43" fmla="*/ 52 h 68"/>
                <a:gd name="T44" fmla="*/ 45 w 136"/>
                <a:gd name="T45" fmla="*/ 52 h 68"/>
                <a:gd name="T46" fmla="*/ 45 w 136"/>
                <a:gd name="T47" fmla="*/ 52 h 68"/>
                <a:gd name="T48" fmla="*/ 44 w 136"/>
                <a:gd name="T49" fmla="*/ 52 h 68"/>
                <a:gd name="T50" fmla="*/ 43 w 136"/>
                <a:gd name="T51" fmla="*/ 51 h 68"/>
                <a:gd name="T52" fmla="*/ 42 w 136"/>
                <a:gd name="T53" fmla="*/ 51 h 68"/>
                <a:gd name="T54" fmla="*/ 25 w 136"/>
                <a:gd name="T55" fmla="*/ 51 h 68"/>
                <a:gd name="T56" fmla="*/ 22 w 136"/>
                <a:gd name="T57" fmla="*/ 53 h 68"/>
                <a:gd name="T58" fmla="*/ 4 w 136"/>
                <a:gd name="T59" fmla="*/ 66 h 68"/>
                <a:gd name="T60" fmla="*/ 0 w 136"/>
                <a:gd name="T61" fmla="*/ 68 h 68"/>
                <a:gd name="T62" fmla="*/ 0 w 136"/>
                <a:gd name="T6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68">
                  <a:moveTo>
                    <a:pt x="0" y="0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36" y="17"/>
                    <a:pt x="136" y="26"/>
                    <a:pt x="136" y="32"/>
                  </a:cubicBezTo>
                  <a:cubicBezTo>
                    <a:pt x="136" y="43"/>
                    <a:pt x="128" y="56"/>
                    <a:pt x="115" y="67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3" y="67"/>
                    <a:pt x="110" y="67"/>
                    <a:pt x="107" y="67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5" y="20"/>
                    <a:pt x="102" y="13"/>
                    <a:pt x="81" y="13"/>
                  </a:cubicBezTo>
                  <a:cubicBezTo>
                    <a:pt x="80" y="13"/>
                    <a:pt x="79" y="13"/>
                    <a:pt x="79" y="13"/>
                  </a:cubicBezTo>
                  <a:cubicBezTo>
                    <a:pt x="60" y="13"/>
                    <a:pt x="56" y="18"/>
                    <a:pt x="56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49" y="65"/>
                    <a:pt x="47" y="6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3" y="51"/>
                    <a:pt x="43" y="51"/>
                  </a:cubicBezTo>
                  <a:cubicBezTo>
                    <a:pt x="43" y="51"/>
                    <a:pt x="43" y="51"/>
                    <a:pt x="42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13" y="61"/>
                    <a:pt x="4" y="66"/>
                  </a:cubicBezTo>
                  <a:cubicBezTo>
                    <a:pt x="3" y="67"/>
                    <a:pt x="1" y="67"/>
                    <a:pt x="0" y="6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Rectangle 399"/>
            <p:cNvSpPr>
              <a:spLocks noChangeArrowheads="1"/>
            </p:cNvSpPr>
            <p:nvPr/>
          </p:nvSpPr>
          <p:spPr bwMode="auto">
            <a:xfrm>
              <a:off x="6170614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400"/>
            <p:cNvSpPr>
              <a:spLocks noChangeArrowheads="1"/>
            </p:cNvSpPr>
            <p:nvPr/>
          </p:nvSpPr>
          <p:spPr bwMode="auto">
            <a:xfrm>
              <a:off x="6353176" y="5586413"/>
              <a:ext cx="2540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6" name="Group 435"/>
          <p:cNvGrpSpPr/>
          <p:nvPr/>
        </p:nvGrpSpPr>
        <p:grpSpPr>
          <a:xfrm>
            <a:off x="5272136" y="224982"/>
            <a:ext cx="929150" cy="2627000"/>
            <a:chOff x="6110288" y="2697163"/>
            <a:chExt cx="615950" cy="1741488"/>
          </a:xfrm>
          <a:solidFill>
            <a:schemeClr val="tx2"/>
          </a:solidFill>
        </p:grpSpPr>
        <p:sp>
          <p:nvSpPr>
            <p:cNvPr id="437" name="Freeform 429"/>
            <p:cNvSpPr>
              <a:spLocks noEditPoints="1"/>
            </p:cNvSpPr>
            <p:nvPr/>
          </p:nvSpPr>
          <p:spPr bwMode="auto">
            <a:xfrm>
              <a:off x="6110288" y="2697163"/>
              <a:ext cx="615950" cy="414338"/>
            </a:xfrm>
            <a:custGeom>
              <a:avLst/>
              <a:gdLst>
                <a:gd name="T0" fmla="*/ 295 w 335"/>
                <a:gd name="T1" fmla="*/ 183 h 223"/>
                <a:gd name="T2" fmla="*/ 207 w 335"/>
                <a:gd name="T3" fmla="*/ 145 h 223"/>
                <a:gd name="T4" fmla="*/ 212 w 335"/>
                <a:gd name="T5" fmla="*/ 127 h 223"/>
                <a:gd name="T6" fmla="*/ 176 w 335"/>
                <a:gd name="T7" fmla="*/ 111 h 223"/>
                <a:gd name="T8" fmla="*/ 174 w 335"/>
                <a:gd name="T9" fmla="*/ 100 h 223"/>
                <a:gd name="T10" fmla="*/ 162 w 335"/>
                <a:gd name="T11" fmla="*/ 100 h 223"/>
                <a:gd name="T12" fmla="*/ 160 w 335"/>
                <a:gd name="T13" fmla="*/ 111 h 223"/>
                <a:gd name="T14" fmla="*/ 124 w 335"/>
                <a:gd name="T15" fmla="*/ 127 h 223"/>
                <a:gd name="T16" fmla="*/ 129 w 335"/>
                <a:gd name="T17" fmla="*/ 145 h 223"/>
                <a:gd name="T18" fmla="*/ 41 w 335"/>
                <a:gd name="T19" fmla="*/ 183 h 223"/>
                <a:gd name="T20" fmla="*/ 2 w 335"/>
                <a:gd name="T21" fmla="*/ 220 h 223"/>
                <a:gd name="T22" fmla="*/ 168 w 335"/>
                <a:gd name="T23" fmla="*/ 203 h 223"/>
                <a:gd name="T24" fmla="*/ 334 w 335"/>
                <a:gd name="T25" fmla="*/ 220 h 223"/>
                <a:gd name="T26" fmla="*/ 58 w 335"/>
                <a:gd name="T27" fmla="*/ 197 h 223"/>
                <a:gd name="T28" fmla="*/ 78 w 335"/>
                <a:gd name="T29" fmla="*/ 181 h 223"/>
                <a:gd name="T30" fmla="*/ 58 w 335"/>
                <a:gd name="T31" fmla="*/ 197 h 223"/>
                <a:gd name="T32" fmla="*/ 81 w 335"/>
                <a:gd name="T33" fmla="*/ 180 h 223"/>
                <a:gd name="T34" fmla="*/ 104 w 335"/>
                <a:gd name="T35" fmla="*/ 193 h 223"/>
                <a:gd name="T36" fmla="*/ 107 w 335"/>
                <a:gd name="T37" fmla="*/ 193 h 223"/>
                <a:gd name="T38" fmla="*/ 128 w 335"/>
                <a:gd name="T39" fmla="*/ 175 h 223"/>
                <a:gd name="T40" fmla="*/ 107 w 335"/>
                <a:gd name="T41" fmla="*/ 193 h 223"/>
                <a:gd name="T42" fmla="*/ 131 w 335"/>
                <a:gd name="T43" fmla="*/ 175 h 223"/>
                <a:gd name="T44" fmla="*/ 153 w 335"/>
                <a:gd name="T45" fmla="*/ 191 h 223"/>
                <a:gd name="T46" fmla="*/ 178 w 335"/>
                <a:gd name="T47" fmla="*/ 191 h 223"/>
                <a:gd name="T48" fmla="*/ 156 w 335"/>
                <a:gd name="T49" fmla="*/ 175 h 223"/>
                <a:gd name="T50" fmla="*/ 178 w 335"/>
                <a:gd name="T51" fmla="*/ 191 h 223"/>
                <a:gd name="T52" fmla="*/ 181 w 335"/>
                <a:gd name="T53" fmla="*/ 191 h 223"/>
                <a:gd name="T54" fmla="*/ 203 w 335"/>
                <a:gd name="T55" fmla="*/ 175 h 223"/>
                <a:gd name="T56" fmla="*/ 227 w 335"/>
                <a:gd name="T57" fmla="*/ 193 h 223"/>
                <a:gd name="T58" fmla="*/ 206 w 335"/>
                <a:gd name="T59" fmla="*/ 175 h 223"/>
                <a:gd name="T60" fmla="*/ 227 w 335"/>
                <a:gd name="T61" fmla="*/ 193 h 223"/>
                <a:gd name="T62" fmla="*/ 230 w 335"/>
                <a:gd name="T63" fmla="*/ 193 h 223"/>
                <a:gd name="T64" fmla="*/ 253 w 335"/>
                <a:gd name="T65" fmla="*/ 180 h 223"/>
                <a:gd name="T66" fmla="*/ 276 w 335"/>
                <a:gd name="T67" fmla="*/ 197 h 223"/>
                <a:gd name="T68" fmla="*/ 256 w 335"/>
                <a:gd name="T69" fmla="*/ 181 h 223"/>
                <a:gd name="T70" fmla="*/ 276 w 335"/>
                <a:gd name="T71" fmla="*/ 19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223">
                  <a:moveTo>
                    <a:pt x="289" y="202"/>
                  </a:moveTo>
                  <a:cubicBezTo>
                    <a:pt x="295" y="183"/>
                    <a:pt x="295" y="183"/>
                    <a:pt x="295" y="183"/>
                  </a:cubicBezTo>
                  <a:cubicBezTo>
                    <a:pt x="267" y="169"/>
                    <a:pt x="233" y="160"/>
                    <a:pt x="207" y="15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0" y="129"/>
                    <a:pt x="212" y="127"/>
                  </a:cubicBezTo>
                  <a:cubicBezTo>
                    <a:pt x="212" y="116"/>
                    <a:pt x="212" y="116"/>
                    <a:pt x="212" y="116"/>
                  </a:cubicBezTo>
                  <a:cubicBezTo>
                    <a:pt x="212" y="116"/>
                    <a:pt x="197" y="111"/>
                    <a:pt x="176" y="111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111"/>
                    <a:pt x="160" y="111"/>
                    <a:pt x="160" y="111"/>
                  </a:cubicBezTo>
                  <a:cubicBezTo>
                    <a:pt x="139" y="111"/>
                    <a:pt x="124" y="116"/>
                    <a:pt x="124" y="116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15" y="129"/>
                    <a:pt x="111" y="131"/>
                    <a:pt x="111" y="131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03" y="160"/>
                    <a:pt x="68" y="169"/>
                    <a:pt x="41" y="183"/>
                  </a:cubicBezTo>
                  <a:cubicBezTo>
                    <a:pt x="47" y="202"/>
                    <a:pt x="47" y="202"/>
                    <a:pt x="47" y="202"/>
                  </a:cubicBezTo>
                  <a:cubicBezTo>
                    <a:pt x="12" y="208"/>
                    <a:pt x="0" y="217"/>
                    <a:pt x="2" y="220"/>
                  </a:cubicBezTo>
                  <a:cubicBezTo>
                    <a:pt x="2" y="221"/>
                    <a:pt x="3" y="222"/>
                    <a:pt x="4" y="223"/>
                  </a:cubicBezTo>
                  <a:cubicBezTo>
                    <a:pt x="23" y="212"/>
                    <a:pt x="89" y="203"/>
                    <a:pt x="168" y="203"/>
                  </a:cubicBezTo>
                  <a:cubicBezTo>
                    <a:pt x="246" y="203"/>
                    <a:pt x="312" y="212"/>
                    <a:pt x="332" y="223"/>
                  </a:cubicBezTo>
                  <a:cubicBezTo>
                    <a:pt x="333" y="222"/>
                    <a:pt x="334" y="221"/>
                    <a:pt x="334" y="220"/>
                  </a:cubicBezTo>
                  <a:cubicBezTo>
                    <a:pt x="335" y="217"/>
                    <a:pt x="323" y="208"/>
                    <a:pt x="289" y="202"/>
                  </a:cubicBezTo>
                  <a:close/>
                  <a:moveTo>
                    <a:pt x="58" y="197"/>
                  </a:moveTo>
                  <a:cubicBezTo>
                    <a:pt x="58" y="193"/>
                    <a:pt x="57" y="191"/>
                    <a:pt x="57" y="187"/>
                  </a:cubicBezTo>
                  <a:cubicBezTo>
                    <a:pt x="65" y="184"/>
                    <a:pt x="70" y="183"/>
                    <a:pt x="78" y="181"/>
                  </a:cubicBezTo>
                  <a:cubicBezTo>
                    <a:pt x="79" y="187"/>
                    <a:pt x="79" y="189"/>
                    <a:pt x="79" y="195"/>
                  </a:cubicBezTo>
                  <a:cubicBezTo>
                    <a:pt x="71" y="196"/>
                    <a:pt x="67" y="196"/>
                    <a:pt x="58" y="197"/>
                  </a:cubicBezTo>
                  <a:close/>
                  <a:moveTo>
                    <a:pt x="83" y="194"/>
                  </a:moveTo>
                  <a:cubicBezTo>
                    <a:pt x="82" y="189"/>
                    <a:pt x="82" y="186"/>
                    <a:pt x="81" y="180"/>
                  </a:cubicBezTo>
                  <a:cubicBezTo>
                    <a:pt x="90" y="179"/>
                    <a:pt x="94" y="178"/>
                    <a:pt x="103" y="177"/>
                  </a:cubicBezTo>
                  <a:cubicBezTo>
                    <a:pt x="103" y="183"/>
                    <a:pt x="104" y="186"/>
                    <a:pt x="104" y="193"/>
                  </a:cubicBezTo>
                  <a:cubicBezTo>
                    <a:pt x="95" y="193"/>
                    <a:pt x="91" y="194"/>
                    <a:pt x="83" y="194"/>
                  </a:cubicBezTo>
                  <a:close/>
                  <a:moveTo>
                    <a:pt x="107" y="193"/>
                  </a:moveTo>
                  <a:cubicBezTo>
                    <a:pt x="107" y="186"/>
                    <a:pt x="107" y="183"/>
                    <a:pt x="106" y="176"/>
                  </a:cubicBezTo>
                  <a:cubicBezTo>
                    <a:pt x="115" y="176"/>
                    <a:pt x="119" y="176"/>
                    <a:pt x="128" y="175"/>
                  </a:cubicBezTo>
                  <a:cubicBezTo>
                    <a:pt x="128" y="182"/>
                    <a:pt x="128" y="185"/>
                    <a:pt x="129" y="192"/>
                  </a:cubicBezTo>
                  <a:cubicBezTo>
                    <a:pt x="120" y="192"/>
                    <a:pt x="116" y="192"/>
                    <a:pt x="107" y="193"/>
                  </a:cubicBezTo>
                  <a:close/>
                  <a:moveTo>
                    <a:pt x="132" y="191"/>
                  </a:moveTo>
                  <a:cubicBezTo>
                    <a:pt x="132" y="185"/>
                    <a:pt x="132" y="182"/>
                    <a:pt x="131" y="175"/>
                  </a:cubicBezTo>
                  <a:cubicBezTo>
                    <a:pt x="140" y="175"/>
                    <a:pt x="144" y="175"/>
                    <a:pt x="153" y="175"/>
                  </a:cubicBezTo>
                  <a:cubicBezTo>
                    <a:pt x="153" y="181"/>
                    <a:pt x="153" y="184"/>
                    <a:pt x="153" y="191"/>
                  </a:cubicBezTo>
                  <a:cubicBezTo>
                    <a:pt x="145" y="191"/>
                    <a:pt x="141" y="191"/>
                    <a:pt x="132" y="191"/>
                  </a:cubicBezTo>
                  <a:close/>
                  <a:moveTo>
                    <a:pt x="178" y="191"/>
                  </a:moveTo>
                  <a:cubicBezTo>
                    <a:pt x="169" y="191"/>
                    <a:pt x="165" y="191"/>
                    <a:pt x="157" y="191"/>
                  </a:cubicBezTo>
                  <a:cubicBezTo>
                    <a:pt x="157" y="184"/>
                    <a:pt x="157" y="181"/>
                    <a:pt x="156" y="175"/>
                  </a:cubicBezTo>
                  <a:cubicBezTo>
                    <a:pt x="165" y="174"/>
                    <a:pt x="170" y="174"/>
                    <a:pt x="178" y="175"/>
                  </a:cubicBezTo>
                  <a:cubicBezTo>
                    <a:pt x="178" y="181"/>
                    <a:pt x="178" y="184"/>
                    <a:pt x="178" y="191"/>
                  </a:cubicBezTo>
                  <a:close/>
                  <a:moveTo>
                    <a:pt x="202" y="191"/>
                  </a:moveTo>
                  <a:cubicBezTo>
                    <a:pt x="194" y="191"/>
                    <a:pt x="190" y="191"/>
                    <a:pt x="181" y="191"/>
                  </a:cubicBezTo>
                  <a:cubicBezTo>
                    <a:pt x="181" y="184"/>
                    <a:pt x="181" y="181"/>
                    <a:pt x="181" y="175"/>
                  </a:cubicBezTo>
                  <a:cubicBezTo>
                    <a:pt x="190" y="175"/>
                    <a:pt x="194" y="175"/>
                    <a:pt x="203" y="175"/>
                  </a:cubicBezTo>
                  <a:cubicBezTo>
                    <a:pt x="203" y="182"/>
                    <a:pt x="203" y="185"/>
                    <a:pt x="202" y="191"/>
                  </a:cubicBezTo>
                  <a:close/>
                  <a:moveTo>
                    <a:pt x="227" y="193"/>
                  </a:moveTo>
                  <a:cubicBezTo>
                    <a:pt x="219" y="192"/>
                    <a:pt x="214" y="192"/>
                    <a:pt x="206" y="192"/>
                  </a:cubicBezTo>
                  <a:cubicBezTo>
                    <a:pt x="206" y="185"/>
                    <a:pt x="206" y="182"/>
                    <a:pt x="206" y="175"/>
                  </a:cubicBezTo>
                  <a:cubicBezTo>
                    <a:pt x="215" y="176"/>
                    <a:pt x="219" y="176"/>
                    <a:pt x="228" y="176"/>
                  </a:cubicBezTo>
                  <a:cubicBezTo>
                    <a:pt x="228" y="183"/>
                    <a:pt x="227" y="186"/>
                    <a:pt x="227" y="193"/>
                  </a:cubicBezTo>
                  <a:close/>
                  <a:moveTo>
                    <a:pt x="252" y="194"/>
                  </a:moveTo>
                  <a:cubicBezTo>
                    <a:pt x="243" y="194"/>
                    <a:pt x="239" y="193"/>
                    <a:pt x="230" y="193"/>
                  </a:cubicBezTo>
                  <a:cubicBezTo>
                    <a:pt x="231" y="186"/>
                    <a:pt x="231" y="183"/>
                    <a:pt x="231" y="177"/>
                  </a:cubicBezTo>
                  <a:cubicBezTo>
                    <a:pt x="240" y="178"/>
                    <a:pt x="244" y="179"/>
                    <a:pt x="253" y="180"/>
                  </a:cubicBezTo>
                  <a:cubicBezTo>
                    <a:pt x="252" y="186"/>
                    <a:pt x="252" y="189"/>
                    <a:pt x="252" y="194"/>
                  </a:cubicBezTo>
                  <a:close/>
                  <a:moveTo>
                    <a:pt x="276" y="197"/>
                  </a:moveTo>
                  <a:cubicBezTo>
                    <a:pt x="268" y="196"/>
                    <a:pt x="264" y="196"/>
                    <a:pt x="255" y="195"/>
                  </a:cubicBezTo>
                  <a:cubicBezTo>
                    <a:pt x="256" y="189"/>
                    <a:pt x="256" y="187"/>
                    <a:pt x="256" y="181"/>
                  </a:cubicBezTo>
                  <a:cubicBezTo>
                    <a:pt x="265" y="183"/>
                    <a:pt x="269" y="184"/>
                    <a:pt x="277" y="187"/>
                  </a:cubicBezTo>
                  <a:cubicBezTo>
                    <a:pt x="277" y="191"/>
                    <a:pt x="277" y="193"/>
                    <a:pt x="276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430"/>
            <p:cNvSpPr>
              <a:spLocks/>
            </p:cNvSpPr>
            <p:nvPr/>
          </p:nvSpPr>
          <p:spPr bwMode="auto">
            <a:xfrm>
              <a:off x="6197601" y="3154363"/>
              <a:ext cx="439738" cy="26988"/>
            </a:xfrm>
            <a:custGeom>
              <a:avLst/>
              <a:gdLst>
                <a:gd name="T0" fmla="*/ 239 w 239"/>
                <a:gd name="T1" fmla="*/ 0 h 14"/>
                <a:gd name="T2" fmla="*/ 0 w 239"/>
                <a:gd name="T3" fmla="*/ 0 h 14"/>
                <a:gd name="T4" fmla="*/ 4 w 239"/>
                <a:gd name="T5" fmla="*/ 14 h 14"/>
                <a:gd name="T6" fmla="*/ 235 w 239"/>
                <a:gd name="T7" fmla="*/ 14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5" y="8"/>
                    <a:pt x="4" y="14"/>
                  </a:cubicBezTo>
                  <a:cubicBezTo>
                    <a:pt x="235" y="14"/>
                    <a:pt x="235" y="14"/>
                    <a:pt x="235" y="14"/>
                  </a:cubicBezTo>
                  <a:cubicBezTo>
                    <a:pt x="235" y="8"/>
                    <a:pt x="237" y="3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431"/>
            <p:cNvSpPr>
              <a:spLocks/>
            </p:cNvSpPr>
            <p:nvPr/>
          </p:nvSpPr>
          <p:spPr bwMode="auto">
            <a:xfrm>
              <a:off x="6472238" y="3190875"/>
              <a:ext cx="82550" cy="41275"/>
            </a:xfrm>
            <a:custGeom>
              <a:avLst/>
              <a:gdLst>
                <a:gd name="T0" fmla="*/ 45 w 45"/>
                <a:gd name="T1" fmla="*/ 0 h 23"/>
                <a:gd name="T2" fmla="*/ 29 w 45"/>
                <a:gd name="T3" fmla="*/ 0 h 23"/>
                <a:gd name="T4" fmla="*/ 0 w 45"/>
                <a:gd name="T5" fmla="*/ 23 h 23"/>
                <a:gd name="T6" fmla="*/ 11 w 45"/>
                <a:gd name="T7" fmla="*/ 23 h 23"/>
                <a:gd name="T8" fmla="*/ 45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45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8" y="5"/>
                    <a:pt x="23" y="16"/>
                    <a:pt x="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9" y="14"/>
                    <a:pt x="40" y="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432"/>
            <p:cNvSpPr>
              <a:spLocks/>
            </p:cNvSpPr>
            <p:nvPr/>
          </p:nvSpPr>
          <p:spPr bwMode="auto">
            <a:xfrm>
              <a:off x="6356351" y="3190875"/>
              <a:ext cx="55563" cy="44450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0 w 30"/>
                <a:gd name="T5" fmla="*/ 0 h 24"/>
                <a:gd name="T6" fmla="*/ 0 w 30"/>
                <a:gd name="T7" fmla="*/ 0 h 24"/>
                <a:gd name="T8" fmla="*/ 3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30" y="24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8" y="3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6"/>
                    <a:pt x="12" y="16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433"/>
            <p:cNvSpPr>
              <a:spLocks/>
            </p:cNvSpPr>
            <p:nvPr/>
          </p:nvSpPr>
          <p:spPr bwMode="auto">
            <a:xfrm>
              <a:off x="6426201" y="3190875"/>
              <a:ext cx="55563" cy="44450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30 w 30"/>
                <a:gd name="T5" fmla="*/ 0 h 24"/>
                <a:gd name="T6" fmla="*/ 10 w 30"/>
                <a:gd name="T7" fmla="*/ 0 h 24"/>
                <a:gd name="T8" fmla="*/ 0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8" y="16"/>
                    <a:pt x="26" y="6"/>
                    <a:pt x="3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22" y="3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434"/>
            <p:cNvSpPr>
              <a:spLocks/>
            </p:cNvSpPr>
            <p:nvPr/>
          </p:nvSpPr>
          <p:spPr bwMode="auto">
            <a:xfrm>
              <a:off x="6318251" y="3190875"/>
              <a:ext cx="93663" cy="44450"/>
            </a:xfrm>
            <a:custGeom>
              <a:avLst/>
              <a:gdLst>
                <a:gd name="T0" fmla="*/ 0 w 51"/>
                <a:gd name="T1" fmla="*/ 0 h 24"/>
                <a:gd name="T2" fmla="*/ 36 w 51"/>
                <a:gd name="T3" fmla="*/ 24 h 24"/>
                <a:gd name="T4" fmla="*/ 51 w 51"/>
                <a:gd name="T5" fmla="*/ 24 h 24"/>
                <a:gd name="T6" fmla="*/ 17 w 51"/>
                <a:gd name="T7" fmla="*/ 0 h 24"/>
                <a:gd name="T8" fmla="*/ 0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0" y="0"/>
                  </a:moveTo>
                  <a:cubicBezTo>
                    <a:pt x="5" y="5"/>
                    <a:pt x="17" y="15"/>
                    <a:pt x="36" y="24"/>
                  </a:cubicBezTo>
                  <a:cubicBezTo>
                    <a:pt x="41" y="24"/>
                    <a:pt x="46" y="24"/>
                    <a:pt x="51" y="24"/>
                  </a:cubicBezTo>
                  <a:cubicBezTo>
                    <a:pt x="20" y="19"/>
                    <a:pt x="16" y="7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435"/>
            <p:cNvSpPr>
              <a:spLocks/>
            </p:cNvSpPr>
            <p:nvPr/>
          </p:nvSpPr>
          <p:spPr bwMode="auto">
            <a:xfrm>
              <a:off x="6391276" y="3190875"/>
              <a:ext cx="55563" cy="44450"/>
            </a:xfrm>
            <a:custGeom>
              <a:avLst/>
              <a:gdLst>
                <a:gd name="T0" fmla="*/ 18 w 30"/>
                <a:gd name="T1" fmla="*/ 11 h 24"/>
                <a:gd name="T2" fmla="*/ 15 w 30"/>
                <a:gd name="T3" fmla="*/ 24 h 24"/>
                <a:gd name="T4" fmla="*/ 13 w 30"/>
                <a:gd name="T5" fmla="*/ 11 h 24"/>
                <a:gd name="T6" fmla="*/ 15 w 30"/>
                <a:gd name="T7" fmla="*/ 0 h 24"/>
                <a:gd name="T8" fmla="*/ 1 w 30"/>
                <a:gd name="T9" fmla="*/ 0 h 24"/>
                <a:gd name="T10" fmla="*/ 11 w 30"/>
                <a:gd name="T11" fmla="*/ 24 h 24"/>
                <a:gd name="T12" fmla="*/ 15 w 30"/>
                <a:gd name="T13" fmla="*/ 24 h 24"/>
                <a:gd name="T14" fmla="*/ 15 w 30"/>
                <a:gd name="T15" fmla="*/ 24 h 24"/>
                <a:gd name="T16" fmla="*/ 19 w 30"/>
                <a:gd name="T17" fmla="*/ 24 h 24"/>
                <a:gd name="T18" fmla="*/ 29 w 30"/>
                <a:gd name="T19" fmla="*/ 0 h 24"/>
                <a:gd name="T20" fmla="*/ 16 w 30"/>
                <a:gd name="T21" fmla="*/ 0 h 24"/>
                <a:gd name="T22" fmla="*/ 18 w 30"/>
                <a:gd name="T23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4">
                  <a:moveTo>
                    <a:pt x="18" y="11"/>
                  </a:moveTo>
                  <a:cubicBezTo>
                    <a:pt x="18" y="18"/>
                    <a:pt x="15" y="24"/>
                    <a:pt x="15" y="24"/>
                  </a:cubicBezTo>
                  <a:cubicBezTo>
                    <a:pt x="15" y="24"/>
                    <a:pt x="13" y="18"/>
                    <a:pt x="13" y="11"/>
                  </a:cubicBezTo>
                  <a:cubicBezTo>
                    <a:pt x="13" y="7"/>
                    <a:pt x="14" y="3"/>
                    <a:pt x="1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9"/>
                    <a:pt x="11" y="24"/>
                  </a:cubicBezTo>
                  <a:cubicBezTo>
                    <a:pt x="12" y="24"/>
                    <a:pt x="13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8" y="24"/>
                    <a:pt x="19" y="24"/>
                  </a:cubicBezTo>
                  <a:cubicBezTo>
                    <a:pt x="30" y="9"/>
                    <a:pt x="29" y="0"/>
                    <a:pt x="2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3"/>
                    <a:pt x="18" y="7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436"/>
            <p:cNvSpPr>
              <a:spLocks/>
            </p:cNvSpPr>
            <p:nvPr/>
          </p:nvSpPr>
          <p:spPr bwMode="auto">
            <a:xfrm>
              <a:off x="6426201" y="3190875"/>
              <a:ext cx="93663" cy="44450"/>
            </a:xfrm>
            <a:custGeom>
              <a:avLst/>
              <a:gdLst>
                <a:gd name="T0" fmla="*/ 51 w 51"/>
                <a:gd name="T1" fmla="*/ 0 h 24"/>
                <a:gd name="T2" fmla="*/ 34 w 51"/>
                <a:gd name="T3" fmla="*/ 0 h 24"/>
                <a:gd name="T4" fmla="*/ 0 w 51"/>
                <a:gd name="T5" fmla="*/ 24 h 24"/>
                <a:gd name="T6" fmla="*/ 15 w 51"/>
                <a:gd name="T7" fmla="*/ 24 h 24"/>
                <a:gd name="T8" fmla="*/ 51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5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7"/>
                    <a:pt x="31" y="19"/>
                    <a:pt x="0" y="24"/>
                  </a:cubicBezTo>
                  <a:cubicBezTo>
                    <a:pt x="5" y="24"/>
                    <a:pt x="10" y="24"/>
                    <a:pt x="15" y="24"/>
                  </a:cubicBezTo>
                  <a:cubicBezTo>
                    <a:pt x="34" y="15"/>
                    <a:pt x="46" y="5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437"/>
            <p:cNvSpPr>
              <a:spLocks/>
            </p:cNvSpPr>
            <p:nvPr/>
          </p:nvSpPr>
          <p:spPr bwMode="auto">
            <a:xfrm>
              <a:off x="6554788" y="3190875"/>
              <a:ext cx="90488" cy="38100"/>
            </a:xfrm>
            <a:custGeom>
              <a:avLst/>
              <a:gdLst>
                <a:gd name="T0" fmla="*/ 41 w 49"/>
                <a:gd name="T1" fmla="*/ 0 h 21"/>
                <a:gd name="T2" fmla="*/ 27 w 49"/>
                <a:gd name="T3" fmla="*/ 0 h 21"/>
                <a:gd name="T4" fmla="*/ 0 w 49"/>
                <a:gd name="T5" fmla="*/ 21 h 21"/>
                <a:gd name="T6" fmla="*/ 7 w 49"/>
                <a:gd name="T7" fmla="*/ 20 h 21"/>
                <a:gd name="T8" fmla="*/ 49 w 49"/>
                <a:gd name="T9" fmla="*/ 2 h 21"/>
                <a:gd name="T10" fmla="*/ 41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41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5" y="5"/>
                    <a:pt x="18" y="14"/>
                    <a:pt x="0" y="21"/>
                  </a:cubicBezTo>
                  <a:cubicBezTo>
                    <a:pt x="3" y="21"/>
                    <a:pt x="5" y="20"/>
                    <a:pt x="7" y="20"/>
                  </a:cubicBezTo>
                  <a:cubicBezTo>
                    <a:pt x="23" y="13"/>
                    <a:pt x="39" y="6"/>
                    <a:pt x="49" y="2"/>
                  </a:cubicBezTo>
                  <a:cubicBezTo>
                    <a:pt x="47" y="1"/>
                    <a:pt x="44" y="1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438"/>
            <p:cNvSpPr>
              <a:spLocks/>
            </p:cNvSpPr>
            <p:nvPr/>
          </p:nvSpPr>
          <p:spPr bwMode="auto">
            <a:xfrm>
              <a:off x="6192838" y="3190875"/>
              <a:ext cx="90488" cy="38100"/>
            </a:xfrm>
            <a:custGeom>
              <a:avLst/>
              <a:gdLst>
                <a:gd name="T0" fmla="*/ 22 w 49"/>
                <a:gd name="T1" fmla="*/ 0 h 21"/>
                <a:gd name="T2" fmla="*/ 7 w 49"/>
                <a:gd name="T3" fmla="*/ 0 h 21"/>
                <a:gd name="T4" fmla="*/ 0 w 49"/>
                <a:gd name="T5" fmla="*/ 2 h 21"/>
                <a:gd name="T6" fmla="*/ 42 w 49"/>
                <a:gd name="T7" fmla="*/ 20 h 21"/>
                <a:gd name="T8" fmla="*/ 49 w 49"/>
                <a:gd name="T9" fmla="*/ 21 h 21"/>
                <a:gd name="T10" fmla="*/ 22 w 4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9" y="6"/>
                    <a:pt x="26" y="13"/>
                    <a:pt x="42" y="20"/>
                  </a:cubicBezTo>
                  <a:cubicBezTo>
                    <a:pt x="44" y="20"/>
                    <a:pt x="47" y="21"/>
                    <a:pt x="49" y="21"/>
                  </a:cubicBezTo>
                  <a:cubicBezTo>
                    <a:pt x="31" y="14"/>
                    <a:pt x="24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439"/>
            <p:cNvSpPr>
              <a:spLocks/>
            </p:cNvSpPr>
            <p:nvPr/>
          </p:nvSpPr>
          <p:spPr bwMode="auto">
            <a:xfrm>
              <a:off x="6602413" y="3194050"/>
              <a:ext cx="79375" cy="30163"/>
            </a:xfrm>
            <a:custGeom>
              <a:avLst/>
              <a:gdLst>
                <a:gd name="T0" fmla="*/ 27 w 43"/>
                <a:gd name="T1" fmla="*/ 0 h 16"/>
                <a:gd name="T2" fmla="*/ 0 w 43"/>
                <a:gd name="T3" fmla="*/ 16 h 16"/>
                <a:gd name="T4" fmla="*/ 41 w 43"/>
                <a:gd name="T5" fmla="*/ 6 h 16"/>
                <a:gd name="T6" fmla="*/ 27 w 43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7" y="0"/>
                  </a:moveTo>
                  <a:cubicBezTo>
                    <a:pt x="22" y="5"/>
                    <a:pt x="13" y="10"/>
                    <a:pt x="0" y="16"/>
                  </a:cubicBezTo>
                  <a:cubicBezTo>
                    <a:pt x="21" y="13"/>
                    <a:pt x="34" y="9"/>
                    <a:pt x="41" y="6"/>
                  </a:cubicBezTo>
                  <a:cubicBezTo>
                    <a:pt x="43" y="5"/>
                    <a:pt x="38" y="3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440"/>
            <p:cNvSpPr>
              <a:spLocks/>
            </p:cNvSpPr>
            <p:nvPr/>
          </p:nvSpPr>
          <p:spPr bwMode="auto">
            <a:xfrm>
              <a:off x="6156326" y="3194050"/>
              <a:ext cx="79375" cy="30163"/>
            </a:xfrm>
            <a:custGeom>
              <a:avLst/>
              <a:gdLst>
                <a:gd name="T0" fmla="*/ 2 w 43"/>
                <a:gd name="T1" fmla="*/ 6 h 16"/>
                <a:gd name="T2" fmla="*/ 43 w 43"/>
                <a:gd name="T3" fmla="*/ 16 h 16"/>
                <a:gd name="T4" fmla="*/ 16 w 43"/>
                <a:gd name="T5" fmla="*/ 0 h 16"/>
                <a:gd name="T6" fmla="*/ 2 w 43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">
                  <a:moveTo>
                    <a:pt x="2" y="6"/>
                  </a:moveTo>
                  <a:cubicBezTo>
                    <a:pt x="8" y="9"/>
                    <a:pt x="22" y="13"/>
                    <a:pt x="43" y="16"/>
                  </a:cubicBezTo>
                  <a:cubicBezTo>
                    <a:pt x="30" y="11"/>
                    <a:pt x="21" y="4"/>
                    <a:pt x="16" y="0"/>
                  </a:cubicBezTo>
                  <a:cubicBezTo>
                    <a:pt x="5" y="3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441"/>
            <p:cNvSpPr>
              <a:spLocks/>
            </p:cNvSpPr>
            <p:nvPr/>
          </p:nvSpPr>
          <p:spPr bwMode="auto">
            <a:xfrm>
              <a:off x="6237288" y="3190875"/>
              <a:ext cx="90488" cy="41275"/>
            </a:xfrm>
            <a:custGeom>
              <a:avLst/>
              <a:gdLst>
                <a:gd name="T0" fmla="*/ 49 w 49"/>
                <a:gd name="T1" fmla="*/ 23 h 23"/>
                <a:gd name="T2" fmla="*/ 22 w 49"/>
                <a:gd name="T3" fmla="*/ 0 h 23"/>
                <a:gd name="T4" fmla="*/ 0 w 49"/>
                <a:gd name="T5" fmla="*/ 0 h 23"/>
                <a:gd name="T6" fmla="*/ 38 w 49"/>
                <a:gd name="T7" fmla="*/ 22 h 23"/>
                <a:gd name="T8" fmla="*/ 49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23"/>
                  </a:moveTo>
                  <a:cubicBezTo>
                    <a:pt x="28" y="16"/>
                    <a:pt x="23" y="5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5"/>
                    <a:pt x="21" y="14"/>
                    <a:pt x="38" y="22"/>
                  </a:cubicBezTo>
                  <a:cubicBezTo>
                    <a:pt x="42" y="22"/>
                    <a:pt x="45" y="22"/>
                    <a:pt x="4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442"/>
            <p:cNvSpPr>
              <a:spLocks/>
            </p:cNvSpPr>
            <p:nvPr/>
          </p:nvSpPr>
          <p:spPr bwMode="auto">
            <a:xfrm>
              <a:off x="6283326" y="3190875"/>
              <a:ext cx="82550" cy="41275"/>
            </a:xfrm>
            <a:custGeom>
              <a:avLst/>
              <a:gdLst>
                <a:gd name="T0" fmla="*/ 16 w 45"/>
                <a:gd name="T1" fmla="*/ 0 h 23"/>
                <a:gd name="T2" fmla="*/ 0 w 45"/>
                <a:gd name="T3" fmla="*/ 0 h 23"/>
                <a:gd name="T4" fmla="*/ 34 w 45"/>
                <a:gd name="T5" fmla="*/ 23 h 23"/>
                <a:gd name="T6" fmla="*/ 45 w 45"/>
                <a:gd name="T7" fmla="*/ 23 h 23"/>
                <a:gd name="T8" fmla="*/ 16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6" y="14"/>
                    <a:pt x="3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22" y="16"/>
                    <a:pt x="17" y="5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43"/>
            <p:cNvSpPr>
              <a:spLocks/>
            </p:cNvSpPr>
            <p:nvPr/>
          </p:nvSpPr>
          <p:spPr bwMode="auto">
            <a:xfrm>
              <a:off x="6510338" y="3190875"/>
              <a:ext cx="90488" cy="41275"/>
            </a:xfrm>
            <a:custGeom>
              <a:avLst/>
              <a:gdLst>
                <a:gd name="T0" fmla="*/ 0 w 49"/>
                <a:gd name="T1" fmla="*/ 23 h 23"/>
                <a:gd name="T2" fmla="*/ 11 w 49"/>
                <a:gd name="T3" fmla="*/ 22 h 23"/>
                <a:gd name="T4" fmla="*/ 49 w 49"/>
                <a:gd name="T5" fmla="*/ 0 h 23"/>
                <a:gd name="T6" fmla="*/ 27 w 49"/>
                <a:gd name="T7" fmla="*/ 0 h 23"/>
                <a:gd name="T8" fmla="*/ 0 w 4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23"/>
                  </a:moveTo>
                  <a:cubicBezTo>
                    <a:pt x="4" y="22"/>
                    <a:pt x="7" y="22"/>
                    <a:pt x="11" y="22"/>
                  </a:cubicBezTo>
                  <a:cubicBezTo>
                    <a:pt x="28" y="13"/>
                    <a:pt x="42" y="5"/>
                    <a:pt x="4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5"/>
                    <a:pt x="21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44"/>
            <p:cNvSpPr>
              <a:spLocks/>
            </p:cNvSpPr>
            <p:nvPr/>
          </p:nvSpPr>
          <p:spPr bwMode="auto">
            <a:xfrm>
              <a:off x="6345238" y="3232150"/>
              <a:ext cx="23813" cy="3175"/>
            </a:xfrm>
            <a:custGeom>
              <a:avLst/>
              <a:gdLst>
                <a:gd name="T0" fmla="*/ 13 w 13"/>
                <a:gd name="T1" fmla="*/ 1 h 1"/>
                <a:gd name="T2" fmla="*/ 11 w 13"/>
                <a:gd name="T3" fmla="*/ 0 h 1"/>
                <a:gd name="T4" fmla="*/ 0 w 13"/>
                <a:gd name="T5" fmla="*/ 0 h 1"/>
                <a:gd name="T6" fmla="*/ 0 w 13"/>
                <a:gd name="T7" fmla="*/ 0 h 1"/>
                <a:gd name="T8" fmla="*/ 13 w 1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45"/>
            <p:cNvSpPr>
              <a:spLocks/>
            </p:cNvSpPr>
            <p:nvPr/>
          </p:nvSpPr>
          <p:spPr bwMode="auto">
            <a:xfrm>
              <a:off x="6469063" y="32321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2 w 13"/>
                <a:gd name="T5" fmla="*/ 0 h 1"/>
                <a:gd name="T6" fmla="*/ 0 w 13"/>
                <a:gd name="T7" fmla="*/ 1 h 1"/>
                <a:gd name="T8" fmla="*/ 13 w 1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5" y="0"/>
                    <a:pt x="9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46"/>
            <p:cNvSpPr>
              <a:spLocks/>
            </p:cNvSpPr>
            <p:nvPr/>
          </p:nvSpPr>
          <p:spPr bwMode="auto">
            <a:xfrm>
              <a:off x="6284913" y="3240088"/>
              <a:ext cx="268288" cy="1198563"/>
            </a:xfrm>
            <a:custGeom>
              <a:avLst/>
              <a:gdLst>
                <a:gd name="T0" fmla="*/ 146 w 146"/>
                <a:gd name="T1" fmla="*/ 0 h 644"/>
                <a:gd name="T2" fmla="*/ 136 w 146"/>
                <a:gd name="T3" fmla="*/ 0 h 644"/>
                <a:gd name="T4" fmla="*/ 103 w 146"/>
                <a:gd name="T5" fmla="*/ 180 h 644"/>
                <a:gd name="T6" fmla="*/ 104 w 146"/>
                <a:gd name="T7" fmla="*/ 175 h 644"/>
                <a:gd name="T8" fmla="*/ 103 w 146"/>
                <a:gd name="T9" fmla="*/ 175 h 644"/>
                <a:gd name="T10" fmla="*/ 128 w 146"/>
                <a:gd name="T11" fmla="*/ 0 h 644"/>
                <a:gd name="T12" fmla="*/ 120 w 146"/>
                <a:gd name="T13" fmla="*/ 0 h 644"/>
                <a:gd name="T14" fmla="*/ 104 w 146"/>
                <a:gd name="T15" fmla="*/ 123 h 644"/>
                <a:gd name="T16" fmla="*/ 97 w 146"/>
                <a:gd name="T17" fmla="*/ 146 h 644"/>
                <a:gd name="T18" fmla="*/ 97 w 146"/>
                <a:gd name="T19" fmla="*/ 142 h 644"/>
                <a:gd name="T20" fmla="*/ 97 w 146"/>
                <a:gd name="T21" fmla="*/ 0 h 644"/>
                <a:gd name="T22" fmla="*/ 51 w 146"/>
                <a:gd name="T23" fmla="*/ 0 h 644"/>
                <a:gd name="T24" fmla="*/ 51 w 146"/>
                <a:gd name="T25" fmla="*/ 26 h 644"/>
                <a:gd name="T26" fmla="*/ 52 w 146"/>
                <a:gd name="T27" fmla="*/ 67 h 644"/>
                <a:gd name="T28" fmla="*/ 52 w 146"/>
                <a:gd name="T29" fmla="*/ 84 h 644"/>
                <a:gd name="T30" fmla="*/ 47 w 146"/>
                <a:gd name="T31" fmla="*/ 202 h 644"/>
                <a:gd name="T32" fmla="*/ 25 w 146"/>
                <a:gd name="T33" fmla="*/ 0 h 644"/>
                <a:gd name="T34" fmla="*/ 14 w 146"/>
                <a:gd name="T35" fmla="*/ 0 h 644"/>
                <a:gd name="T36" fmla="*/ 31 w 146"/>
                <a:gd name="T37" fmla="*/ 150 h 644"/>
                <a:gd name="T38" fmla="*/ 29 w 146"/>
                <a:gd name="T39" fmla="*/ 135 h 644"/>
                <a:gd name="T40" fmla="*/ 31 w 146"/>
                <a:gd name="T41" fmla="*/ 154 h 644"/>
                <a:gd name="T42" fmla="*/ 8 w 146"/>
                <a:gd name="T43" fmla="*/ 0 h 644"/>
                <a:gd name="T44" fmla="*/ 0 w 146"/>
                <a:gd name="T45" fmla="*/ 0 h 644"/>
                <a:gd name="T46" fmla="*/ 36 w 146"/>
                <a:gd name="T47" fmla="*/ 302 h 644"/>
                <a:gd name="T48" fmla="*/ 11 w 146"/>
                <a:gd name="T49" fmla="*/ 578 h 644"/>
                <a:gd name="T50" fmla="*/ 2 w 146"/>
                <a:gd name="T51" fmla="*/ 644 h 644"/>
                <a:gd name="T52" fmla="*/ 22 w 146"/>
                <a:gd name="T53" fmla="*/ 644 h 644"/>
                <a:gd name="T54" fmla="*/ 44 w 146"/>
                <a:gd name="T55" fmla="*/ 451 h 644"/>
                <a:gd name="T56" fmla="*/ 60 w 146"/>
                <a:gd name="T57" fmla="*/ 388 h 644"/>
                <a:gd name="T58" fmla="*/ 63 w 146"/>
                <a:gd name="T59" fmla="*/ 644 h 644"/>
                <a:gd name="T60" fmla="*/ 77 w 146"/>
                <a:gd name="T61" fmla="*/ 644 h 644"/>
                <a:gd name="T62" fmla="*/ 84 w 146"/>
                <a:gd name="T63" fmla="*/ 456 h 644"/>
                <a:gd name="T64" fmla="*/ 98 w 146"/>
                <a:gd name="T65" fmla="*/ 644 h 644"/>
                <a:gd name="T66" fmla="*/ 111 w 146"/>
                <a:gd name="T67" fmla="*/ 644 h 644"/>
                <a:gd name="T68" fmla="*/ 101 w 146"/>
                <a:gd name="T69" fmla="*/ 466 h 644"/>
                <a:gd name="T70" fmla="*/ 117 w 146"/>
                <a:gd name="T71" fmla="*/ 644 h 644"/>
                <a:gd name="T72" fmla="*/ 129 w 146"/>
                <a:gd name="T73" fmla="*/ 644 h 644"/>
                <a:gd name="T74" fmla="*/ 109 w 146"/>
                <a:gd name="T75" fmla="*/ 410 h 644"/>
                <a:gd name="T76" fmla="*/ 114 w 146"/>
                <a:gd name="T77" fmla="*/ 220 h 644"/>
                <a:gd name="T78" fmla="*/ 146 w 146"/>
                <a:gd name="T79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644">
                  <a:moveTo>
                    <a:pt x="146" y="0"/>
                  </a:moveTo>
                  <a:cubicBezTo>
                    <a:pt x="136" y="0"/>
                    <a:pt x="136" y="0"/>
                    <a:pt x="136" y="0"/>
                  </a:cubicBezTo>
                  <a:cubicBezTo>
                    <a:pt x="129" y="44"/>
                    <a:pt x="107" y="182"/>
                    <a:pt x="103" y="180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6" y="32"/>
                    <a:pt x="105" y="109"/>
                    <a:pt x="104" y="123"/>
                  </a:cubicBezTo>
                  <a:cubicBezTo>
                    <a:pt x="103" y="141"/>
                    <a:pt x="97" y="168"/>
                    <a:pt x="97" y="146"/>
                  </a:cubicBezTo>
                  <a:cubicBezTo>
                    <a:pt x="97" y="145"/>
                    <a:pt x="97" y="144"/>
                    <a:pt x="97" y="142"/>
                  </a:cubicBezTo>
                  <a:cubicBezTo>
                    <a:pt x="97" y="125"/>
                    <a:pt x="97" y="38"/>
                    <a:pt x="9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7"/>
                    <a:pt x="51" y="15"/>
                    <a:pt x="51" y="26"/>
                  </a:cubicBezTo>
                  <a:cubicBezTo>
                    <a:pt x="51" y="38"/>
                    <a:pt x="51" y="52"/>
                    <a:pt x="52" y="67"/>
                  </a:cubicBezTo>
                  <a:cubicBezTo>
                    <a:pt x="52" y="72"/>
                    <a:pt x="52" y="78"/>
                    <a:pt x="52" y="84"/>
                  </a:cubicBezTo>
                  <a:cubicBezTo>
                    <a:pt x="52" y="133"/>
                    <a:pt x="47" y="202"/>
                    <a:pt x="47" y="20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33"/>
                    <a:pt x="34" y="216"/>
                    <a:pt x="36" y="302"/>
                  </a:cubicBezTo>
                  <a:cubicBezTo>
                    <a:pt x="37" y="396"/>
                    <a:pt x="32" y="427"/>
                    <a:pt x="11" y="578"/>
                  </a:cubicBezTo>
                  <a:cubicBezTo>
                    <a:pt x="8" y="601"/>
                    <a:pt x="5" y="623"/>
                    <a:pt x="2" y="644"/>
                  </a:cubicBezTo>
                  <a:cubicBezTo>
                    <a:pt x="22" y="644"/>
                    <a:pt x="22" y="644"/>
                    <a:pt x="22" y="644"/>
                  </a:cubicBezTo>
                  <a:cubicBezTo>
                    <a:pt x="31" y="563"/>
                    <a:pt x="41" y="476"/>
                    <a:pt x="44" y="451"/>
                  </a:cubicBezTo>
                  <a:cubicBezTo>
                    <a:pt x="50" y="409"/>
                    <a:pt x="60" y="370"/>
                    <a:pt x="60" y="388"/>
                  </a:cubicBezTo>
                  <a:cubicBezTo>
                    <a:pt x="60" y="397"/>
                    <a:pt x="62" y="523"/>
                    <a:pt x="63" y="644"/>
                  </a:cubicBezTo>
                  <a:cubicBezTo>
                    <a:pt x="77" y="644"/>
                    <a:pt x="77" y="644"/>
                    <a:pt x="77" y="644"/>
                  </a:cubicBezTo>
                  <a:cubicBezTo>
                    <a:pt x="77" y="545"/>
                    <a:pt x="78" y="453"/>
                    <a:pt x="84" y="456"/>
                  </a:cubicBezTo>
                  <a:cubicBezTo>
                    <a:pt x="90" y="458"/>
                    <a:pt x="94" y="548"/>
                    <a:pt x="98" y="644"/>
                  </a:cubicBezTo>
                  <a:cubicBezTo>
                    <a:pt x="111" y="644"/>
                    <a:pt x="111" y="644"/>
                    <a:pt x="111" y="644"/>
                  </a:cubicBezTo>
                  <a:cubicBezTo>
                    <a:pt x="101" y="466"/>
                    <a:pt x="101" y="466"/>
                    <a:pt x="101" y="466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29" y="644"/>
                    <a:pt x="129" y="644"/>
                    <a:pt x="129" y="644"/>
                  </a:cubicBezTo>
                  <a:cubicBezTo>
                    <a:pt x="120" y="537"/>
                    <a:pt x="110" y="431"/>
                    <a:pt x="109" y="410"/>
                  </a:cubicBezTo>
                  <a:cubicBezTo>
                    <a:pt x="106" y="366"/>
                    <a:pt x="111" y="258"/>
                    <a:pt x="114" y="220"/>
                  </a:cubicBezTo>
                  <a:cubicBezTo>
                    <a:pt x="116" y="185"/>
                    <a:pt x="131" y="93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7"/>
            <p:cNvSpPr>
              <a:spLocks/>
            </p:cNvSpPr>
            <p:nvPr/>
          </p:nvSpPr>
          <p:spPr bwMode="auto">
            <a:xfrm>
              <a:off x="6378576" y="3289300"/>
              <a:ext cx="1588" cy="107950"/>
            </a:xfrm>
            <a:custGeom>
              <a:avLst/>
              <a:gdLst>
                <a:gd name="T0" fmla="*/ 1 w 1"/>
                <a:gd name="T1" fmla="*/ 41 h 58"/>
                <a:gd name="T2" fmla="*/ 0 w 1"/>
                <a:gd name="T3" fmla="*/ 0 h 58"/>
                <a:gd name="T4" fmla="*/ 1 w 1"/>
                <a:gd name="T5" fmla="*/ 45 h 58"/>
                <a:gd name="T6" fmla="*/ 1 w 1"/>
                <a:gd name="T7" fmla="*/ 58 h 58"/>
                <a:gd name="T8" fmla="*/ 1 w 1"/>
                <a:gd name="T9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8">
                  <a:moveTo>
                    <a:pt x="1" y="41"/>
                  </a:moveTo>
                  <a:cubicBezTo>
                    <a:pt x="0" y="26"/>
                    <a:pt x="0" y="12"/>
                    <a:pt x="0" y="0"/>
                  </a:cubicBezTo>
                  <a:cubicBezTo>
                    <a:pt x="0" y="13"/>
                    <a:pt x="0" y="28"/>
                    <a:pt x="1" y="45"/>
                  </a:cubicBezTo>
                  <a:cubicBezTo>
                    <a:pt x="1" y="49"/>
                    <a:pt x="1" y="54"/>
                    <a:pt x="1" y="58"/>
                  </a:cubicBezTo>
                  <a:cubicBezTo>
                    <a:pt x="1" y="52"/>
                    <a:pt x="1" y="46"/>
                    <a:pt x="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48"/>
            <p:cNvSpPr>
              <a:spLocks/>
            </p:cNvSpPr>
            <p:nvPr/>
          </p:nvSpPr>
          <p:spPr bwMode="auto">
            <a:xfrm>
              <a:off x="6308726" y="3240088"/>
              <a:ext cx="33338" cy="279400"/>
            </a:xfrm>
            <a:custGeom>
              <a:avLst/>
              <a:gdLst>
                <a:gd name="T0" fmla="*/ 1 w 21"/>
                <a:gd name="T1" fmla="*/ 0 h 176"/>
                <a:gd name="T2" fmla="*/ 0 w 21"/>
                <a:gd name="T3" fmla="*/ 0 h 176"/>
                <a:gd name="T4" fmla="*/ 18 w 21"/>
                <a:gd name="T5" fmla="*/ 158 h 176"/>
                <a:gd name="T6" fmla="*/ 21 w 21"/>
                <a:gd name="T7" fmla="*/ 176 h 176"/>
                <a:gd name="T8" fmla="*/ 1 w 21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6">
                  <a:moveTo>
                    <a:pt x="1" y="0"/>
                  </a:moveTo>
                  <a:lnTo>
                    <a:pt x="0" y="0"/>
                  </a:lnTo>
                  <a:lnTo>
                    <a:pt x="18" y="158"/>
                  </a:lnTo>
                  <a:lnTo>
                    <a:pt x="21" y="176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49"/>
            <p:cNvSpPr>
              <a:spLocks/>
            </p:cNvSpPr>
            <p:nvPr/>
          </p:nvSpPr>
          <p:spPr bwMode="auto">
            <a:xfrm>
              <a:off x="6473826" y="3240088"/>
              <a:ext cx="47625" cy="325438"/>
            </a:xfrm>
            <a:custGeom>
              <a:avLst/>
              <a:gdLst>
                <a:gd name="T0" fmla="*/ 1 w 26"/>
                <a:gd name="T1" fmla="*/ 175 h 175"/>
                <a:gd name="T2" fmla="*/ 26 w 26"/>
                <a:gd name="T3" fmla="*/ 0 h 175"/>
                <a:gd name="T4" fmla="*/ 25 w 26"/>
                <a:gd name="T5" fmla="*/ 0 h 175"/>
                <a:gd name="T6" fmla="*/ 0 w 26"/>
                <a:gd name="T7" fmla="*/ 175 h 175"/>
                <a:gd name="T8" fmla="*/ 1 w 26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5">
                  <a:moveTo>
                    <a:pt x="1" y="175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5"/>
                    <a:pt x="0" y="175"/>
                    <a:pt x="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0"/>
            <p:cNvSpPr>
              <a:spLocks/>
            </p:cNvSpPr>
            <p:nvPr/>
          </p:nvSpPr>
          <p:spPr bwMode="auto">
            <a:xfrm>
              <a:off x="6116638" y="3094038"/>
              <a:ext cx="604838" cy="53975"/>
            </a:xfrm>
            <a:custGeom>
              <a:avLst/>
              <a:gdLst>
                <a:gd name="T0" fmla="*/ 0 w 328"/>
                <a:gd name="T1" fmla="*/ 20 h 29"/>
                <a:gd name="T2" fmla="*/ 44 w 328"/>
                <a:gd name="T3" fmla="*/ 29 h 29"/>
                <a:gd name="T4" fmla="*/ 283 w 328"/>
                <a:gd name="T5" fmla="*/ 29 h 29"/>
                <a:gd name="T6" fmla="*/ 328 w 328"/>
                <a:gd name="T7" fmla="*/ 20 h 29"/>
                <a:gd name="T8" fmla="*/ 164 w 328"/>
                <a:gd name="T9" fmla="*/ 0 h 29"/>
                <a:gd name="T10" fmla="*/ 0 w 328"/>
                <a:gd name="T11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9">
                  <a:moveTo>
                    <a:pt x="0" y="20"/>
                  </a:moveTo>
                  <a:cubicBezTo>
                    <a:pt x="5" y="23"/>
                    <a:pt x="19" y="25"/>
                    <a:pt x="44" y="29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309" y="25"/>
                    <a:pt x="322" y="23"/>
                    <a:pt x="328" y="20"/>
                  </a:cubicBezTo>
                  <a:cubicBezTo>
                    <a:pt x="308" y="9"/>
                    <a:pt x="242" y="0"/>
                    <a:pt x="164" y="0"/>
                  </a:cubicBezTo>
                  <a:cubicBezTo>
                    <a:pt x="85" y="0"/>
                    <a:pt x="19" y="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1351022" y="142912"/>
            <a:ext cx="4393530" cy="1559858"/>
            <a:chOff x="6805614" y="4784725"/>
            <a:chExt cx="1828800" cy="649288"/>
          </a:xfrm>
          <a:solidFill>
            <a:schemeClr val="tx2"/>
          </a:solidFill>
        </p:grpSpPr>
        <p:sp>
          <p:nvSpPr>
            <p:cNvPr id="460" name="Freeform 344"/>
            <p:cNvSpPr>
              <a:spLocks/>
            </p:cNvSpPr>
            <p:nvPr/>
          </p:nvSpPr>
          <p:spPr bwMode="auto">
            <a:xfrm>
              <a:off x="8393114" y="5326063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Freeform 345"/>
            <p:cNvSpPr>
              <a:spLocks noEditPoints="1"/>
            </p:cNvSpPr>
            <p:nvPr/>
          </p:nvSpPr>
          <p:spPr bwMode="auto">
            <a:xfrm>
              <a:off x="6805614" y="5235575"/>
              <a:ext cx="1828800" cy="198438"/>
            </a:xfrm>
            <a:custGeom>
              <a:avLst/>
              <a:gdLst>
                <a:gd name="T0" fmla="*/ 1001 w 1152"/>
                <a:gd name="T1" fmla="*/ 67 h 125"/>
                <a:gd name="T2" fmla="*/ 973 w 1152"/>
                <a:gd name="T3" fmla="*/ 67 h 125"/>
                <a:gd name="T4" fmla="*/ 938 w 1152"/>
                <a:gd name="T5" fmla="*/ 58 h 125"/>
                <a:gd name="T6" fmla="*/ 833 w 1152"/>
                <a:gd name="T7" fmla="*/ 67 h 125"/>
                <a:gd name="T8" fmla="*/ 798 w 1152"/>
                <a:gd name="T9" fmla="*/ 54 h 125"/>
                <a:gd name="T10" fmla="*/ 753 w 1152"/>
                <a:gd name="T11" fmla="*/ 43 h 125"/>
                <a:gd name="T12" fmla="*/ 306 w 1152"/>
                <a:gd name="T13" fmla="*/ 30 h 125"/>
                <a:gd name="T14" fmla="*/ 181 w 1152"/>
                <a:gd name="T15" fmla="*/ 0 h 125"/>
                <a:gd name="T16" fmla="*/ 124 w 1152"/>
                <a:gd name="T17" fmla="*/ 17 h 125"/>
                <a:gd name="T18" fmla="*/ 78 w 1152"/>
                <a:gd name="T19" fmla="*/ 43 h 125"/>
                <a:gd name="T20" fmla="*/ 59 w 1152"/>
                <a:gd name="T21" fmla="*/ 38 h 125"/>
                <a:gd name="T22" fmla="*/ 53 w 1152"/>
                <a:gd name="T23" fmla="*/ 55 h 125"/>
                <a:gd name="T24" fmla="*/ 59 w 1152"/>
                <a:gd name="T25" fmla="*/ 68 h 125"/>
                <a:gd name="T26" fmla="*/ 42 w 1152"/>
                <a:gd name="T27" fmla="*/ 102 h 125"/>
                <a:gd name="T28" fmla="*/ 0 w 1152"/>
                <a:gd name="T29" fmla="*/ 125 h 125"/>
                <a:gd name="T30" fmla="*/ 1152 w 1152"/>
                <a:gd name="T31" fmla="*/ 102 h 125"/>
                <a:gd name="T32" fmla="*/ 107 w 1152"/>
                <a:gd name="T33" fmla="*/ 102 h 125"/>
                <a:gd name="T34" fmla="*/ 95 w 1152"/>
                <a:gd name="T35" fmla="*/ 85 h 125"/>
                <a:gd name="T36" fmla="*/ 107 w 1152"/>
                <a:gd name="T37" fmla="*/ 102 h 125"/>
                <a:gd name="T38" fmla="*/ 217 w 1152"/>
                <a:gd name="T39" fmla="*/ 62 h 125"/>
                <a:gd name="T40" fmla="*/ 255 w 1152"/>
                <a:gd name="T41" fmla="*/ 55 h 125"/>
                <a:gd name="T42" fmla="*/ 338 w 1152"/>
                <a:gd name="T43" fmla="*/ 102 h 125"/>
                <a:gd name="T44" fmla="*/ 328 w 1152"/>
                <a:gd name="T45" fmla="*/ 85 h 125"/>
                <a:gd name="T46" fmla="*/ 338 w 1152"/>
                <a:gd name="T47" fmla="*/ 102 h 125"/>
                <a:gd name="T48" fmla="*/ 266 w 1152"/>
                <a:gd name="T49" fmla="*/ 62 h 125"/>
                <a:gd name="T50" fmla="*/ 350 w 1152"/>
                <a:gd name="T51" fmla="*/ 55 h 125"/>
                <a:gd name="T52" fmla="*/ 423 w 1152"/>
                <a:gd name="T53" fmla="*/ 102 h 125"/>
                <a:gd name="T54" fmla="*/ 394 w 1152"/>
                <a:gd name="T55" fmla="*/ 85 h 125"/>
                <a:gd name="T56" fmla="*/ 423 w 1152"/>
                <a:gd name="T57" fmla="*/ 102 h 125"/>
                <a:gd name="T58" fmla="*/ 428 w 1152"/>
                <a:gd name="T59" fmla="*/ 102 h 125"/>
                <a:gd name="T60" fmla="*/ 458 w 1152"/>
                <a:gd name="T61" fmla="*/ 85 h 125"/>
                <a:gd name="T62" fmla="*/ 491 w 1152"/>
                <a:gd name="T63" fmla="*/ 102 h 125"/>
                <a:gd name="T64" fmla="*/ 461 w 1152"/>
                <a:gd name="T65" fmla="*/ 85 h 125"/>
                <a:gd name="T66" fmla="*/ 491 w 1152"/>
                <a:gd name="T67" fmla="*/ 102 h 125"/>
                <a:gd name="T68" fmla="*/ 495 w 1152"/>
                <a:gd name="T69" fmla="*/ 102 h 125"/>
                <a:gd name="T70" fmla="*/ 525 w 1152"/>
                <a:gd name="T71" fmla="*/ 85 h 125"/>
                <a:gd name="T72" fmla="*/ 527 w 1152"/>
                <a:gd name="T73" fmla="*/ 62 h 125"/>
                <a:gd name="T74" fmla="*/ 361 w 1152"/>
                <a:gd name="T75" fmla="*/ 55 h 125"/>
                <a:gd name="T76" fmla="*/ 527 w 1152"/>
                <a:gd name="T77" fmla="*/ 62 h 125"/>
                <a:gd name="T78" fmla="*/ 528 w 1152"/>
                <a:gd name="T79" fmla="*/ 102 h 125"/>
                <a:gd name="T80" fmla="*/ 559 w 1152"/>
                <a:gd name="T81" fmla="*/ 85 h 125"/>
                <a:gd name="T82" fmla="*/ 592 w 1152"/>
                <a:gd name="T83" fmla="*/ 102 h 125"/>
                <a:gd name="T84" fmla="*/ 562 w 1152"/>
                <a:gd name="T85" fmla="*/ 85 h 125"/>
                <a:gd name="T86" fmla="*/ 592 w 1152"/>
                <a:gd name="T87" fmla="*/ 102 h 125"/>
                <a:gd name="T88" fmla="*/ 596 w 1152"/>
                <a:gd name="T89" fmla="*/ 102 h 125"/>
                <a:gd name="T90" fmla="*/ 626 w 1152"/>
                <a:gd name="T91" fmla="*/ 85 h 125"/>
                <a:gd name="T92" fmla="*/ 659 w 1152"/>
                <a:gd name="T93" fmla="*/ 102 h 125"/>
                <a:gd name="T94" fmla="*/ 629 w 1152"/>
                <a:gd name="T95" fmla="*/ 85 h 125"/>
                <a:gd name="T96" fmla="*/ 659 w 1152"/>
                <a:gd name="T97" fmla="*/ 102 h 125"/>
                <a:gd name="T98" fmla="*/ 703 w 1152"/>
                <a:gd name="T99" fmla="*/ 102 h 125"/>
                <a:gd name="T100" fmla="*/ 724 w 1152"/>
                <a:gd name="T101" fmla="*/ 79 h 125"/>
                <a:gd name="T102" fmla="*/ 769 w 1152"/>
                <a:gd name="T103" fmla="*/ 62 h 125"/>
                <a:gd name="T104" fmla="*/ 642 w 1152"/>
                <a:gd name="T105" fmla="*/ 55 h 125"/>
                <a:gd name="T106" fmla="*/ 769 w 1152"/>
                <a:gd name="T107" fmla="*/ 62 h 125"/>
                <a:gd name="T108" fmla="*/ 832 w 1152"/>
                <a:gd name="T109" fmla="*/ 102 h 125"/>
                <a:gd name="T110" fmla="*/ 883 w 1152"/>
                <a:gd name="T111" fmla="*/ 75 h 125"/>
                <a:gd name="T112" fmla="*/ 983 w 1152"/>
                <a:gd name="T113" fmla="*/ 102 h 125"/>
                <a:gd name="T114" fmla="*/ 889 w 1152"/>
                <a:gd name="T115" fmla="*/ 75 h 125"/>
                <a:gd name="T116" fmla="*/ 983 w 1152"/>
                <a:gd name="T117" fmla="*/ 102 h 125"/>
                <a:gd name="T118" fmla="*/ 987 w 1152"/>
                <a:gd name="T119" fmla="*/ 75 h 125"/>
                <a:gd name="T120" fmla="*/ 1077 w 1152"/>
                <a:gd name="T121" fmla="*/ 10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2" h="125">
                  <a:moveTo>
                    <a:pt x="1104" y="102"/>
                  </a:moveTo>
                  <a:lnTo>
                    <a:pt x="1001" y="67"/>
                  </a:lnTo>
                  <a:lnTo>
                    <a:pt x="1000" y="67"/>
                  </a:lnTo>
                  <a:lnTo>
                    <a:pt x="973" y="67"/>
                  </a:lnTo>
                  <a:lnTo>
                    <a:pt x="938" y="67"/>
                  </a:lnTo>
                  <a:lnTo>
                    <a:pt x="938" y="58"/>
                  </a:lnTo>
                  <a:lnTo>
                    <a:pt x="833" y="58"/>
                  </a:lnTo>
                  <a:lnTo>
                    <a:pt x="833" y="67"/>
                  </a:lnTo>
                  <a:lnTo>
                    <a:pt x="830" y="67"/>
                  </a:lnTo>
                  <a:lnTo>
                    <a:pt x="798" y="54"/>
                  </a:lnTo>
                  <a:lnTo>
                    <a:pt x="789" y="54"/>
                  </a:lnTo>
                  <a:lnTo>
                    <a:pt x="753" y="43"/>
                  </a:lnTo>
                  <a:lnTo>
                    <a:pt x="356" y="43"/>
                  </a:lnTo>
                  <a:lnTo>
                    <a:pt x="306" y="30"/>
                  </a:lnTo>
                  <a:lnTo>
                    <a:pt x="258" y="30"/>
                  </a:lnTo>
                  <a:lnTo>
                    <a:pt x="181" y="0"/>
                  </a:lnTo>
                  <a:lnTo>
                    <a:pt x="151" y="0"/>
                  </a:lnTo>
                  <a:lnTo>
                    <a:pt x="124" y="17"/>
                  </a:lnTo>
                  <a:lnTo>
                    <a:pt x="78" y="17"/>
                  </a:lnTo>
                  <a:lnTo>
                    <a:pt x="78" y="43"/>
                  </a:lnTo>
                  <a:lnTo>
                    <a:pt x="69" y="38"/>
                  </a:lnTo>
                  <a:lnTo>
                    <a:pt x="59" y="38"/>
                  </a:lnTo>
                  <a:lnTo>
                    <a:pt x="59" y="48"/>
                  </a:lnTo>
                  <a:lnTo>
                    <a:pt x="53" y="55"/>
                  </a:lnTo>
                  <a:lnTo>
                    <a:pt x="59" y="55"/>
                  </a:lnTo>
                  <a:lnTo>
                    <a:pt x="59" y="68"/>
                  </a:lnTo>
                  <a:lnTo>
                    <a:pt x="42" y="68"/>
                  </a:lnTo>
                  <a:lnTo>
                    <a:pt x="42" y="102"/>
                  </a:lnTo>
                  <a:lnTo>
                    <a:pt x="0" y="102"/>
                  </a:lnTo>
                  <a:lnTo>
                    <a:pt x="0" y="125"/>
                  </a:lnTo>
                  <a:lnTo>
                    <a:pt x="1152" y="125"/>
                  </a:lnTo>
                  <a:lnTo>
                    <a:pt x="1152" y="102"/>
                  </a:lnTo>
                  <a:lnTo>
                    <a:pt x="1104" y="102"/>
                  </a:lnTo>
                  <a:close/>
                  <a:moveTo>
                    <a:pt x="107" y="102"/>
                  </a:moveTo>
                  <a:lnTo>
                    <a:pt x="95" y="102"/>
                  </a:lnTo>
                  <a:lnTo>
                    <a:pt x="95" y="85"/>
                  </a:lnTo>
                  <a:lnTo>
                    <a:pt x="107" y="85"/>
                  </a:lnTo>
                  <a:lnTo>
                    <a:pt x="107" y="102"/>
                  </a:lnTo>
                  <a:close/>
                  <a:moveTo>
                    <a:pt x="255" y="62"/>
                  </a:moveTo>
                  <a:lnTo>
                    <a:pt x="217" y="62"/>
                  </a:lnTo>
                  <a:lnTo>
                    <a:pt x="217" y="55"/>
                  </a:lnTo>
                  <a:lnTo>
                    <a:pt x="255" y="55"/>
                  </a:lnTo>
                  <a:lnTo>
                    <a:pt x="255" y="62"/>
                  </a:lnTo>
                  <a:close/>
                  <a:moveTo>
                    <a:pt x="338" y="102"/>
                  </a:moveTo>
                  <a:lnTo>
                    <a:pt x="328" y="102"/>
                  </a:lnTo>
                  <a:lnTo>
                    <a:pt x="328" y="85"/>
                  </a:lnTo>
                  <a:lnTo>
                    <a:pt x="338" y="85"/>
                  </a:lnTo>
                  <a:lnTo>
                    <a:pt x="338" y="102"/>
                  </a:lnTo>
                  <a:close/>
                  <a:moveTo>
                    <a:pt x="350" y="62"/>
                  </a:moveTo>
                  <a:lnTo>
                    <a:pt x="266" y="62"/>
                  </a:lnTo>
                  <a:lnTo>
                    <a:pt x="266" y="55"/>
                  </a:lnTo>
                  <a:lnTo>
                    <a:pt x="350" y="55"/>
                  </a:lnTo>
                  <a:lnTo>
                    <a:pt x="350" y="62"/>
                  </a:lnTo>
                  <a:close/>
                  <a:moveTo>
                    <a:pt x="423" y="102"/>
                  </a:moveTo>
                  <a:lnTo>
                    <a:pt x="394" y="102"/>
                  </a:lnTo>
                  <a:lnTo>
                    <a:pt x="394" y="85"/>
                  </a:lnTo>
                  <a:lnTo>
                    <a:pt x="423" y="85"/>
                  </a:lnTo>
                  <a:lnTo>
                    <a:pt x="423" y="102"/>
                  </a:lnTo>
                  <a:close/>
                  <a:moveTo>
                    <a:pt x="458" y="102"/>
                  </a:moveTo>
                  <a:lnTo>
                    <a:pt x="428" y="102"/>
                  </a:lnTo>
                  <a:lnTo>
                    <a:pt x="428" y="85"/>
                  </a:lnTo>
                  <a:lnTo>
                    <a:pt x="458" y="85"/>
                  </a:lnTo>
                  <a:lnTo>
                    <a:pt x="458" y="102"/>
                  </a:lnTo>
                  <a:close/>
                  <a:moveTo>
                    <a:pt x="491" y="102"/>
                  </a:moveTo>
                  <a:lnTo>
                    <a:pt x="461" y="102"/>
                  </a:lnTo>
                  <a:lnTo>
                    <a:pt x="461" y="85"/>
                  </a:lnTo>
                  <a:lnTo>
                    <a:pt x="491" y="85"/>
                  </a:lnTo>
                  <a:lnTo>
                    <a:pt x="491" y="102"/>
                  </a:lnTo>
                  <a:close/>
                  <a:moveTo>
                    <a:pt x="525" y="102"/>
                  </a:moveTo>
                  <a:lnTo>
                    <a:pt x="495" y="102"/>
                  </a:lnTo>
                  <a:lnTo>
                    <a:pt x="495" y="85"/>
                  </a:lnTo>
                  <a:lnTo>
                    <a:pt x="525" y="85"/>
                  </a:lnTo>
                  <a:lnTo>
                    <a:pt x="525" y="102"/>
                  </a:lnTo>
                  <a:close/>
                  <a:moveTo>
                    <a:pt x="527" y="62"/>
                  </a:moveTo>
                  <a:lnTo>
                    <a:pt x="361" y="62"/>
                  </a:lnTo>
                  <a:lnTo>
                    <a:pt x="361" y="55"/>
                  </a:lnTo>
                  <a:lnTo>
                    <a:pt x="527" y="55"/>
                  </a:lnTo>
                  <a:lnTo>
                    <a:pt x="527" y="62"/>
                  </a:lnTo>
                  <a:close/>
                  <a:moveTo>
                    <a:pt x="559" y="102"/>
                  </a:moveTo>
                  <a:lnTo>
                    <a:pt x="528" y="102"/>
                  </a:lnTo>
                  <a:lnTo>
                    <a:pt x="528" y="85"/>
                  </a:lnTo>
                  <a:lnTo>
                    <a:pt x="559" y="85"/>
                  </a:lnTo>
                  <a:lnTo>
                    <a:pt x="559" y="102"/>
                  </a:lnTo>
                  <a:close/>
                  <a:moveTo>
                    <a:pt x="592" y="102"/>
                  </a:moveTo>
                  <a:lnTo>
                    <a:pt x="562" y="102"/>
                  </a:lnTo>
                  <a:lnTo>
                    <a:pt x="562" y="85"/>
                  </a:lnTo>
                  <a:lnTo>
                    <a:pt x="592" y="85"/>
                  </a:lnTo>
                  <a:lnTo>
                    <a:pt x="592" y="102"/>
                  </a:lnTo>
                  <a:close/>
                  <a:moveTo>
                    <a:pt x="626" y="102"/>
                  </a:moveTo>
                  <a:lnTo>
                    <a:pt x="596" y="102"/>
                  </a:lnTo>
                  <a:lnTo>
                    <a:pt x="596" y="85"/>
                  </a:lnTo>
                  <a:lnTo>
                    <a:pt x="626" y="85"/>
                  </a:lnTo>
                  <a:lnTo>
                    <a:pt x="626" y="102"/>
                  </a:lnTo>
                  <a:close/>
                  <a:moveTo>
                    <a:pt x="659" y="102"/>
                  </a:moveTo>
                  <a:lnTo>
                    <a:pt x="629" y="102"/>
                  </a:lnTo>
                  <a:lnTo>
                    <a:pt x="629" y="85"/>
                  </a:lnTo>
                  <a:lnTo>
                    <a:pt x="659" y="85"/>
                  </a:lnTo>
                  <a:lnTo>
                    <a:pt x="659" y="102"/>
                  </a:lnTo>
                  <a:close/>
                  <a:moveTo>
                    <a:pt x="724" y="102"/>
                  </a:moveTo>
                  <a:lnTo>
                    <a:pt x="703" y="102"/>
                  </a:lnTo>
                  <a:lnTo>
                    <a:pt x="703" y="79"/>
                  </a:lnTo>
                  <a:lnTo>
                    <a:pt x="724" y="79"/>
                  </a:lnTo>
                  <a:lnTo>
                    <a:pt x="724" y="102"/>
                  </a:lnTo>
                  <a:close/>
                  <a:moveTo>
                    <a:pt x="769" y="62"/>
                  </a:moveTo>
                  <a:lnTo>
                    <a:pt x="642" y="62"/>
                  </a:lnTo>
                  <a:lnTo>
                    <a:pt x="642" y="55"/>
                  </a:lnTo>
                  <a:lnTo>
                    <a:pt x="769" y="55"/>
                  </a:lnTo>
                  <a:lnTo>
                    <a:pt x="769" y="62"/>
                  </a:lnTo>
                  <a:close/>
                  <a:moveTo>
                    <a:pt x="883" y="102"/>
                  </a:moveTo>
                  <a:lnTo>
                    <a:pt x="832" y="102"/>
                  </a:lnTo>
                  <a:lnTo>
                    <a:pt x="832" y="75"/>
                  </a:lnTo>
                  <a:lnTo>
                    <a:pt x="883" y="75"/>
                  </a:lnTo>
                  <a:lnTo>
                    <a:pt x="883" y="102"/>
                  </a:lnTo>
                  <a:close/>
                  <a:moveTo>
                    <a:pt x="983" y="102"/>
                  </a:moveTo>
                  <a:lnTo>
                    <a:pt x="889" y="102"/>
                  </a:lnTo>
                  <a:lnTo>
                    <a:pt x="889" y="75"/>
                  </a:lnTo>
                  <a:lnTo>
                    <a:pt x="983" y="75"/>
                  </a:lnTo>
                  <a:lnTo>
                    <a:pt x="983" y="102"/>
                  </a:lnTo>
                  <a:close/>
                  <a:moveTo>
                    <a:pt x="987" y="102"/>
                  </a:moveTo>
                  <a:lnTo>
                    <a:pt x="987" y="75"/>
                  </a:lnTo>
                  <a:lnTo>
                    <a:pt x="999" y="75"/>
                  </a:lnTo>
                  <a:lnTo>
                    <a:pt x="1077" y="102"/>
                  </a:lnTo>
                  <a:lnTo>
                    <a:pt x="98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346"/>
            <p:cNvSpPr>
              <a:spLocks/>
            </p:cNvSpPr>
            <p:nvPr/>
          </p:nvSpPr>
          <p:spPr bwMode="auto">
            <a:xfrm>
              <a:off x="7242176" y="5221288"/>
              <a:ext cx="144463" cy="61913"/>
            </a:xfrm>
            <a:custGeom>
              <a:avLst/>
              <a:gdLst>
                <a:gd name="T0" fmla="*/ 12 w 91"/>
                <a:gd name="T1" fmla="*/ 0 h 39"/>
                <a:gd name="T2" fmla="*/ 0 w 91"/>
                <a:gd name="T3" fmla="*/ 27 h 39"/>
                <a:gd name="T4" fmla="*/ 32 w 91"/>
                <a:gd name="T5" fmla="*/ 27 h 39"/>
                <a:gd name="T6" fmla="*/ 82 w 91"/>
                <a:gd name="T7" fmla="*/ 39 h 39"/>
                <a:gd name="T8" fmla="*/ 91 w 91"/>
                <a:gd name="T9" fmla="*/ 39 h 39"/>
                <a:gd name="T10" fmla="*/ 82 w 91"/>
                <a:gd name="T11" fmla="*/ 9 h 39"/>
                <a:gd name="T12" fmla="*/ 12 w 91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39">
                  <a:moveTo>
                    <a:pt x="12" y="0"/>
                  </a:moveTo>
                  <a:lnTo>
                    <a:pt x="0" y="27"/>
                  </a:lnTo>
                  <a:lnTo>
                    <a:pt x="32" y="27"/>
                  </a:lnTo>
                  <a:lnTo>
                    <a:pt x="82" y="39"/>
                  </a:lnTo>
                  <a:lnTo>
                    <a:pt x="91" y="39"/>
                  </a:lnTo>
                  <a:lnTo>
                    <a:pt x="82" y="9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347"/>
            <p:cNvSpPr>
              <a:spLocks noEditPoints="1"/>
            </p:cNvSpPr>
            <p:nvPr/>
          </p:nvSpPr>
          <p:spPr bwMode="auto">
            <a:xfrm>
              <a:off x="6910389" y="4784725"/>
              <a:ext cx="1446213" cy="536575"/>
            </a:xfrm>
            <a:custGeom>
              <a:avLst/>
              <a:gdLst>
                <a:gd name="T0" fmla="*/ 621 w 786"/>
                <a:gd name="T1" fmla="*/ 140 h 289"/>
                <a:gd name="T2" fmla="*/ 378 w 786"/>
                <a:gd name="T3" fmla="*/ 77 h 289"/>
                <a:gd name="T4" fmla="*/ 141 w 786"/>
                <a:gd name="T5" fmla="*/ 72 h 289"/>
                <a:gd name="T6" fmla="*/ 63 w 786"/>
                <a:gd name="T7" fmla="*/ 218 h 289"/>
                <a:gd name="T8" fmla="*/ 71 w 786"/>
                <a:gd name="T9" fmla="*/ 233 h 289"/>
                <a:gd name="T10" fmla="*/ 136 w 786"/>
                <a:gd name="T11" fmla="*/ 156 h 289"/>
                <a:gd name="T12" fmla="*/ 87 w 786"/>
                <a:gd name="T13" fmla="*/ 218 h 289"/>
                <a:gd name="T14" fmla="*/ 85 w 786"/>
                <a:gd name="T15" fmla="*/ 222 h 289"/>
                <a:gd name="T16" fmla="*/ 82 w 786"/>
                <a:gd name="T17" fmla="*/ 227 h 289"/>
                <a:gd name="T18" fmla="*/ 81 w 786"/>
                <a:gd name="T19" fmla="*/ 230 h 289"/>
                <a:gd name="T20" fmla="*/ 79 w 786"/>
                <a:gd name="T21" fmla="*/ 232 h 289"/>
                <a:gd name="T22" fmla="*/ 83 w 786"/>
                <a:gd name="T23" fmla="*/ 233 h 289"/>
                <a:gd name="T24" fmla="*/ 162 w 786"/>
                <a:gd name="T25" fmla="*/ 256 h 289"/>
                <a:gd name="T26" fmla="*/ 248 w 786"/>
                <a:gd name="T27" fmla="*/ 104 h 289"/>
                <a:gd name="T28" fmla="*/ 250 w 786"/>
                <a:gd name="T29" fmla="*/ 124 h 289"/>
                <a:gd name="T30" fmla="*/ 247 w 786"/>
                <a:gd name="T31" fmla="*/ 127 h 289"/>
                <a:gd name="T32" fmla="*/ 245 w 786"/>
                <a:gd name="T33" fmla="*/ 131 h 289"/>
                <a:gd name="T34" fmla="*/ 242 w 786"/>
                <a:gd name="T35" fmla="*/ 135 h 289"/>
                <a:gd name="T36" fmla="*/ 239 w 786"/>
                <a:gd name="T37" fmla="*/ 139 h 289"/>
                <a:gd name="T38" fmla="*/ 236 w 786"/>
                <a:gd name="T39" fmla="*/ 144 h 289"/>
                <a:gd name="T40" fmla="*/ 233 w 786"/>
                <a:gd name="T41" fmla="*/ 149 h 289"/>
                <a:gd name="T42" fmla="*/ 230 w 786"/>
                <a:gd name="T43" fmla="*/ 154 h 289"/>
                <a:gd name="T44" fmla="*/ 227 w 786"/>
                <a:gd name="T45" fmla="*/ 159 h 289"/>
                <a:gd name="T46" fmla="*/ 223 w 786"/>
                <a:gd name="T47" fmla="*/ 165 h 289"/>
                <a:gd name="T48" fmla="*/ 220 w 786"/>
                <a:gd name="T49" fmla="*/ 171 h 289"/>
                <a:gd name="T50" fmla="*/ 216 w 786"/>
                <a:gd name="T51" fmla="*/ 177 h 289"/>
                <a:gd name="T52" fmla="*/ 213 w 786"/>
                <a:gd name="T53" fmla="*/ 183 h 289"/>
                <a:gd name="T54" fmla="*/ 209 w 786"/>
                <a:gd name="T55" fmla="*/ 188 h 289"/>
                <a:gd name="T56" fmla="*/ 205 w 786"/>
                <a:gd name="T57" fmla="*/ 196 h 289"/>
                <a:gd name="T58" fmla="*/ 201 w 786"/>
                <a:gd name="T59" fmla="*/ 202 h 289"/>
                <a:gd name="T60" fmla="*/ 198 w 786"/>
                <a:gd name="T61" fmla="*/ 208 h 289"/>
                <a:gd name="T62" fmla="*/ 194 w 786"/>
                <a:gd name="T63" fmla="*/ 213 h 289"/>
                <a:gd name="T64" fmla="*/ 178 w 786"/>
                <a:gd name="T65" fmla="*/ 242 h 289"/>
                <a:gd name="T66" fmla="*/ 238 w 786"/>
                <a:gd name="T67" fmla="*/ 147 h 289"/>
                <a:gd name="T68" fmla="*/ 245 w 786"/>
                <a:gd name="T69" fmla="*/ 137 h 289"/>
                <a:gd name="T70" fmla="*/ 249 w 786"/>
                <a:gd name="T71" fmla="*/ 130 h 289"/>
                <a:gd name="T72" fmla="*/ 254 w 786"/>
                <a:gd name="T73" fmla="*/ 225 h 289"/>
                <a:gd name="T74" fmla="*/ 280 w 786"/>
                <a:gd name="T75" fmla="*/ 268 h 289"/>
                <a:gd name="T76" fmla="*/ 304 w 786"/>
                <a:gd name="T77" fmla="*/ 29 h 289"/>
                <a:gd name="T78" fmla="*/ 432 w 786"/>
                <a:gd name="T79" fmla="*/ 169 h 289"/>
                <a:gd name="T80" fmla="*/ 409 w 786"/>
                <a:gd name="T81" fmla="*/ 268 h 289"/>
                <a:gd name="T82" fmla="*/ 419 w 786"/>
                <a:gd name="T83" fmla="*/ 268 h 289"/>
                <a:gd name="T84" fmla="*/ 532 w 786"/>
                <a:gd name="T85" fmla="*/ 268 h 289"/>
                <a:gd name="T86" fmla="*/ 453 w 786"/>
                <a:gd name="T87" fmla="*/ 159 h 289"/>
                <a:gd name="T88" fmla="*/ 552 w 786"/>
                <a:gd name="T89" fmla="*/ 190 h 289"/>
                <a:gd name="T90" fmla="*/ 587 w 786"/>
                <a:gd name="T91" fmla="*/ 268 h 289"/>
                <a:gd name="T92" fmla="*/ 587 w 786"/>
                <a:gd name="T93" fmla="*/ 196 h 289"/>
                <a:gd name="T94" fmla="*/ 625 w 786"/>
                <a:gd name="T95" fmla="*/ 279 h 289"/>
                <a:gd name="T96" fmla="*/ 670 w 786"/>
                <a:gd name="T97" fmla="*/ 200 h 289"/>
                <a:gd name="T98" fmla="*/ 758 w 786"/>
                <a:gd name="T99" fmla="*/ 282 h 289"/>
                <a:gd name="T100" fmla="*/ 607 w 786"/>
                <a:gd name="T101" fmla="*/ 254 h 289"/>
                <a:gd name="T102" fmla="*/ 422 w 786"/>
                <a:gd name="T103" fmla="*/ 251 h 289"/>
                <a:gd name="T104" fmla="*/ 435 w 786"/>
                <a:gd name="T105" fmla="*/ 172 h 289"/>
                <a:gd name="T106" fmla="*/ 149 w 786"/>
                <a:gd name="T107" fmla="*/ 156 h 289"/>
                <a:gd name="T108" fmla="*/ 94 w 786"/>
                <a:gd name="T109" fmla="*/ 215 h 289"/>
                <a:gd name="T110" fmla="*/ 97 w 786"/>
                <a:gd name="T111" fmla="*/ 209 h 289"/>
                <a:gd name="T112" fmla="*/ 102 w 786"/>
                <a:gd name="T113" fmla="*/ 202 h 289"/>
                <a:gd name="T114" fmla="*/ 108 w 786"/>
                <a:gd name="T115" fmla="*/ 194 h 289"/>
                <a:gd name="T116" fmla="*/ 115 w 786"/>
                <a:gd name="T117" fmla="*/ 185 h 289"/>
                <a:gd name="T118" fmla="*/ 124 w 786"/>
                <a:gd name="T119" fmla="*/ 175 h 289"/>
                <a:gd name="T120" fmla="*/ 133 w 786"/>
                <a:gd name="T121" fmla="*/ 164 h 289"/>
                <a:gd name="T122" fmla="*/ 143 w 786"/>
                <a:gd name="T123" fmla="*/ 15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6" h="289">
                  <a:moveTo>
                    <a:pt x="785" y="188"/>
                  </a:moveTo>
                  <a:cubicBezTo>
                    <a:pt x="786" y="187"/>
                    <a:pt x="786" y="187"/>
                    <a:pt x="786" y="186"/>
                  </a:cubicBezTo>
                  <a:cubicBezTo>
                    <a:pt x="786" y="185"/>
                    <a:pt x="785" y="185"/>
                    <a:pt x="784" y="185"/>
                  </a:cubicBezTo>
                  <a:cubicBezTo>
                    <a:pt x="777" y="184"/>
                    <a:pt x="769" y="184"/>
                    <a:pt x="761" y="184"/>
                  </a:cubicBezTo>
                  <a:cubicBezTo>
                    <a:pt x="720" y="184"/>
                    <a:pt x="688" y="191"/>
                    <a:pt x="669" y="197"/>
                  </a:cubicBezTo>
                  <a:cubicBezTo>
                    <a:pt x="651" y="202"/>
                    <a:pt x="640" y="207"/>
                    <a:pt x="637" y="209"/>
                  </a:cubicBezTo>
                  <a:cubicBezTo>
                    <a:pt x="624" y="203"/>
                    <a:pt x="611" y="199"/>
                    <a:pt x="599" y="196"/>
                  </a:cubicBezTo>
                  <a:cubicBezTo>
                    <a:pt x="621" y="140"/>
                    <a:pt x="621" y="140"/>
                    <a:pt x="621" y="140"/>
                  </a:cubicBezTo>
                  <a:cubicBezTo>
                    <a:pt x="627" y="131"/>
                    <a:pt x="627" y="131"/>
                    <a:pt x="627" y="131"/>
                  </a:cubicBezTo>
                  <a:cubicBezTo>
                    <a:pt x="627" y="131"/>
                    <a:pt x="627" y="130"/>
                    <a:pt x="627" y="130"/>
                  </a:cubicBezTo>
                  <a:cubicBezTo>
                    <a:pt x="627" y="129"/>
                    <a:pt x="626" y="129"/>
                    <a:pt x="626" y="129"/>
                  </a:cubicBezTo>
                  <a:cubicBezTo>
                    <a:pt x="607" y="124"/>
                    <a:pt x="588" y="122"/>
                    <a:pt x="570" y="122"/>
                  </a:cubicBezTo>
                  <a:cubicBezTo>
                    <a:pt x="526" y="122"/>
                    <a:pt x="493" y="134"/>
                    <a:pt x="472" y="144"/>
                  </a:cubicBezTo>
                  <a:cubicBezTo>
                    <a:pt x="466" y="147"/>
                    <a:pt x="461" y="150"/>
                    <a:pt x="457" y="152"/>
                  </a:cubicBezTo>
                  <a:cubicBezTo>
                    <a:pt x="445" y="130"/>
                    <a:pt x="425" y="111"/>
                    <a:pt x="409" y="98"/>
                  </a:cubicBezTo>
                  <a:cubicBezTo>
                    <a:pt x="394" y="86"/>
                    <a:pt x="381" y="79"/>
                    <a:pt x="378" y="77"/>
                  </a:cubicBezTo>
                  <a:cubicBezTo>
                    <a:pt x="378" y="77"/>
                    <a:pt x="377" y="76"/>
                    <a:pt x="377" y="76"/>
                  </a:cubicBezTo>
                  <a:cubicBezTo>
                    <a:pt x="356" y="56"/>
                    <a:pt x="332" y="39"/>
                    <a:pt x="306" y="26"/>
                  </a:cubicBezTo>
                  <a:cubicBezTo>
                    <a:pt x="261" y="4"/>
                    <a:pt x="224" y="0"/>
                    <a:pt x="224" y="0"/>
                  </a:cubicBezTo>
                  <a:cubicBezTo>
                    <a:pt x="223" y="0"/>
                    <a:pt x="223" y="0"/>
                    <a:pt x="222" y="1"/>
                  </a:cubicBezTo>
                  <a:cubicBezTo>
                    <a:pt x="222" y="1"/>
                    <a:pt x="222" y="2"/>
                    <a:pt x="222" y="2"/>
                  </a:cubicBezTo>
                  <a:cubicBezTo>
                    <a:pt x="229" y="19"/>
                    <a:pt x="238" y="57"/>
                    <a:pt x="246" y="100"/>
                  </a:cubicBezTo>
                  <a:cubicBezTo>
                    <a:pt x="198" y="74"/>
                    <a:pt x="156" y="72"/>
                    <a:pt x="144" y="72"/>
                  </a:cubicBezTo>
                  <a:cubicBezTo>
                    <a:pt x="142" y="72"/>
                    <a:pt x="141" y="72"/>
                    <a:pt x="141" y="72"/>
                  </a:cubicBezTo>
                  <a:cubicBezTo>
                    <a:pt x="140" y="72"/>
                    <a:pt x="140" y="73"/>
                    <a:pt x="139" y="73"/>
                  </a:cubicBezTo>
                  <a:cubicBezTo>
                    <a:pt x="139" y="73"/>
                    <a:pt x="139" y="74"/>
                    <a:pt x="139" y="74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13" y="120"/>
                    <a:pt x="83" y="118"/>
                    <a:pt x="64" y="119"/>
                  </a:cubicBezTo>
                  <a:cubicBezTo>
                    <a:pt x="42" y="119"/>
                    <a:pt x="28" y="123"/>
                    <a:pt x="27" y="123"/>
                  </a:cubicBezTo>
                  <a:cubicBezTo>
                    <a:pt x="27" y="123"/>
                    <a:pt x="27" y="123"/>
                    <a:pt x="26" y="124"/>
                  </a:cubicBezTo>
                  <a:cubicBezTo>
                    <a:pt x="26" y="124"/>
                    <a:pt x="26" y="125"/>
                    <a:pt x="26" y="125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59" y="219"/>
                    <a:pt x="43" y="222"/>
                    <a:pt x="29" y="226"/>
                  </a:cubicBezTo>
                  <a:cubicBezTo>
                    <a:pt x="12" y="230"/>
                    <a:pt x="0" y="235"/>
                    <a:pt x="0" y="235"/>
                  </a:cubicBezTo>
                  <a:cubicBezTo>
                    <a:pt x="0" y="235"/>
                    <a:pt x="3" y="240"/>
                    <a:pt x="10" y="246"/>
                  </a:cubicBezTo>
                  <a:cubicBezTo>
                    <a:pt x="48" y="246"/>
                    <a:pt x="48" y="246"/>
                    <a:pt x="48" y="246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1" y="233"/>
                    <a:pt x="71" y="233"/>
                    <a:pt x="71" y="233"/>
                  </a:cubicBezTo>
                  <a:cubicBezTo>
                    <a:pt x="73" y="233"/>
                    <a:pt x="73" y="233"/>
                    <a:pt x="73" y="233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5"/>
                    <a:pt x="47" y="123"/>
                    <a:pt x="64" y="122"/>
                  </a:cubicBezTo>
                  <a:cubicBezTo>
                    <a:pt x="83" y="121"/>
                    <a:pt x="114" y="123"/>
                    <a:pt x="146" y="13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6" y="146"/>
                    <a:pt x="144" y="148"/>
                    <a:pt x="142" y="150"/>
                  </a:cubicBezTo>
                  <a:cubicBezTo>
                    <a:pt x="140" y="152"/>
                    <a:pt x="138" y="154"/>
                    <a:pt x="136" y="156"/>
                  </a:cubicBezTo>
                  <a:cubicBezTo>
                    <a:pt x="136" y="157"/>
                    <a:pt x="135" y="157"/>
                    <a:pt x="134" y="158"/>
                  </a:cubicBezTo>
                  <a:cubicBezTo>
                    <a:pt x="133" y="160"/>
                    <a:pt x="131" y="161"/>
                    <a:pt x="130" y="163"/>
                  </a:cubicBezTo>
                  <a:cubicBezTo>
                    <a:pt x="109" y="186"/>
                    <a:pt x="95" y="206"/>
                    <a:pt x="89" y="215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89" y="216"/>
                    <a:pt x="89" y="216"/>
                    <a:pt x="88" y="217"/>
                  </a:cubicBezTo>
                  <a:cubicBezTo>
                    <a:pt x="88" y="217"/>
                    <a:pt x="88" y="217"/>
                    <a:pt x="88" y="217"/>
                  </a:cubicBezTo>
                  <a:cubicBezTo>
                    <a:pt x="88" y="217"/>
                    <a:pt x="88" y="217"/>
                    <a:pt x="88" y="218"/>
                  </a:cubicBezTo>
                  <a:cubicBezTo>
                    <a:pt x="88" y="218"/>
                    <a:pt x="87" y="218"/>
                    <a:pt x="87" y="218"/>
                  </a:cubicBezTo>
                  <a:cubicBezTo>
                    <a:pt x="87" y="218"/>
                    <a:pt x="87" y="218"/>
                    <a:pt x="87" y="219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87" y="219"/>
                    <a:pt x="87" y="220"/>
                    <a:pt x="87" y="220"/>
                  </a:cubicBezTo>
                  <a:cubicBezTo>
                    <a:pt x="86" y="220"/>
                    <a:pt x="86" y="220"/>
                    <a:pt x="86" y="221"/>
                  </a:cubicBezTo>
                  <a:cubicBezTo>
                    <a:pt x="86" y="221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3"/>
                    <a:pt x="85" y="223"/>
                  </a:cubicBezTo>
                  <a:cubicBezTo>
                    <a:pt x="85" y="223"/>
                    <a:pt x="84" y="223"/>
                    <a:pt x="84" y="223"/>
                  </a:cubicBezTo>
                  <a:cubicBezTo>
                    <a:pt x="84" y="223"/>
                    <a:pt x="84" y="223"/>
                    <a:pt x="84" y="224"/>
                  </a:cubicBezTo>
                  <a:cubicBezTo>
                    <a:pt x="84" y="224"/>
                    <a:pt x="84" y="225"/>
                    <a:pt x="83" y="225"/>
                  </a:cubicBezTo>
                  <a:cubicBezTo>
                    <a:pt x="83" y="225"/>
                    <a:pt x="83" y="225"/>
                    <a:pt x="83" y="225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3" y="226"/>
                    <a:pt x="83" y="226"/>
                  </a:cubicBezTo>
                  <a:cubicBezTo>
                    <a:pt x="83" y="226"/>
                    <a:pt x="82" y="227"/>
                    <a:pt x="82" y="227"/>
                  </a:cubicBezTo>
                  <a:cubicBezTo>
                    <a:pt x="82" y="227"/>
                    <a:pt x="82" y="227"/>
                    <a:pt x="82" y="227"/>
                  </a:cubicBezTo>
                  <a:cubicBezTo>
                    <a:pt x="82" y="227"/>
                    <a:pt x="82" y="228"/>
                    <a:pt x="82" y="228"/>
                  </a:cubicBezTo>
                  <a:cubicBezTo>
                    <a:pt x="82" y="228"/>
                    <a:pt x="82" y="228"/>
                    <a:pt x="82" y="228"/>
                  </a:cubicBezTo>
                  <a:cubicBezTo>
                    <a:pt x="82" y="228"/>
                    <a:pt x="82" y="228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1" y="230"/>
                    <a:pt x="81" y="230"/>
                  </a:cubicBezTo>
                  <a:cubicBezTo>
                    <a:pt x="81" y="230"/>
                    <a:pt x="80" y="230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80" y="232"/>
                    <a:pt x="80" y="232"/>
                  </a:cubicBezTo>
                  <a:cubicBezTo>
                    <a:pt x="80" y="232"/>
                    <a:pt x="79" y="232"/>
                    <a:pt x="79" y="232"/>
                  </a:cubicBezTo>
                  <a:cubicBezTo>
                    <a:pt x="79" y="232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79" y="233"/>
                    <a:pt x="79" y="233"/>
                    <a:pt x="79" y="233"/>
                  </a:cubicBezTo>
                  <a:cubicBezTo>
                    <a:pt x="80" y="233"/>
                    <a:pt x="80" y="233"/>
                    <a:pt x="80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2" y="233"/>
                    <a:pt x="82" y="233"/>
                    <a:pt x="82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83" y="233"/>
                    <a:pt x="83" y="233"/>
                    <a:pt x="83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39" y="248"/>
                    <a:pt x="139" y="248"/>
                    <a:pt x="139" y="248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0" y="252"/>
                    <a:pt x="150" y="252"/>
                    <a:pt x="150" y="252"/>
                  </a:cubicBezTo>
                  <a:cubicBezTo>
                    <a:pt x="151" y="252"/>
                    <a:pt x="151" y="252"/>
                    <a:pt x="151" y="252"/>
                  </a:cubicBezTo>
                  <a:cubicBezTo>
                    <a:pt x="153" y="253"/>
                    <a:pt x="153" y="253"/>
                    <a:pt x="153" y="253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52" y="76"/>
                    <a:pt x="196" y="76"/>
                    <a:pt x="247" y="104"/>
                  </a:cubicBezTo>
                  <a:cubicBezTo>
                    <a:pt x="247" y="104"/>
                    <a:pt x="247" y="104"/>
                    <a:pt x="248" y="104"/>
                  </a:cubicBezTo>
                  <a:cubicBezTo>
                    <a:pt x="249" y="112"/>
                    <a:pt x="249" y="112"/>
                    <a:pt x="249" y="11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51" y="122"/>
                    <a:pt x="250" y="122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3"/>
                  </a:cubicBezTo>
                  <a:cubicBezTo>
                    <a:pt x="250" y="123"/>
                    <a:pt x="250" y="123"/>
                    <a:pt x="250" y="124"/>
                  </a:cubicBezTo>
                  <a:cubicBezTo>
                    <a:pt x="250" y="124"/>
                    <a:pt x="250" y="124"/>
                    <a:pt x="250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5"/>
                    <a:pt x="249" y="125"/>
                    <a:pt x="249" y="125"/>
                  </a:cubicBezTo>
                  <a:cubicBezTo>
                    <a:pt x="249" y="125"/>
                    <a:pt x="249" y="125"/>
                    <a:pt x="248" y="125"/>
                  </a:cubicBezTo>
                  <a:cubicBezTo>
                    <a:pt x="248" y="125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6"/>
                    <a:pt x="248" y="126"/>
                    <a:pt x="248" y="126"/>
                  </a:cubicBezTo>
                  <a:cubicBezTo>
                    <a:pt x="248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47" y="128"/>
                    <a:pt x="247" y="128"/>
                    <a:pt x="246" y="128"/>
                  </a:cubicBezTo>
                  <a:cubicBezTo>
                    <a:pt x="246" y="128"/>
                    <a:pt x="246" y="129"/>
                    <a:pt x="246" y="129"/>
                  </a:cubicBezTo>
                  <a:cubicBezTo>
                    <a:pt x="246" y="129"/>
                    <a:pt x="246" y="129"/>
                    <a:pt x="246" y="129"/>
                  </a:cubicBezTo>
                  <a:cubicBezTo>
                    <a:pt x="246" y="129"/>
                    <a:pt x="246" y="129"/>
                    <a:pt x="245" y="130"/>
                  </a:cubicBezTo>
                  <a:cubicBezTo>
                    <a:pt x="245" y="130"/>
                    <a:pt x="245" y="130"/>
                    <a:pt x="245" y="130"/>
                  </a:cubicBezTo>
                  <a:cubicBezTo>
                    <a:pt x="245" y="130"/>
                    <a:pt x="245" y="130"/>
                    <a:pt x="245" y="131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31"/>
                    <a:pt x="244" y="131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3" y="133"/>
                    <a:pt x="243" y="133"/>
                    <a:pt x="243" y="133"/>
                  </a:cubicBezTo>
                  <a:cubicBezTo>
                    <a:pt x="243" y="133"/>
                    <a:pt x="243" y="133"/>
                    <a:pt x="243" y="134"/>
                  </a:cubicBezTo>
                  <a:cubicBezTo>
                    <a:pt x="243" y="134"/>
                    <a:pt x="243" y="134"/>
                    <a:pt x="243" y="134"/>
                  </a:cubicBezTo>
                  <a:cubicBezTo>
                    <a:pt x="242" y="134"/>
                    <a:pt x="242" y="134"/>
                    <a:pt x="242" y="135"/>
                  </a:cubicBezTo>
                  <a:cubicBezTo>
                    <a:pt x="242" y="135"/>
                    <a:pt x="242" y="135"/>
                    <a:pt x="242" y="135"/>
                  </a:cubicBezTo>
                  <a:cubicBezTo>
                    <a:pt x="242" y="135"/>
                    <a:pt x="242" y="135"/>
                    <a:pt x="242" y="136"/>
                  </a:cubicBezTo>
                  <a:cubicBezTo>
                    <a:pt x="241" y="136"/>
                    <a:pt x="241" y="136"/>
                    <a:pt x="241" y="136"/>
                  </a:cubicBezTo>
                  <a:cubicBezTo>
                    <a:pt x="241" y="136"/>
                    <a:pt x="241" y="137"/>
                    <a:pt x="241" y="137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40" y="138"/>
                    <a:pt x="240" y="138"/>
                    <a:pt x="240" y="138"/>
                  </a:cubicBezTo>
                  <a:cubicBezTo>
                    <a:pt x="240" y="138"/>
                    <a:pt x="240" y="139"/>
                    <a:pt x="239" y="139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9" y="140"/>
                    <a:pt x="238" y="140"/>
                    <a:pt x="238" y="141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38" y="141"/>
                    <a:pt x="238" y="142"/>
                  </a:cubicBezTo>
                  <a:cubicBezTo>
                    <a:pt x="238" y="142"/>
                    <a:pt x="237" y="142"/>
                    <a:pt x="237" y="142"/>
                  </a:cubicBezTo>
                  <a:cubicBezTo>
                    <a:pt x="237" y="142"/>
                    <a:pt x="237" y="143"/>
                    <a:pt x="237" y="143"/>
                  </a:cubicBezTo>
                  <a:cubicBezTo>
                    <a:pt x="237" y="143"/>
                    <a:pt x="237" y="143"/>
                    <a:pt x="237" y="143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236" y="144"/>
                    <a:pt x="236" y="144"/>
                    <a:pt x="236" y="145"/>
                  </a:cubicBezTo>
                  <a:cubicBezTo>
                    <a:pt x="236" y="145"/>
                    <a:pt x="236" y="145"/>
                    <a:pt x="235" y="145"/>
                  </a:cubicBezTo>
                  <a:cubicBezTo>
                    <a:pt x="235" y="145"/>
                    <a:pt x="235" y="146"/>
                    <a:pt x="235" y="146"/>
                  </a:cubicBezTo>
                  <a:cubicBezTo>
                    <a:pt x="235" y="146"/>
                    <a:pt x="235" y="146"/>
                    <a:pt x="235" y="146"/>
                  </a:cubicBezTo>
                  <a:cubicBezTo>
                    <a:pt x="235" y="147"/>
                    <a:pt x="234" y="147"/>
                    <a:pt x="234" y="147"/>
                  </a:cubicBezTo>
                  <a:cubicBezTo>
                    <a:pt x="234" y="147"/>
                    <a:pt x="234" y="147"/>
                    <a:pt x="234" y="148"/>
                  </a:cubicBezTo>
                  <a:cubicBezTo>
                    <a:pt x="234" y="148"/>
                    <a:pt x="234" y="148"/>
                    <a:pt x="233" y="148"/>
                  </a:cubicBezTo>
                  <a:cubicBezTo>
                    <a:pt x="233" y="148"/>
                    <a:pt x="233" y="149"/>
                    <a:pt x="233" y="149"/>
                  </a:cubicBezTo>
                  <a:cubicBezTo>
                    <a:pt x="233" y="149"/>
                    <a:pt x="233" y="149"/>
                    <a:pt x="233" y="150"/>
                  </a:cubicBezTo>
                  <a:cubicBezTo>
                    <a:pt x="233" y="150"/>
                    <a:pt x="232" y="150"/>
                    <a:pt x="232" y="150"/>
                  </a:cubicBezTo>
                  <a:cubicBezTo>
                    <a:pt x="232" y="150"/>
                    <a:pt x="232" y="151"/>
                    <a:pt x="232" y="151"/>
                  </a:cubicBezTo>
                  <a:cubicBezTo>
                    <a:pt x="232" y="151"/>
                    <a:pt x="232" y="151"/>
                    <a:pt x="231" y="151"/>
                  </a:cubicBezTo>
                  <a:cubicBezTo>
                    <a:pt x="231" y="152"/>
                    <a:pt x="231" y="152"/>
                    <a:pt x="231" y="152"/>
                  </a:cubicBezTo>
                  <a:cubicBezTo>
                    <a:pt x="231" y="152"/>
                    <a:pt x="231" y="153"/>
                    <a:pt x="231" y="153"/>
                  </a:cubicBezTo>
                  <a:cubicBezTo>
                    <a:pt x="231" y="153"/>
                    <a:pt x="230" y="153"/>
                    <a:pt x="230" y="153"/>
                  </a:cubicBezTo>
                  <a:cubicBezTo>
                    <a:pt x="230" y="154"/>
                    <a:pt x="230" y="154"/>
                    <a:pt x="230" y="154"/>
                  </a:cubicBezTo>
                  <a:cubicBezTo>
                    <a:pt x="230" y="154"/>
                    <a:pt x="230" y="154"/>
                    <a:pt x="230" y="155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29" y="156"/>
                    <a:pt x="228" y="156"/>
                    <a:pt x="228" y="157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58"/>
                    <a:pt x="228" y="158"/>
                    <a:pt x="227" y="158"/>
                  </a:cubicBezTo>
                  <a:cubicBezTo>
                    <a:pt x="227" y="158"/>
                    <a:pt x="227" y="158"/>
                    <a:pt x="227" y="159"/>
                  </a:cubicBezTo>
                  <a:cubicBezTo>
                    <a:pt x="227" y="159"/>
                    <a:pt x="227" y="159"/>
                    <a:pt x="227" y="159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160"/>
                    <a:pt x="226" y="161"/>
                    <a:pt x="226" y="161"/>
                  </a:cubicBezTo>
                  <a:cubicBezTo>
                    <a:pt x="226" y="161"/>
                    <a:pt x="226" y="161"/>
                    <a:pt x="225" y="161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3"/>
                    <a:pt x="225" y="163"/>
                  </a:cubicBezTo>
                  <a:cubicBezTo>
                    <a:pt x="224" y="163"/>
                    <a:pt x="224" y="164"/>
                    <a:pt x="224" y="164"/>
                  </a:cubicBezTo>
                  <a:cubicBezTo>
                    <a:pt x="224" y="164"/>
                    <a:pt x="224" y="164"/>
                    <a:pt x="223" y="165"/>
                  </a:cubicBezTo>
                  <a:cubicBezTo>
                    <a:pt x="223" y="165"/>
                    <a:pt x="223" y="165"/>
                    <a:pt x="223" y="165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22" y="166"/>
                    <a:pt x="222" y="167"/>
                    <a:pt x="222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22" y="168"/>
                    <a:pt x="221" y="168"/>
                    <a:pt x="221" y="168"/>
                  </a:cubicBezTo>
                  <a:cubicBezTo>
                    <a:pt x="221" y="168"/>
                    <a:pt x="221" y="169"/>
                    <a:pt x="221" y="169"/>
                  </a:cubicBezTo>
                  <a:cubicBezTo>
                    <a:pt x="221" y="169"/>
                    <a:pt x="221" y="169"/>
                    <a:pt x="220" y="170"/>
                  </a:cubicBezTo>
                  <a:cubicBezTo>
                    <a:pt x="220" y="170"/>
                    <a:pt x="220" y="170"/>
                    <a:pt x="220" y="170"/>
                  </a:cubicBezTo>
                  <a:cubicBezTo>
                    <a:pt x="220" y="171"/>
                    <a:pt x="220" y="171"/>
                    <a:pt x="220" y="171"/>
                  </a:cubicBezTo>
                  <a:cubicBezTo>
                    <a:pt x="219" y="171"/>
                    <a:pt x="219" y="171"/>
                    <a:pt x="219" y="172"/>
                  </a:cubicBezTo>
                  <a:cubicBezTo>
                    <a:pt x="219" y="172"/>
                    <a:pt x="219" y="172"/>
                    <a:pt x="219" y="172"/>
                  </a:cubicBezTo>
                  <a:cubicBezTo>
                    <a:pt x="219" y="173"/>
                    <a:pt x="218" y="173"/>
                    <a:pt x="218" y="173"/>
                  </a:cubicBezTo>
                  <a:cubicBezTo>
                    <a:pt x="218" y="173"/>
                    <a:pt x="218" y="174"/>
                    <a:pt x="218" y="174"/>
                  </a:cubicBezTo>
                  <a:cubicBezTo>
                    <a:pt x="218" y="174"/>
                    <a:pt x="218" y="174"/>
                    <a:pt x="217" y="17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17" y="176"/>
                    <a:pt x="217" y="176"/>
                    <a:pt x="217" y="176"/>
                  </a:cubicBezTo>
                  <a:cubicBezTo>
                    <a:pt x="216" y="176"/>
                    <a:pt x="216" y="177"/>
                    <a:pt x="216" y="177"/>
                  </a:cubicBezTo>
                  <a:cubicBezTo>
                    <a:pt x="216" y="177"/>
                    <a:pt x="216" y="177"/>
                    <a:pt x="216" y="177"/>
                  </a:cubicBezTo>
                  <a:cubicBezTo>
                    <a:pt x="216" y="178"/>
                    <a:pt x="215" y="178"/>
                    <a:pt x="215" y="178"/>
                  </a:cubicBezTo>
                  <a:cubicBezTo>
                    <a:pt x="215" y="178"/>
                    <a:pt x="215" y="179"/>
                    <a:pt x="215" y="179"/>
                  </a:cubicBezTo>
                  <a:cubicBezTo>
                    <a:pt x="215" y="179"/>
                    <a:pt x="215" y="179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4" y="181"/>
                    <a:pt x="214" y="181"/>
                    <a:pt x="213" y="181"/>
                  </a:cubicBezTo>
                  <a:cubicBezTo>
                    <a:pt x="213" y="181"/>
                    <a:pt x="213" y="182"/>
                    <a:pt x="213" y="182"/>
                  </a:cubicBezTo>
                  <a:cubicBezTo>
                    <a:pt x="213" y="182"/>
                    <a:pt x="213" y="182"/>
                    <a:pt x="213" y="183"/>
                  </a:cubicBezTo>
                  <a:cubicBezTo>
                    <a:pt x="213" y="183"/>
                    <a:pt x="212" y="183"/>
                    <a:pt x="212" y="183"/>
                  </a:cubicBezTo>
                  <a:cubicBezTo>
                    <a:pt x="212" y="183"/>
                    <a:pt x="212" y="184"/>
                    <a:pt x="212" y="184"/>
                  </a:cubicBezTo>
                  <a:cubicBezTo>
                    <a:pt x="212" y="184"/>
                    <a:pt x="212" y="184"/>
                    <a:pt x="211" y="185"/>
                  </a:cubicBezTo>
                  <a:cubicBezTo>
                    <a:pt x="211" y="185"/>
                    <a:pt x="211" y="185"/>
                    <a:pt x="211" y="185"/>
                  </a:cubicBezTo>
                  <a:cubicBezTo>
                    <a:pt x="211" y="186"/>
                    <a:pt x="211" y="186"/>
                    <a:pt x="211" y="186"/>
                  </a:cubicBezTo>
                  <a:cubicBezTo>
                    <a:pt x="210" y="186"/>
                    <a:pt x="210" y="187"/>
                    <a:pt x="210" y="187"/>
                  </a:cubicBezTo>
                  <a:cubicBezTo>
                    <a:pt x="210" y="187"/>
                    <a:pt x="210" y="187"/>
                    <a:pt x="210" y="187"/>
                  </a:cubicBezTo>
                  <a:cubicBezTo>
                    <a:pt x="210" y="188"/>
                    <a:pt x="209" y="188"/>
                    <a:pt x="209" y="188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7" y="191"/>
                    <a:pt x="207" y="192"/>
                    <a:pt x="206" y="193"/>
                  </a:cubicBezTo>
                  <a:cubicBezTo>
                    <a:pt x="206" y="193"/>
                    <a:pt x="206" y="193"/>
                    <a:pt x="206" y="194"/>
                  </a:cubicBezTo>
                  <a:cubicBezTo>
                    <a:pt x="206" y="194"/>
                    <a:pt x="206" y="194"/>
                    <a:pt x="205" y="195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05" y="195"/>
                    <a:pt x="205" y="196"/>
                    <a:pt x="205" y="196"/>
                  </a:cubicBezTo>
                  <a:cubicBezTo>
                    <a:pt x="205" y="196"/>
                    <a:pt x="205" y="196"/>
                    <a:pt x="205" y="196"/>
                  </a:cubicBezTo>
                  <a:cubicBezTo>
                    <a:pt x="204" y="197"/>
                    <a:pt x="204" y="197"/>
                    <a:pt x="204" y="198"/>
                  </a:cubicBezTo>
                  <a:cubicBezTo>
                    <a:pt x="204" y="198"/>
                    <a:pt x="204" y="198"/>
                    <a:pt x="203" y="198"/>
                  </a:cubicBezTo>
                  <a:cubicBezTo>
                    <a:pt x="203" y="198"/>
                    <a:pt x="203" y="199"/>
                    <a:pt x="203" y="199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02" y="200"/>
                    <a:pt x="202" y="200"/>
                    <a:pt x="202" y="201"/>
                  </a:cubicBezTo>
                  <a:cubicBezTo>
                    <a:pt x="202" y="201"/>
                    <a:pt x="202" y="201"/>
                    <a:pt x="202" y="201"/>
                  </a:cubicBezTo>
                  <a:cubicBezTo>
                    <a:pt x="202" y="201"/>
                    <a:pt x="201" y="202"/>
                    <a:pt x="201" y="202"/>
                  </a:cubicBezTo>
                  <a:cubicBezTo>
                    <a:pt x="201" y="202"/>
                    <a:pt x="201" y="202"/>
                    <a:pt x="201" y="202"/>
                  </a:cubicBezTo>
                  <a:cubicBezTo>
                    <a:pt x="201" y="203"/>
                    <a:pt x="201" y="203"/>
                    <a:pt x="200" y="203"/>
                  </a:cubicBezTo>
                  <a:cubicBezTo>
                    <a:pt x="200" y="203"/>
                    <a:pt x="200" y="204"/>
                    <a:pt x="200" y="204"/>
                  </a:cubicBezTo>
                  <a:cubicBezTo>
                    <a:pt x="200" y="204"/>
                    <a:pt x="200" y="204"/>
                    <a:pt x="19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206"/>
                    <a:pt x="199" y="206"/>
                    <a:pt x="199" y="206"/>
                  </a:cubicBezTo>
                  <a:cubicBezTo>
                    <a:pt x="199" y="206"/>
                    <a:pt x="199" y="206"/>
                    <a:pt x="198" y="206"/>
                  </a:cubicBezTo>
                  <a:cubicBezTo>
                    <a:pt x="198" y="207"/>
                    <a:pt x="198" y="207"/>
                    <a:pt x="198" y="208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7" y="208"/>
                    <a:pt x="197" y="209"/>
                    <a:pt x="197" y="209"/>
                  </a:cubicBezTo>
                  <a:cubicBezTo>
                    <a:pt x="197" y="209"/>
                    <a:pt x="197" y="209"/>
                    <a:pt x="197" y="209"/>
                  </a:cubicBezTo>
                  <a:cubicBezTo>
                    <a:pt x="197" y="210"/>
                    <a:pt x="196" y="210"/>
                    <a:pt x="196" y="211"/>
                  </a:cubicBezTo>
                  <a:cubicBezTo>
                    <a:pt x="196" y="211"/>
                    <a:pt x="196" y="211"/>
                    <a:pt x="196" y="211"/>
                  </a:cubicBezTo>
                  <a:cubicBezTo>
                    <a:pt x="196" y="211"/>
                    <a:pt x="195" y="212"/>
                    <a:pt x="195" y="212"/>
                  </a:cubicBezTo>
                  <a:cubicBezTo>
                    <a:pt x="195" y="212"/>
                    <a:pt x="195" y="212"/>
                    <a:pt x="195" y="212"/>
                  </a:cubicBezTo>
                  <a:cubicBezTo>
                    <a:pt x="195" y="213"/>
                    <a:pt x="195" y="213"/>
                    <a:pt x="194" y="213"/>
                  </a:cubicBezTo>
                  <a:cubicBezTo>
                    <a:pt x="194" y="213"/>
                    <a:pt x="194" y="213"/>
                    <a:pt x="194" y="213"/>
                  </a:cubicBezTo>
                  <a:cubicBezTo>
                    <a:pt x="194" y="214"/>
                    <a:pt x="194" y="214"/>
                    <a:pt x="194" y="215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93" y="216"/>
                    <a:pt x="193" y="217"/>
                    <a:pt x="192" y="217"/>
                  </a:cubicBezTo>
                  <a:cubicBezTo>
                    <a:pt x="192" y="218"/>
                    <a:pt x="192" y="218"/>
                    <a:pt x="192" y="218"/>
                  </a:cubicBezTo>
                  <a:cubicBezTo>
                    <a:pt x="192" y="218"/>
                    <a:pt x="191" y="218"/>
                    <a:pt x="191" y="21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86" y="228"/>
                    <a:pt x="182" y="235"/>
                    <a:pt x="178" y="242"/>
                  </a:cubicBezTo>
                  <a:cubicBezTo>
                    <a:pt x="176" y="245"/>
                    <a:pt x="175" y="247"/>
                    <a:pt x="174" y="249"/>
                  </a:cubicBezTo>
                  <a:cubicBezTo>
                    <a:pt x="172" y="253"/>
                    <a:pt x="170" y="256"/>
                    <a:pt x="169" y="258"/>
                  </a:cubicBezTo>
                  <a:cubicBezTo>
                    <a:pt x="171" y="258"/>
                    <a:pt x="171" y="258"/>
                    <a:pt x="171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82" y="242"/>
                    <a:pt x="214" y="186"/>
                    <a:pt x="237" y="149"/>
                  </a:cubicBezTo>
                  <a:cubicBezTo>
                    <a:pt x="237" y="149"/>
                    <a:pt x="237" y="149"/>
                    <a:pt x="237" y="149"/>
                  </a:cubicBezTo>
                  <a:cubicBezTo>
                    <a:pt x="237" y="148"/>
                    <a:pt x="238" y="148"/>
                    <a:pt x="238" y="147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39" y="146"/>
                    <a:pt x="239" y="145"/>
                    <a:pt x="240" y="145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1" y="143"/>
                    <a:pt x="241" y="142"/>
                    <a:pt x="242" y="141"/>
                  </a:cubicBezTo>
                  <a:cubicBezTo>
                    <a:pt x="242" y="141"/>
                    <a:pt x="242" y="141"/>
                    <a:pt x="242" y="140"/>
                  </a:cubicBezTo>
                  <a:cubicBezTo>
                    <a:pt x="243" y="140"/>
                    <a:pt x="243" y="139"/>
                    <a:pt x="244" y="139"/>
                  </a:cubicBezTo>
                  <a:cubicBezTo>
                    <a:pt x="244" y="139"/>
                    <a:pt x="244" y="138"/>
                    <a:pt x="244" y="138"/>
                  </a:cubicBezTo>
                  <a:cubicBezTo>
                    <a:pt x="244" y="138"/>
                    <a:pt x="244" y="137"/>
                    <a:pt x="245" y="137"/>
                  </a:cubicBezTo>
                  <a:cubicBezTo>
                    <a:pt x="245" y="137"/>
                    <a:pt x="245" y="137"/>
                    <a:pt x="245" y="136"/>
                  </a:cubicBezTo>
                  <a:cubicBezTo>
                    <a:pt x="245" y="136"/>
                    <a:pt x="246" y="135"/>
                    <a:pt x="246" y="135"/>
                  </a:cubicBezTo>
                  <a:cubicBezTo>
                    <a:pt x="246" y="135"/>
                    <a:pt x="246" y="135"/>
                    <a:pt x="246" y="135"/>
                  </a:cubicBezTo>
                  <a:cubicBezTo>
                    <a:pt x="246" y="134"/>
                    <a:pt x="247" y="134"/>
                    <a:pt x="247" y="133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8" y="132"/>
                    <a:pt x="248" y="132"/>
                    <a:pt x="248" y="131"/>
                  </a:cubicBezTo>
                  <a:cubicBezTo>
                    <a:pt x="248" y="131"/>
                    <a:pt x="248" y="131"/>
                    <a:pt x="249" y="131"/>
                  </a:cubicBezTo>
                  <a:cubicBezTo>
                    <a:pt x="249" y="131"/>
                    <a:pt x="249" y="130"/>
                    <a:pt x="249" y="130"/>
                  </a:cubicBezTo>
                  <a:cubicBezTo>
                    <a:pt x="250" y="130"/>
                    <a:pt x="250" y="130"/>
                    <a:pt x="250" y="129"/>
                  </a:cubicBezTo>
                  <a:cubicBezTo>
                    <a:pt x="250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1" y="127"/>
                    <a:pt x="251" y="127"/>
                    <a:pt x="252" y="127"/>
                  </a:cubicBezTo>
                  <a:cubicBezTo>
                    <a:pt x="252" y="127"/>
                    <a:pt x="252" y="127"/>
                    <a:pt x="252" y="127"/>
                  </a:cubicBezTo>
                  <a:cubicBezTo>
                    <a:pt x="252" y="130"/>
                    <a:pt x="252" y="130"/>
                    <a:pt x="252" y="130"/>
                  </a:cubicBezTo>
                  <a:cubicBezTo>
                    <a:pt x="253" y="131"/>
                    <a:pt x="253" y="131"/>
                    <a:pt x="253" y="131"/>
                  </a:cubicBezTo>
                  <a:cubicBezTo>
                    <a:pt x="244" y="163"/>
                    <a:pt x="248" y="200"/>
                    <a:pt x="254" y="225"/>
                  </a:cubicBezTo>
                  <a:cubicBezTo>
                    <a:pt x="258" y="245"/>
                    <a:pt x="263" y="261"/>
                    <a:pt x="266" y="268"/>
                  </a:cubicBezTo>
                  <a:cubicBezTo>
                    <a:pt x="267" y="268"/>
                    <a:pt x="267" y="268"/>
                    <a:pt x="267" y="268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8" y="268"/>
                    <a:pt x="278" y="268"/>
                    <a:pt x="278" y="268"/>
                  </a:cubicBezTo>
                  <a:cubicBezTo>
                    <a:pt x="280" y="268"/>
                    <a:pt x="280" y="268"/>
                    <a:pt x="280" y="268"/>
                  </a:cubicBezTo>
                  <a:cubicBezTo>
                    <a:pt x="278" y="255"/>
                    <a:pt x="268" y="193"/>
                    <a:pt x="256" y="131"/>
                  </a:cubicBezTo>
                  <a:cubicBezTo>
                    <a:pt x="256" y="131"/>
                    <a:pt x="256" y="130"/>
                    <a:pt x="256" y="129"/>
                  </a:cubicBezTo>
                  <a:cubicBezTo>
                    <a:pt x="255" y="127"/>
                    <a:pt x="255" y="125"/>
                    <a:pt x="254" y="122"/>
                  </a:cubicBezTo>
                  <a:cubicBezTo>
                    <a:pt x="254" y="119"/>
                    <a:pt x="253" y="115"/>
                    <a:pt x="252" y="112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102"/>
                    <a:pt x="251" y="102"/>
                    <a:pt x="250" y="102"/>
                  </a:cubicBezTo>
                  <a:cubicBezTo>
                    <a:pt x="242" y="60"/>
                    <a:pt x="233" y="22"/>
                    <a:pt x="226" y="4"/>
                  </a:cubicBezTo>
                  <a:cubicBezTo>
                    <a:pt x="236" y="5"/>
                    <a:pt x="267" y="10"/>
                    <a:pt x="304" y="29"/>
                  </a:cubicBezTo>
                  <a:cubicBezTo>
                    <a:pt x="325" y="39"/>
                    <a:pt x="350" y="55"/>
                    <a:pt x="374" y="78"/>
                  </a:cubicBezTo>
                  <a:cubicBezTo>
                    <a:pt x="375" y="79"/>
                    <a:pt x="375" y="79"/>
                    <a:pt x="376" y="79"/>
                  </a:cubicBezTo>
                  <a:cubicBezTo>
                    <a:pt x="376" y="80"/>
                    <a:pt x="376" y="80"/>
                    <a:pt x="377" y="81"/>
                  </a:cubicBezTo>
                  <a:cubicBezTo>
                    <a:pt x="399" y="102"/>
                    <a:pt x="419" y="130"/>
                    <a:pt x="436" y="166"/>
                  </a:cubicBezTo>
                  <a:cubicBezTo>
                    <a:pt x="436" y="166"/>
                    <a:pt x="436" y="166"/>
                    <a:pt x="436" y="167"/>
                  </a:cubicBezTo>
                  <a:cubicBezTo>
                    <a:pt x="436" y="167"/>
                    <a:pt x="436" y="167"/>
                    <a:pt x="436" y="167"/>
                  </a:cubicBezTo>
                  <a:cubicBezTo>
                    <a:pt x="435" y="168"/>
                    <a:pt x="435" y="168"/>
                    <a:pt x="435" y="168"/>
                  </a:cubicBezTo>
                  <a:cubicBezTo>
                    <a:pt x="432" y="169"/>
                    <a:pt x="432" y="169"/>
                    <a:pt x="432" y="169"/>
                  </a:cubicBezTo>
                  <a:cubicBezTo>
                    <a:pt x="343" y="234"/>
                    <a:pt x="343" y="234"/>
                    <a:pt x="343" y="234"/>
                  </a:cubicBezTo>
                  <a:cubicBezTo>
                    <a:pt x="297" y="268"/>
                    <a:pt x="297" y="268"/>
                    <a:pt x="297" y="268"/>
                  </a:cubicBezTo>
                  <a:cubicBezTo>
                    <a:pt x="299" y="268"/>
                    <a:pt x="299" y="268"/>
                    <a:pt x="299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303" y="268"/>
                    <a:pt x="303" y="268"/>
                    <a:pt x="303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09" y="268"/>
                    <a:pt x="409" y="268"/>
                    <a:pt x="409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0" y="268"/>
                    <a:pt x="410" y="268"/>
                    <a:pt x="410" y="268"/>
                  </a:cubicBezTo>
                  <a:cubicBezTo>
                    <a:pt x="418" y="268"/>
                    <a:pt x="418" y="268"/>
                    <a:pt x="418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19" y="268"/>
                    <a:pt x="419" y="268"/>
                    <a:pt x="419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420" y="268"/>
                    <a:pt x="420" y="268"/>
                    <a:pt x="420" y="268"/>
                  </a:cubicBezTo>
                  <a:cubicBezTo>
                    <a:pt x="525" y="268"/>
                    <a:pt x="525" y="268"/>
                    <a:pt x="525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0" y="268"/>
                    <a:pt x="530" y="268"/>
                    <a:pt x="530" y="268"/>
                  </a:cubicBezTo>
                  <a:cubicBezTo>
                    <a:pt x="531" y="268"/>
                    <a:pt x="531" y="268"/>
                    <a:pt x="531" y="268"/>
                  </a:cubicBezTo>
                  <a:cubicBezTo>
                    <a:pt x="532" y="268"/>
                    <a:pt x="532" y="268"/>
                    <a:pt x="532" y="268"/>
                  </a:cubicBezTo>
                  <a:cubicBezTo>
                    <a:pt x="533" y="268"/>
                    <a:pt x="533" y="268"/>
                    <a:pt x="533" y="268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509" y="242"/>
                    <a:pt x="509" y="242"/>
                    <a:pt x="509" y="242"/>
                  </a:cubicBezTo>
                  <a:cubicBezTo>
                    <a:pt x="443" y="170"/>
                    <a:pt x="443" y="170"/>
                    <a:pt x="443" y="170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8"/>
                    <a:pt x="441" y="168"/>
                    <a:pt x="441" y="168"/>
                  </a:cubicBezTo>
                  <a:cubicBezTo>
                    <a:pt x="441" y="167"/>
                    <a:pt x="442" y="167"/>
                    <a:pt x="442" y="166"/>
                  </a:cubicBezTo>
                  <a:cubicBezTo>
                    <a:pt x="445" y="165"/>
                    <a:pt x="448" y="162"/>
                    <a:pt x="453" y="159"/>
                  </a:cubicBezTo>
                  <a:cubicBezTo>
                    <a:pt x="454" y="158"/>
                    <a:pt x="455" y="158"/>
                    <a:pt x="456" y="157"/>
                  </a:cubicBezTo>
                  <a:cubicBezTo>
                    <a:pt x="457" y="157"/>
                    <a:pt x="457" y="156"/>
                    <a:pt x="458" y="156"/>
                  </a:cubicBezTo>
                  <a:cubicBezTo>
                    <a:pt x="462" y="153"/>
                    <a:pt x="468" y="150"/>
                    <a:pt x="473" y="147"/>
                  </a:cubicBezTo>
                  <a:cubicBezTo>
                    <a:pt x="494" y="137"/>
                    <a:pt x="527" y="126"/>
                    <a:pt x="570" y="126"/>
                  </a:cubicBezTo>
                  <a:cubicBezTo>
                    <a:pt x="587" y="126"/>
                    <a:pt x="605" y="128"/>
                    <a:pt x="623" y="131"/>
                  </a:cubicBezTo>
                  <a:cubicBezTo>
                    <a:pt x="587" y="193"/>
                    <a:pt x="587" y="193"/>
                    <a:pt x="587" y="193"/>
                  </a:cubicBezTo>
                  <a:cubicBezTo>
                    <a:pt x="567" y="189"/>
                    <a:pt x="554" y="189"/>
                    <a:pt x="553" y="189"/>
                  </a:cubicBezTo>
                  <a:cubicBezTo>
                    <a:pt x="553" y="189"/>
                    <a:pt x="552" y="189"/>
                    <a:pt x="552" y="190"/>
                  </a:cubicBezTo>
                  <a:cubicBezTo>
                    <a:pt x="552" y="190"/>
                    <a:pt x="552" y="191"/>
                    <a:pt x="552" y="191"/>
                  </a:cubicBezTo>
                  <a:cubicBezTo>
                    <a:pt x="567" y="227"/>
                    <a:pt x="567" y="227"/>
                    <a:pt x="567" y="227"/>
                  </a:cubicBezTo>
                  <a:cubicBezTo>
                    <a:pt x="542" y="268"/>
                    <a:pt x="542" y="268"/>
                    <a:pt x="542" y="268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6" y="268"/>
                    <a:pt x="546" y="268"/>
                    <a:pt x="546" y="268"/>
                  </a:cubicBezTo>
                  <a:cubicBezTo>
                    <a:pt x="585" y="268"/>
                    <a:pt x="585" y="268"/>
                    <a:pt x="585" y="268"/>
                  </a:cubicBezTo>
                  <a:cubicBezTo>
                    <a:pt x="586" y="268"/>
                    <a:pt x="586" y="268"/>
                    <a:pt x="586" y="268"/>
                  </a:cubicBezTo>
                  <a:cubicBezTo>
                    <a:pt x="587" y="268"/>
                    <a:pt x="587" y="268"/>
                    <a:pt x="587" y="268"/>
                  </a:cubicBezTo>
                  <a:cubicBezTo>
                    <a:pt x="588" y="268"/>
                    <a:pt x="588" y="268"/>
                    <a:pt x="588" y="268"/>
                  </a:cubicBezTo>
                  <a:cubicBezTo>
                    <a:pt x="579" y="247"/>
                    <a:pt x="579" y="247"/>
                    <a:pt x="579" y="247"/>
                  </a:cubicBezTo>
                  <a:cubicBezTo>
                    <a:pt x="571" y="227"/>
                    <a:pt x="571" y="227"/>
                    <a:pt x="571" y="227"/>
                  </a:cubicBezTo>
                  <a:cubicBezTo>
                    <a:pt x="570" y="225"/>
                    <a:pt x="570" y="225"/>
                    <a:pt x="570" y="225"/>
                  </a:cubicBezTo>
                  <a:cubicBezTo>
                    <a:pt x="569" y="223"/>
                    <a:pt x="569" y="223"/>
                    <a:pt x="569" y="223"/>
                  </a:cubicBezTo>
                  <a:cubicBezTo>
                    <a:pt x="556" y="192"/>
                    <a:pt x="556" y="192"/>
                    <a:pt x="556" y="192"/>
                  </a:cubicBezTo>
                  <a:cubicBezTo>
                    <a:pt x="561" y="193"/>
                    <a:pt x="571" y="193"/>
                    <a:pt x="585" y="196"/>
                  </a:cubicBezTo>
                  <a:cubicBezTo>
                    <a:pt x="585" y="196"/>
                    <a:pt x="586" y="196"/>
                    <a:pt x="587" y="196"/>
                  </a:cubicBezTo>
                  <a:cubicBezTo>
                    <a:pt x="587" y="197"/>
                    <a:pt x="588" y="197"/>
                    <a:pt x="588" y="197"/>
                  </a:cubicBezTo>
                  <a:cubicBezTo>
                    <a:pt x="591" y="197"/>
                    <a:pt x="595" y="198"/>
                    <a:pt x="598" y="199"/>
                  </a:cubicBezTo>
                  <a:cubicBezTo>
                    <a:pt x="609" y="202"/>
                    <a:pt x="621" y="206"/>
                    <a:pt x="634" y="211"/>
                  </a:cubicBezTo>
                  <a:cubicBezTo>
                    <a:pt x="628" y="219"/>
                    <a:pt x="604" y="250"/>
                    <a:pt x="595" y="268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7" y="269"/>
                    <a:pt x="597" y="269"/>
                    <a:pt x="597" y="269"/>
                  </a:cubicBezTo>
                  <a:cubicBezTo>
                    <a:pt x="598" y="270"/>
                    <a:pt x="598" y="270"/>
                    <a:pt x="598" y="270"/>
                  </a:cubicBezTo>
                  <a:cubicBezTo>
                    <a:pt x="625" y="279"/>
                    <a:pt x="625" y="279"/>
                    <a:pt x="625" y="279"/>
                  </a:cubicBezTo>
                  <a:cubicBezTo>
                    <a:pt x="633" y="279"/>
                    <a:pt x="633" y="279"/>
                    <a:pt x="633" y="279"/>
                  </a:cubicBezTo>
                  <a:cubicBezTo>
                    <a:pt x="648" y="285"/>
                    <a:pt x="648" y="285"/>
                    <a:pt x="648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0" y="285"/>
                    <a:pt x="650" y="285"/>
                    <a:pt x="650" y="285"/>
                  </a:cubicBezTo>
                  <a:cubicBezTo>
                    <a:pt x="651" y="286"/>
                    <a:pt x="651" y="286"/>
                    <a:pt x="651" y="286"/>
                  </a:cubicBezTo>
                  <a:cubicBezTo>
                    <a:pt x="645" y="250"/>
                    <a:pt x="645" y="250"/>
                    <a:pt x="645" y="250"/>
                  </a:cubicBezTo>
                  <a:cubicBezTo>
                    <a:pt x="638" y="212"/>
                    <a:pt x="638" y="212"/>
                    <a:pt x="638" y="212"/>
                  </a:cubicBezTo>
                  <a:cubicBezTo>
                    <a:pt x="642" y="210"/>
                    <a:pt x="653" y="205"/>
                    <a:pt x="670" y="200"/>
                  </a:cubicBezTo>
                  <a:cubicBezTo>
                    <a:pt x="689" y="194"/>
                    <a:pt x="721" y="187"/>
                    <a:pt x="761" y="187"/>
                  </a:cubicBezTo>
                  <a:cubicBezTo>
                    <a:pt x="767" y="187"/>
                    <a:pt x="773" y="187"/>
                    <a:pt x="779" y="188"/>
                  </a:cubicBezTo>
                  <a:cubicBezTo>
                    <a:pt x="761" y="200"/>
                    <a:pt x="688" y="251"/>
                    <a:pt x="665" y="282"/>
                  </a:cubicBezTo>
                  <a:cubicBezTo>
                    <a:pt x="667" y="282"/>
                    <a:pt x="667" y="282"/>
                    <a:pt x="667" y="282"/>
                  </a:cubicBezTo>
                  <a:cubicBezTo>
                    <a:pt x="669" y="282"/>
                    <a:pt x="669" y="282"/>
                    <a:pt x="669" y="282"/>
                  </a:cubicBezTo>
                  <a:cubicBezTo>
                    <a:pt x="682" y="282"/>
                    <a:pt x="682" y="282"/>
                    <a:pt x="682" y="282"/>
                  </a:cubicBezTo>
                  <a:cubicBezTo>
                    <a:pt x="694" y="282"/>
                    <a:pt x="694" y="282"/>
                    <a:pt x="694" y="282"/>
                  </a:cubicBezTo>
                  <a:cubicBezTo>
                    <a:pt x="758" y="282"/>
                    <a:pt x="758" y="282"/>
                    <a:pt x="758" y="282"/>
                  </a:cubicBezTo>
                  <a:cubicBezTo>
                    <a:pt x="758" y="289"/>
                    <a:pt x="758" y="289"/>
                    <a:pt x="758" y="289"/>
                  </a:cubicBezTo>
                  <a:cubicBezTo>
                    <a:pt x="768" y="289"/>
                    <a:pt x="768" y="289"/>
                    <a:pt x="768" y="289"/>
                  </a:cubicBezTo>
                  <a:cubicBezTo>
                    <a:pt x="785" y="274"/>
                    <a:pt x="785" y="274"/>
                    <a:pt x="785" y="274"/>
                  </a:cubicBezTo>
                  <a:cubicBezTo>
                    <a:pt x="741" y="245"/>
                    <a:pt x="741" y="245"/>
                    <a:pt x="741" y="245"/>
                  </a:cubicBezTo>
                  <a:cubicBezTo>
                    <a:pt x="781" y="190"/>
                    <a:pt x="781" y="190"/>
                    <a:pt x="781" y="190"/>
                  </a:cubicBezTo>
                  <a:cubicBezTo>
                    <a:pt x="784" y="189"/>
                    <a:pt x="785" y="188"/>
                    <a:pt x="785" y="188"/>
                  </a:cubicBezTo>
                  <a:close/>
                  <a:moveTo>
                    <a:pt x="642" y="254"/>
                  </a:moveTo>
                  <a:cubicBezTo>
                    <a:pt x="607" y="254"/>
                    <a:pt x="607" y="254"/>
                    <a:pt x="607" y="254"/>
                  </a:cubicBezTo>
                  <a:cubicBezTo>
                    <a:pt x="610" y="250"/>
                    <a:pt x="616" y="241"/>
                    <a:pt x="622" y="233"/>
                  </a:cubicBezTo>
                  <a:cubicBezTo>
                    <a:pt x="627" y="227"/>
                    <a:pt x="632" y="219"/>
                    <a:pt x="635" y="215"/>
                  </a:cubicBezTo>
                  <a:cubicBezTo>
                    <a:pt x="635" y="215"/>
                    <a:pt x="635" y="215"/>
                    <a:pt x="635" y="215"/>
                  </a:cubicBezTo>
                  <a:cubicBezTo>
                    <a:pt x="642" y="251"/>
                    <a:pt x="642" y="251"/>
                    <a:pt x="642" y="251"/>
                  </a:cubicBezTo>
                  <a:lnTo>
                    <a:pt x="642" y="254"/>
                  </a:lnTo>
                  <a:close/>
                  <a:moveTo>
                    <a:pt x="503" y="241"/>
                  </a:moveTo>
                  <a:cubicBezTo>
                    <a:pt x="502" y="241"/>
                    <a:pt x="500" y="241"/>
                    <a:pt x="499" y="241"/>
                  </a:cubicBezTo>
                  <a:cubicBezTo>
                    <a:pt x="472" y="241"/>
                    <a:pt x="432" y="249"/>
                    <a:pt x="422" y="25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439" y="171"/>
                    <a:pt x="439" y="171"/>
                    <a:pt x="439" y="171"/>
                  </a:cubicBezTo>
                  <a:cubicBezTo>
                    <a:pt x="503" y="241"/>
                    <a:pt x="503" y="241"/>
                    <a:pt x="503" y="241"/>
                  </a:cubicBezTo>
                  <a:cubicBezTo>
                    <a:pt x="503" y="241"/>
                    <a:pt x="503" y="241"/>
                    <a:pt x="503" y="241"/>
                  </a:cubicBezTo>
                  <a:close/>
                  <a:moveTo>
                    <a:pt x="435" y="172"/>
                  </a:moveTo>
                  <a:cubicBezTo>
                    <a:pt x="408" y="252"/>
                    <a:pt x="408" y="252"/>
                    <a:pt x="408" y="252"/>
                  </a:cubicBezTo>
                  <a:cubicBezTo>
                    <a:pt x="349" y="234"/>
                    <a:pt x="349" y="234"/>
                    <a:pt x="349" y="234"/>
                  </a:cubicBezTo>
                  <a:lnTo>
                    <a:pt x="435" y="172"/>
                  </a:lnTo>
                  <a:close/>
                  <a:moveTo>
                    <a:pt x="439" y="165"/>
                  </a:moveTo>
                  <a:cubicBezTo>
                    <a:pt x="426" y="136"/>
                    <a:pt x="408" y="109"/>
                    <a:pt x="388" y="87"/>
                  </a:cubicBezTo>
                  <a:cubicBezTo>
                    <a:pt x="405" y="99"/>
                    <a:pt x="438" y="123"/>
                    <a:pt x="454" y="154"/>
                  </a:cubicBezTo>
                  <a:cubicBezTo>
                    <a:pt x="446" y="159"/>
                    <a:pt x="441" y="163"/>
                    <a:pt x="439" y="165"/>
                  </a:cubicBezTo>
                  <a:close/>
                  <a:moveTo>
                    <a:pt x="147" y="149"/>
                  </a:moveTo>
                  <a:cubicBezTo>
                    <a:pt x="147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9" y="160"/>
                    <a:pt x="149" y="160"/>
                    <a:pt x="149" y="160"/>
                  </a:cubicBezTo>
                  <a:cubicBezTo>
                    <a:pt x="137" y="187"/>
                    <a:pt x="138" y="213"/>
                    <a:pt x="141" y="227"/>
                  </a:cubicBezTo>
                  <a:cubicBezTo>
                    <a:pt x="139" y="226"/>
                    <a:pt x="139" y="226"/>
                    <a:pt x="139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6"/>
                    <a:pt x="93" y="216"/>
                    <a:pt x="93" y="216"/>
                  </a:cubicBezTo>
                  <a:cubicBezTo>
                    <a:pt x="93" y="215"/>
                    <a:pt x="93" y="215"/>
                    <a:pt x="94" y="215"/>
                  </a:cubicBezTo>
                  <a:cubicBezTo>
                    <a:pt x="94" y="215"/>
                    <a:pt x="94" y="215"/>
                    <a:pt x="94" y="214"/>
                  </a:cubicBezTo>
                  <a:cubicBezTo>
                    <a:pt x="94" y="214"/>
                    <a:pt x="94" y="214"/>
                    <a:pt x="94" y="214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3"/>
                    <a:pt x="95" y="212"/>
                    <a:pt x="95" y="212"/>
                  </a:cubicBezTo>
                  <a:cubicBezTo>
                    <a:pt x="95" y="212"/>
                    <a:pt x="96" y="212"/>
                    <a:pt x="96" y="212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96" y="210"/>
                    <a:pt x="97" y="210"/>
                    <a:pt x="97" y="210"/>
                  </a:cubicBezTo>
                  <a:cubicBezTo>
                    <a:pt x="97" y="210"/>
                    <a:pt x="97" y="209"/>
                    <a:pt x="97" y="209"/>
                  </a:cubicBezTo>
                  <a:cubicBezTo>
                    <a:pt x="98" y="209"/>
                    <a:pt x="98" y="209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9" y="207"/>
                    <a:pt x="99" y="207"/>
                    <a:pt x="99" y="207"/>
                  </a:cubicBezTo>
                  <a:cubicBezTo>
                    <a:pt x="99" y="206"/>
                    <a:pt x="99" y="206"/>
                    <a:pt x="100" y="206"/>
                  </a:cubicBezTo>
                  <a:cubicBezTo>
                    <a:pt x="100" y="206"/>
                    <a:pt x="100" y="205"/>
                    <a:pt x="100" y="205"/>
                  </a:cubicBezTo>
                  <a:cubicBezTo>
                    <a:pt x="100" y="205"/>
                    <a:pt x="101" y="204"/>
                    <a:pt x="101" y="204"/>
                  </a:cubicBezTo>
                  <a:cubicBezTo>
                    <a:pt x="101" y="204"/>
                    <a:pt x="101" y="203"/>
                    <a:pt x="102" y="203"/>
                  </a:cubicBezTo>
                  <a:cubicBezTo>
                    <a:pt x="102" y="203"/>
                    <a:pt x="102" y="203"/>
                    <a:pt x="102" y="202"/>
                  </a:cubicBezTo>
                  <a:cubicBezTo>
                    <a:pt x="102" y="202"/>
                    <a:pt x="103" y="202"/>
                    <a:pt x="103" y="201"/>
                  </a:cubicBezTo>
                  <a:cubicBezTo>
                    <a:pt x="103" y="201"/>
                    <a:pt x="103" y="201"/>
                    <a:pt x="104" y="200"/>
                  </a:cubicBezTo>
                  <a:cubicBezTo>
                    <a:pt x="104" y="200"/>
                    <a:pt x="104" y="200"/>
                    <a:pt x="104" y="199"/>
                  </a:cubicBezTo>
                  <a:cubicBezTo>
                    <a:pt x="105" y="199"/>
                    <a:pt x="105" y="199"/>
                    <a:pt x="105" y="198"/>
                  </a:cubicBez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6" y="197"/>
                    <a:pt x="107" y="196"/>
                  </a:cubicBezTo>
                  <a:cubicBezTo>
                    <a:pt x="107" y="196"/>
                    <a:pt x="107" y="196"/>
                    <a:pt x="107" y="195"/>
                  </a:cubicBezTo>
                  <a:cubicBezTo>
                    <a:pt x="108" y="195"/>
                    <a:pt x="108" y="194"/>
                    <a:pt x="108" y="194"/>
                  </a:cubicBezTo>
                  <a:cubicBezTo>
                    <a:pt x="109" y="194"/>
                    <a:pt x="109" y="193"/>
                    <a:pt x="109" y="193"/>
                  </a:cubicBezTo>
                  <a:cubicBezTo>
                    <a:pt x="109" y="193"/>
                    <a:pt x="110" y="192"/>
                    <a:pt x="110" y="192"/>
                  </a:cubicBezTo>
                  <a:cubicBezTo>
                    <a:pt x="110" y="191"/>
                    <a:pt x="111" y="191"/>
                    <a:pt x="111" y="191"/>
                  </a:cubicBezTo>
                  <a:cubicBezTo>
                    <a:pt x="111" y="190"/>
                    <a:pt x="111" y="190"/>
                    <a:pt x="112" y="190"/>
                  </a:cubicBezTo>
                  <a:cubicBezTo>
                    <a:pt x="112" y="189"/>
                    <a:pt x="112" y="189"/>
                    <a:pt x="113" y="188"/>
                  </a:cubicBezTo>
                  <a:cubicBezTo>
                    <a:pt x="113" y="188"/>
                    <a:pt x="113" y="188"/>
                    <a:pt x="114" y="187"/>
                  </a:cubicBezTo>
                  <a:cubicBezTo>
                    <a:pt x="114" y="187"/>
                    <a:pt x="114" y="187"/>
                    <a:pt x="114" y="186"/>
                  </a:cubicBezTo>
                  <a:cubicBezTo>
                    <a:pt x="115" y="186"/>
                    <a:pt x="115" y="185"/>
                    <a:pt x="115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8" y="182"/>
                    <a:pt x="118" y="182"/>
                    <a:pt x="118" y="181"/>
                  </a:cubicBezTo>
                  <a:cubicBezTo>
                    <a:pt x="119" y="181"/>
                    <a:pt x="119" y="180"/>
                    <a:pt x="119" y="180"/>
                  </a:cubicBezTo>
                  <a:cubicBezTo>
                    <a:pt x="120" y="180"/>
                    <a:pt x="120" y="179"/>
                    <a:pt x="120" y="179"/>
                  </a:cubicBezTo>
                  <a:cubicBezTo>
                    <a:pt x="121" y="178"/>
                    <a:pt x="121" y="178"/>
                    <a:pt x="122" y="177"/>
                  </a:cubicBezTo>
                  <a:cubicBezTo>
                    <a:pt x="122" y="177"/>
                    <a:pt x="122" y="177"/>
                    <a:pt x="123" y="176"/>
                  </a:cubicBezTo>
                  <a:cubicBezTo>
                    <a:pt x="123" y="176"/>
                    <a:pt x="123" y="175"/>
                    <a:pt x="124" y="175"/>
                  </a:cubicBezTo>
                  <a:cubicBezTo>
                    <a:pt x="124" y="175"/>
                    <a:pt x="124" y="174"/>
                    <a:pt x="125" y="174"/>
                  </a:cubicBezTo>
                  <a:cubicBezTo>
                    <a:pt x="125" y="173"/>
                    <a:pt x="126" y="173"/>
                    <a:pt x="126" y="172"/>
                  </a:cubicBezTo>
                  <a:cubicBezTo>
                    <a:pt x="126" y="172"/>
                    <a:pt x="127" y="172"/>
                    <a:pt x="127" y="171"/>
                  </a:cubicBezTo>
                  <a:cubicBezTo>
                    <a:pt x="127" y="171"/>
                    <a:pt x="128" y="170"/>
                    <a:pt x="128" y="170"/>
                  </a:cubicBezTo>
                  <a:cubicBezTo>
                    <a:pt x="129" y="169"/>
                    <a:pt x="129" y="169"/>
                    <a:pt x="129" y="168"/>
                  </a:cubicBezTo>
                  <a:cubicBezTo>
                    <a:pt x="130" y="168"/>
                    <a:pt x="130" y="168"/>
                    <a:pt x="131" y="167"/>
                  </a:cubicBezTo>
                  <a:cubicBezTo>
                    <a:pt x="131" y="167"/>
                    <a:pt x="131" y="166"/>
                    <a:pt x="132" y="166"/>
                  </a:cubicBezTo>
                  <a:cubicBezTo>
                    <a:pt x="132" y="165"/>
                    <a:pt x="133" y="165"/>
                    <a:pt x="133" y="164"/>
                  </a:cubicBezTo>
                  <a:cubicBezTo>
                    <a:pt x="133" y="164"/>
                    <a:pt x="134" y="164"/>
                    <a:pt x="134" y="163"/>
                  </a:cubicBezTo>
                  <a:cubicBezTo>
                    <a:pt x="135" y="163"/>
                    <a:pt x="135" y="162"/>
                    <a:pt x="135" y="162"/>
                  </a:cubicBezTo>
                  <a:cubicBezTo>
                    <a:pt x="136" y="161"/>
                    <a:pt x="136" y="161"/>
                    <a:pt x="137" y="160"/>
                  </a:cubicBezTo>
                  <a:cubicBezTo>
                    <a:pt x="137" y="160"/>
                    <a:pt x="138" y="159"/>
                    <a:pt x="138" y="159"/>
                  </a:cubicBezTo>
                  <a:cubicBezTo>
                    <a:pt x="138" y="159"/>
                    <a:pt x="139" y="158"/>
                    <a:pt x="139" y="158"/>
                  </a:cubicBezTo>
                  <a:cubicBezTo>
                    <a:pt x="140" y="157"/>
                    <a:pt x="140" y="157"/>
                    <a:pt x="141" y="156"/>
                  </a:cubicBezTo>
                  <a:cubicBezTo>
                    <a:pt x="141" y="156"/>
                    <a:pt x="141" y="155"/>
                    <a:pt x="142" y="155"/>
                  </a:cubicBezTo>
                  <a:cubicBezTo>
                    <a:pt x="142" y="154"/>
                    <a:pt x="143" y="154"/>
                    <a:pt x="143" y="153"/>
                  </a:cubicBezTo>
                  <a:cubicBezTo>
                    <a:pt x="144" y="153"/>
                    <a:pt x="144" y="153"/>
                    <a:pt x="145" y="152"/>
                  </a:cubicBezTo>
                  <a:cubicBezTo>
                    <a:pt x="145" y="152"/>
                    <a:pt x="146" y="151"/>
                    <a:pt x="146" y="151"/>
                  </a:cubicBezTo>
                  <a:cubicBezTo>
                    <a:pt x="147" y="150"/>
                    <a:pt x="147" y="150"/>
                    <a:pt x="147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16589" y="0"/>
            <a:ext cx="3071768" cy="1803560"/>
            <a:chOff x="7888786" y="0"/>
            <a:chExt cx="4095690" cy="2404746"/>
          </a:xfrm>
        </p:grpSpPr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close/>
                  <a:moveTo>
                    <a:pt x="443" y="621"/>
                  </a:moveTo>
                  <a:lnTo>
                    <a:pt x="443" y="62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9383379" y="498967"/>
              <a:ext cx="1106507" cy="1905779"/>
            </a:xfrm>
            <a:custGeom>
              <a:avLst/>
              <a:gdLst>
                <a:gd name="T0" fmla="*/ 443 w 479"/>
                <a:gd name="T1" fmla="*/ 621 h 825"/>
                <a:gd name="T2" fmla="*/ 425 w 479"/>
                <a:gd name="T3" fmla="*/ 517 h 825"/>
                <a:gd name="T4" fmla="*/ 407 w 479"/>
                <a:gd name="T5" fmla="*/ 413 h 825"/>
                <a:gd name="T6" fmla="*/ 387 w 479"/>
                <a:gd name="T7" fmla="*/ 311 h 825"/>
                <a:gd name="T8" fmla="*/ 368 w 479"/>
                <a:gd name="T9" fmla="*/ 206 h 825"/>
                <a:gd name="T10" fmla="*/ 350 w 479"/>
                <a:gd name="T11" fmla="*/ 102 h 825"/>
                <a:gd name="T12" fmla="*/ 332 w 479"/>
                <a:gd name="T13" fmla="*/ 0 h 825"/>
                <a:gd name="T14" fmla="*/ 149 w 479"/>
                <a:gd name="T15" fmla="*/ 0 h 825"/>
                <a:gd name="T16" fmla="*/ 129 w 479"/>
                <a:gd name="T17" fmla="*/ 102 h 825"/>
                <a:gd name="T18" fmla="*/ 111 w 479"/>
                <a:gd name="T19" fmla="*/ 206 h 825"/>
                <a:gd name="T20" fmla="*/ 92 w 479"/>
                <a:gd name="T21" fmla="*/ 311 h 825"/>
                <a:gd name="T22" fmla="*/ 74 w 479"/>
                <a:gd name="T23" fmla="*/ 413 h 825"/>
                <a:gd name="T24" fmla="*/ 56 w 479"/>
                <a:gd name="T25" fmla="*/ 517 h 825"/>
                <a:gd name="T26" fmla="*/ 36 w 479"/>
                <a:gd name="T27" fmla="*/ 621 h 825"/>
                <a:gd name="T28" fmla="*/ 18 w 479"/>
                <a:gd name="T29" fmla="*/ 723 h 825"/>
                <a:gd name="T30" fmla="*/ 0 w 479"/>
                <a:gd name="T31" fmla="*/ 825 h 825"/>
                <a:gd name="T32" fmla="*/ 479 w 479"/>
                <a:gd name="T33" fmla="*/ 825 h 825"/>
                <a:gd name="T34" fmla="*/ 461 w 479"/>
                <a:gd name="T35" fmla="*/ 723 h 825"/>
                <a:gd name="T36" fmla="*/ 443 w 479"/>
                <a:gd name="T37" fmla="*/ 621 h 825"/>
                <a:gd name="T38" fmla="*/ 443 w 479"/>
                <a:gd name="T39" fmla="*/ 621 h 825"/>
                <a:gd name="T40" fmla="*/ 443 w 479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9" h="825">
                  <a:moveTo>
                    <a:pt x="443" y="621"/>
                  </a:moveTo>
                  <a:lnTo>
                    <a:pt x="425" y="517"/>
                  </a:lnTo>
                  <a:lnTo>
                    <a:pt x="407" y="413"/>
                  </a:lnTo>
                  <a:lnTo>
                    <a:pt x="387" y="311"/>
                  </a:lnTo>
                  <a:lnTo>
                    <a:pt x="368" y="206"/>
                  </a:lnTo>
                  <a:lnTo>
                    <a:pt x="350" y="102"/>
                  </a:lnTo>
                  <a:lnTo>
                    <a:pt x="332" y="0"/>
                  </a:lnTo>
                  <a:lnTo>
                    <a:pt x="149" y="0"/>
                  </a:lnTo>
                  <a:lnTo>
                    <a:pt x="129" y="102"/>
                  </a:lnTo>
                  <a:lnTo>
                    <a:pt x="111" y="206"/>
                  </a:lnTo>
                  <a:lnTo>
                    <a:pt x="92" y="311"/>
                  </a:lnTo>
                  <a:lnTo>
                    <a:pt x="74" y="413"/>
                  </a:lnTo>
                  <a:lnTo>
                    <a:pt x="56" y="517"/>
                  </a:lnTo>
                  <a:lnTo>
                    <a:pt x="36" y="621"/>
                  </a:lnTo>
                  <a:lnTo>
                    <a:pt x="18" y="723"/>
                  </a:lnTo>
                  <a:lnTo>
                    <a:pt x="0" y="825"/>
                  </a:lnTo>
                  <a:lnTo>
                    <a:pt x="479" y="825"/>
                  </a:lnTo>
                  <a:lnTo>
                    <a:pt x="461" y="723"/>
                  </a:lnTo>
                  <a:lnTo>
                    <a:pt x="443" y="621"/>
                  </a:lnTo>
                  <a:moveTo>
                    <a:pt x="443" y="621"/>
                  </a:moveTo>
                  <a:lnTo>
                    <a:pt x="443" y="621"/>
                  </a:lnTo>
                </a:path>
              </a:pathLst>
            </a:cu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10150308" y="498967"/>
              <a:ext cx="669909" cy="1905779"/>
            </a:xfrm>
            <a:custGeom>
              <a:avLst/>
              <a:gdLst>
                <a:gd name="T0" fmla="*/ 208 w 290"/>
                <a:gd name="T1" fmla="*/ 517 h 825"/>
                <a:gd name="T2" fmla="*/ 180 w 290"/>
                <a:gd name="T3" fmla="*/ 413 h 825"/>
                <a:gd name="T4" fmla="*/ 125 w 290"/>
                <a:gd name="T5" fmla="*/ 206 h 825"/>
                <a:gd name="T6" fmla="*/ 97 w 290"/>
                <a:gd name="T7" fmla="*/ 102 h 825"/>
                <a:gd name="T8" fmla="*/ 69 w 290"/>
                <a:gd name="T9" fmla="*/ 0 h 825"/>
                <a:gd name="T10" fmla="*/ 0 w 290"/>
                <a:gd name="T11" fmla="*/ 0 h 825"/>
                <a:gd name="T12" fmla="*/ 18 w 290"/>
                <a:gd name="T13" fmla="*/ 102 h 825"/>
                <a:gd name="T14" fmla="*/ 36 w 290"/>
                <a:gd name="T15" fmla="*/ 206 h 825"/>
                <a:gd name="T16" fmla="*/ 55 w 290"/>
                <a:gd name="T17" fmla="*/ 311 h 825"/>
                <a:gd name="T18" fmla="*/ 75 w 290"/>
                <a:gd name="T19" fmla="*/ 413 h 825"/>
                <a:gd name="T20" fmla="*/ 93 w 290"/>
                <a:gd name="T21" fmla="*/ 517 h 825"/>
                <a:gd name="T22" fmla="*/ 111 w 290"/>
                <a:gd name="T23" fmla="*/ 621 h 825"/>
                <a:gd name="T24" fmla="*/ 129 w 290"/>
                <a:gd name="T25" fmla="*/ 723 h 825"/>
                <a:gd name="T26" fmla="*/ 147 w 290"/>
                <a:gd name="T27" fmla="*/ 825 h 825"/>
                <a:gd name="T28" fmla="*/ 290 w 290"/>
                <a:gd name="T29" fmla="*/ 825 h 825"/>
                <a:gd name="T30" fmla="*/ 264 w 290"/>
                <a:gd name="T31" fmla="*/ 723 h 825"/>
                <a:gd name="T32" fmla="*/ 208 w 290"/>
                <a:gd name="T33" fmla="*/ 517 h 825"/>
                <a:gd name="T34" fmla="*/ 208 w 290"/>
                <a:gd name="T35" fmla="*/ 517 h 825"/>
                <a:gd name="T36" fmla="*/ 208 w 290"/>
                <a:gd name="T37" fmla="*/ 517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825">
                  <a:moveTo>
                    <a:pt x="208" y="517"/>
                  </a:moveTo>
                  <a:lnTo>
                    <a:pt x="180" y="413"/>
                  </a:lnTo>
                  <a:lnTo>
                    <a:pt x="125" y="206"/>
                  </a:lnTo>
                  <a:lnTo>
                    <a:pt x="97" y="102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8" y="102"/>
                  </a:lnTo>
                  <a:lnTo>
                    <a:pt x="36" y="206"/>
                  </a:lnTo>
                  <a:lnTo>
                    <a:pt x="55" y="311"/>
                  </a:lnTo>
                  <a:lnTo>
                    <a:pt x="75" y="413"/>
                  </a:lnTo>
                  <a:lnTo>
                    <a:pt x="93" y="517"/>
                  </a:lnTo>
                  <a:lnTo>
                    <a:pt x="111" y="621"/>
                  </a:lnTo>
                  <a:lnTo>
                    <a:pt x="129" y="723"/>
                  </a:lnTo>
                  <a:lnTo>
                    <a:pt x="147" y="825"/>
                  </a:lnTo>
                  <a:lnTo>
                    <a:pt x="290" y="825"/>
                  </a:lnTo>
                  <a:lnTo>
                    <a:pt x="264" y="723"/>
                  </a:lnTo>
                  <a:lnTo>
                    <a:pt x="208" y="517"/>
                  </a:lnTo>
                  <a:close/>
                  <a:moveTo>
                    <a:pt x="208" y="517"/>
                  </a:moveTo>
                  <a:lnTo>
                    <a:pt x="208" y="517"/>
                  </a:lnTo>
                  <a:close/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9053044" y="498967"/>
              <a:ext cx="674531" cy="1905779"/>
            </a:xfrm>
            <a:custGeom>
              <a:avLst/>
              <a:gdLst>
                <a:gd name="T0" fmla="*/ 179 w 292"/>
                <a:gd name="T1" fmla="*/ 621 h 825"/>
                <a:gd name="T2" fmla="*/ 199 w 292"/>
                <a:gd name="T3" fmla="*/ 517 h 825"/>
                <a:gd name="T4" fmla="*/ 217 w 292"/>
                <a:gd name="T5" fmla="*/ 413 h 825"/>
                <a:gd name="T6" fmla="*/ 235 w 292"/>
                <a:gd name="T7" fmla="*/ 311 h 825"/>
                <a:gd name="T8" fmla="*/ 254 w 292"/>
                <a:gd name="T9" fmla="*/ 206 h 825"/>
                <a:gd name="T10" fmla="*/ 272 w 292"/>
                <a:gd name="T11" fmla="*/ 102 h 825"/>
                <a:gd name="T12" fmla="*/ 292 w 292"/>
                <a:gd name="T13" fmla="*/ 0 h 825"/>
                <a:gd name="T14" fmla="*/ 221 w 292"/>
                <a:gd name="T15" fmla="*/ 0 h 825"/>
                <a:gd name="T16" fmla="*/ 195 w 292"/>
                <a:gd name="T17" fmla="*/ 102 h 825"/>
                <a:gd name="T18" fmla="*/ 167 w 292"/>
                <a:gd name="T19" fmla="*/ 206 h 825"/>
                <a:gd name="T20" fmla="*/ 139 w 292"/>
                <a:gd name="T21" fmla="*/ 311 h 825"/>
                <a:gd name="T22" fmla="*/ 111 w 292"/>
                <a:gd name="T23" fmla="*/ 413 h 825"/>
                <a:gd name="T24" fmla="*/ 82 w 292"/>
                <a:gd name="T25" fmla="*/ 517 h 825"/>
                <a:gd name="T26" fmla="*/ 56 w 292"/>
                <a:gd name="T27" fmla="*/ 621 h 825"/>
                <a:gd name="T28" fmla="*/ 28 w 292"/>
                <a:gd name="T29" fmla="*/ 723 h 825"/>
                <a:gd name="T30" fmla="*/ 0 w 292"/>
                <a:gd name="T31" fmla="*/ 825 h 825"/>
                <a:gd name="T32" fmla="*/ 143 w 292"/>
                <a:gd name="T33" fmla="*/ 825 h 825"/>
                <a:gd name="T34" fmla="*/ 161 w 292"/>
                <a:gd name="T35" fmla="*/ 723 h 825"/>
                <a:gd name="T36" fmla="*/ 179 w 292"/>
                <a:gd name="T37" fmla="*/ 621 h 825"/>
                <a:gd name="T38" fmla="*/ 179 w 292"/>
                <a:gd name="T39" fmla="*/ 621 h 825"/>
                <a:gd name="T40" fmla="*/ 179 w 292"/>
                <a:gd name="T41" fmla="*/ 621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825">
                  <a:moveTo>
                    <a:pt x="179" y="621"/>
                  </a:moveTo>
                  <a:lnTo>
                    <a:pt x="199" y="517"/>
                  </a:lnTo>
                  <a:lnTo>
                    <a:pt x="217" y="413"/>
                  </a:lnTo>
                  <a:lnTo>
                    <a:pt x="235" y="311"/>
                  </a:lnTo>
                  <a:lnTo>
                    <a:pt x="254" y="206"/>
                  </a:lnTo>
                  <a:lnTo>
                    <a:pt x="272" y="102"/>
                  </a:lnTo>
                  <a:lnTo>
                    <a:pt x="292" y="0"/>
                  </a:lnTo>
                  <a:lnTo>
                    <a:pt x="221" y="0"/>
                  </a:lnTo>
                  <a:lnTo>
                    <a:pt x="195" y="102"/>
                  </a:lnTo>
                  <a:lnTo>
                    <a:pt x="167" y="206"/>
                  </a:lnTo>
                  <a:lnTo>
                    <a:pt x="139" y="311"/>
                  </a:lnTo>
                  <a:lnTo>
                    <a:pt x="111" y="413"/>
                  </a:lnTo>
                  <a:lnTo>
                    <a:pt x="82" y="517"/>
                  </a:lnTo>
                  <a:lnTo>
                    <a:pt x="56" y="621"/>
                  </a:lnTo>
                  <a:lnTo>
                    <a:pt x="28" y="723"/>
                  </a:lnTo>
                  <a:lnTo>
                    <a:pt x="0" y="825"/>
                  </a:lnTo>
                  <a:lnTo>
                    <a:pt x="143" y="825"/>
                  </a:lnTo>
                  <a:lnTo>
                    <a:pt x="161" y="723"/>
                  </a:lnTo>
                  <a:lnTo>
                    <a:pt x="179" y="621"/>
                  </a:lnTo>
                  <a:moveTo>
                    <a:pt x="179" y="621"/>
                  </a:moveTo>
                  <a:lnTo>
                    <a:pt x="179" y="621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9685992" y="0"/>
              <a:ext cx="505899" cy="498967"/>
            </a:xfrm>
            <a:custGeom>
              <a:avLst/>
              <a:gdLst>
                <a:gd name="T0" fmla="*/ 72 w 219"/>
                <a:gd name="T1" fmla="*/ 216 h 216"/>
                <a:gd name="T2" fmla="*/ 72 w 219"/>
                <a:gd name="T3" fmla="*/ 96 h 216"/>
                <a:gd name="T4" fmla="*/ 145 w 219"/>
                <a:gd name="T5" fmla="*/ 96 h 216"/>
                <a:gd name="T6" fmla="*/ 145 w 219"/>
                <a:gd name="T7" fmla="*/ 216 h 216"/>
                <a:gd name="T8" fmla="*/ 219 w 219"/>
                <a:gd name="T9" fmla="*/ 216 h 216"/>
                <a:gd name="T10" fmla="*/ 219 w 219"/>
                <a:gd name="T11" fmla="*/ 0 h 216"/>
                <a:gd name="T12" fmla="*/ 0 w 219"/>
                <a:gd name="T13" fmla="*/ 0 h 216"/>
                <a:gd name="T14" fmla="*/ 0 w 219"/>
                <a:gd name="T15" fmla="*/ 216 h 216"/>
                <a:gd name="T16" fmla="*/ 72 w 219"/>
                <a:gd name="T17" fmla="*/ 216 h 216"/>
                <a:gd name="T18" fmla="*/ 72 w 219"/>
                <a:gd name="T19" fmla="*/ 216 h 216"/>
                <a:gd name="T20" fmla="*/ 72 w 219"/>
                <a:gd name="T21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16">
                  <a:moveTo>
                    <a:pt x="72" y="216"/>
                  </a:moveTo>
                  <a:lnTo>
                    <a:pt x="72" y="96"/>
                  </a:lnTo>
                  <a:lnTo>
                    <a:pt x="145" y="96"/>
                  </a:lnTo>
                  <a:lnTo>
                    <a:pt x="145" y="216"/>
                  </a:lnTo>
                  <a:lnTo>
                    <a:pt x="219" y="216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72" y="216"/>
                  </a:lnTo>
                  <a:close/>
                  <a:moveTo>
                    <a:pt x="72" y="216"/>
                  </a:moveTo>
                  <a:lnTo>
                    <a:pt x="72" y="2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close/>
                  <a:moveTo>
                    <a:pt x="58" y="0"/>
                  </a:move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9429580" y="498967"/>
              <a:ext cx="133981" cy="235623"/>
            </a:xfrm>
            <a:custGeom>
              <a:avLst/>
              <a:gdLst>
                <a:gd name="T0" fmla="*/ 58 w 58"/>
                <a:gd name="T1" fmla="*/ 0 h 102"/>
                <a:gd name="T2" fmla="*/ 0 w 58"/>
                <a:gd name="T3" fmla="*/ 0 h 102"/>
                <a:gd name="T4" fmla="*/ 0 w 58"/>
                <a:gd name="T5" fmla="*/ 102 h 102"/>
                <a:gd name="T6" fmla="*/ 32 w 58"/>
                <a:gd name="T7" fmla="*/ 102 h 102"/>
                <a:gd name="T8" fmla="*/ 58 w 58"/>
                <a:gd name="T9" fmla="*/ 0 h 102"/>
                <a:gd name="T10" fmla="*/ 58 w 58"/>
                <a:gd name="T11" fmla="*/ 0 h 102"/>
                <a:gd name="T12" fmla="*/ 58 w 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02">
                  <a:moveTo>
                    <a:pt x="58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32" y="102"/>
                  </a:lnTo>
                  <a:lnTo>
                    <a:pt x="58" y="0"/>
                  </a:lnTo>
                  <a:moveTo>
                    <a:pt x="58" y="0"/>
                  </a:moveTo>
                  <a:lnTo>
                    <a:pt x="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close/>
                  <a:moveTo>
                    <a:pt x="60" y="102"/>
                  </a:moveTo>
                  <a:lnTo>
                    <a:pt x="60" y="1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close/>
                  <a:moveTo>
                    <a:pt x="28" y="104"/>
                  </a:moveTo>
                  <a:lnTo>
                    <a:pt x="28" y="10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auto">
            <a:xfrm>
              <a:off x="10566116" y="1453013"/>
              <a:ext cx="905532" cy="240244"/>
            </a:xfrm>
            <a:custGeom>
              <a:avLst/>
              <a:gdLst>
                <a:gd name="T0" fmla="*/ 28 w 392"/>
                <a:gd name="T1" fmla="*/ 104 h 104"/>
                <a:gd name="T2" fmla="*/ 392 w 392"/>
                <a:gd name="T3" fmla="*/ 104 h 104"/>
                <a:gd name="T4" fmla="*/ 392 w 392"/>
                <a:gd name="T5" fmla="*/ 0 h 104"/>
                <a:gd name="T6" fmla="*/ 0 w 392"/>
                <a:gd name="T7" fmla="*/ 0 h 104"/>
                <a:gd name="T8" fmla="*/ 28 w 392"/>
                <a:gd name="T9" fmla="*/ 104 h 104"/>
                <a:gd name="T10" fmla="*/ 28 w 392"/>
                <a:gd name="T11" fmla="*/ 104 h 104"/>
                <a:gd name="T12" fmla="*/ 28 w 39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104">
                  <a:moveTo>
                    <a:pt x="28" y="104"/>
                  </a:moveTo>
                  <a:lnTo>
                    <a:pt x="392" y="104"/>
                  </a:lnTo>
                  <a:lnTo>
                    <a:pt x="392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0" name="Freeform 159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close/>
                  <a:moveTo>
                    <a:pt x="26" y="105"/>
                  </a:moveTo>
                  <a:lnTo>
                    <a:pt x="26" y="10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1" name="Freeform 160"/>
            <p:cNvSpPr>
              <a:spLocks noEditPoints="1"/>
            </p:cNvSpPr>
            <p:nvPr/>
          </p:nvSpPr>
          <p:spPr bwMode="auto">
            <a:xfrm>
              <a:off x="10439064" y="974833"/>
              <a:ext cx="522067" cy="242554"/>
            </a:xfrm>
            <a:custGeom>
              <a:avLst/>
              <a:gdLst>
                <a:gd name="T0" fmla="*/ 26 w 226"/>
                <a:gd name="T1" fmla="*/ 105 h 105"/>
                <a:gd name="T2" fmla="*/ 226 w 226"/>
                <a:gd name="T3" fmla="*/ 105 h 105"/>
                <a:gd name="T4" fmla="*/ 226 w 226"/>
                <a:gd name="T5" fmla="*/ 0 h 105"/>
                <a:gd name="T6" fmla="*/ 0 w 226"/>
                <a:gd name="T7" fmla="*/ 0 h 105"/>
                <a:gd name="T8" fmla="*/ 26 w 226"/>
                <a:gd name="T9" fmla="*/ 105 h 105"/>
                <a:gd name="T10" fmla="*/ 26 w 226"/>
                <a:gd name="T11" fmla="*/ 105 h 105"/>
                <a:gd name="T12" fmla="*/ 26 w 226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05">
                  <a:moveTo>
                    <a:pt x="26" y="105"/>
                  </a:moveTo>
                  <a:lnTo>
                    <a:pt x="226" y="105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26" y="105"/>
                  </a:lnTo>
                  <a:moveTo>
                    <a:pt x="26" y="105"/>
                  </a:moveTo>
                  <a:lnTo>
                    <a:pt x="26" y="105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2" name="Freeform 161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close/>
                  <a:moveTo>
                    <a:pt x="228" y="0"/>
                  </a:moveTo>
                  <a:lnTo>
                    <a:pt x="2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8912131" y="974833"/>
              <a:ext cx="526689" cy="242554"/>
            </a:xfrm>
            <a:custGeom>
              <a:avLst/>
              <a:gdLst>
                <a:gd name="T0" fmla="*/ 228 w 228"/>
                <a:gd name="T1" fmla="*/ 0 h 105"/>
                <a:gd name="T2" fmla="*/ 0 w 228"/>
                <a:gd name="T3" fmla="*/ 0 h 105"/>
                <a:gd name="T4" fmla="*/ 0 w 228"/>
                <a:gd name="T5" fmla="*/ 105 h 105"/>
                <a:gd name="T6" fmla="*/ 200 w 228"/>
                <a:gd name="T7" fmla="*/ 105 h 105"/>
                <a:gd name="T8" fmla="*/ 228 w 228"/>
                <a:gd name="T9" fmla="*/ 0 h 105"/>
                <a:gd name="T10" fmla="*/ 228 w 228"/>
                <a:gd name="T11" fmla="*/ 0 h 105"/>
                <a:gd name="T12" fmla="*/ 228 w 228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5">
                  <a:moveTo>
                    <a:pt x="228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200" y="105"/>
                  </a:lnTo>
                  <a:lnTo>
                    <a:pt x="228" y="0"/>
                  </a:lnTo>
                  <a:moveTo>
                    <a:pt x="228" y="0"/>
                  </a:moveTo>
                  <a:lnTo>
                    <a:pt x="22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4" name="Freeform 163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close/>
                  <a:moveTo>
                    <a:pt x="393" y="0"/>
                  </a:moveTo>
                  <a:lnTo>
                    <a:pt x="3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auto">
            <a:xfrm>
              <a:off x="8401614" y="1453013"/>
              <a:ext cx="907843" cy="240244"/>
            </a:xfrm>
            <a:custGeom>
              <a:avLst/>
              <a:gdLst>
                <a:gd name="T0" fmla="*/ 393 w 393"/>
                <a:gd name="T1" fmla="*/ 0 h 104"/>
                <a:gd name="T2" fmla="*/ 0 w 393"/>
                <a:gd name="T3" fmla="*/ 0 h 104"/>
                <a:gd name="T4" fmla="*/ 0 w 393"/>
                <a:gd name="T5" fmla="*/ 104 h 104"/>
                <a:gd name="T6" fmla="*/ 364 w 393"/>
                <a:gd name="T7" fmla="*/ 104 h 104"/>
                <a:gd name="T8" fmla="*/ 393 w 393"/>
                <a:gd name="T9" fmla="*/ 0 h 104"/>
                <a:gd name="T10" fmla="*/ 393 w 393"/>
                <a:gd name="T11" fmla="*/ 0 h 104"/>
                <a:gd name="T12" fmla="*/ 393 w 393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364" y="104"/>
                  </a:lnTo>
                  <a:lnTo>
                    <a:pt x="393" y="0"/>
                  </a:lnTo>
                  <a:moveTo>
                    <a:pt x="393" y="0"/>
                  </a:moveTo>
                  <a:lnTo>
                    <a:pt x="393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6" name="Freeform 165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7888786" y="1933498"/>
              <a:ext cx="1293618" cy="235623"/>
            </a:xfrm>
            <a:custGeom>
              <a:avLst/>
              <a:gdLst>
                <a:gd name="T0" fmla="*/ 111 w 560"/>
                <a:gd name="T1" fmla="*/ 0 h 102"/>
                <a:gd name="T2" fmla="*/ 0 w 560"/>
                <a:gd name="T3" fmla="*/ 0 h 102"/>
                <a:gd name="T4" fmla="*/ 0 w 560"/>
                <a:gd name="T5" fmla="*/ 102 h 102"/>
                <a:gd name="T6" fmla="*/ 532 w 560"/>
                <a:gd name="T7" fmla="*/ 102 h 102"/>
                <a:gd name="T8" fmla="*/ 560 w 560"/>
                <a:gd name="T9" fmla="*/ 0 h 102"/>
                <a:gd name="T10" fmla="*/ 111 w 560"/>
                <a:gd name="T11" fmla="*/ 0 h 102"/>
                <a:gd name="T12" fmla="*/ 111 w 560"/>
                <a:gd name="T13" fmla="*/ 0 h 102"/>
                <a:gd name="T14" fmla="*/ 111 w 560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102">
                  <a:moveTo>
                    <a:pt x="1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532" y="102"/>
                  </a:lnTo>
                  <a:lnTo>
                    <a:pt x="560" y="0"/>
                  </a:lnTo>
                  <a:lnTo>
                    <a:pt x="111" y="0"/>
                  </a:lnTo>
                  <a:moveTo>
                    <a:pt x="111" y="0"/>
                  </a:moveTo>
                  <a:lnTo>
                    <a:pt x="111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8145201" y="1693257"/>
              <a:ext cx="1097267" cy="240244"/>
            </a:xfrm>
            <a:custGeom>
              <a:avLst/>
              <a:gdLst>
                <a:gd name="T0" fmla="*/ 475 w 475"/>
                <a:gd name="T1" fmla="*/ 0 h 104"/>
                <a:gd name="T2" fmla="*/ 0 w 475"/>
                <a:gd name="T3" fmla="*/ 0 h 104"/>
                <a:gd name="T4" fmla="*/ 0 w 475"/>
                <a:gd name="T5" fmla="*/ 104 h 104"/>
                <a:gd name="T6" fmla="*/ 449 w 475"/>
                <a:gd name="T7" fmla="*/ 104 h 104"/>
                <a:gd name="T8" fmla="*/ 475 w 475"/>
                <a:gd name="T9" fmla="*/ 0 h 104"/>
                <a:gd name="T10" fmla="*/ 475 w 475"/>
                <a:gd name="T11" fmla="*/ 0 h 104"/>
                <a:gd name="T12" fmla="*/ 475 w 47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47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449" y="104"/>
                  </a:lnTo>
                  <a:lnTo>
                    <a:pt x="475" y="0"/>
                  </a:lnTo>
                  <a:moveTo>
                    <a:pt x="475" y="0"/>
                  </a:moveTo>
                  <a:lnTo>
                    <a:pt x="47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9" name="Freeform 168"/>
            <p:cNvSpPr>
              <a:spLocks noEditPoints="1"/>
            </p:cNvSpPr>
            <p:nvPr/>
          </p:nvSpPr>
          <p:spPr bwMode="auto">
            <a:xfrm>
              <a:off x="8655718" y="1217388"/>
              <a:ext cx="718421" cy="235623"/>
            </a:xfrm>
            <a:custGeom>
              <a:avLst/>
              <a:gdLst>
                <a:gd name="T0" fmla="*/ 311 w 311"/>
                <a:gd name="T1" fmla="*/ 0 h 102"/>
                <a:gd name="T2" fmla="*/ 0 w 311"/>
                <a:gd name="T3" fmla="*/ 0 h 102"/>
                <a:gd name="T4" fmla="*/ 0 w 311"/>
                <a:gd name="T5" fmla="*/ 102 h 102"/>
                <a:gd name="T6" fmla="*/ 283 w 311"/>
                <a:gd name="T7" fmla="*/ 102 h 102"/>
                <a:gd name="T8" fmla="*/ 311 w 311"/>
                <a:gd name="T9" fmla="*/ 0 h 102"/>
                <a:gd name="T10" fmla="*/ 311 w 311"/>
                <a:gd name="T11" fmla="*/ 0 h 102"/>
                <a:gd name="T12" fmla="*/ 311 w 311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311" y="0"/>
                  </a:moveTo>
                  <a:lnTo>
                    <a:pt x="0" y="0"/>
                  </a:lnTo>
                  <a:lnTo>
                    <a:pt x="0" y="102"/>
                  </a:lnTo>
                  <a:lnTo>
                    <a:pt x="283" y="102"/>
                  </a:lnTo>
                  <a:lnTo>
                    <a:pt x="311" y="0"/>
                  </a:lnTo>
                  <a:moveTo>
                    <a:pt x="311" y="0"/>
                  </a:moveTo>
                  <a:lnTo>
                    <a:pt x="311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0" name="Freeform 169"/>
            <p:cNvSpPr>
              <a:spLocks noEditPoints="1"/>
            </p:cNvSpPr>
            <p:nvPr/>
          </p:nvSpPr>
          <p:spPr bwMode="auto">
            <a:xfrm>
              <a:off x="9168543" y="734589"/>
              <a:ext cx="334956" cy="240244"/>
            </a:xfrm>
            <a:custGeom>
              <a:avLst/>
              <a:gdLst>
                <a:gd name="T0" fmla="*/ 145 w 145"/>
                <a:gd name="T1" fmla="*/ 0 h 104"/>
                <a:gd name="T2" fmla="*/ 0 w 145"/>
                <a:gd name="T3" fmla="*/ 0 h 104"/>
                <a:gd name="T4" fmla="*/ 0 w 145"/>
                <a:gd name="T5" fmla="*/ 104 h 104"/>
                <a:gd name="T6" fmla="*/ 117 w 145"/>
                <a:gd name="T7" fmla="*/ 104 h 104"/>
                <a:gd name="T8" fmla="*/ 145 w 145"/>
                <a:gd name="T9" fmla="*/ 0 h 104"/>
                <a:gd name="T10" fmla="*/ 145 w 145"/>
                <a:gd name="T11" fmla="*/ 0 h 104"/>
                <a:gd name="T12" fmla="*/ 145 w 145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04">
                  <a:moveTo>
                    <a:pt x="145" y="0"/>
                  </a:moveTo>
                  <a:lnTo>
                    <a:pt x="0" y="0"/>
                  </a:lnTo>
                  <a:lnTo>
                    <a:pt x="0" y="104"/>
                  </a:lnTo>
                  <a:lnTo>
                    <a:pt x="117" y="104"/>
                  </a:lnTo>
                  <a:lnTo>
                    <a:pt x="145" y="0"/>
                  </a:lnTo>
                  <a:moveTo>
                    <a:pt x="145" y="0"/>
                  </a:moveTo>
                  <a:lnTo>
                    <a:pt x="145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28 w 143"/>
                <a:gd name="T1" fmla="*/ 104 h 104"/>
                <a:gd name="T2" fmla="*/ 143 w 143"/>
                <a:gd name="T3" fmla="*/ 104 h 104"/>
                <a:gd name="T4" fmla="*/ 143 w 143"/>
                <a:gd name="T5" fmla="*/ 0 h 104"/>
                <a:gd name="T6" fmla="*/ 0 w 143"/>
                <a:gd name="T7" fmla="*/ 0 h 104"/>
                <a:gd name="T8" fmla="*/ 28 w 143"/>
                <a:gd name="T9" fmla="*/ 104 h 104"/>
                <a:gd name="T10" fmla="*/ 28 w 143"/>
                <a:gd name="T11" fmla="*/ 104 h 104"/>
                <a:gd name="T12" fmla="*/ 28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28" y="104"/>
                  </a:moveTo>
                  <a:lnTo>
                    <a:pt x="143" y="104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10499123" y="1217388"/>
              <a:ext cx="718421" cy="235623"/>
            </a:xfrm>
            <a:custGeom>
              <a:avLst/>
              <a:gdLst>
                <a:gd name="T0" fmla="*/ 29 w 311"/>
                <a:gd name="T1" fmla="*/ 102 h 102"/>
                <a:gd name="T2" fmla="*/ 311 w 311"/>
                <a:gd name="T3" fmla="*/ 102 h 102"/>
                <a:gd name="T4" fmla="*/ 311 w 311"/>
                <a:gd name="T5" fmla="*/ 0 h 102"/>
                <a:gd name="T6" fmla="*/ 0 w 311"/>
                <a:gd name="T7" fmla="*/ 0 h 102"/>
                <a:gd name="T8" fmla="*/ 29 w 311"/>
                <a:gd name="T9" fmla="*/ 102 h 102"/>
                <a:gd name="T10" fmla="*/ 29 w 311"/>
                <a:gd name="T11" fmla="*/ 102 h 102"/>
                <a:gd name="T12" fmla="*/ 29 w 311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">
                  <a:moveTo>
                    <a:pt x="29" y="102"/>
                  </a:moveTo>
                  <a:lnTo>
                    <a:pt x="311" y="102"/>
                  </a:lnTo>
                  <a:lnTo>
                    <a:pt x="311" y="0"/>
                  </a:lnTo>
                  <a:lnTo>
                    <a:pt x="0" y="0"/>
                  </a:lnTo>
                  <a:lnTo>
                    <a:pt x="29" y="102"/>
                  </a:lnTo>
                  <a:moveTo>
                    <a:pt x="29" y="102"/>
                  </a:moveTo>
                  <a:lnTo>
                    <a:pt x="29" y="102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3" name="Freeform 172"/>
            <p:cNvSpPr>
              <a:spLocks noEditPoints="1"/>
            </p:cNvSpPr>
            <p:nvPr/>
          </p:nvSpPr>
          <p:spPr bwMode="auto">
            <a:xfrm>
              <a:off x="10630796" y="1693257"/>
              <a:ext cx="1097267" cy="240244"/>
            </a:xfrm>
            <a:custGeom>
              <a:avLst/>
              <a:gdLst>
                <a:gd name="T0" fmla="*/ 28 w 475"/>
                <a:gd name="T1" fmla="*/ 104 h 104"/>
                <a:gd name="T2" fmla="*/ 475 w 475"/>
                <a:gd name="T3" fmla="*/ 104 h 104"/>
                <a:gd name="T4" fmla="*/ 475 w 475"/>
                <a:gd name="T5" fmla="*/ 0 h 104"/>
                <a:gd name="T6" fmla="*/ 0 w 475"/>
                <a:gd name="T7" fmla="*/ 0 h 104"/>
                <a:gd name="T8" fmla="*/ 28 w 475"/>
                <a:gd name="T9" fmla="*/ 104 h 104"/>
                <a:gd name="T10" fmla="*/ 28 w 475"/>
                <a:gd name="T11" fmla="*/ 104 h 104"/>
                <a:gd name="T12" fmla="*/ 28 w 475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5" h="104">
                  <a:moveTo>
                    <a:pt x="28" y="104"/>
                  </a:moveTo>
                  <a:lnTo>
                    <a:pt x="475" y="104"/>
                  </a:lnTo>
                  <a:lnTo>
                    <a:pt x="475" y="0"/>
                  </a:lnTo>
                  <a:lnTo>
                    <a:pt x="0" y="0"/>
                  </a:lnTo>
                  <a:lnTo>
                    <a:pt x="28" y="104"/>
                  </a:lnTo>
                  <a:moveTo>
                    <a:pt x="28" y="104"/>
                  </a:moveTo>
                  <a:lnTo>
                    <a:pt x="28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4" name="Freeform 173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close/>
                  <a:moveTo>
                    <a:pt x="558" y="0"/>
                  </a:moveTo>
                  <a:lnTo>
                    <a:pt x="5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10695476" y="1933498"/>
              <a:ext cx="1289000" cy="235623"/>
            </a:xfrm>
            <a:custGeom>
              <a:avLst/>
              <a:gdLst>
                <a:gd name="T0" fmla="*/ 558 w 558"/>
                <a:gd name="T1" fmla="*/ 0 h 102"/>
                <a:gd name="T2" fmla="*/ 0 w 558"/>
                <a:gd name="T3" fmla="*/ 0 h 102"/>
                <a:gd name="T4" fmla="*/ 28 w 558"/>
                <a:gd name="T5" fmla="*/ 102 h 102"/>
                <a:gd name="T6" fmla="*/ 558 w 558"/>
                <a:gd name="T7" fmla="*/ 102 h 102"/>
                <a:gd name="T8" fmla="*/ 558 w 558"/>
                <a:gd name="T9" fmla="*/ 0 h 102"/>
                <a:gd name="T10" fmla="*/ 558 w 558"/>
                <a:gd name="T11" fmla="*/ 0 h 102"/>
                <a:gd name="T12" fmla="*/ 558 w 558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02">
                  <a:moveTo>
                    <a:pt x="558" y="0"/>
                  </a:moveTo>
                  <a:lnTo>
                    <a:pt x="0" y="0"/>
                  </a:lnTo>
                  <a:lnTo>
                    <a:pt x="28" y="102"/>
                  </a:lnTo>
                  <a:lnTo>
                    <a:pt x="558" y="102"/>
                  </a:lnTo>
                  <a:lnTo>
                    <a:pt x="558" y="0"/>
                  </a:lnTo>
                  <a:moveTo>
                    <a:pt x="558" y="0"/>
                  </a:moveTo>
                  <a:lnTo>
                    <a:pt x="558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10309701" y="498967"/>
              <a:ext cx="138603" cy="235623"/>
            </a:xfrm>
            <a:custGeom>
              <a:avLst/>
              <a:gdLst>
                <a:gd name="T0" fmla="*/ 60 w 60"/>
                <a:gd name="T1" fmla="*/ 102 h 102"/>
                <a:gd name="T2" fmla="*/ 60 w 60"/>
                <a:gd name="T3" fmla="*/ 0 h 102"/>
                <a:gd name="T4" fmla="*/ 0 w 60"/>
                <a:gd name="T5" fmla="*/ 0 h 102"/>
                <a:gd name="T6" fmla="*/ 28 w 60"/>
                <a:gd name="T7" fmla="*/ 102 h 102"/>
                <a:gd name="T8" fmla="*/ 60 w 60"/>
                <a:gd name="T9" fmla="*/ 102 h 102"/>
                <a:gd name="T10" fmla="*/ 60 w 60"/>
                <a:gd name="T11" fmla="*/ 102 h 102"/>
                <a:gd name="T12" fmla="*/ 60 w 60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2">
                  <a:moveTo>
                    <a:pt x="60" y="102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28" y="102"/>
                  </a:lnTo>
                  <a:lnTo>
                    <a:pt x="60" y="102"/>
                  </a:lnTo>
                  <a:moveTo>
                    <a:pt x="60" y="102"/>
                  </a:moveTo>
                  <a:lnTo>
                    <a:pt x="60" y="102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7" name="Freeform 176"/>
            <p:cNvSpPr>
              <a:spLocks noEditPoints="1"/>
            </p:cNvSpPr>
            <p:nvPr/>
          </p:nvSpPr>
          <p:spPr bwMode="auto">
            <a:xfrm>
              <a:off x="10374381" y="734589"/>
              <a:ext cx="330335" cy="240244"/>
            </a:xfrm>
            <a:custGeom>
              <a:avLst/>
              <a:gdLst>
                <a:gd name="T0" fmla="*/ 143 w 143"/>
                <a:gd name="T1" fmla="*/ 104 h 104"/>
                <a:gd name="T2" fmla="*/ 143 w 143"/>
                <a:gd name="T3" fmla="*/ 0 h 104"/>
                <a:gd name="T4" fmla="*/ 0 w 143"/>
                <a:gd name="T5" fmla="*/ 0 h 104"/>
                <a:gd name="T6" fmla="*/ 28 w 143"/>
                <a:gd name="T7" fmla="*/ 104 h 104"/>
                <a:gd name="T8" fmla="*/ 143 w 143"/>
                <a:gd name="T9" fmla="*/ 104 h 104"/>
                <a:gd name="T10" fmla="*/ 143 w 143"/>
                <a:gd name="T11" fmla="*/ 104 h 104"/>
                <a:gd name="T12" fmla="*/ 143 w 143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04">
                  <a:moveTo>
                    <a:pt x="143" y="104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28" y="104"/>
                  </a:lnTo>
                  <a:lnTo>
                    <a:pt x="143" y="104"/>
                  </a:lnTo>
                  <a:moveTo>
                    <a:pt x="143" y="104"/>
                  </a:moveTo>
                  <a:lnTo>
                    <a:pt x="143" y="104"/>
                  </a:lnTo>
                </a:path>
              </a:pathLst>
            </a:custGeom>
            <a:noFill/>
            <a:ln w="25400">
              <a:solidFill>
                <a:schemeClr val="tx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50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E4A500-9092-4B44-B47E-186DCB630C5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944" y="145435"/>
            <a:ext cx="2168799" cy="208569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88" y="145435"/>
            <a:ext cx="2100263" cy="20664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25" y="151707"/>
            <a:ext cx="2140322" cy="20856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8" y="145435"/>
            <a:ext cx="1917033" cy="209231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79118" y="2473764"/>
            <a:ext cx="2635979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1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79118" y="3349873"/>
            <a:ext cx="623000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 choice, it is a must! </a:t>
            </a:r>
            <a:endParaRPr lang="ar-SA" sz="21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138045" y="2500622"/>
            <a:ext cx="1470595" cy="4847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4527" y="3888565"/>
            <a:ext cx="693864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 to avoid accountability</a:t>
            </a:r>
            <a:endParaRPr lang="ar-SA" sz="21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79118" y="2875027"/>
            <a:ext cx="4435687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a mask before going out.</a:t>
            </a:r>
            <a:endParaRPr lang="ar-SA" sz="2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86257" y="4379912"/>
            <a:ext cx="3366947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53BCCF6-BE80-4AEC-A6B4-38E95AFA3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619" y="4421929"/>
            <a:ext cx="2240124" cy="6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80" y="664977"/>
            <a:ext cx="843506" cy="518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090">
            <a:off x="4370460" y="1577566"/>
            <a:ext cx="979787" cy="42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1405">
            <a:off x="6656643" y="3839759"/>
            <a:ext cx="1108154" cy="477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864">
            <a:off x="7592523" y="2447765"/>
            <a:ext cx="845894" cy="50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581">
            <a:off x="5097929" y="4011948"/>
            <a:ext cx="1417598" cy="643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4806">
            <a:off x="3839082" y="2380171"/>
            <a:ext cx="909118" cy="1051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429">
            <a:off x="4218147" y="3438748"/>
            <a:ext cx="759018" cy="745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3512">
            <a:off x="7558048" y="3364452"/>
            <a:ext cx="948317" cy="46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592">
            <a:off x="6690925" y="326811"/>
            <a:ext cx="845894" cy="1165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29" y="379228"/>
            <a:ext cx="713294" cy="1088231"/>
          </a:xfrm>
          <a:prstGeom prst="rect">
            <a:avLst/>
          </a:prstGeom>
        </p:spPr>
      </p:pic>
      <p:sp>
        <p:nvSpPr>
          <p:cNvPr id="2512" name="Oval 2511"/>
          <p:cNvSpPr/>
          <p:nvPr/>
        </p:nvSpPr>
        <p:spPr>
          <a:xfrm>
            <a:off x="4692525" y="1095267"/>
            <a:ext cx="3173122" cy="317312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4794712" y="1197453"/>
            <a:ext cx="2968746" cy="296874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4967879" y="1370619"/>
            <a:ext cx="2622415" cy="262241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rtlCol="0" anchor="ctr">
            <a:norm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7236">
            <a:off x="7232877" y="1380107"/>
            <a:ext cx="809315" cy="547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57874" y="1909017"/>
            <a:ext cx="7642379" cy="1493941"/>
          </a:xfrm>
          <a:custGeom>
            <a:avLst/>
            <a:gdLst>
              <a:gd name="connsiteX0" fmla="*/ 0 w 10208871"/>
              <a:gd name="connsiteY0" fmla="*/ 0 h 1956121"/>
              <a:gd name="connsiteX1" fmla="*/ 10208871 w 10208871"/>
              <a:gd name="connsiteY1" fmla="*/ 0 h 1956121"/>
              <a:gd name="connsiteX2" fmla="*/ 9808495 w 10208871"/>
              <a:gd name="connsiteY2" fmla="*/ 13504 h 1956121"/>
              <a:gd name="connsiteX3" fmla="*/ 10112674 w 10208871"/>
              <a:gd name="connsiteY3" fmla="*/ 998472 h 1956121"/>
              <a:gd name="connsiteX4" fmla="*/ 9826311 w 10208871"/>
              <a:gd name="connsiteY4" fmla="*/ 1956121 h 1956121"/>
              <a:gd name="connsiteX5" fmla="*/ 0 w 10208871"/>
              <a:gd name="connsiteY5" fmla="*/ 1956121 h 1956121"/>
              <a:gd name="connsiteX6" fmla="*/ 0 w 10208871"/>
              <a:gd name="connsiteY6" fmla="*/ 0 h 1956121"/>
              <a:gd name="connsiteX0" fmla="*/ 0 w 10112674"/>
              <a:gd name="connsiteY0" fmla="*/ 0 h 1956121"/>
              <a:gd name="connsiteX1" fmla="*/ 9808495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14037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8496 w 10112674"/>
              <a:gd name="connsiteY1" fmla="*/ 13504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7962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112674"/>
              <a:gd name="connsiteY0" fmla="*/ 0 h 1956121"/>
              <a:gd name="connsiteX1" fmla="*/ 9802955 w 10112674"/>
              <a:gd name="connsiteY1" fmla="*/ 2421 h 1956121"/>
              <a:gd name="connsiteX2" fmla="*/ 10112674 w 10112674"/>
              <a:gd name="connsiteY2" fmla="*/ 998472 h 1956121"/>
              <a:gd name="connsiteX3" fmla="*/ 9826311 w 10112674"/>
              <a:gd name="connsiteY3" fmla="*/ 1956121 h 1956121"/>
              <a:gd name="connsiteX4" fmla="*/ 0 w 10112674"/>
              <a:gd name="connsiteY4" fmla="*/ 1956121 h 1956121"/>
              <a:gd name="connsiteX5" fmla="*/ 0 w 10112674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92597 w 10205271"/>
              <a:gd name="connsiteY4" fmla="*/ 1956121 h 1956121"/>
              <a:gd name="connsiteX5" fmla="*/ 0 w 10205271"/>
              <a:gd name="connsiteY5" fmla="*/ 0 h 1956121"/>
              <a:gd name="connsiteX0" fmla="*/ 0 w 10205271"/>
              <a:gd name="connsiteY0" fmla="*/ 0 h 1956121"/>
              <a:gd name="connsiteX1" fmla="*/ 9895552 w 10205271"/>
              <a:gd name="connsiteY1" fmla="*/ 2421 h 1956121"/>
              <a:gd name="connsiteX2" fmla="*/ 10205271 w 10205271"/>
              <a:gd name="connsiteY2" fmla="*/ 998472 h 1956121"/>
              <a:gd name="connsiteX3" fmla="*/ 9918908 w 10205271"/>
              <a:gd name="connsiteY3" fmla="*/ 1956121 h 1956121"/>
              <a:gd name="connsiteX4" fmla="*/ 15433 w 10205271"/>
              <a:gd name="connsiteY4" fmla="*/ 1956121 h 1956121"/>
              <a:gd name="connsiteX5" fmla="*/ 0 w 10205271"/>
              <a:gd name="connsiteY5" fmla="*/ 0 h 1956121"/>
              <a:gd name="connsiteX0" fmla="*/ 12488 w 10189838"/>
              <a:gd name="connsiteY0" fmla="*/ 0 h 1956121"/>
              <a:gd name="connsiteX1" fmla="*/ 9880119 w 10189838"/>
              <a:gd name="connsiteY1" fmla="*/ 2421 h 1956121"/>
              <a:gd name="connsiteX2" fmla="*/ 10189838 w 10189838"/>
              <a:gd name="connsiteY2" fmla="*/ 998472 h 1956121"/>
              <a:gd name="connsiteX3" fmla="*/ 9903475 w 10189838"/>
              <a:gd name="connsiteY3" fmla="*/ 1956121 h 1956121"/>
              <a:gd name="connsiteX4" fmla="*/ 0 w 10189838"/>
              <a:gd name="connsiteY4" fmla="*/ 1956121 h 1956121"/>
              <a:gd name="connsiteX5" fmla="*/ 12488 w 10189838"/>
              <a:gd name="connsiteY5" fmla="*/ 0 h 195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89838" h="1956121">
                <a:moveTo>
                  <a:pt x="12488" y="0"/>
                </a:moveTo>
                <a:lnTo>
                  <a:pt x="9880119" y="2421"/>
                </a:lnTo>
                <a:cubicBezTo>
                  <a:pt x="10072181" y="282717"/>
                  <a:pt x="10189838" y="633043"/>
                  <a:pt x="10189838" y="998472"/>
                </a:cubicBezTo>
                <a:cubicBezTo>
                  <a:pt x="10189838" y="1352211"/>
                  <a:pt x="10084780" y="1681413"/>
                  <a:pt x="9903475" y="1956121"/>
                </a:cubicBezTo>
                <a:lnTo>
                  <a:pt x="0" y="1956121"/>
                </a:lnTo>
                <a:cubicBezTo>
                  <a:pt x="4163" y="1304081"/>
                  <a:pt x="8325" y="652040"/>
                  <a:pt x="12488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65000"/>
                  <a:alpha val="65000"/>
                </a:schemeClr>
              </a:gs>
              <a:gs pos="100000">
                <a:schemeClr val="bg1">
                  <a:alpha val="88000"/>
                </a:schemeClr>
              </a:gs>
            </a:gsLst>
            <a:lin ang="0" scaled="0"/>
          </a:gra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B5253B-7A6E-43BC-BA47-FC1306BB4034}"/>
              </a:ext>
            </a:extLst>
          </p:cNvPr>
          <p:cNvSpPr/>
          <p:nvPr/>
        </p:nvSpPr>
        <p:spPr>
          <a:xfrm>
            <a:off x="471518" y="272602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199885-36C2-43AB-A7C4-A59ABB85A953}"/>
              </a:ext>
            </a:extLst>
          </p:cNvPr>
          <p:cNvSpPr txBox="1"/>
          <p:nvPr/>
        </p:nvSpPr>
        <p:spPr>
          <a:xfrm>
            <a:off x="11008" y="1873579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4166AA-DD3B-445E-A298-ED796101E3C9}"/>
              </a:ext>
            </a:extLst>
          </p:cNvPr>
          <p:cNvSpPr txBox="1"/>
          <p:nvPr/>
        </p:nvSpPr>
        <p:spPr>
          <a:xfrm>
            <a:off x="45254" y="2647627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018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2" grpId="0" animBg="1"/>
      <p:bldP spid="465" grpId="0" animBg="1"/>
      <p:bldP spid="466" grpId="0" animBg="1"/>
      <p:bldP spid="13" grpId="0" animBg="1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06"/>
          <p:cNvSpPr>
            <a:spLocks noChangeArrowheads="1"/>
          </p:cNvSpPr>
          <p:nvPr/>
        </p:nvSpPr>
        <p:spPr bwMode="auto">
          <a:xfrm>
            <a:off x="4522047" y="1201103"/>
            <a:ext cx="387276" cy="3941362"/>
          </a:xfrm>
          <a:custGeom>
            <a:avLst/>
            <a:gdLst>
              <a:gd name="T0" fmla="*/ 1657 w 1658"/>
              <a:gd name="T1" fmla="*/ 0 h 16794"/>
              <a:gd name="T2" fmla="*/ 1657 w 1658"/>
              <a:gd name="T3" fmla="*/ 16793 h 16794"/>
              <a:gd name="T4" fmla="*/ 0 w 1658"/>
              <a:gd name="T5" fmla="*/ 16793 h 16794"/>
              <a:gd name="T6" fmla="*/ 0 w 1658"/>
              <a:gd name="T7" fmla="*/ 1652 h 16794"/>
              <a:gd name="T8" fmla="*/ 1657 w 1658"/>
              <a:gd name="T9" fmla="*/ 0 h 16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6794">
                <a:moveTo>
                  <a:pt x="1657" y="0"/>
                </a:moveTo>
                <a:lnTo>
                  <a:pt x="1657" y="16793"/>
                </a:lnTo>
                <a:lnTo>
                  <a:pt x="0" y="16793"/>
                </a:lnTo>
                <a:lnTo>
                  <a:pt x="0" y="1652"/>
                </a:lnTo>
                <a:lnTo>
                  <a:pt x="1657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22047" y="1134795"/>
            <a:ext cx="1360644" cy="521990"/>
            <a:chOff x="12206038" y="3300221"/>
            <a:chExt cx="3535347" cy="1356283"/>
          </a:xfrm>
          <a:solidFill>
            <a:schemeClr val="accent3"/>
          </a:solidFill>
        </p:grpSpPr>
        <p:sp>
          <p:nvSpPr>
            <p:cNvPr id="71" name="Freeform 107"/>
            <p:cNvSpPr>
              <a:spLocks noChangeArrowheads="1"/>
            </p:cNvSpPr>
            <p:nvPr/>
          </p:nvSpPr>
          <p:spPr bwMode="auto">
            <a:xfrm>
              <a:off x="12206038" y="3472509"/>
              <a:ext cx="2566760" cy="1003631"/>
            </a:xfrm>
            <a:custGeom>
              <a:avLst/>
              <a:gdLst>
                <a:gd name="T0" fmla="*/ 4213 w 4214"/>
                <a:gd name="T1" fmla="*/ 1652 h 1653"/>
                <a:gd name="T2" fmla="*/ 0 w 4214"/>
                <a:gd name="T3" fmla="*/ 1652 h 1653"/>
                <a:gd name="T4" fmla="*/ 1657 w 4214"/>
                <a:gd name="T5" fmla="*/ 0 h 1653"/>
                <a:gd name="T6" fmla="*/ 4213 w 4214"/>
                <a:gd name="T7" fmla="*/ 0 h 1653"/>
                <a:gd name="T8" fmla="*/ 4213 w 4214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4" h="1653">
                  <a:moveTo>
                    <a:pt x="4213" y="1652"/>
                  </a:moveTo>
                  <a:lnTo>
                    <a:pt x="0" y="1652"/>
                  </a:lnTo>
                  <a:lnTo>
                    <a:pt x="1657" y="0"/>
                  </a:lnTo>
                  <a:lnTo>
                    <a:pt x="4213" y="0"/>
                  </a:lnTo>
                  <a:lnTo>
                    <a:pt x="4213" y="16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2" name="Freeform 108"/>
            <p:cNvSpPr>
              <a:spLocks noChangeArrowheads="1"/>
            </p:cNvSpPr>
            <p:nvPr/>
          </p:nvSpPr>
          <p:spPr bwMode="auto">
            <a:xfrm>
              <a:off x="14665177" y="3300221"/>
              <a:ext cx="1076208" cy="1356283"/>
            </a:xfrm>
            <a:custGeom>
              <a:avLst/>
              <a:gdLst>
                <a:gd name="T0" fmla="*/ 1771 w 1772"/>
                <a:gd name="T1" fmla="*/ 1627 h 3262"/>
                <a:gd name="T2" fmla="*/ 0 w 1772"/>
                <a:gd name="T3" fmla="*/ 0 h 3262"/>
                <a:gd name="T4" fmla="*/ 0 w 1772"/>
                <a:gd name="T5" fmla="*/ 1627 h 3262"/>
                <a:gd name="T6" fmla="*/ 0 w 1772"/>
                <a:gd name="T7" fmla="*/ 3261 h 3262"/>
                <a:gd name="T8" fmla="*/ 1771 w 1772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2" h="3262">
                  <a:moveTo>
                    <a:pt x="1771" y="1627"/>
                  </a:moveTo>
                  <a:lnTo>
                    <a:pt x="0" y="0"/>
                  </a:lnTo>
                  <a:lnTo>
                    <a:pt x="0" y="1627"/>
                  </a:lnTo>
                  <a:lnTo>
                    <a:pt x="0" y="3261"/>
                  </a:lnTo>
                  <a:lnTo>
                    <a:pt x="1771" y="16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3" name="Freeform 109"/>
          <p:cNvSpPr>
            <a:spLocks noChangeArrowheads="1"/>
          </p:cNvSpPr>
          <p:nvPr/>
        </p:nvSpPr>
        <p:spPr bwMode="auto">
          <a:xfrm>
            <a:off x="4049860" y="2030591"/>
            <a:ext cx="386241" cy="3111874"/>
          </a:xfrm>
          <a:custGeom>
            <a:avLst/>
            <a:gdLst>
              <a:gd name="T0" fmla="*/ 0 w 1652"/>
              <a:gd name="T1" fmla="*/ 0 h 13262"/>
              <a:gd name="T2" fmla="*/ 0 w 1652"/>
              <a:gd name="T3" fmla="*/ 13261 h 13262"/>
              <a:gd name="T4" fmla="*/ 1651 w 1652"/>
              <a:gd name="T5" fmla="*/ 13261 h 13262"/>
              <a:gd name="T6" fmla="*/ 1651 w 1652"/>
              <a:gd name="T7" fmla="*/ 1652 h 13262"/>
              <a:gd name="T8" fmla="*/ 0 w 1652"/>
              <a:gd name="T9" fmla="*/ 0 h 13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2" h="13262">
                <a:moveTo>
                  <a:pt x="0" y="0"/>
                </a:moveTo>
                <a:lnTo>
                  <a:pt x="0" y="13261"/>
                </a:lnTo>
                <a:lnTo>
                  <a:pt x="1651" y="13261"/>
                </a:lnTo>
                <a:lnTo>
                  <a:pt x="1651" y="1652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3113770" y="1963952"/>
            <a:ext cx="1321295" cy="520577"/>
            <a:chOff x="8546925" y="5454614"/>
            <a:chExt cx="3433108" cy="1352611"/>
          </a:xfrm>
          <a:solidFill>
            <a:schemeClr val="accent2"/>
          </a:solidFill>
        </p:grpSpPr>
        <p:sp>
          <p:nvSpPr>
            <p:cNvPr id="75" name="Freeform 110"/>
            <p:cNvSpPr>
              <a:spLocks noChangeArrowheads="1"/>
            </p:cNvSpPr>
            <p:nvPr/>
          </p:nvSpPr>
          <p:spPr bwMode="auto">
            <a:xfrm>
              <a:off x="9518204" y="5627759"/>
              <a:ext cx="2461829" cy="1003631"/>
            </a:xfrm>
            <a:custGeom>
              <a:avLst/>
              <a:gdLst>
                <a:gd name="T0" fmla="*/ 0 w 4045"/>
                <a:gd name="T1" fmla="*/ 1652 h 1653"/>
                <a:gd name="T2" fmla="*/ 4044 w 4045"/>
                <a:gd name="T3" fmla="*/ 1652 h 1653"/>
                <a:gd name="T4" fmla="*/ 2393 w 4045"/>
                <a:gd name="T5" fmla="*/ 0 h 1653"/>
                <a:gd name="T6" fmla="*/ 0 w 4045"/>
                <a:gd name="T7" fmla="*/ 0 h 1653"/>
                <a:gd name="T8" fmla="*/ 0 w 4045"/>
                <a:gd name="T9" fmla="*/ 1652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5" h="1653">
                  <a:moveTo>
                    <a:pt x="0" y="1652"/>
                  </a:moveTo>
                  <a:lnTo>
                    <a:pt x="4044" y="1652"/>
                  </a:lnTo>
                  <a:lnTo>
                    <a:pt x="2393" y="0"/>
                  </a:lnTo>
                  <a:lnTo>
                    <a:pt x="0" y="0"/>
                  </a:lnTo>
                  <a:lnTo>
                    <a:pt x="0" y="1652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6" name="Freeform 111"/>
            <p:cNvSpPr>
              <a:spLocks noChangeArrowheads="1"/>
            </p:cNvSpPr>
            <p:nvPr/>
          </p:nvSpPr>
          <p:spPr bwMode="auto">
            <a:xfrm>
              <a:off x="8546925" y="5454614"/>
              <a:ext cx="1081591" cy="1352611"/>
            </a:xfrm>
            <a:custGeom>
              <a:avLst/>
              <a:gdLst>
                <a:gd name="T0" fmla="*/ 0 w 1780"/>
                <a:gd name="T1" fmla="*/ 1627 h 3256"/>
                <a:gd name="T2" fmla="*/ 1779 w 1780"/>
                <a:gd name="T3" fmla="*/ 0 h 3256"/>
                <a:gd name="T4" fmla="*/ 1779 w 1780"/>
                <a:gd name="T5" fmla="*/ 1627 h 3256"/>
                <a:gd name="T6" fmla="*/ 1779 w 1780"/>
                <a:gd name="T7" fmla="*/ 3255 h 3256"/>
                <a:gd name="T8" fmla="*/ 0 w 1780"/>
                <a:gd name="T9" fmla="*/ 1627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0" h="3256">
                  <a:moveTo>
                    <a:pt x="0" y="1627"/>
                  </a:moveTo>
                  <a:lnTo>
                    <a:pt x="1779" y="0"/>
                  </a:lnTo>
                  <a:lnTo>
                    <a:pt x="1779" y="1627"/>
                  </a:lnTo>
                  <a:lnTo>
                    <a:pt x="1779" y="3255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77" name="Freeform 112"/>
          <p:cNvSpPr>
            <a:spLocks noChangeArrowheads="1"/>
          </p:cNvSpPr>
          <p:nvPr/>
        </p:nvSpPr>
        <p:spPr bwMode="auto">
          <a:xfrm>
            <a:off x="4996304" y="2458279"/>
            <a:ext cx="387276" cy="2684186"/>
          </a:xfrm>
          <a:custGeom>
            <a:avLst/>
            <a:gdLst>
              <a:gd name="T0" fmla="*/ 1658 w 1659"/>
              <a:gd name="T1" fmla="*/ 0 h 11441"/>
              <a:gd name="T2" fmla="*/ 1658 w 1659"/>
              <a:gd name="T3" fmla="*/ 11440 h 11441"/>
              <a:gd name="T4" fmla="*/ 0 w 1659"/>
              <a:gd name="T5" fmla="*/ 11440 h 11441"/>
              <a:gd name="T6" fmla="*/ 0 w 1659"/>
              <a:gd name="T7" fmla="*/ 1657 h 11441"/>
              <a:gd name="T8" fmla="*/ 1658 w 1659"/>
              <a:gd name="T9" fmla="*/ 0 h 1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11441">
                <a:moveTo>
                  <a:pt x="1658" y="0"/>
                </a:moveTo>
                <a:lnTo>
                  <a:pt x="1658" y="11440"/>
                </a:lnTo>
                <a:lnTo>
                  <a:pt x="0" y="11440"/>
                </a:lnTo>
                <a:lnTo>
                  <a:pt x="0" y="1657"/>
                </a:lnTo>
                <a:lnTo>
                  <a:pt x="1658" y="0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3" name="Group 7172"/>
          <p:cNvGrpSpPr/>
          <p:nvPr/>
        </p:nvGrpSpPr>
        <p:grpSpPr>
          <a:xfrm>
            <a:off x="4996304" y="2364832"/>
            <a:ext cx="2159014" cy="574190"/>
            <a:chOff x="6661738" y="3153109"/>
            <a:chExt cx="2878685" cy="765586"/>
          </a:xfrm>
        </p:grpSpPr>
        <p:sp>
          <p:nvSpPr>
            <p:cNvPr id="80" name="Freeform 114"/>
            <p:cNvSpPr>
              <a:spLocks noChangeArrowheads="1"/>
            </p:cNvSpPr>
            <p:nvPr/>
          </p:nvSpPr>
          <p:spPr bwMode="auto">
            <a:xfrm>
              <a:off x="8986777" y="3153109"/>
              <a:ext cx="553646" cy="765586"/>
            </a:xfrm>
            <a:custGeom>
              <a:avLst/>
              <a:gdLst>
                <a:gd name="T0" fmla="*/ 1777 w 1778"/>
                <a:gd name="T1" fmla="*/ 1633 h 3262"/>
                <a:gd name="T2" fmla="*/ 0 w 1778"/>
                <a:gd name="T3" fmla="*/ 0 h 3262"/>
                <a:gd name="T4" fmla="*/ 0 w 1778"/>
                <a:gd name="T5" fmla="*/ 1633 h 3262"/>
                <a:gd name="T6" fmla="*/ 0 w 1778"/>
                <a:gd name="T7" fmla="*/ 3261 h 3262"/>
                <a:gd name="T8" fmla="*/ 1777 w 1778"/>
                <a:gd name="T9" fmla="*/ 1633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8" h="3262">
                  <a:moveTo>
                    <a:pt x="1777" y="1633"/>
                  </a:moveTo>
                  <a:lnTo>
                    <a:pt x="0" y="0"/>
                  </a:lnTo>
                  <a:lnTo>
                    <a:pt x="0" y="1633"/>
                  </a:lnTo>
                  <a:lnTo>
                    <a:pt x="0" y="3261"/>
                  </a:lnTo>
                  <a:lnTo>
                    <a:pt x="1777" y="1633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6661738" y="3277702"/>
              <a:ext cx="2325038" cy="516401"/>
            </a:xfrm>
            <a:custGeom>
              <a:avLst/>
              <a:gdLst>
                <a:gd name="connsiteX0" fmla="*/ 518133 w 2325038"/>
                <a:gd name="connsiteY0" fmla="*/ 1 h 516401"/>
                <a:gd name="connsiteX1" fmla="*/ 1162206 w 2325038"/>
                <a:gd name="connsiteY1" fmla="*/ 1 h 516401"/>
                <a:gd name="connsiteX2" fmla="*/ 1162206 w 2325038"/>
                <a:gd name="connsiteY2" fmla="*/ 516091 h 516401"/>
                <a:gd name="connsiteX3" fmla="*/ 0 w 2325038"/>
                <a:gd name="connsiteY3" fmla="*/ 516091 h 516401"/>
                <a:gd name="connsiteX4" fmla="*/ 1162519 w 2325038"/>
                <a:gd name="connsiteY4" fmla="*/ 0 h 516401"/>
                <a:gd name="connsiteX5" fmla="*/ 2325038 w 2325038"/>
                <a:gd name="connsiteY5" fmla="*/ 0 h 516401"/>
                <a:gd name="connsiteX6" fmla="*/ 2325038 w 2325038"/>
                <a:gd name="connsiteY6" fmla="*/ 516401 h 516401"/>
                <a:gd name="connsiteX7" fmla="*/ 1162519 w 2325038"/>
                <a:gd name="connsiteY7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5038" h="516401">
                  <a:moveTo>
                    <a:pt x="518133" y="1"/>
                  </a:moveTo>
                  <a:lnTo>
                    <a:pt x="1162206" y="1"/>
                  </a:lnTo>
                  <a:lnTo>
                    <a:pt x="1162206" y="516091"/>
                  </a:lnTo>
                  <a:lnTo>
                    <a:pt x="0" y="516091"/>
                  </a:lnTo>
                  <a:close/>
                  <a:moveTo>
                    <a:pt x="1162519" y="0"/>
                  </a:moveTo>
                  <a:lnTo>
                    <a:pt x="2325038" y="0"/>
                  </a:lnTo>
                  <a:lnTo>
                    <a:pt x="2325038" y="516401"/>
                  </a:lnTo>
                  <a:lnTo>
                    <a:pt x="1162519" y="5164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81" name="Freeform 115"/>
          <p:cNvSpPr>
            <a:spLocks noChangeArrowheads="1"/>
          </p:cNvSpPr>
          <p:nvPr/>
        </p:nvSpPr>
        <p:spPr bwMode="auto">
          <a:xfrm>
            <a:off x="3575601" y="3224597"/>
            <a:ext cx="387276" cy="1918903"/>
          </a:xfrm>
          <a:custGeom>
            <a:avLst/>
            <a:gdLst>
              <a:gd name="T0" fmla="*/ 0 w 1659"/>
              <a:gd name="T1" fmla="*/ 0 h 8180"/>
              <a:gd name="T2" fmla="*/ 0 w 1659"/>
              <a:gd name="T3" fmla="*/ 8179 h 8180"/>
              <a:gd name="T4" fmla="*/ 1658 w 1659"/>
              <a:gd name="T5" fmla="*/ 8179 h 8180"/>
              <a:gd name="T6" fmla="*/ 1658 w 1659"/>
              <a:gd name="T7" fmla="*/ 1657 h 8180"/>
              <a:gd name="T8" fmla="*/ 0 w 1659"/>
              <a:gd name="T9" fmla="*/ 0 h 8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9" h="8180">
                <a:moveTo>
                  <a:pt x="0" y="0"/>
                </a:moveTo>
                <a:lnTo>
                  <a:pt x="0" y="8179"/>
                </a:lnTo>
                <a:lnTo>
                  <a:pt x="1658" y="8179"/>
                </a:lnTo>
                <a:lnTo>
                  <a:pt x="1658" y="165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lIns="68580" tIns="34290" rIns="68580" bIns="34290" anchor="ctr">
            <a:normAutofit/>
          </a:bodyPr>
          <a:lstStyle/>
          <a:p>
            <a:endParaRPr lang="en-US"/>
          </a:p>
        </p:txBody>
      </p:sp>
      <p:grpSp>
        <p:nvGrpSpPr>
          <p:cNvPr id="7174" name="Group 7173"/>
          <p:cNvGrpSpPr/>
          <p:nvPr/>
        </p:nvGrpSpPr>
        <p:grpSpPr>
          <a:xfrm>
            <a:off x="1713603" y="3157251"/>
            <a:ext cx="2249041" cy="521990"/>
            <a:chOff x="2284804" y="4209667"/>
            <a:chExt cx="2998721" cy="695987"/>
          </a:xfrm>
          <a:solidFill>
            <a:schemeClr val="accent1"/>
          </a:solidFill>
        </p:grpSpPr>
        <p:sp>
          <p:nvSpPr>
            <p:cNvPr id="84" name="Freeform 117"/>
            <p:cNvSpPr>
              <a:spLocks noChangeArrowheads="1"/>
            </p:cNvSpPr>
            <p:nvPr/>
          </p:nvSpPr>
          <p:spPr bwMode="auto">
            <a:xfrm>
              <a:off x="2284804" y="4209667"/>
              <a:ext cx="553646" cy="695987"/>
            </a:xfrm>
            <a:custGeom>
              <a:avLst/>
              <a:gdLst>
                <a:gd name="T0" fmla="*/ 0 w 1779"/>
                <a:gd name="T1" fmla="*/ 1627 h 3262"/>
                <a:gd name="T2" fmla="*/ 1778 w 1779"/>
                <a:gd name="T3" fmla="*/ 0 h 3262"/>
                <a:gd name="T4" fmla="*/ 1778 w 1779"/>
                <a:gd name="T5" fmla="*/ 1627 h 3262"/>
                <a:gd name="T6" fmla="*/ 1778 w 1779"/>
                <a:gd name="T7" fmla="*/ 3261 h 3262"/>
                <a:gd name="T8" fmla="*/ 0 w 1779"/>
                <a:gd name="T9" fmla="*/ 1627 h 3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9" h="3262">
                  <a:moveTo>
                    <a:pt x="0" y="1627"/>
                  </a:moveTo>
                  <a:lnTo>
                    <a:pt x="1778" y="0"/>
                  </a:lnTo>
                  <a:lnTo>
                    <a:pt x="1778" y="1627"/>
                  </a:lnTo>
                  <a:lnTo>
                    <a:pt x="1778" y="3261"/>
                  </a:lnTo>
                  <a:lnTo>
                    <a:pt x="0" y="1627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2838450" y="4299461"/>
              <a:ext cx="2445075" cy="516401"/>
            </a:xfrm>
            <a:custGeom>
              <a:avLst/>
              <a:gdLst>
                <a:gd name="connsiteX0" fmla="*/ 0 w 2445075"/>
                <a:gd name="connsiteY0" fmla="*/ 0 h 516401"/>
                <a:gd name="connsiteX1" fmla="*/ 1440263 w 2445075"/>
                <a:gd name="connsiteY1" fmla="*/ 0 h 516401"/>
                <a:gd name="connsiteX2" fmla="*/ 1927369 w 2445075"/>
                <a:gd name="connsiteY2" fmla="*/ 0 h 516401"/>
                <a:gd name="connsiteX3" fmla="*/ 2445075 w 2445075"/>
                <a:gd name="connsiteY3" fmla="*/ 516090 h 516401"/>
                <a:gd name="connsiteX4" fmla="*/ 1440263 w 2445075"/>
                <a:gd name="connsiteY4" fmla="*/ 516090 h 516401"/>
                <a:gd name="connsiteX5" fmla="*/ 1440263 w 2445075"/>
                <a:gd name="connsiteY5" fmla="*/ 516401 h 516401"/>
                <a:gd name="connsiteX6" fmla="*/ 0 w 2445075"/>
                <a:gd name="connsiteY6" fmla="*/ 516401 h 516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075" h="516401">
                  <a:moveTo>
                    <a:pt x="0" y="0"/>
                  </a:moveTo>
                  <a:lnTo>
                    <a:pt x="1440263" y="0"/>
                  </a:lnTo>
                  <a:lnTo>
                    <a:pt x="1927369" y="0"/>
                  </a:lnTo>
                  <a:lnTo>
                    <a:pt x="2445075" y="516090"/>
                  </a:lnTo>
                  <a:lnTo>
                    <a:pt x="1440263" y="516090"/>
                  </a:lnTo>
                  <a:lnTo>
                    <a:pt x="1440263" y="516401"/>
                  </a:lnTo>
                  <a:lnTo>
                    <a:pt x="0" y="5164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rmAutofit/>
            </a:bodyPr>
            <a:lstStyle/>
            <a:p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338502" y="2845578"/>
            <a:ext cx="1785297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Differentiate between requests and offers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468760" y="1578562"/>
            <a:ext cx="2346007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use can &amp; will to make a request correctly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7172506" y="2376103"/>
            <a:ext cx="1694404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rm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use please to make a polite request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882691" y="1094861"/>
            <a:ext cx="2505978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1600" dirty="0">
                <a:solidFill>
                  <a:srgbClr val="1C82A8"/>
                </a:solidFill>
              </a:rPr>
              <a:t>use can &amp; will to make an offer correctly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73" y="84529"/>
            <a:ext cx="374936" cy="1271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23" y="2003465"/>
            <a:ext cx="1559187" cy="553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45" y="2492398"/>
            <a:ext cx="1321423" cy="882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2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21" y="466830"/>
            <a:ext cx="402371" cy="156376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B9192C9-9A3A-4666-9DBD-49ED1CA331BF}"/>
              </a:ext>
            </a:extLst>
          </p:cNvPr>
          <p:cNvGrpSpPr/>
          <p:nvPr/>
        </p:nvGrpSpPr>
        <p:grpSpPr>
          <a:xfrm>
            <a:off x="-95981" y="43367"/>
            <a:ext cx="3846571" cy="651041"/>
            <a:chOff x="-1023142" y="206918"/>
            <a:chExt cx="5286376" cy="1020763"/>
          </a:xfrm>
        </p:grpSpPr>
        <p:sp>
          <p:nvSpPr>
            <p:cNvPr id="31" name="Freeform 208">
              <a:extLst>
                <a:ext uri="{FF2B5EF4-FFF2-40B4-BE49-F238E27FC236}">
                  <a16:creationId xmlns:a16="http://schemas.microsoft.com/office/drawing/2014/main" id="{6123BC16-06B6-4940-A451-B1512870C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2" name="Freeform 209">
              <a:extLst>
                <a:ext uri="{FF2B5EF4-FFF2-40B4-BE49-F238E27FC236}">
                  <a16:creationId xmlns:a16="http://schemas.microsoft.com/office/drawing/2014/main" id="{04D3654E-2C61-431D-B6EE-F3050F8D2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3" name="Freeform 210">
              <a:extLst>
                <a:ext uri="{FF2B5EF4-FFF2-40B4-BE49-F238E27FC236}">
                  <a16:creationId xmlns:a16="http://schemas.microsoft.com/office/drawing/2014/main" id="{BB3064AF-8A29-404C-9954-7BDAFB317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4" name="Freeform 211">
              <a:extLst>
                <a:ext uri="{FF2B5EF4-FFF2-40B4-BE49-F238E27FC236}">
                  <a16:creationId xmlns:a16="http://schemas.microsoft.com/office/drawing/2014/main" id="{BA742D57-8DC2-49E5-BAF3-6A3A0FE0E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5" name="Freeform 212">
              <a:extLst>
                <a:ext uri="{FF2B5EF4-FFF2-40B4-BE49-F238E27FC236}">
                  <a16:creationId xmlns:a16="http://schemas.microsoft.com/office/drawing/2014/main" id="{8824041B-4BC2-473E-9727-E46FCD4E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36" name="Freeform 213">
              <a:extLst>
                <a:ext uri="{FF2B5EF4-FFF2-40B4-BE49-F238E27FC236}">
                  <a16:creationId xmlns:a16="http://schemas.microsoft.com/office/drawing/2014/main" id="{072D63AF-B930-48D0-A4D7-2350AC1C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A6A6A23-6472-4206-8228-430C1EEFCAEE}"/>
              </a:ext>
            </a:extLst>
          </p:cNvPr>
          <p:cNvSpPr txBox="1"/>
          <p:nvPr/>
        </p:nvSpPr>
        <p:spPr>
          <a:xfrm>
            <a:off x="498915" y="179940"/>
            <a:ext cx="2860173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820820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D0750E-CF4F-40D4-B863-B916EAD6A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5BB62DA-E7AB-486B-8C21-477CFB81C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7" y="188667"/>
            <a:ext cx="7564582" cy="463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2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274CFB-EAB4-4F76-851C-2729EF40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 descr="Pin on Writing Lessons">
            <a:extLst>
              <a:ext uri="{FF2B5EF4-FFF2-40B4-BE49-F238E27FC236}">
                <a16:creationId xmlns:a16="http://schemas.microsoft.com/office/drawing/2014/main" id="{0F552FAC-4D37-4F5E-A190-48B5D694F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 bwMode="auto">
          <a:xfrm>
            <a:off x="1371600" y="0"/>
            <a:ext cx="57721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F9A0BEDA-FD4C-4B4C-BAF3-A0F1B0B86892}"/>
              </a:ext>
            </a:extLst>
          </p:cNvPr>
          <p:cNvCxnSpPr>
            <a:cxnSpLocks/>
          </p:cNvCxnSpPr>
          <p:nvPr/>
        </p:nvCxnSpPr>
        <p:spPr>
          <a:xfrm>
            <a:off x="2718984" y="1782441"/>
            <a:ext cx="59406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6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7AB223-FC76-498F-809A-1D25A0D7B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A89DAF0-D188-4A94-972D-0A4ADB75B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489" y="819953"/>
            <a:ext cx="6315075" cy="39076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46E6DF-6D2D-4F07-A2CF-0010B2E85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39705"/>
            <a:ext cx="2300288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1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CC3201-D535-464A-909E-83F1528D1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768CF97-CFB4-4AA6-A81D-8A6BE67E1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881" y="521493"/>
            <a:ext cx="6472238" cy="4100513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8FC217B3-D575-4E8B-A391-4433C421B82A}"/>
              </a:ext>
            </a:extLst>
          </p:cNvPr>
          <p:cNvSpPr/>
          <p:nvPr/>
        </p:nvSpPr>
        <p:spPr>
          <a:xfrm>
            <a:off x="3113839" y="4263574"/>
            <a:ext cx="5244064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will open the window.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نجمة: 10 نقاط 4">
            <a:extLst>
              <a:ext uri="{FF2B5EF4-FFF2-40B4-BE49-F238E27FC236}">
                <a16:creationId xmlns:a16="http://schemas.microsoft.com/office/drawing/2014/main" id="{A67E966F-2970-4F18-B20E-E2FC006B5A6C}"/>
              </a:ext>
            </a:extLst>
          </p:cNvPr>
          <p:cNvSpPr/>
          <p:nvPr/>
        </p:nvSpPr>
        <p:spPr>
          <a:xfrm>
            <a:off x="3275856" y="627534"/>
            <a:ext cx="1458162" cy="864096"/>
          </a:xfrm>
          <a:prstGeom prst="star10">
            <a:avLst/>
          </a:prstGeom>
          <a:ln>
            <a:solidFill>
              <a:srgbClr val="FF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Request</a:t>
            </a:r>
            <a:endParaRPr lang="ar-SA" sz="1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نجمة: 24 نقطة 5">
            <a:extLst>
              <a:ext uri="{FF2B5EF4-FFF2-40B4-BE49-F238E27FC236}">
                <a16:creationId xmlns:a16="http://schemas.microsoft.com/office/drawing/2014/main" id="{9D6DD13B-0B0B-4901-B5E9-939AC931D0B3}"/>
              </a:ext>
            </a:extLst>
          </p:cNvPr>
          <p:cNvSpPr/>
          <p:nvPr/>
        </p:nvSpPr>
        <p:spPr>
          <a:xfrm>
            <a:off x="1447800" y="4237206"/>
            <a:ext cx="1774050" cy="906294"/>
          </a:xfrm>
          <a:prstGeom prst="star24">
            <a:avLst/>
          </a:prstGeom>
          <a:ln>
            <a:solidFill>
              <a:srgbClr val="FF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100" b="1" dirty="0">
                <a:solidFill>
                  <a:srgbClr val="C00000"/>
                </a:solidFill>
                <a:latin typeface="Comic Sans MS" panose="030F0702030302020204" pitchFamily="66" charset="0"/>
              </a:rPr>
              <a:t>offer</a:t>
            </a:r>
            <a:endParaRPr lang="ar-SA" sz="21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3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>
          <a:xfrm>
            <a:off x="0" y="2343150"/>
            <a:ext cx="9144000" cy="28003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391025" y="1469231"/>
            <a:ext cx="357188" cy="876300"/>
          </a:xfrm>
          <a:custGeom>
            <a:avLst/>
            <a:gdLst>
              <a:gd name="T0" fmla="*/ 298 w 300"/>
              <a:gd name="T1" fmla="*/ 732 h 736"/>
              <a:gd name="T2" fmla="*/ 298 w 300"/>
              <a:gd name="T3" fmla="*/ 0 h 736"/>
              <a:gd name="T4" fmla="*/ 2 w 300"/>
              <a:gd name="T5" fmla="*/ 0 h 736"/>
              <a:gd name="T6" fmla="*/ 2 w 300"/>
              <a:gd name="T7" fmla="*/ 732 h 736"/>
              <a:gd name="T8" fmla="*/ 0 w 300"/>
              <a:gd name="T9" fmla="*/ 736 h 736"/>
              <a:gd name="T10" fmla="*/ 300 w 300"/>
              <a:gd name="T11" fmla="*/ 736 h 736"/>
              <a:gd name="T12" fmla="*/ 298 w 300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736">
                <a:moveTo>
                  <a:pt x="298" y="732"/>
                </a:moveTo>
                <a:lnTo>
                  <a:pt x="298" y="0"/>
                </a:lnTo>
                <a:lnTo>
                  <a:pt x="2" y="0"/>
                </a:lnTo>
                <a:lnTo>
                  <a:pt x="2" y="732"/>
                </a:lnTo>
                <a:lnTo>
                  <a:pt x="0" y="736"/>
                </a:lnTo>
                <a:lnTo>
                  <a:pt x="300" y="736"/>
                </a:lnTo>
                <a:lnTo>
                  <a:pt x="298" y="7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867150" y="2345532"/>
            <a:ext cx="1409700" cy="2797969"/>
          </a:xfrm>
          <a:custGeom>
            <a:avLst/>
            <a:gdLst>
              <a:gd name="T0" fmla="*/ 440 w 1184"/>
              <a:gd name="T1" fmla="*/ 0 h 2350"/>
              <a:gd name="T2" fmla="*/ 0 w 1184"/>
              <a:gd name="T3" fmla="*/ 2350 h 2350"/>
              <a:gd name="T4" fmla="*/ 1184 w 1184"/>
              <a:gd name="T5" fmla="*/ 2350 h 2350"/>
              <a:gd name="T6" fmla="*/ 740 w 1184"/>
              <a:gd name="T7" fmla="*/ 0 h 2350"/>
              <a:gd name="T8" fmla="*/ 440 w 118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2350">
                <a:moveTo>
                  <a:pt x="440" y="0"/>
                </a:moveTo>
                <a:lnTo>
                  <a:pt x="0" y="2350"/>
                </a:lnTo>
                <a:lnTo>
                  <a:pt x="1184" y="2350"/>
                </a:lnTo>
                <a:lnTo>
                  <a:pt x="740" y="0"/>
                </a:lnTo>
                <a:lnTo>
                  <a:pt x="44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3999310" y="1469231"/>
            <a:ext cx="336947" cy="876300"/>
          </a:xfrm>
          <a:custGeom>
            <a:avLst/>
            <a:gdLst>
              <a:gd name="T0" fmla="*/ 283 w 283"/>
              <a:gd name="T1" fmla="*/ 732 h 736"/>
              <a:gd name="T2" fmla="*/ 283 w 283"/>
              <a:gd name="T3" fmla="*/ 0 h 736"/>
              <a:gd name="T4" fmla="*/ 4 w 283"/>
              <a:gd name="T5" fmla="*/ 0 h 736"/>
              <a:gd name="T6" fmla="*/ 4 w 283"/>
              <a:gd name="T7" fmla="*/ 732 h 736"/>
              <a:gd name="T8" fmla="*/ 2 w 283"/>
              <a:gd name="T9" fmla="*/ 732 h 736"/>
              <a:gd name="T10" fmla="*/ 0 w 283"/>
              <a:gd name="T11" fmla="*/ 736 h 736"/>
              <a:gd name="T12" fmla="*/ 281 w 283"/>
              <a:gd name="T13" fmla="*/ 736 h 736"/>
              <a:gd name="T14" fmla="*/ 283 w 28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736">
                <a:moveTo>
                  <a:pt x="283" y="732"/>
                </a:moveTo>
                <a:lnTo>
                  <a:pt x="283" y="0"/>
                </a:lnTo>
                <a:lnTo>
                  <a:pt x="4" y="0"/>
                </a:lnTo>
                <a:lnTo>
                  <a:pt x="4" y="732"/>
                </a:lnTo>
                <a:lnTo>
                  <a:pt x="2" y="732"/>
                </a:lnTo>
                <a:lnTo>
                  <a:pt x="0" y="736"/>
                </a:lnTo>
                <a:lnTo>
                  <a:pt x="281" y="736"/>
                </a:lnTo>
                <a:lnTo>
                  <a:pt x="283" y="7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400300" y="2345532"/>
            <a:ext cx="1933575" cy="2797969"/>
          </a:xfrm>
          <a:custGeom>
            <a:avLst/>
            <a:gdLst>
              <a:gd name="T0" fmla="*/ 1343 w 1624"/>
              <a:gd name="T1" fmla="*/ 0 h 2350"/>
              <a:gd name="T2" fmla="*/ 0 w 1624"/>
              <a:gd name="T3" fmla="*/ 2350 h 2350"/>
              <a:gd name="T4" fmla="*/ 1184 w 1624"/>
              <a:gd name="T5" fmla="*/ 2350 h 2350"/>
              <a:gd name="T6" fmla="*/ 1624 w 1624"/>
              <a:gd name="T7" fmla="*/ 0 h 2350"/>
              <a:gd name="T8" fmla="*/ 1343 w 1624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4" h="2350">
                <a:moveTo>
                  <a:pt x="1343" y="0"/>
                </a:moveTo>
                <a:lnTo>
                  <a:pt x="0" y="2350"/>
                </a:lnTo>
                <a:lnTo>
                  <a:pt x="1184" y="2350"/>
                </a:lnTo>
                <a:lnTo>
                  <a:pt x="1624" y="0"/>
                </a:lnTo>
                <a:lnTo>
                  <a:pt x="134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583186" y="1469231"/>
            <a:ext cx="348854" cy="876300"/>
          </a:xfrm>
          <a:custGeom>
            <a:avLst/>
            <a:gdLst>
              <a:gd name="T0" fmla="*/ 293 w 293"/>
              <a:gd name="T1" fmla="*/ 732 h 736"/>
              <a:gd name="T2" fmla="*/ 293 w 293"/>
              <a:gd name="T3" fmla="*/ 0 h 736"/>
              <a:gd name="T4" fmla="*/ 6 w 293"/>
              <a:gd name="T5" fmla="*/ 0 h 736"/>
              <a:gd name="T6" fmla="*/ 6 w 293"/>
              <a:gd name="T7" fmla="*/ 732 h 736"/>
              <a:gd name="T8" fmla="*/ 4 w 293"/>
              <a:gd name="T9" fmla="*/ 732 h 736"/>
              <a:gd name="T10" fmla="*/ 0 w 293"/>
              <a:gd name="T11" fmla="*/ 736 h 736"/>
              <a:gd name="T12" fmla="*/ 291 w 293"/>
              <a:gd name="T13" fmla="*/ 736 h 736"/>
              <a:gd name="T14" fmla="*/ 293 w 293"/>
              <a:gd name="T15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3" h="736">
                <a:moveTo>
                  <a:pt x="293" y="732"/>
                </a:moveTo>
                <a:lnTo>
                  <a:pt x="293" y="0"/>
                </a:lnTo>
                <a:lnTo>
                  <a:pt x="6" y="0"/>
                </a:lnTo>
                <a:lnTo>
                  <a:pt x="6" y="732"/>
                </a:lnTo>
                <a:lnTo>
                  <a:pt x="4" y="732"/>
                </a:lnTo>
                <a:lnTo>
                  <a:pt x="0" y="736"/>
                </a:lnTo>
                <a:lnTo>
                  <a:pt x="291" y="736"/>
                </a:lnTo>
                <a:lnTo>
                  <a:pt x="293" y="7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931069" y="2345532"/>
            <a:ext cx="3000375" cy="2797969"/>
          </a:xfrm>
          <a:custGeom>
            <a:avLst/>
            <a:gdLst>
              <a:gd name="T0" fmla="*/ 2229 w 2520"/>
              <a:gd name="T1" fmla="*/ 0 h 2350"/>
              <a:gd name="T2" fmla="*/ 0 w 2520"/>
              <a:gd name="T3" fmla="*/ 2350 h 2350"/>
              <a:gd name="T4" fmla="*/ 1184 w 2520"/>
              <a:gd name="T5" fmla="*/ 2350 h 2350"/>
              <a:gd name="T6" fmla="*/ 2520 w 2520"/>
              <a:gd name="T7" fmla="*/ 0 h 2350"/>
              <a:gd name="T8" fmla="*/ 2229 w 2520"/>
              <a:gd name="T9" fmla="*/ 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0" h="2350">
                <a:moveTo>
                  <a:pt x="2229" y="0"/>
                </a:moveTo>
                <a:lnTo>
                  <a:pt x="0" y="2350"/>
                </a:lnTo>
                <a:lnTo>
                  <a:pt x="1184" y="2350"/>
                </a:lnTo>
                <a:lnTo>
                  <a:pt x="2520" y="0"/>
                </a:lnTo>
                <a:lnTo>
                  <a:pt x="2229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802981" y="1469231"/>
            <a:ext cx="344091" cy="876300"/>
          </a:xfrm>
          <a:custGeom>
            <a:avLst/>
            <a:gdLst>
              <a:gd name="T0" fmla="*/ 287 w 289"/>
              <a:gd name="T1" fmla="*/ 732 h 736"/>
              <a:gd name="T2" fmla="*/ 287 w 289"/>
              <a:gd name="T3" fmla="*/ 0 h 736"/>
              <a:gd name="T4" fmla="*/ 0 w 289"/>
              <a:gd name="T5" fmla="*/ 0 h 736"/>
              <a:gd name="T6" fmla="*/ 0 w 289"/>
              <a:gd name="T7" fmla="*/ 732 h 736"/>
              <a:gd name="T8" fmla="*/ 2 w 289"/>
              <a:gd name="T9" fmla="*/ 736 h 736"/>
              <a:gd name="T10" fmla="*/ 289 w 289"/>
              <a:gd name="T11" fmla="*/ 736 h 736"/>
              <a:gd name="T12" fmla="*/ 287 w 289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" h="736">
                <a:moveTo>
                  <a:pt x="287" y="732"/>
                </a:moveTo>
                <a:lnTo>
                  <a:pt x="287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89" y="736"/>
                </a:lnTo>
                <a:lnTo>
                  <a:pt x="287" y="7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805363" y="2345532"/>
            <a:ext cx="1935956" cy="2797969"/>
          </a:xfrm>
          <a:custGeom>
            <a:avLst/>
            <a:gdLst>
              <a:gd name="T0" fmla="*/ 1626 w 1626"/>
              <a:gd name="T1" fmla="*/ 2350 h 2350"/>
              <a:gd name="T2" fmla="*/ 287 w 1626"/>
              <a:gd name="T3" fmla="*/ 0 h 2350"/>
              <a:gd name="T4" fmla="*/ 0 w 1626"/>
              <a:gd name="T5" fmla="*/ 0 h 2350"/>
              <a:gd name="T6" fmla="*/ 444 w 1626"/>
              <a:gd name="T7" fmla="*/ 2350 h 2350"/>
              <a:gd name="T8" fmla="*/ 1626 w 1626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6" h="2350">
                <a:moveTo>
                  <a:pt x="1626" y="2350"/>
                </a:moveTo>
                <a:lnTo>
                  <a:pt x="287" y="0"/>
                </a:lnTo>
                <a:lnTo>
                  <a:pt x="0" y="0"/>
                </a:lnTo>
                <a:lnTo>
                  <a:pt x="444" y="2350"/>
                </a:lnTo>
                <a:lnTo>
                  <a:pt x="1626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5212556" y="1469231"/>
            <a:ext cx="329804" cy="876300"/>
          </a:xfrm>
          <a:custGeom>
            <a:avLst/>
            <a:gdLst>
              <a:gd name="T0" fmla="*/ 273 w 277"/>
              <a:gd name="T1" fmla="*/ 732 h 736"/>
              <a:gd name="T2" fmla="*/ 273 w 277"/>
              <a:gd name="T3" fmla="*/ 0 h 736"/>
              <a:gd name="T4" fmla="*/ 0 w 277"/>
              <a:gd name="T5" fmla="*/ 0 h 736"/>
              <a:gd name="T6" fmla="*/ 0 w 277"/>
              <a:gd name="T7" fmla="*/ 732 h 736"/>
              <a:gd name="T8" fmla="*/ 2 w 277"/>
              <a:gd name="T9" fmla="*/ 736 h 736"/>
              <a:gd name="T10" fmla="*/ 277 w 277"/>
              <a:gd name="T11" fmla="*/ 736 h 736"/>
              <a:gd name="T12" fmla="*/ 273 w 277"/>
              <a:gd name="T13" fmla="*/ 732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" h="736">
                <a:moveTo>
                  <a:pt x="273" y="732"/>
                </a:moveTo>
                <a:lnTo>
                  <a:pt x="273" y="0"/>
                </a:lnTo>
                <a:lnTo>
                  <a:pt x="0" y="0"/>
                </a:lnTo>
                <a:lnTo>
                  <a:pt x="0" y="732"/>
                </a:lnTo>
                <a:lnTo>
                  <a:pt x="2" y="736"/>
                </a:lnTo>
                <a:lnTo>
                  <a:pt x="277" y="736"/>
                </a:lnTo>
                <a:lnTo>
                  <a:pt x="273" y="7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214938" y="2345532"/>
            <a:ext cx="3009900" cy="2797969"/>
          </a:xfrm>
          <a:custGeom>
            <a:avLst/>
            <a:gdLst>
              <a:gd name="T0" fmla="*/ 2528 w 2528"/>
              <a:gd name="T1" fmla="*/ 2350 h 2350"/>
              <a:gd name="T2" fmla="*/ 275 w 2528"/>
              <a:gd name="T3" fmla="*/ 0 h 2350"/>
              <a:gd name="T4" fmla="*/ 0 w 2528"/>
              <a:gd name="T5" fmla="*/ 0 h 2350"/>
              <a:gd name="T6" fmla="*/ 1344 w 2528"/>
              <a:gd name="T7" fmla="*/ 2350 h 2350"/>
              <a:gd name="T8" fmla="*/ 2528 w 2528"/>
              <a:gd name="T9" fmla="*/ 2350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8" h="2350">
                <a:moveTo>
                  <a:pt x="2528" y="2350"/>
                </a:moveTo>
                <a:lnTo>
                  <a:pt x="275" y="0"/>
                </a:lnTo>
                <a:lnTo>
                  <a:pt x="0" y="0"/>
                </a:lnTo>
                <a:lnTo>
                  <a:pt x="1344" y="2350"/>
                </a:lnTo>
                <a:lnTo>
                  <a:pt x="2528" y="235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547687" y="1869622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149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1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2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3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4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5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6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157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158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9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0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1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2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3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4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5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6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7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8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9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0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1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2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3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4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5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6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7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8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9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0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1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2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3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4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6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7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8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89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0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1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2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3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4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5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6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7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8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9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0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1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2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03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4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5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6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7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8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09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03585" y="1968837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213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14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2377540" y="1873088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217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8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19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0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1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2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3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4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25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26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7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8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9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0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1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2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3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4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5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6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7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8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9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0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1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2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3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4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5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6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7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8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9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0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1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2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3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4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5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6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7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8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9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0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1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2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3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4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5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6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7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8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9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1611555" y="1882957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7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27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7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27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279" name="Freeform 203"/>
          <p:cNvSpPr>
            <a:spLocks noEditPoints="1"/>
          </p:cNvSpPr>
          <p:nvPr/>
        </p:nvSpPr>
        <p:spPr bwMode="auto">
          <a:xfrm>
            <a:off x="1862225" y="1964422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280" name="Freeform 204"/>
          <p:cNvSpPr>
            <a:spLocks noEditPoints="1"/>
          </p:cNvSpPr>
          <p:nvPr/>
        </p:nvSpPr>
        <p:spPr bwMode="auto">
          <a:xfrm>
            <a:off x="1100819" y="196560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283" name="Group 282"/>
          <p:cNvGrpSpPr/>
          <p:nvPr/>
        </p:nvGrpSpPr>
        <p:grpSpPr>
          <a:xfrm>
            <a:off x="2931076" y="1606232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84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286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287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8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89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0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158440" y="2033079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293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294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5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6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7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8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9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0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6035193" y="1879495"/>
            <a:ext cx="452438" cy="481405"/>
            <a:chOff x="1397000" y="1958975"/>
            <a:chExt cx="1041401" cy="1108076"/>
          </a:xfrm>
          <a:solidFill>
            <a:schemeClr val="bg1">
              <a:lumMod val="75000"/>
            </a:schemeClr>
          </a:solidFill>
        </p:grpSpPr>
        <p:sp>
          <p:nvSpPr>
            <p:cNvPr id="450" name="Freeform 139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1" name="Freeform 140"/>
            <p:cNvSpPr>
              <a:spLocks noEditPoints="1"/>
            </p:cNvSpPr>
            <p:nvPr/>
          </p:nvSpPr>
          <p:spPr bwMode="auto">
            <a:xfrm>
              <a:off x="1397000" y="2692400"/>
              <a:ext cx="901700" cy="374650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2" name="Rectangle 141"/>
            <p:cNvSpPr>
              <a:spLocks noChangeArrowheads="1"/>
            </p:cNvSpPr>
            <p:nvPr/>
          </p:nvSpPr>
          <p:spPr bwMode="auto">
            <a:xfrm>
              <a:off x="1751013" y="1958975"/>
              <a:ext cx="122238" cy="107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3" name="Freeform 142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4" name="Freeform 143"/>
            <p:cNvSpPr>
              <a:spLocks/>
            </p:cNvSpPr>
            <p:nvPr/>
          </p:nvSpPr>
          <p:spPr bwMode="auto">
            <a:xfrm>
              <a:off x="1751013" y="1958975"/>
              <a:ext cx="122238" cy="107950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55" name="Rectangle 144"/>
            <p:cNvSpPr>
              <a:spLocks noChangeArrowheads="1"/>
            </p:cNvSpPr>
            <p:nvPr/>
          </p:nvSpPr>
          <p:spPr bwMode="auto">
            <a:xfrm>
              <a:off x="1644650" y="1993900"/>
              <a:ext cx="334963" cy="358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6" name="Freeform 145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7" name="Freeform 146"/>
            <p:cNvSpPr>
              <a:spLocks/>
            </p:cNvSpPr>
            <p:nvPr/>
          </p:nvSpPr>
          <p:spPr bwMode="auto">
            <a:xfrm>
              <a:off x="1644650" y="1993900"/>
              <a:ext cx="334963" cy="358775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458" name="Rectangle 147"/>
            <p:cNvSpPr>
              <a:spLocks noChangeArrowheads="1"/>
            </p:cNvSpPr>
            <p:nvPr/>
          </p:nvSpPr>
          <p:spPr bwMode="auto">
            <a:xfrm>
              <a:off x="1573213" y="2119313"/>
              <a:ext cx="477838" cy="947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459" name="Rectangle 148"/>
            <p:cNvSpPr>
              <a:spLocks noChangeArrowheads="1"/>
            </p:cNvSpPr>
            <p:nvPr/>
          </p:nvSpPr>
          <p:spPr bwMode="auto">
            <a:xfrm>
              <a:off x="1768475" y="2208213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0" name="Freeform 149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1" name="Freeform 150"/>
            <p:cNvSpPr>
              <a:spLocks/>
            </p:cNvSpPr>
            <p:nvPr/>
          </p:nvSpPr>
          <p:spPr bwMode="auto">
            <a:xfrm>
              <a:off x="1768475" y="2208213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2" name="Rectangle 151"/>
            <p:cNvSpPr>
              <a:spLocks noChangeArrowheads="1"/>
            </p:cNvSpPr>
            <p:nvPr/>
          </p:nvSpPr>
          <p:spPr bwMode="auto">
            <a:xfrm>
              <a:off x="1768475" y="233521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3" name="Freeform 152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4" name="Freeform 153"/>
            <p:cNvSpPr>
              <a:spLocks/>
            </p:cNvSpPr>
            <p:nvPr/>
          </p:nvSpPr>
          <p:spPr bwMode="auto">
            <a:xfrm>
              <a:off x="1768475" y="233521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5" name="Rectangle 154"/>
            <p:cNvSpPr>
              <a:spLocks noChangeArrowheads="1"/>
            </p:cNvSpPr>
            <p:nvPr/>
          </p:nvSpPr>
          <p:spPr bwMode="auto">
            <a:xfrm>
              <a:off x="1768475" y="2459038"/>
              <a:ext cx="8890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6" name="Freeform 155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7" name="Freeform 156"/>
            <p:cNvSpPr>
              <a:spLocks/>
            </p:cNvSpPr>
            <p:nvPr/>
          </p:nvSpPr>
          <p:spPr bwMode="auto">
            <a:xfrm>
              <a:off x="1768475" y="2459038"/>
              <a:ext cx="88900" cy="90488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8" name="Rectangle 157"/>
            <p:cNvSpPr>
              <a:spLocks noChangeArrowheads="1"/>
            </p:cNvSpPr>
            <p:nvPr/>
          </p:nvSpPr>
          <p:spPr bwMode="auto">
            <a:xfrm>
              <a:off x="1768475" y="2584450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69" name="Freeform 158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0" name="Freeform 159"/>
            <p:cNvSpPr>
              <a:spLocks/>
            </p:cNvSpPr>
            <p:nvPr/>
          </p:nvSpPr>
          <p:spPr bwMode="auto">
            <a:xfrm>
              <a:off x="1768475" y="2584450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1" name="Rectangle 160"/>
            <p:cNvSpPr>
              <a:spLocks noChangeArrowheads="1"/>
            </p:cNvSpPr>
            <p:nvPr/>
          </p:nvSpPr>
          <p:spPr bwMode="auto">
            <a:xfrm>
              <a:off x="1768475" y="2709863"/>
              <a:ext cx="88900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2" name="Freeform 161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3" name="Freeform 162"/>
            <p:cNvSpPr>
              <a:spLocks/>
            </p:cNvSpPr>
            <p:nvPr/>
          </p:nvSpPr>
          <p:spPr bwMode="auto">
            <a:xfrm>
              <a:off x="1768475" y="2709863"/>
              <a:ext cx="88900" cy="88900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4" name="Rectangle 163"/>
            <p:cNvSpPr>
              <a:spLocks noChangeArrowheads="1"/>
            </p:cNvSpPr>
            <p:nvPr/>
          </p:nvSpPr>
          <p:spPr bwMode="auto">
            <a:xfrm>
              <a:off x="164465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5" name="Freeform 164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6" name="Freeform 165"/>
            <p:cNvSpPr>
              <a:spLocks/>
            </p:cNvSpPr>
            <p:nvPr/>
          </p:nvSpPr>
          <p:spPr bwMode="auto">
            <a:xfrm>
              <a:off x="164465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7" name="Rectangle 166"/>
            <p:cNvSpPr>
              <a:spLocks noChangeArrowheads="1"/>
            </p:cNvSpPr>
            <p:nvPr/>
          </p:nvSpPr>
          <p:spPr bwMode="auto">
            <a:xfrm>
              <a:off x="164465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8" name="Freeform 167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79" name="Freeform 168"/>
            <p:cNvSpPr>
              <a:spLocks/>
            </p:cNvSpPr>
            <p:nvPr/>
          </p:nvSpPr>
          <p:spPr bwMode="auto">
            <a:xfrm>
              <a:off x="164465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0" name="Rectangle 169"/>
            <p:cNvSpPr>
              <a:spLocks noChangeArrowheads="1"/>
            </p:cNvSpPr>
            <p:nvPr/>
          </p:nvSpPr>
          <p:spPr bwMode="auto">
            <a:xfrm>
              <a:off x="164465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1" name="Freeform 170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2" name="Freeform 171"/>
            <p:cNvSpPr>
              <a:spLocks/>
            </p:cNvSpPr>
            <p:nvPr/>
          </p:nvSpPr>
          <p:spPr bwMode="auto">
            <a:xfrm>
              <a:off x="164465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3" name="Rectangle 172"/>
            <p:cNvSpPr>
              <a:spLocks noChangeArrowheads="1"/>
            </p:cNvSpPr>
            <p:nvPr/>
          </p:nvSpPr>
          <p:spPr bwMode="auto">
            <a:xfrm>
              <a:off x="164465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4" name="Freeform 173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5" name="Freeform 174"/>
            <p:cNvSpPr>
              <a:spLocks/>
            </p:cNvSpPr>
            <p:nvPr/>
          </p:nvSpPr>
          <p:spPr bwMode="auto">
            <a:xfrm>
              <a:off x="164465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6" name="Rectangle 175"/>
            <p:cNvSpPr>
              <a:spLocks noChangeArrowheads="1"/>
            </p:cNvSpPr>
            <p:nvPr/>
          </p:nvSpPr>
          <p:spPr bwMode="auto">
            <a:xfrm>
              <a:off x="164465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7" name="Freeform 176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8" name="Freeform 177"/>
            <p:cNvSpPr>
              <a:spLocks/>
            </p:cNvSpPr>
            <p:nvPr/>
          </p:nvSpPr>
          <p:spPr bwMode="auto">
            <a:xfrm>
              <a:off x="1644650" y="2208213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89" name="Rectangle 178"/>
            <p:cNvSpPr>
              <a:spLocks noChangeArrowheads="1"/>
            </p:cNvSpPr>
            <p:nvPr/>
          </p:nvSpPr>
          <p:spPr bwMode="auto">
            <a:xfrm>
              <a:off x="1892300" y="2208213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0" name="Rectangle 179"/>
            <p:cNvSpPr>
              <a:spLocks noChangeArrowheads="1"/>
            </p:cNvSpPr>
            <p:nvPr/>
          </p:nvSpPr>
          <p:spPr bwMode="auto">
            <a:xfrm>
              <a:off x="1892300" y="233521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1" name="Freeform 180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2" name="Freeform 181"/>
            <p:cNvSpPr>
              <a:spLocks/>
            </p:cNvSpPr>
            <p:nvPr/>
          </p:nvSpPr>
          <p:spPr bwMode="auto">
            <a:xfrm>
              <a:off x="1892300" y="233521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3" name="Rectangle 182"/>
            <p:cNvSpPr>
              <a:spLocks noChangeArrowheads="1"/>
            </p:cNvSpPr>
            <p:nvPr/>
          </p:nvSpPr>
          <p:spPr bwMode="auto">
            <a:xfrm>
              <a:off x="1892300" y="2459038"/>
              <a:ext cx="8731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4" name="Freeform 183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5" name="Freeform 184"/>
            <p:cNvSpPr>
              <a:spLocks/>
            </p:cNvSpPr>
            <p:nvPr/>
          </p:nvSpPr>
          <p:spPr bwMode="auto">
            <a:xfrm>
              <a:off x="1892300" y="2459038"/>
              <a:ext cx="87313" cy="90488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6" name="Rectangle 185"/>
            <p:cNvSpPr>
              <a:spLocks noChangeArrowheads="1"/>
            </p:cNvSpPr>
            <p:nvPr/>
          </p:nvSpPr>
          <p:spPr bwMode="auto">
            <a:xfrm>
              <a:off x="1892300" y="2584450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7" name="Freeform 186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8" name="Freeform 187"/>
            <p:cNvSpPr>
              <a:spLocks/>
            </p:cNvSpPr>
            <p:nvPr/>
          </p:nvSpPr>
          <p:spPr bwMode="auto">
            <a:xfrm>
              <a:off x="1892300" y="2584450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499" name="Rectangle 188"/>
            <p:cNvSpPr>
              <a:spLocks noChangeArrowheads="1"/>
            </p:cNvSpPr>
            <p:nvPr/>
          </p:nvSpPr>
          <p:spPr bwMode="auto">
            <a:xfrm>
              <a:off x="1892300" y="2709863"/>
              <a:ext cx="87313" cy="88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0" name="Freeform 189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1" name="Freeform 190"/>
            <p:cNvSpPr>
              <a:spLocks/>
            </p:cNvSpPr>
            <p:nvPr/>
          </p:nvSpPr>
          <p:spPr bwMode="auto">
            <a:xfrm>
              <a:off x="1892300" y="2709863"/>
              <a:ext cx="87313" cy="88900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2" name="Freeform 191"/>
            <p:cNvSpPr>
              <a:spLocks noEditPoints="1"/>
            </p:cNvSpPr>
            <p:nvPr/>
          </p:nvSpPr>
          <p:spPr bwMode="auto">
            <a:xfrm>
              <a:off x="1751013" y="2887663"/>
              <a:ext cx="122238" cy="161925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3" name="Rectangle 192"/>
            <p:cNvSpPr>
              <a:spLocks noChangeArrowheads="1"/>
            </p:cNvSpPr>
            <p:nvPr/>
          </p:nvSpPr>
          <p:spPr bwMode="auto">
            <a:xfrm>
              <a:off x="2103438" y="2406650"/>
              <a:ext cx="334963" cy="660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04" name="Rectangle 193"/>
            <p:cNvSpPr>
              <a:spLocks noChangeArrowheads="1"/>
            </p:cNvSpPr>
            <p:nvPr/>
          </p:nvSpPr>
          <p:spPr bwMode="auto">
            <a:xfrm>
              <a:off x="2157413" y="2298700"/>
              <a:ext cx="228600" cy="250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5" name="Rectangle 194"/>
            <p:cNvSpPr>
              <a:spLocks noChangeArrowheads="1"/>
            </p:cNvSpPr>
            <p:nvPr/>
          </p:nvSpPr>
          <p:spPr bwMode="auto">
            <a:xfrm>
              <a:off x="2209800" y="2173288"/>
              <a:ext cx="123825" cy="233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06" name="Freeform 195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7" name="Freeform 196"/>
            <p:cNvSpPr>
              <a:spLocks noEditPoints="1"/>
            </p:cNvSpPr>
            <p:nvPr/>
          </p:nvSpPr>
          <p:spPr bwMode="auto">
            <a:xfrm>
              <a:off x="2200275" y="1982788"/>
              <a:ext cx="142875" cy="506413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8" name="Rectangle 197"/>
            <p:cNvSpPr>
              <a:spLocks noChangeArrowheads="1"/>
            </p:cNvSpPr>
            <p:nvPr/>
          </p:nvSpPr>
          <p:spPr bwMode="auto">
            <a:xfrm>
              <a:off x="217487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09" name="Rectangle 198"/>
            <p:cNvSpPr>
              <a:spLocks noChangeArrowheads="1"/>
            </p:cNvSpPr>
            <p:nvPr/>
          </p:nvSpPr>
          <p:spPr bwMode="auto">
            <a:xfrm>
              <a:off x="2262188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10" name="Rectangle 199"/>
            <p:cNvSpPr>
              <a:spLocks noChangeArrowheads="1"/>
            </p:cNvSpPr>
            <p:nvPr/>
          </p:nvSpPr>
          <p:spPr bwMode="auto">
            <a:xfrm>
              <a:off x="2333625" y="2476500"/>
              <a:ext cx="17463" cy="519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grpSp>
        <p:nvGrpSpPr>
          <p:cNvPr id="511" name="Group 510"/>
          <p:cNvGrpSpPr/>
          <p:nvPr/>
        </p:nvGrpSpPr>
        <p:grpSpPr>
          <a:xfrm>
            <a:off x="5591091" y="1978710"/>
            <a:ext cx="378619" cy="382190"/>
            <a:chOff x="42863" y="2643188"/>
            <a:chExt cx="504825" cy="509587"/>
          </a:xfrm>
          <a:solidFill>
            <a:schemeClr val="bg1">
              <a:lumMod val="75000"/>
            </a:schemeClr>
          </a:solidFill>
        </p:grpSpPr>
        <p:sp>
          <p:nvSpPr>
            <p:cNvPr id="512" name="Freeform 203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close/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close/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close/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close/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close/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close/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close/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close/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close/>
                  <a:moveTo>
                    <a:pt x="179" y="321"/>
                  </a:moveTo>
                  <a:lnTo>
                    <a:pt x="179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13" name="Freeform 204"/>
            <p:cNvSpPr>
              <a:spLocks noEditPoints="1"/>
            </p:cNvSpPr>
            <p:nvPr/>
          </p:nvSpPr>
          <p:spPr bwMode="auto">
            <a:xfrm>
              <a:off x="42863" y="2643188"/>
              <a:ext cx="504825" cy="509587"/>
            </a:xfrm>
            <a:custGeom>
              <a:avLst/>
              <a:gdLst>
                <a:gd name="T0" fmla="*/ 0 w 318"/>
                <a:gd name="T1" fmla="*/ 321 h 321"/>
                <a:gd name="T2" fmla="*/ 159 w 318"/>
                <a:gd name="T3" fmla="*/ 321 h 321"/>
                <a:gd name="T4" fmla="*/ 159 w 318"/>
                <a:gd name="T5" fmla="*/ 0 h 321"/>
                <a:gd name="T6" fmla="*/ 0 w 318"/>
                <a:gd name="T7" fmla="*/ 0 h 321"/>
                <a:gd name="T8" fmla="*/ 0 w 318"/>
                <a:gd name="T9" fmla="*/ 321 h 321"/>
                <a:gd name="T10" fmla="*/ 99 w 318"/>
                <a:gd name="T11" fmla="*/ 40 h 321"/>
                <a:gd name="T12" fmla="*/ 139 w 318"/>
                <a:gd name="T13" fmla="*/ 40 h 321"/>
                <a:gd name="T14" fmla="*/ 139 w 318"/>
                <a:gd name="T15" fmla="*/ 80 h 321"/>
                <a:gd name="T16" fmla="*/ 99 w 318"/>
                <a:gd name="T17" fmla="*/ 80 h 321"/>
                <a:gd name="T18" fmla="*/ 99 w 318"/>
                <a:gd name="T19" fmla="*/ 40 h 321"/>
                <a:gd name="T20" fmla="*/ 99 w 318"/>
                <a:gd name="T21" fmla="*/ 120 h 321"/>
                <a:gd name="T22" fmla="*/ 139 w 318"/>
                <a:gd name="T23" fmla="*/ 120 h 321"/>
                <a:gd name="T24" fmla="*/ 139 w 318"/>
                <a:gd name="T25" fmla="*/ 160 h 321"/>
                <a:gd name="T26" fmla="*/ 99 w 318"/>
                <a:gd name="T27" fmla="*/ 160 h 321"/>
                <a:gd name="T28" fmla="*/ 99 w 318"/>
                <a:gd name="T29" fmla="*/ 120 h 321"/>
                <a:gd name="T30" fmla="*/ 99 w 318"/>
                <a:gd name="T31" fmla="*/ 201 h 321"/>
                <a:gd name="T32" fmla="*/ 139 w 318"/>
                <a:gd name="T33" fmla="*/ 201 h 321"/>
                <a:gd name="T34" fmla="*/ 139 w 318"/>
                <a:gd name="T35" fmla="*/ 241 h 321"/>
                <a:gd name="T36" fmla="*/ 99 w 318"/>
                <a:gd name="T37" fmla="*/ 241 h 321"/>
                <a:gd name="T38" fmla="*/ 99 w 318"/>
                <a:gd name="T39" fmla="*/ 201 h 321"/>
                <a:gd name="T40" fmla="*/ 20 w 318"/>
                <a:gd name="T41" fmla="*/ 40 h 321"/>
                <a:gd name="T42" fmla="*/ 59 w 318"/>
                <a:gd name="T43" fmla="*/ 40 h 321"/>
                <a:gd name="T44" fmla="*/ 59 w 318"/>
                <a:gd name="T45" fmla="*/ 80 h 321"/>
                <a:gd name="T46" fmla="*/ 20 w 318"/>
                <a:gd name="T47" fmla="*/ 80 h 321"/>
                <a:gd name="T48" fmla="*/ 20 w 318"/>
                <a:gd name="T49" fmla="*/ 40 h 321"/>
                <a:gd name="T50" fmla="*/ 20 w 318"/>
                <a:gd name="T51" fmla="*/ 120 h 321"/>
                <a:gd name="T52" fmla="*/ 59 w 318"/>
                <a:gd name="T53" fmla="*/ 120 h 321"/>
                <a:gd name="T54" fmla="*/ 59 w 318"/>
                <a:gd name="T55" fmla="*/ 160 h 321"/>
                <a:gd name="T56" fmla="*/ 20 w 318"/>
                <a:gd name="T57" fmla="*/ 160 h 321"/>
                <a:gd name="T58" fmla="*/ 20 w 318"/>
                <a:gd name="T59" fmla="*/ 120 h 321"/>
                <a:gd name="T60" fmla="*/ 20 w 318"/>
                <a:gd name="T61" fmla="*/ 201 h 321"/>
                <a:gd name="T62" fmla="*/ 59 w 318"/>
                <a:gd name="T63" fmla="*/ 201 h 321"/>
                <a:gd name="T64" fmla="*/ 59 w 318"/>
                <a:gd name="T65" fmla="*/ 241 h 321"/>
                <a:gd name="T66" fmla="*/ 20 w 318"/>
                <a:gd name="T67" fmla="*/ 241 h 321"/>
                <a:gd name="T68" fmla="*/ 20 w 318"/>
                <a:gd name="T69" fmla="*/ 201 h 321"/>
                <a:gd name="T70" fmla="*/ 179 w 318"/>
                <a:gd name="T71" fmla="*/ 100 h 321"/>
                <a:gd name="T72" fmla="*/ 318 w 318"/>
                <a:gd name="T73" fmla="*/ 100 h 321"/>
                <a:gd name="T74" fmla="*/ 318 w 318"/>
                <a:gd name="T75" fmla="*/ 120 h 321"/>
                <a:gd name="T76" fmla="*/ 179 w 318"/>
                <a:gd name="T77" fmla="*/ 120 h 321"/>
                <a:gd name="T78" fmla="*/ 179 w 318"/>
                <a:gd name="T79" fmla="*/ 100 h 321"/>
                <a:gd name="T80" fmla="*/ 179 w 318"/>
                <a:gd name="T81" fmla="*/ 321 h 321"/>
                <a:gd name="T82" fmla="*/ 218 w 318"/>
                <a:gd name="T83" fmla="*/ 321 h 321"/>
                <a:gd name="T84" fmla="*/ 218 w 318"/>
                <a:gd name="T85" fmla="*/ 241 h 321"/>
                <a:gd name="T86" fmla="*/ 278 w 318"/>
                <a:gd name="T87" fmla="*/ 241 h 321"/>
                <a:gd name="T88" fmla="*/ 278 w 318"/>
                <a:gd name="T89" fmla="*/ 321 h 321"/>
                <a:gd name="T90" fmla="*/ 318 w 318"/>
                <a:gd name="T91" fmla="*/ 321 h 321"/>
                <a:gd name="T92" fmla="*/ 318 w 318"/>
                <a:gd name="T93" fmla="*/ 140 h 321"/>
                <a:gd name="T94" fmla="*/ 179 w 318"/>
                <a:gd name="T95" fmla="*/ 140 h 321"/>
                <a:gd name="T96" fmla="*/ 179 w 318"/>
                <a:gd name="T97" fmla="*/ 321 h 321"/>
                <a:gd name="T98" fmla="*/ 179 w 318"/>
                <a:gd name="T99" fmla="*/ 321 h 321"/>
                <a:gd name="T100" fmla="*/ 179 w 318"/>
                <a:gd name="T10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8" h="321">
                  <a:moveTo>
                    <a:pt x="0" y="321"/>
                  </a:moveTo>
                  <a:lnTo>
                    <a:pt x="159" y="321"/>
                  </a:lnTo>
                  <a:lnTo>
                    <a:pt x="159" y="0"/>
                  </a:lnTo>
                  <a:lnTo>
                    <a:pt x="0" y="0"/>
                  </a:lnTo>
                  <a:lnTo>
                    <a:pt x="0" y="321"/>
                  </a:lnTo>
                  <a:moveTo>
                    <a:pt x="99" y="40"/>
                  </a:moveTo>
                  <a:lnTo>
                    <a:pt x="139" y="40"/>
                  </a:lnTo>
                  <a:lnTo>
                    <a:pt x="139" y="80"/>
                  </a:lnTo>
                  <a:lnTo>
                    <a:pt x="99" y="80"/>
                  </a:lnTo>
                  <a:lnTo>
                    <a:pt x="99" y="40"/>
                  </a:lnTo>
                  <a:moveTo>
                    <a:pt x="99" y="120"/>
                  </a:moveTo>
                  <a:lnTo>
                    <a:pt x="139" y="120"/>
                  </a:lnTo>
                  <a:lnTo>
                    <a:pt x="139" y="160"/>
                  </a:lnTo>
                  <a:lnTo>
                    <a:pt x="99" y="160"/>
                  </a:lnTo>
                  <a:lnTo>
                    <a:pt x="99" y="120"/>
                  </a:lnTo>
                  <a:moveTo>
                    <a:pt x="99" y="201"/>
                  </a:moveTo>
                  <a:lnTo>
                    <a:pt x="139" y="201"/>
                  </a:lnTo>
                  <a:lnTo>
                    <a:pt x="139" y="241"/>
                  </a:lnTo>
                  <a:lnTo>
                    <a:pt x="99" y="241"/>
                  </a:lnTo>
                  <a:lnTo>
                    <a:pt x="99" y="201"/>
                  </a:lnTo>
                  <a:moveTo>
                    <a:pt x="20" y="40"/>
                  </a:moveTo>
                  <a:lnTo>
                    <a:pt x="59" y="40"/>
                  </a:lnTo>
                  <a:lnTo>
                    <a:pt x="59" y="80"/>
                  </a:lnTo>
                  <a:lnTo>
                    <a:pt x="20" y="80"/>
                  </a:lnTo>
                  <a:lnTo>
                    <a:pt x="20" y="40"/>
                  </a:lnTo>
                  <a:moveTo>
                    <a:pt x="20" y="120"/>
                  </a:moveTo>
                  <a:lnTo>
                    <a:pt x="59" y="120"/>
                  </a:lnTo>
                  <a:lnTo>
                    <a:pt x="59" y="160"/>
                  </a:lnTo>
                  <a:lnTo>
                    <a:pt x="20" y="160"/>
                  </a:lnTo>
                  <a:lnTo>
                    <a:pt x="20" y="120"/>
                  </a:lnTo>
                  <a:moveTo>
                    <a:pt x="20" y="201"/>
                  </a:moveTo>
                  <a:lnTo>
                    <a:pt x="59" y="201"/>
                  </a:lnTo>
                  <a:lnTo>
                    <a:pt x="59" y="241"/>
                  </a:lnTo>
                  <a:lnTo>
                    <a:pt x="20" y="241"/>
                  </a:lnTo>
                  <a:lnTo>
                    <a:pt x="20" y="201"/>
                  </a:lnTo>
                  <a:moveTo>
                    <a:pt x="179" y="100"/>
                  </a:moveTo>
                  <a:lnTo>
                    <a:pt x="318" y="100"/>
                  </a:lnTo>
                  <a:lnTo>
                    <a:pt x="318" y="120"/>
                  </a:lnTo>
                  <a:lnTo>
                    <a:pt x="179" y="120"/>
                  </a:lnTo>
                  <a:lnTo>
                    <a:pt x="179" y="100"/>
                  </a:lnTo>
                  <a:moveTo>
                    <a:pt x="179" y="321"/>
                  </a:moveTo>
                  <a:lnTo>
                    <a:pt x="218" y="321"/>
                  </a:lnTo>
                  <a:lnTo>
                    <a:pt x="218" y="241"/>
                  </a:lnTo>
                  <a:lnTo>
                    <a:pt x="278" y="241"/>
                  </a:lnTo>
                  <a:lnTo>
                    <a:pt x="278" y="321"/>
                  </a:lnTo>
                  <a:lnTo>
                    <a:pt x="318" y="321"/>
                  </a:lnTo>
                  <a:lnTo>
                    <a:pt x="318" y="140"/>
                  </a:lnTo>
                  <a:lnTo>
                    <a:pt x="179" y="140"/>
                  </a:lnTo>
                  <a:lnTo>
                    <a:pt x="179" y="321"/>
                  </a:lnTo>
                  <a:moveTo>
                    <a:pt x="179" y="321"/>
                  </a:moveTo>
                  <a:lnTo>
                    <a:pt x="179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14" name="Group 513"/>
          <p:cNvGrpSpPr/>
          <p:nvPr/>
        </p:nvGrpSpPr>
        <p:grpSpPr>
          <a:xfrm>
            <a:off x="7865046" y="1882961"/>
            <a:ext cx="391745" cy="481405"/>
            <a:chOff x="2540001" y="1644204"/>
            <a:chExt cx="522326" cy="641873"/>
          </a:xfrm>
          <a:solidFill>
            <a:schemeClr val="bg1">
              <a:lumMod val="75000"/>
            </a:schemeClr>
          </a:solidFill>
        </p:grpSpPr>
        <p:sp>
          <p:nvSpPr>
            <p:cNvPr id="515" name="Freeform 139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close/>
                  <a:moveTo>
                    <a:pt x="568" y="236"/>
                  </a:moveTo>
                  <a:lnTo>
                    <a:pt x="568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6" name="Freeform 140"/>
            <p:cNvSpPr>
              <a:spLocks noEditPoints="1"/>
            </p:cNvSpPr>
            <p:nvPr/>
          </p:nvSpPr>
          <p:spPr bwMode="auto">
            <a:xfrm>
              <a:off x="2540001" y="2069054"/>
              <a:ext cx="522326" cy="217023"/>
            </a:xfrm>
            <a:custGeom>
              <a:avLst/>
              <a:gdLst>
                <a:gd name="T0" fmla="*/ 568 w 568"/>
                <a:gd name="T1" fmla="*/ 236 h 236"/>
                <a:gd name="T2" fmla="*/ 0 w 568"/>
                <a:gd name="T3" fmla="*/ 236 h 236"/>
                <a:gd name="T4" fmla="*/ 0 w 568"/>
                <a:gd name="T5" fmla="*/ 82 h 236"/>
                <a:gd name="T6" fmla="*/ 84 w 568"/>
                <a:gd name="T7" fmla="*/ 0 h 236"/>
                <a:gd name="T8" fmla="*/ 568 w 568"/>
                <a:gd name="T9" fmla="*/ 0 h 236"/>
                <a:gd name="T10" fmla="*/ 568 w 568"/>
                <a:gd name="T11" fmla="*/ 236 h 236"/>
                <a:gd name="T12" fmla="*/ 568 w 568"/>
                <a:gd name="T13" fmla="*/ 236 h 236"/>
                <a:gd name="T14" fmla="*/ 568 w 568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8" h="236">
                  <a:moveTo>
                    <a:pt x="568" y="236"/>
                  </a:moveTo>
                  <a:lnTo>
                    <a:pt x="0" y="236"/>
                  </a:lnTo>
                  <a:lnTo>
                    <a:pt x="0" y="82"/>
                  </a:lnTo>
                  <a:lnTo>
                    <a:pt x="84" y="0"/>
                  </a:lnTo>
                  <a:lnTo>
                    <a:pt x="568" y="0"/>
                  </a:lnTo>
                  <a:lnTo>
                    <a:pt x="568" y="236"/>
                  </a:lnTo>
                  <a:moveTo>
                    <a:pt x="568" y="236"/>
                  </a:moveTo>
                  <a:lnTo>
                    <a:pt x="568" y="23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17" name="Rectangle 141"/>
            <p:cNvSpPr>
              <a:spLocks noChangeArrowheads="1"/>
            </p:cNvSpPr>
            <p:nvPr/>
          </p:nvSpPr>
          <p:spPr bwMode="auto">
            <a:xfrm>
              <a:off x="2745069" y="1644204"/>
              <a:ext cx="70809" cy="625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8" name="Freeform 142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  <a:gd name="T6" fmla="*/ 0 w 7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19" name="Freeform 143"/>
            <p:cNvSpPr>
              <a:spLocks/>
            </p:cNvSpPr>
            <p:nvPr/>
          </p:nvSpPr>
          <p:spPr bwMode="auto">
            <a:xfrm>
              <a:off x="2745069" y="1644204"/>
              <a:ext cx="70809" cy="62532"/>
            </a:xfrm>
            <a:custGeom>
              <a:avLst/>
              <a:gdLst>
                <a:gd name="T0" fmla="*/ 0 w 77"/>
                <a:gd name="T1" fmla="*/ 0 h 68"/>
                <a:gd name="T2" fmla="*/ 77 w 77"/>
                <a:gd name="T3" fmla="*/ 0 h 68"/>
                <a:gd name="T4" fmla="*/ 77 w 77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8">
                  <a:moveTo>
                    <a:pt x="0" y="0"/>
                  </a:moveTo>
                  <a:lnTo>
                    <a:pt x="77" y="0"/>
                  </a:lnTo>
                  <a:lnTo>
                    <a:pt x="77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0" name="Rectangle 144"/>
            <p:cNvSpPr>
              <a:spLocks noChangeArrowheads="1"/>
            </p:cNvSpPr>
            <p:nvPr/>
          </p:nvSpPr>
          <p:spPr bwMode="auto">
            <a:xfrm>
              <a:off x="2683457" y="1664435"/>
              <a:ext cx="194033" cy="2078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1" name="Freeform 145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  <a:gd name="T6" fmla="*/ 0 w 211"/>
                <a:gd name="T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2" name="Freeform 146"/>
            <p:cNvSpPr>
              <a:spLocks/>
            </p:cNvSpPr>
            <p:nvPr/>
          </p:nvSpPr>
          <p:spPr bwMode="auto">
            <a:xfrm>
              <a:off x="2683457" y="1664435"/>
              <a:ext cx="194033" cy="207827"/>
            </a:xfrm>
            <a:custGeom>
              <a:avLst/>
              <a:gdLst>
                <a:gd name="T0" fmla="*/ 0 w 211"/>
                <a:gd name="T1" fmla="*/ 0 h 226"/>
                <a:gd name="T2" fmla="*/ 211 w 211"/>
                <a:gd name="T3" fmla="*/ 0 h 226"/>
                <a:gd name="T4" fmla="*/ 211 w 211"/>
                <a:gd name="T5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26">
                  <a:moveTo>
                    <a:pt x="0" y="0"/>
                  </a:moveTo>
                  <a:lnTo>
                    <a:pt x="211" y="0"/>
                  </a:lnTo>
                  <a:lnTo>
                    <a:pt x="211" y="22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23" name="Rectangle 147"/>
            <p:cNvSpPr>
              <a:spLocks noChangeArrowheads="1"/>
            </p:cNvSpPr>
            <p:nvPr/>
          </p:nvSpPr>
          <p:spPr bwMode="auto">
            <a:xfrm>
              <a:off x="2642076" y="1737083"/>
              <a:ext cx="276796" cy="5489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24" name="Rectangle 148"/>
            <p:cNvSpPr>
              <a:spLocks noChangeArrowheads="1"/>
            </p:cNvSpPr>
            <p:nvPr/>
          </p:nvSpPr>
          <p:spPr bwMode="auto">
            <a:xfrm>
              <a:off x="2755184" y="1788580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5" name="Freeform 149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6" name="Freeform 150"/>
            <p:cNvSpPr>
              <a:spLocks/>
            </p:cNvSpPr>
            <p:nvPr/>
          </p:nvSpPr>
          <p:spPr bwMode="auto">
            <a:xfrm>
              <a:off x="2755184" y="1788580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7" name="Rectangle 151"/>
            <p:cNvSpPr>
              <a:spLocks noChangeArrowheads="1"/>
            </p:cNvSpPr>
            <p:nvPr/>
          </p:nvSpPr>
          <p:spPr bwMode="auto">
            <a:xfrm>
              <a:off x="2755184" y="1862147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8" name="Freeform 152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29" name="Freeform 153"/>
            <p:cNvSpPr>
              <a:spLocks/>
            </p:cNvSpPr>
            <p:nvPr/>
          </p:nvSpPr>
          <p:spPr bwMode="auto">
            <a:xfrm>
              <a:off x="2755184" y="1862147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0" name="Rectangle 154"/>
            <p:cNvSpPr>
              <a:spLocks noChangeArrowheads="1"/>
            </p:cNvSpPr>
            <p:nvPr/>
          </p:nvSpPr>
          <p:spPr bwMode="auto">
            <a:xfrm>
              <a:off x="2755184" y="1933875"/>
              <a:ext cx="51497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1" name="Freeform 155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  <a:gd name="T6" fmla="*/ 56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2" name="Freeform 156"/>
            <p:cNvSpPr>
              <a:spLocks/>
            </p:cNvSpPr>
            <p:nvPr/>
          </p:nvSpPr>
          <p:spPr bwMode="auto">
            <a:xfrm>
              <a:off x="2755184" y="1933875"/>
              <a:ext cx="51497" cy="52417"/>
            </a:xfrm>
            <a:custGeom>
              <a:avLst/>
              <a:gdLst>
                <a:gd name="T0" fmla="*/ 56 w 56"/>
                <a:gd name="T1" fmla="*/ 0 h 57"/>
                <a:gd name="T2" fmla="*/ 56 w 56"/>
                <a:gd name="T3" fmla="*/ 57 h 57"/>
                <a:gd name="T4" fmla="*/ 0 w 56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56" y="0"/>
                  </a:moveTo>
                  <a:lnTo>
                    <a:pt x="56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3" name="Rectangle 157"/>
            <p:cNvSpPr>
              <a:spLocks noChangeArrowheads="1"/>
            </p:cNvSpPr>
            <p:nvPr/>
          </p:nvSpPr>
          <p:spPr bwMode="auto">
            <a:xfrm>
              <a:off x="2755184" y="2006522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4" name="Freeform 158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5" name="Freeform 159"/>
            <p:cNvSpPr>
              <a:spLocks/>
            </p:cNvSpPr>
            <p:nvPr/>
          </p:nvSpPr>
          <p:spPr bwMode="auto">
            <a:xfrm>
              <a:off x="2755184" y="2006522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6" name="Rectangle 160"/>
            <p:cNvSpPr>
              <a:spLocks noChangeArrowheads="1"/>
            </p:cNvSpPr>
            <p:nvPr/>
          </p:nvSpPr>
          <p:spPr bwMode="auto">
            <a:xfrm>
              <a:off x="2755184" y="2079169"/>
              <a:ext cx="51497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7" name="Freeform 161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8" name="Freeform 162"/>
            <p:cNvSpPr>
              <a:spLocks/>
            </p:cNvSpPr>
            <p:nvPr/>
          </p:nvSpPr>
          <p:spPr bwMode="auto">
            <a:xfrm>
              <a:off x="2755184" y="2079169"/>
              <a:ext cx="51497" cy="51497"/>
            </a:xfrm>
            <a:custGeom>
              <a:avLst/>
              <a:gdLst>
                <a:gd name="T0" fmla="*/ 56 w 56"/>
                <a:gd name="T1" fmla="*/ 0 h 56"/>
                <a:gd name="T2" fmla="*/ 56 w 56"/>
                <a:gd name="T3" fmla="*/ 56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56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39" name="Rectangle 163"/>
            <p:cNvSpPr>
              <a:spLocks noChangeArrowheads="1"/>
            </p:cNvSpPr>
            <p:nvPr/>
          </p:nvSpPr>
          <p:spPr bwMode="auto">
            <a:xfrm>
              <a:off x="2683457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0" name="Freeform 164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1" name="Freeform 165"/>
            <p:cNvSpPr>
              <a:spLocks/>
            </p:cNvSpPr>
            <p:nvPr/>
          </p:nvSpPr>
          <p:spPr bwMode="auto">
            <a:xfrm>
              <a:off x="2683457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2" name="Rectangle 166"/>
            <p:cNvSpPr>
              <a:spLocks noChangeArrowheads="1"/>
            </p:cNvSpPr>
            <p:nvPr/>
          </p:nvSpPr>
          <p:spPr bwMode="auto">
            <a:xfrm>
              <a:off x="2683457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3" name="Freeform 167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4" name="Freeform 168"/>
            <p:cNvSpPr>
              <a:spLocks/>
            </p:cNvSpPr>
            <p:nvPr/>
          </p:nvSpPr>
          <p:spPr bwMode="auto">
            <a:xfrm>
              <a:off x="2683457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5" name="Rectangle 169"/>
            <p:cNvSpPr>
              <a:spLocks noChangeArrowheads="1"/>
            </p:cNvSpPr>
            <p:nvPr/>
          </p:nvSpPr>
          <p:spPr bwMode="auto">
            <a:xfrm>
              <a:off x="2683457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6" name="Freeform 170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7" name="Freeform 171"/>
            <p:cNvSpPr>
              <a:spLocks/>
            </p:cNvSpPr>
            <p:nvPr/>
          </p:nvSpPr>
          <p:spPr bwMode="auto">
            <a:xfrm>
              <a:off x="2683457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8" name="Rectangle 172"/>
            <p:cNvSpPr>
              <a:spLocks noChangeArrowheads="1"/>
            </p:cNvSpPr>
            <p:nvPr/>
          </p:nvSpPr>
          <p:spPr bwMode="auto">
            <a:xfrm>
              <a:off x="2683457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49" name="Freeform 173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0" name="Freeform 174"/>
            <p:cNvSpPr>
              <a:spLocks/>
            </p:cNvSpPr>
            <p:nvPr/>
          </p:nvSpPr>
          <p:spPr bwMode="auto">
            <a:xfrm>
              <a:off x="2683457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1" name="Rectangle 175"/>
            <p:cNvSpPr>
              <a:spLocks noChangeArrowheads="1"/>
            </p:cNvSpPr>
            <p:nvPr/>
          </p:nvSpPr>
          <p:spPr bwMode="auto">
            <a:xfrm>
              <a:off x="2683457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2" name="Freeform 176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3" name="Freeform 177"/>
            <p:cNvSpPr>
              <a:spLocks/>
            </p:cNvSpPr>
            <p:nvPr/>
          </p:nvSpPr>
          <p:spPr bwMode="auto">
            <a:xfrm>
              <a:off x="2683457" y="1788580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4" name="Rectangle 178"/>
            <p:cNvSpPr>
              <a:spLocks noChangeArrowheads="1"/>
            </p:cNvSpPr>
            <p:nvPr/>
          </p:nvSpPr>
          <p:spPr bwMode="auto">
            <a:xfrm>
              <a:off x="2826912" y="1788580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5" name="Rectangle 179"/>
            <p:cNvSpPr>
              <a:spLocks noChangeArrowheads="1"/>
            </p:cNvSpPr>
            <p:nvPr/>
          </p:nvSpPr>
          <p:spPr bwMode="auto">
            <a:xfrm>
              <a:off x="2826912" y="1862147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6" name="Freeform 180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7" name="Freeform 181"/>
            <p:cNvSpPr>
              <a:spLocks/>
            </p:cNvSpPr>
            <p:nvPr/>
          </p:nvSpPr>
          <p:spPr bwMode="auto">
            <a:xfrm>
              <a:off x="2826912" y="1862147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8" name="Rectangle 182"/>
            <p:cNvSpPr>
              <a:spLocks noChangeArrowheads="1"/>
            </p:cNvSpPr>
            <p:nvPr/>
          </p:nvSpPr>
          <p:spPr bwMode="auto">
            <a:xfrm>
              <a:off x="2826912" y="1933875"/>
              <a:ext cx="50578" cy="524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59" name="Freeform 183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  <a:gd name="T6" fmla="*/ 55 w 55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0" name="Freeform 184"/>
            <p:cNvSpPr>
              <a:spLocks/>
            </p:cNvSpPr>
            <p:nvPr/>
          </p:nvSpPr>
          <p:spPr bwMode="auto">
            <a:xfrm>
              <a:off x="2826912" y="1933875"/>
              <a:ext cx="50578" cy="52417"/>
            </a:xfrm>
            <a:custGeom>
              <a:avLst/>
              <a:gdLst>
                <a:gd name="T0" fmla="*/ 55 w 55"/>
                <a:gd name="T1" fmla="*/ 0 h 57"/>
                <a:gd name="T2" fmla="*/ 55 w 55"/>
                <a:gd name="T3" fmla="*/ 57 h 57"/>
                <a:gd name="T4" fmla="*/ 0 w 55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7">
                  <a:moveTo>
                    <a:pt x="55" y="0"/>
                  </a:moveTo>
                  <a:lnTo>
                    <a:pt x="55" y="57"/>
                  </a:lnTo>
                  <a:lnTo>
                    <a:pt x="0" y="5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1" name="Rectangle 185"/>
            <p:cNvSpPr>
              <a:spLocks noChangeArrowheads="1"/>
            </p:cNvSpPr>
            <p:nvPr/>
          </p:nvSpPr>
          <p:spPr bwMode="auto">
            <a:xfrm>
              <a:off x="2826912" y="2006522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2" name="Freeform 186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3" name="Freeform 187"/>
            <p:cNvSpPr>
              <a:spLocks/>
            </p:cNvSpPr>
            <p:nvPr/>
          </p:nvSpPr>
          <p:spPr bwMode="auto">
            <a:xfrm>
              <a:off x="2826912" y="2006522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4" name="Rectangle 188"/>
            <p:cNvSpPr>
              <a:spLocks noChangeArrowheads="1"/>
            </p:cNvSpPr>
            <p:nvPr/>
          </p:nvSpPr>
          <p:spPr bwMode="auto">
            <a:xfrm>
              <a:off x="2826912" y="2079169"/>
              <a:ext cx="50578" cy="514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5" name="Freeform 189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  <a:gd name="T6" fmla="*/ 55 w 5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6" name="Freeform 190"/>
            <p:cNvSpPr>
              <a:spLocks/>
            </p:cNvSpPr>
            <p:nvPr/>
          </p:nvSpPr>
          <p:spPr bwMode="auto">
            <a:xfrm>
              <a:off x="2826912" y="2079169"/>
              <a:ext cx="50578" cy="51497"/>
            </a:xfrm>
            <a:custGeom>
              <a:avLst/>
              <a:gdLst>
                <a:gd name="T0" fmla="*/ 55 w 55"/>
                <a:gd name="T1" fmla="*/ 0 h 56"/>
                <a:gd name="T2" fmla="*/ 55 w 55"/>
                <a:gd name="T3" fmla="*/ 56 h 56"/>
                <a:gd name="T4" fmla="*/ 0 w 55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lnTo>
                    <a:pt x="55" y="56"/>
                  </a:lnTo>
                  <a:lnTo>
                    <a:pt x="0" y="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67" name="Freeform 191"/>
            <p:cNvSpPr>
              <a:spLocks noEditPoints="1"/>
            </p:cNvSpPr>
            <p:nvPr/>
          </p:nvSpPr>
          <p:spPr bwMode="auto">
            <a:xfrm>
              <a:off x="2745069" y="2182163"/>
              <a:ext cx="70809" cy="93798"/>
            </a:xfrm>
            <a:custGeom>
              <a:avLst/>
              <a:gdLst>
                <a:gd name="T0" fmla="*/ 179 w 179"/>
                <a:gd name="T1" fmla="*/ 231 h 231"/>
                <a:gd name="T2" fmla="*/ 179 w 179"/>
                <a:gd name="T3" fmla="*/ 28 h 231"/>
                <a:gd name="T4" fmla="*/ 143 w 179"/>
                <a:gd name="T5" fmla="*/ 0 h 231"/>
                <a:gd name="T6" fmla="*/ 33 w 179"/>
                <a:gd name="T7" fmla="*/ 0 h 231"/>
                <a:gd name="T8" fmla="*/ 0 w 179"/>
                <a:gd name="T9" fmla="*/ 28 h 231"/>
                <a:gd name="T10" fmla="*/ 0 w 179"/>
                <a:gd name="T11" fmla="*/ 231 h 231"/>
                <a:gd name="T12" fmla="*/ 179 w 179"/>
                <a:gd name="T13" fmla="*/ 231 h 231"/>
                <a:gd name="T14" fmla="*/ 179 w 179"/>
                <a:gd name="T15" fmla="*/ 231 h 231"/>
                <a:gd name="T16" fmla="*/ 179 w 179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31">
                  <a:moveTo>
                    <a:pt x="179" y="231"/>
                  </a:moveTo>
                  <a:cubicBezTo>
                    <a:pt x="179" y="28"/>
                    <a:pt x="179" y="28"/>
                    <a:pt x="179" y="28"/>
                  </a:cubicBezTo>
                  <a:cubicBezTo>
                    <a:pt x="179" y="10"/>
                    <a:pt x="161" y="0"/>
                    <a:pt x="14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3"/>
                    <a:pt x="0" y="28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179" y="231"/>
                  </a:lnTo>
                  <a:close/>
                  <a:moveTo>
                    <a:pt x="179" y="231"/>
                  </a:moveTo>
                  <a:cubicBezTo>
                    <a:pt x="179" y="231"/>
                    <a:pt x="179" y="231"/>
                    <a:pt x="179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7099060" y="1892830"/>
            <a:ext cx="145525" cy="471059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6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endParaRPr lang="en-US"/>
            </a:p>
          </p:txBody>
        </p:sp>
        <p:sp>
          <p:nvSpPr>
            <p:cNvPr id="57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7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  <p:sp>
          <p:nvSpPr>
            <p:cNvPr id="57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endParaRPr lang="en-US"/>
            </a:p>
          </p:txBody>
        </p:sp>
      </p:grpSp>
      <p:sp>
        <p:nvSpPr>
          <p:cNvPr id="577" name="Freeform 203"/>
          <p:cNvSpPr>
            <a:spLocks noEditPoints="1"/>
          </p:cNvSpPr>
          <p:nvPr/>
        </p:nvSpPr>
        <p:spPr bwMode="auto">
          <a:xfrm>
            <a:off x="7349730" y="1974295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sp>
        <p:nvSpPr>
          <p:cNvPr id="578" name="Freeform 204"/>
          <p:cNvSpPr>
            <a:spLocks noEditPoints="1"/>
          </p:cNvSpPr>
          <p:nvPr/>
        </p:nvSpPr>
        <p:spPr bwMode="auto">
          <a:xfrm>
            <a:off x="6588324" y="1969069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moveTo>
                  <a:pt x="179" y="321"/>
                </a:moveTo>
                <a:lnTo>
                  <a:pt x="179" y="321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grpSp>
        <p:nvGrpSpPr>
          <p:cNvPr id="579" name="Group 578"/>
          <p:cNvGrpSpPr/>
          <p:nvPr/>
        </p:nvGrpSpPr>
        <p:grpSpPr>
          <a:xfrm>
            <a:off x="8418581" y="1601817"/>
            <a:ext cx="231093" cy="748041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0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1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endParaRPr lang="en-US"/>
            </a:p>
          </p:txBody>
        </p:sp>
        <p:sp>
          <p:nvSpPr>
            <p:cNvPr id="582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32500" lnSpcReduction="20000"/>
            </a:bodyPr>
            <a:lstStyle/>
            <a:p>
              <a:endParaRPr lang="en-US"/>
            </a:p>
          </p:txBody>
        </p:sp>
        <p:sp>
          <p:nvSpPr>
            <p:cNvPr id="583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4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5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6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587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grpSp>
        <p:nvGrpSpPr>
          <p:cNvPr id="588" name="Group 587"/>
          <p:cNvGrpSpPr/>
          <p:nvPr/>
        </p:nvGrpSpPr>
        <p:grpSpPr>
          <a:xfrm>
            <a:off x="8645946" y="2048667"/>
            <a:ext cx="96860" cy="313533"/>
            <a:chOff x="3596695" y="1388821"/>
            <a:chExt cx="194033" cy="628079"/>
          </a:xfrm>
          <a:solidFill>
            <a:schemeClr val="bg1">
              <a:lumMod val="75000"/>
            </a:schemeClr>
          </a:solidFill>
        </p:grpSpPr>
        <p:sp>
          <p:nvSpPr>
            <p:cNvPr id="589" name="Rectangle 192"/>
            <p:cNvSpPr>
              <a:spLocks noChangeArrowheads="1"/>
            </p:cNvSpPr>
            <p:nvPr/>
          </p:nvSpPr>
          <p:spPr bwMode="auto">
            <a:xfrm>
              <a:off x="3596695" y="1634351"/>
              <a:ext cx="194033" cy="382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55000" lnSpcReduction="20000"/>
            </a:bodyPr>
            <a:lstStyle/>
            <a:p>
              <a:endParaRPr lang="en-US"/>
            </a:p>
          </p:txBody>
        </p:sp>
        <p:sp>
          <p:nvSpPr>
            <p:cNvPr id="590" name="Rectangle 193"/>
            <p:cNvSpPr>
              <a:spLocks noChangeArrowheads="1"/>
            </p:cNvSpPr>
            <p:nvPr/>
          </p:nvSpPr>
          <p:spPr bwMode="auto">
            <a:xfrm>
              <a:off x="3627961" y="1571819"/>
              <a:ext cx="132421" cy="1452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1" name="Rectangle 194"/>
            <p:cNvSpPr>
              <a:spLocks noChangeArrowheads="1"/>
            </p:cNvSpPr>
            <p:nvPr/>
          </p:nvSpPr>
          <p:spPr bwMode="auto">
            <a:xfrm>
              <a:off x="3658307" y="1499172"/>
              <a:ext cx="71728" cy="13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2" name="Freeform 195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close/>
                  <a:moveTo>
                    <a:pt x="0" y="274"/>
                  </a:moveTo>
                  <a:lnTo>
                    <a:pt x="0" y="2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3" name="Freeform 196"/>
            <p:cNvSpPr>
              <a:spLocks noEditPoints="1"/>
            </p:cNvSpPr>
            <p:nvPr/>
          </p:nvSpPr>
          <p:spPr bwMode="auto">
            <a:xfrm>
              <a:off x="3652789" y="1388821"/>
              <a:ext cx="82763" cy="293349"/>
            </a:xfrm>
            <a:custGeom>
              <a:avLst/>
              <a:gdLst>
                <a:gd name="T0" fmla="*/ 0 w 90"/>
                <a:gd name="T1" fmla="*/ 274 h 319"/>
                <a:gd name="T2" fmla="*/ 45 w 90"/>
                <a:gd name="T3" fmla="*/ 0 h 319"/>
                <a:gd name="T4" fmla="*/ 90 w 90"/>
                <a:gd name="T5" fmla="*/ 274 h 319"/>
                <a:gd name="T6" fmla="*/ 45 w 90"/>
                <a:gd name="T7" fmla="*/ 319 h 319"/>
                <a:gd name="T8" fmla="*/ 0 w 90"/>
                <a:gd name="T9" fmla="*/ 274 h 319"/>
                <a:gd name="T10" fmla="*/ 0 w 90"/>
                <a:gd name="T11" fmla="*/ 274 h 319"/>
                <a:gd name="T12" fmla="*/ 0 w 90"/>
                <a:gd name="T13" fmla="*/ 27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19">
                  <a:moveTo>
                    <a:pt x="0" y="274"/>
                  </a:moveTo>
                  <a:lnTo>
                    <a:pt x="45" y="0"/>
                  </a:lnTo>
                  <a:lnTo>
                    <a:pt x="90" y="274"/>
                  </a:lnTo>
                  <a:lnTo>
                    <a:pt x="45" y="319"/>
                  </a:lnTo>
                  <a:lnTo>
                    <a:pt x="0" y="274"/>
                  </a:lnTo>
                  <a:moveTo>
                    <a:pt x="0" y="274"/>
                  </a:moveTo>
                  <a:lnTo>
                    <a:pt x="0" y="2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4" name="Rectangle 197"/>
            <p:cNvSpPr>
              <a:spLocks noChangeArrowheads="1"/>
            </p:cNvSpPr>
            <p:nvPr/>
          </p:nvSpPr>
          <p:spPr bwMode="auto">
            <a:xfrm>
              <a:off x="3638076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5" name="Rectangle 198"/>
            <p:cNvSpPr>
              <a:spLocks noChangeArrowheads="1"/>
            </p:cNvSpPr>
            <p:nvPr/>
          </p:nvSpPr>
          <p:spPr bwMode="auto">
            <a:xfrm>
              <a:off x="3688653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596" name="Rectangle 199"/>
            <p:cNvSpPr>
              <a:spLocks noChangeArrowheads="1"/>
            </p:cNvSpPr>
            <p:nvPr/>
          </p:nvSpPr>
          <p:spPr bwMode="auto">
            <a:xfrm>
              <a:off x="3730035" y="1674813"/>
              <a:ext cx="10116" cy="3007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64384" y="491955"/>
            <a:ext cx="2958517" cy="835581"/>
            <a:chOff x="-1023142" y="206918"/>
            <a:chExt cx="5286376" cy="1020763"/>
          </a:xfrm>
        </p:grpSpPr>
        <p:sp>
          <p:nvSpPr>
            <p:cNvPr id="600" name="Freeform 208"/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1" name="Freeform 209"/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2" name="Freeform 210"/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3" name="Freeform 211"/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4" name="Freeform 212"/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  <p:sp>
          <p:nvSpPr>
            <p:cNvPr id="605" name="Freeform 213"/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/>
            </a:p>
          </p:txBody>
        </p:sp>
      </p:grpSp>
      <p:sp>
        <p:nvSpPr>
          <p:cNvPr id="608" name="TextBox 607"/>
          <p:cNvSpPr txBox="1"/>
          <p:nvPr/>
        </p:nvSpPr>
        <p:spPr>
          <a:xfrm>
            <a:off x="738660" y="681745"/>
            <a:ext cx="1873031" cy="490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Practice</a:t>
            </a:r>
          </a:p>
        </p:txBody>
      </p:sp>
      <p:sp>
        <p:nvSpPr>
          <p:cNvPr id="623" name="Freeform 203"/>
          <p:cNvSpPr>
            <a:spLocks noEditPoints="1"/>
          </p:cNvSpPr>
          <p:nvPr/>
        </p:nvSpPr>
        <p:spPr bwMode="auto">
          <a:xfrm>
            <a:off x="8892784" y="1967946"/>
            <a:ext cx="378619" cy="382190"/>
          </a:xfrm>
          <a:custGeom>
            <a:avLst/>
            <a:gdLst>
              <a:gd name="T0" fmla="*/ 0 w 318"/>
              <a:gd name="T1" fmla="*/ 321 h 321"/>
              <a:gd name="T2" fmla="*/ 159 w 318"/>
              <a:gd name="T3" fmla="*/ 321 h 321"/>
              <a:gd name="T4" fmla="*/ 159 w 318"/>
              <a:gd name="T5" fmla="*/ 0 h 321"/>
              <a:gd name="T6" fmla="*/ 0 w 318"/>
              <a:gd name="T7" fmla="*/ 0 h 321"/>
              <a:gd name="T8" fmla="*/ 0 w 318"/>
              <a:gd name="T9" fmla="*/ 321 h 321"/>
              <a:gd name="T10" fmla="*/ 99 w 318"/>
              <a:gd name="T11" fmla="*/ 40 h 321"/>
              <a:gd name="T12" fmla="*/ 139 w 318"/>
              <a:gd name="T13" fmla="*/ 40 h 321"/>
              <a:gd name="T14" fmla="*/ 139 w 318"/>
              <a:gd name="T15" fmla="*/ 80 h 321"/>
              <a:gd name="T16" fmla="*/ 99 w 318"/>
              <a:gd name="T17" fmla="*/ 80 h 321"/>
              <a:gd name="T18" fmla="*/ 99 w 318"/>
              <a:gd name="T19" fmla="*/ 40 h 321"/>
              <a:gd name="T20" fmla="*/ 99 w 318"/>
              <a:gd name="T21" fmla="*/ 120 h 321"/>
              <a:gd name="T22" fmla="*/ 139 w 318"/>
              <a:gd name="T23" fmla="*/ 120 h 321"/>
              <a:gd name="T24" fmla="*/ 139 w 318"/>
              <a:gd name="T25" fmla="*/ 160 h 321"/>
              <a:gd name="T26" fmla="*/ 99 w 318"/>
              <a:gd name="T27" fmla="*/ 160 h 321"/>
              <a:gd name="T28" fmla="*/ 99 w 318"/>
              <a:gd name="T29" fmla="*/ 120 h 321"/>
              <a:gd name="T30" fmla="*/ 99 w 318"/>
              <a:gd name="T31" fmla="*/ 201 h 321"/>
              <a:gd name="T32" fmla="*/ 139 w 318"/>
              <a:gd name="T33" fmla="*/ 201 h 321"/>
              <a:gd name="T34" fmla="*/ 139 w 318"/>
              <a:gd name="T35" fmla="*/ 241 h 321"/>
              <a:gd name="T36" fmla="*/ 99 w 318"/>
              <a:gd name="T37" fmla="*/ 241 h 321"/>
              <a:gd name="T38" fmla="*/ 99 w 318"/>
              <a:gd name="T39" fmla="*/ 201 h 321"/>
              <a:gd name="T40" fmla="*/ 20 w 318"/>
              <a:gd name="T41" fmla="*/ 40 h 321"/>
              <a:gd name="T42" fmla="*/ 59 w 318"/>
              <a:gd name="T43" fmla="*/ 40 h 321"/>
              <a:gd name="T44" fmla="*/ 59 w 318"/>
              <a:gd name="T45" fmla="*/ 80 h 321"/>
              <a:gd name="T46" fmla="*/ 20 w 318"/>
              <a:gd name="T47" fmla="*/ 80 h 321"/>
              <a:gd name="T48" fmla="*/ 20 w 318"/>
              <a:gd name="T49" fmla="*/ 40 h 321"/>
              <a:gd name="T50" fmla="*/ 20 w 318"/>
              <a:gd name="T51" fmla="*/ 120 h 321"/>
              <a:gd name="T52" fmla="*/ 59 w 318"/>
              <a:gd name="T53" fmla="*/ 120 h 321"/>
              <a:gd name="T54" fmla="*/ 59 w 318"/>
              <a:gd name="T55" fmla="*/ 160 h 321"/>
              <a:gd name="T56" fmla="*/ 20 w 318"/>
              <a:gd name="T57" fmla="*/ 160 h 321"/>
              <a:gd name="T58" fmla="*/ 20 w 318"/>
              <a:gd name="T59" fmla="*/ 120 h 321"/>
              <a:gd name="T60" fmla="*/ 20 w 318"/>
              <a:gd name="T61" fmla="*/ 201 h 321"/>
              <a:gd name="T62" fmla="*/ 59 w 318"/>
              <a:gd name="T63" fmla="*/ 201 h 321"/>
              <a:gd name="T64" fmla="*/ 59 w 318"/>
              <a:gd name="T65" fmla="*/ 241 h 321"/>
              <a:gd name="T66" fmla="*/ 20 w 318"/>
              <a:gd name="T67" fmla="*/ 241 h 321"/>
              <a:gd name="T68" fmla="*/ 20 w 318"/>
              <a:gd name="T69" fmla="*/ 201 h 321"/>
              <a:gd name="T70" fmla="*/ 179 w 318"/>
              <a:gd name="T71" fmla="*/ 100 h 321"/>
              <a:gd name="T72" fmla="*/ 318 w 318"/>
              <a:gd name="T73" fmla="*/ 100 h 321"/>
              <a:gd name="T74" fmla="*/ 318 w 318"/>
              <a:gd name="T75" fmla="*/ 120 h 321"/>
              <a:gd name="T76" fmla="*/ 179 w 318"/>
              <a:gd name="T77" fmla="*/ 120 h 321"/>
              <a:gd name="T78" fmla="*/ 179 w 318"/>
              <a:gd name="T79" fmla="*/ 100 h 321"/>
              <a:gd name="T80" fmla="*/ 179 w 318"/>
              <a:gd name="T81" fmla="*/ 321 h 321"/>
              <a:gd name="T82" fmla="*/ 218 w 318"/>
              <a:gd name="T83" fmla="*/ 321 h 321"/>
              <a:gd name="T84" fmla="*/ 218 w 318"/>
              <a:gd name="T85" fmla="*/ 241 h 321"/>
              <a:gd name="T86" fmla="*/ 278 w 318"/>
              <a:gd name="T87" fmla="*/ 241 h 321"/>
              <a:gd name="T88" fmla="*/ 278 w 318"/>
              <a:gd name="T89" fmla="*/ 321 h 321"/>
              <a:gd name="T90" fmla="*/ 318 w 318"/>
              <a:gd name="T91" fmla="*/ 321 h 321"/>
              <a:gd name="T92" fmla="*/ 318 w 318"/>
              <a:gd name="T93" fmla="*/ 140 h 321"/>
              <a:gd name="T94" fmla="*/ 179 w 318"/>
              <a:gd name="T95" fmla="*/ 140 h 321"/>
              <a:gd name="T96" fmla="*/ 179 w 318"/>
              <a:gd name="T97" fmla="*/ 321 h 321"/>
              <a:gd name="T98" fmla="*/ 179 w 318"/>
              <a:gd name="T99" fmla="*/ 321 h 321"/>
              <a:gd name="T100" fmla="*/ 179 w 318"/>
              <a:gd name="T101" fmla="*/ 3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321">
                <a:moveTo>
                  <a:pt x="0" y="321"/>
                </a:moveTo>
                <a:lnTo>
                  <a:pt x="159" y="321"/>
                </a:lnTo>
                <a:lnTo>
                  <a:pt x="159" y="0"/>
                </a:lnTo>
                <a:lnTo>
                  <a:pt x="0" y="0"/>
                </a:lnTo>
                <a:lnTo>
                  <a:pt x="0" y="321"/>
                </a:lnTo>
                <a:close/>
                <a:moveTo>
                  <a:pt x="99" y="40"/>
                </a:moveTo>
                <a:lnTo>
                  <a:pt x="139" y="40"/>
                </a:lnTo>
                <a:lnTo>
                  <a:pt x="139" y="80"/>
                </a:lnTo>
                <a:lnTo>
                  <a:pt x="99" y="80"/>
                </a:lnTo>
                <a:lnTo>
                  <a:pt x="99" y="40"/>
                </a:lnTo>
                <a:close/>
                <a:moveTo>
                  <a:pt x="99" y="120"/>
                </a:moveTo>
                <a:lnTo>
                  <a:pt x="139" y="120"/>
                </a:lnTo>
                <a:lnTo>
                  <a:pt x="139" y="160"/>
                </a:lnTo>
                <a:lnTo>
                  <a:pt x="99" y="160"/>
                </a:lnTo>
                <a:lnTo>
                  <a:pt x="99" y="120"/>
                </a:lnTo>
                <a:close/>
                <a:moveTo>
                  <a:pt x="99" y="201"/>
                </a:moveTo>
                <a:lnTo>
                  <a:pt x="139" y="201"/>
                </a:lnTo>
                <a:lnTo>
                  <a:pt x="139" y="241"/>
                </a:lnTo>
                <a:lnTo>
                  <a:pt x="99" y="241"/>
                </a:lnTo>
                <a:lnTo>
                  <a:pt x="99" y="201"/>
                </a:lnTo>
                <a:close/>
                <a:moveTo>
                  <a:pt x="20" y="40"/>
                </a:moveTo>
                <a:lnTo>
                  <a:pt x="59" y="40"/>
                </a:lnTo>
                <a:lnTo>
                  <a:pt x="59" y="80"/>
                </a:lnTo>
                <a:lnTo>
                  <a:pt x="20" y="80"/>
                </a:lnTo>
                <a:lnTo>
                  <a:pt x="20" y="40"/>
                </a:lnTo>
                <a:close/>
                <a:moveTo>
                  <a:pt x="20" y="120"/>
                </a:moveTo>
                <a:lnTo>
                  <a:pt x="59" y="120"/>
                </a:lnTo>
                <a:lnTo>
                  <a:pt x="59" y="160"/>
                </a:lnTo>
                <a:lnTo>
                  <a:pt x="20" y="160"/>
                </a:lnTo>
                <a:lnTo>
                  <a:pt x="20" y="120"/>
                </a:lnTo>
                <a:close/>
                <a:moveTo>
                  <a:pt x="20" y="201"/>
                </a:moveTo>
                <a:lnTo>
                  <a:pt x="59" y="201"/>
                </a:lnTo>
                <a:lnTo>
                  <a:pt x="59" y="241"/>
                </a:lnTo>
                <a:lnTo>
                  <a:pt x="20" y="241"/>
                </a:lnTo>
                <a:lnTo>
                  <a:pt x="20" y="201"/>
                </a:lnTo>
                <a:close/>
                <a:moveTo>
                  <a:pt x="179" y="100"/>
                </a:moveTo>
                <a:lnTo>
                  <a:pt x="318" y="100"/>
                </a:lnTo>
                <a:lnTo>
                  <a:pt x="318" y="120"/>
                </a:lnTo>
                <a:lnTo>
                  <a:pt x="179" y="120"/>
                </a:lnTo>
                <a:lnTo>
                  <a:pt x="179" y="100"/>
                </a:lnTo>
                <a:close/>
                <a:moveTo>
                  <a:pt x="179" y="321"/>
                </a:moveTo>
                <a:lnTo>
                  <a:pt x="218" y="321"/>
                </a:lnTo>
                <a:lnTo>
                  <a:pt x="218" y="241"/>
                </a:lnTo>
                <a:lnTo>
                  <a:pt x="278" y="241"/>
                </a:lnTo>
                <a:lnTo>
                  <a:pt x="278" y="321"/>
                </a:lnTo>
                <a:lnTo>
                  <a:pt x="318" y="321"/>
                </a:lnTo>
                <a:lnTo>
                  <a:pt x="318" y="140"/>
                </a:lnTo>
                <a:lnTo>
                  <a:pt x="179" y="140"/>
                </a:lnTo>
                <a:lnTo>
                  <a:pt x="179" y="321"/>
                </a:lnTo>
                <a:close/>
                <a:moveTo>
                  <a:pt x="179" y="321"/>
                </a:moveTo>
                <a:lnTo>
                  <a:pt x="179" y="3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/>
          </a:p>
        </p:txBody>
      </p:sp>
      <p:pic>
        <p:nvPicPr>
          <p:cNvPr id="597" name="Picture 59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2" y="1271481"/>
            <a:ext cx="323079" cy="198717"/>
          </a:xfrm>
          <a:prstGeom prst="rect">
            <a:avLst/>
          </a:prstGeom>
        </p:spPr>
      </p:pic>
      <p:pic>
        <p:nvPicPr>
          <p:cNvPr id="598" name="Picture 59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72" y="138023"/>
            <a:ext cx="313493" cy="1337571"/>
          </a:xfrm>
          <a:prstGeom prst="rect">
            <a:avLst/>
          </a:prstGeom>
        </p:spPr>
      </p:pic>
      <p:pic>
        <p:nvPicPr>
          <p:cNvPr id="599" name="Picture 59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47" y="1069873"/>
            <a:ext cx="362135" cy="406982"/>
          </a:xfrm>
          <a:prstGeom prst="rect">
            <a:avLst/>
          </a:prstGeom>
        </p:spPr>
      </p:pic>
      <p:pic>
        <p:nvPicPr>
          <p:cNvPr id="606" name="Picture 605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82" y="808118"/>
            <a:ext cx="334635" cy="668664"/>
          </a:xfrm>
          <a:prstGeom prst="rect">
            <a:avLst/>
          </a:prstGeom>
        </p:spPr>
      </p:pic>
      <p:pic>
        <p:nvPicPr>
          <p:cNvPr id="615" name="Picture 6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14" y="236035"/>
            <a:ext cx="376713" cy="1276637"/>
          </a:xfrm>
          <a:prstGeom prst="rect">
            <a:avLst/>
          </a:prstGeom>
        </p:spPr>
      </p:pic>
      <p:pic>
        <p:nvPicPr>
          <p:cNvPr id="3" name="Picture 2">
            <a:hlinkClick r:id="rId11"/>
            <a:extLst>
              <a:ext uri="{FF2B5EF4-FFF2-40B4-BE49-F238E27FC236}">
                <a16:creationId xmlns:a16="http://schemas.microsoft.com/office/drawing/2014/main" id="{8A95D3C0-E944-437E-98E2-5ECC9111D5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t="23486" r="-37" b="1541"/>
          <a:stretch/>
        </p:blipFill>
        <p:spPr>
          <a:xfrm>
            <a:off x="3500437" y="1749233"/>
            <a:ext cx="2143125" cy="18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2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avel">
      <a:dk1>
        <a:sysClr val="windowText" lastClr="000000"/>
      </a:dk1>
      <a:lt1>
        <a:sysClr val="window" lastClr="FFFFFF"/>
      </a:lt1>
      <a:dk2>
        <a:srgbClr val="4B4F58"/>
      </a:dk2>
      <a:lt2>
        <a:srgbClr val="DECEBF"/>
      </a:lt2>
      <a:accent1>
        <a:srgbClr val="1C82A8"/>
      </a:accent1>
      <a:accent2>
        <a:srgbClr val="C02A33"/>
      </a:accent2>
      <a:accent3>
        <a:srgbClr val="59AAA8"/>
      </a:accent3>
      <a:accent4>
        <a:srgbClr val="FFC000"/>
      </a:accent4>
      <a:accent5>
        <a:srgbClr val="64AE82"/>
      </a:accent5>
      <a:accent6>
        <a:srgbClr val="DA838B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ravel">
    <a:dk1>
      <a:sysClr val="windowText" lastClr="000000"/>
    </a:dk1>
    <a:lt1>
      <a:sysClr val="window" lastClr="FFFFFF"/>
    </a:lt1>
    <a:dk2>
      <a:srgbClr val="4B4F58"/>
    </a:dk2>
    <a:lt2>
      <a:srgbClr val="DECEBF"/>
    </a:lt2>
    <a:accent1>
      <a:srgbClr val="1C82A8"/>
    </a:accent1>
    <a:accent2>
      <a:srgbClr val="C02A33"/>
    </a:accent2>
    <a:accent3>
      <a:srgbClr val="59AAA8"/>
    </a:accent3>
    <a:accent4>
      <a:srgbClr val="FFC000"/>
    </a:accent4>
    <a:accent5>
      <a:srgbClr val="64AE82"/>
    </a:accent5>
    <a:accent6>
      <a:srgbClr val="DA838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10603</TotalTime>
  <Words>142</Words>
  <Application>Microsoft Office PowerPoint</Application>
  <PresentationFormat>On-screen Show (16:9)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BRADDON</vt:lpstr>
      <vt:lpstr>Calibri</vt:lpstr>
      <vt:lpstr>Century Gothic</vt:lpstr>
      <vt:lpstr>Comic Sans MS</vt:lpstr>
      <vt:lpstr>Franklin Gothic Heavy</vt:lpstr>
      <vt:lpstr>Lato Light</vt:lpstr>
      <vt:lpstr>StagSans-Light</vt:lpstr>
      <vt:lpstr>Office Theme</vt:lpstr>
      <vt:lpstr>1_PresenterMedia.com Animated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نادية بنت الغامدي</cp:lastModifiedBy>
  <cp:revision>247</cp:revision>
  <dcterms:created xsi:type="dcterms:W3CDTF">2016-11-27T11:39:23Z</dcterms:created>
  <dcterms:modified xsi:type="dcterms:W3CDTF">2021-10-07T06:49:42Z</dcterms:modified>
</cp:coreProperties>
</file>