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4" d="100"/>
          <a:sy n="64" d="100"/>
        </p:scale>
        <p:origin x="-132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2091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432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5822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0507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59980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04863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347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810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284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575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154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EA185-2371-4DC6-B1BB-90B8322A7C58}" type="datetimeFigureOut">
              <a:rPr lang="ar-SA" smtClean="0"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B23AC-B6A9-4D31-B3F1-9CCB7FD71E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133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7" t="14976" r="17073" b="6585"/>
          <a:stretch/>
        </p:blipFill>
        <p:spPr bwMode="auto">
          <a:xfrm>
            <a:off x="154878" y="188640"/>
            <a:ext cx="8809610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G BK 1 f_Mid Schl-1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566.876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9" t="15366" r="8537" b="8927"/>
          <a:stretch/>
        </p:blipFill>
        <p:spPr bwMode="auto">
          <a:xfrm>
            <a:off x="-25315" y="0"/>
            <a:ext cx="8946291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G BK 1 f_Mid Schl-1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653.606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0272" y="836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697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8" t="14585" r="12424" b="6975"/>
          <a:stretch/>
        </p:blipFill>
        <p:spPr bwMode="auto">
          <a:xfrm>
            <a:off x="0" y="26764"/>
            <a:ext cx="9144000" cy="6786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G BK 1 f_Mid Schl-1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81695" y="3878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8" t="59378" r="49787" b="11268"/>
          <a:stretch/>
        </p:blipFill>
        <p:spPr bwMode="auto">
          <a:xfrm>
            <a:off x="0" y="4032910"/>
            <a:ext cx="4211960" cy="2598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2799204" y="5197606"/>
            <a:ext cx="504056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Marla is old for a turtle. She’s 95 (</a:t>
            </a:r>
            <a:r>
              <a:rPr lang="en-US" dirty="0" smtClean="0">
                <a:solidFill>
                  <a:srgbClr val="FF0000"/>
                </a:solidFill>
              </a:rPr>
              <a:t>ninety-five</a:t>
            </a:r>
            <a:r>
              <a:rPr lang="en-US" dirty="0">
                <a:solidFill>
                  <a:srgbClr val="FF0000"/>
                </a:solidFill>
              </a:rPr>
              <a:t>).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377360" y="4603430"/>
            <a:ext cx="18722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5 years old.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8" t="14196" r="11281" b="44150"/>
          <a:stretch/>
        </p:blipFill>
        <p:spPr bwMode="auto">
          <a:xfrm>
            <a:off x="42838" y="193742"/>
            <a:ext cx="9054156" cy="368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ربع نص 6"/>
          <p:cNvSpPr txBox="1"/>
          <p:nvPr/>
        </p:nvSpPr>
        <p:spPr>
          <a:xfrm>
            <a:off x="2862912" y="5477730"/>
            <a:ext cx="18722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year </a:t>
            </a:r>
            <a:r>
              <a:rPr lang="en-US" dirty="0" smtClean="0">
                <a:solidFill>
                  <a:srgbClr val="FF0000"/>
                </a:solidFill>
              </a:rPr>
              <a:t>old.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447276" y="5795972"/>
            <a:ext cx="18722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15 </a:t>
            </a:r>
            <a:r>
              <a:rPr lang="en-US" smtClean="0">
                <a:solidFill>
                  <a:srgbClr val="FF0000"/>
                </a:solidFill>
              </a:rPr>
              <a:t>years </a:t>
            </a:r>
            <a:r>
              <a:rPr lang="en-US" dirty="0" smtClean="0">
                <a:solidFill>
                  <a:srgbClr val="FF0000"/>
                </a:solidFill>
              </a:rPr>
              <a:t>old.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47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7" t="59378" r="11281" b="11268"/>
          <a:stretch/>
        </p:blipFill>
        <p:spPr bwMode="auto">
          <a:xfrm>
            <a:off x="358336" y="1583151"/>
            <a:ext cx="8030088" cy="343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99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25</Words>
  <Application>Microsoft Office PowerPoint</Application>
  <PresentationFormat>عرض على الشاشة (3:4)‏</PresentationFormat>
  <Paragraphs>4</Paragraphs>
  <Slides>5</Slides>
  <Notes>0</Notes>
  <HiddenSlides>0</HiddenSlides>
  <MMClips>3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acer</dc:creator>
  <cp:lastModifiedBy>acer</cp:lastModifiedBy>
  <cp:revision>12</cp:revision>
  <dcterms:created xsi:type="dcterms:W3CDTF">2014-10-11T18:06:57Z</dcterms:created>
  <dcterms:modified xsi:type="dcterms:W3CDTF">2014-10-16T06:22:40Z</dcterms:modified>
</cp:coreProperties>
</file>