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73" d="100"/>
          <a:sy n="73" d="100"/>
        </p:scale>
        <p:origin x="-426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E68E-2F47-4C8D-9A88-2DA6C8050DD2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DDFCD-2C80-4D71-8293-638AC0F7CC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9622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E68E-2F47-4C8D-9A88-2DA6C8050DD2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DDFCD-2C80-4D71-8293-638AC0F7CC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67899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E68E-2F47-4C8D-9A88-2DA6C8050DD2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DDFCD-2C80-4D71-8293-638AC0F7CC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78863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E68E-2F47-4C8D-9A88-2DA6C8050DD2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DDFCD-2C80-4D71-8293-638AC0F7CC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890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E68E-2F47-4C8D-9A88-2DA6C8050DD2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DDFCD-2C80-4D71-8293-638AC0F7CC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1259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E68E-2F47-4C8D-9A88-2DA6C8050DD2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DDFCD-2C80-4D71-8293-638AC0F7CC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04407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E68E-2F47-4C8D-9A88-2DA6C8050DD2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DDFCD-2C80-4D71-8293-638AC0F7CC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82364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E68E-2F47-4C8D-9A88-2DA6C8050DD2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DDFCD-2C80-4D71-8293-638AC0F7CC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5593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E68E-2F47-4C8D-9A88-2DA6C8050DD2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DDFCD-2C80-4D71-8293-638AC0F7CC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91153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E68E-2F47-4C8D-9A88-2DA6C8050DD2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DDFCD-2C80-4D71-8293-638AC0F7CC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58096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E68E-2F47-4C8D-9A88-2DA6C8050DD2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DDFCD-2C80-4D71-8293-638AC0F7CC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71821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4E68E-2F47-4C8D-9A88-2DA6C8050DD2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DDFCD-2C80-4D71-8293-638AC0F7CC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1524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2" t="18488" r="2135" b="55366"/>
          <a:stretch/>
        </p:blipFill>
        <p:spPr bwMode="auto">
          <a:xfrm>
            <a:off x="107504" y="-99392"/>
            <a:ext cx="8855968" cy="144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7" t="13415" r="36536" b="12049"/>
          <a:stretch/>
        </p:blipFill>
        <p:spPr bwMode="auto">
          <a:xfrm>
            <a:off x="648072" y="1340768"/>
            <a:ext cx="7596336" cy="536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621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3" t="15367" r="3963" b="7984"/>
          <a:stretch/>
        </p:blipFill>
        <p:spPr bwMode="auto">
          <a:xfrm>
            <a:off x="-108520" y="0"/>
            <a:ext cx="9649072" cy="6668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1331640" y="1023119"/>
            <a:ext cx="7920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first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83568" y="1434262"/>
            <a:ext cx="136815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</a:rPr>
              <a:t>seventh</a:t>
            </a:r>
            <a:endParaRPr lang="ar-SA" sz="16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03796" y="1956021"/>
            <a:ext cx="92772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ninth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932040" y="1036044"/>
            <a:ext cx="100811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third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089119" y="1445457"/>
            <a:ext cx="79208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eighth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879788" y="1900278"/>
            <a:ext cx="7920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b="1" smtClean="0">
                <a:solidFill>
                  <a:srgbClr val="FF0000"/>
                </a:solidFill>
              </a:rPr>
              <a:t>fifth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717516" y="3851756"/>
            <a:ext cx="18382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April thirteenth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47829" y="4251866"/>
            <a:ext cx="27000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February twenty-eighth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788758" y="4725144"/>
            <a:ext cx="2055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June seventeenth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816388" y="5157192"/>
            <a:ext cx="1667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October ninth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836511" y="5589240"/>
            <a:ext cx="15950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July fourth</a:t>
            </a:r>
            <a:endParaRPr lang="ar-SA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417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3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9" t="20049" r="19512" b="15952"/>
          <a:stretch/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1259632" y="2483604"/>
            <a:ext cx="980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How old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222263" y="2924944"/>
            <a:ext cx="901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They’re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236487" y="3645024"/>
            <a:ext cx="8374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She’s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115616" y="4469050"/>
            <a:ext cx="9089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What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 flipH="1">
            <a:off x="2294250" y="4797152"/>
            <a:ext cx="477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is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 flipH="1">
            <a:off x="2253892" y="5199583"/>
            <a:ext cx="477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is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 flipH="1">
            <a:off x="2195736" y="5589240"/>
            <a:ext cx="64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are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 flipH="1">
            <a:off x="1691680" y="5991671"/>
            <a:ext cx="64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are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 flipH="1">
            <a:off x="5436096" y="2895327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their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 flipH="1">
            <a:off x="5148064" y="3645024"/>
            <a:ext cx="64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are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 flipH="1">
            <a:off x="4499992" y="4407495"/>
            <a:ext cx="10081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When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 flipH="1">
            <a:off x="4932040" y="4817261"/>
            <a:ext cx="64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i</a:t>
            </a:r>
            <a:r>
              <a:rPr lang="en-US" sz="2400" b="1" dirty="0" smtClean="0">
                <a:solidFill>
                  <a:srgbClr val="FF0000"/>
                </a:solidFill>
              </a:rPr>
              <a:t>n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 flipH="1">
            <a:off x="4427984" y="5199583"/>
            <a:ext cx="10413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W</a:t>
            </a:r>
            <a:r>
              <a:rPr lang="en-US" sz="2400" b="1" dirty="0" smtClean="0">
                <a:solidFill>
                  <a:srgbClr val="FF0000"/>
                </a:solidFill>
              </a:rPr>
              <a:t>hat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 flipH="1">
            <a:off x="4716016" y="5972472"/>
            <a:ext cx="64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My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9" name="مستطيل 18"/>
          <p:cNvSpPr/>
          <p:nvPr/>
        </p:nvSpPr>
        <p:spPr>
          <a:xfrm flipH="1">
            <a:off x="6228184" y="5979518"/>
            <a:ext cx="64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on</a:t>
            </a:r>
            <a:endParaRPr lang="ar-SA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691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5756" r="14024" b="18684"/>
          <a:stretch/>
        </p:blipFill>
        <p:spPr bwMode="auto">
          <a:xfrm>
            <a:off x="0" y="332656"/>
            <a:ext cx="8964488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3506656" y="2348880"/>
            <a:ext cx="975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Monday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576804" y="2867395"/>
            <a:ext cx="770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Friday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521829" y="3347700"/>
            <a:ext cx="770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Friday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346552" y="2348880"/>
            <a:ext cx="109765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June </a:t>
            </a:r>
            <a:r>
              <a:rPr lang="en-US" b="1" dirty="0" smtClean="0">
                <a:solidFill>
                  <a:srgbClr val="FF0000"/>
                </a:solidFill>
              </a:rPr>
              <a:t>first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815260" y="2867395"/>
            <a:ext cx="206099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January fourteenth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355976" y="3275692"/>
            <a:ext cx="20362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June tenth</a:t>
            </a:r>
            <a:endParaRPr lang="ar-SA" b="1" dirty="0">
              <a:solidFill>
                <a:srgbClr val="FF0000"/>
              </a:solidFill>
            </a:endParaRPr>
          </a:p>
        </p:txBody>
      </p:sp>
      <p:pic>
        <p:nvPicPr>
          <p:cNvPr id="8" name="MG BK 1 f_Mid Schl-1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76256" y="548680"/>
            <a:ext cx="609600" cy="609600"/>
          </a:xfrm>
          <a:prstGeom prst="rect">
            <a:avLst/>
          </a:prstGeom>
        </p:spPr>
      </p:pic>
      <p:pic>
        <p:nvPicPr>
          <p:cNvPr id="9" name="MG BK 1 f_Mid Schl-1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08304" y="42930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67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13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5845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0" t="17317" r="13338" b="28439"/>
          <a:stretch/>
        </p:blipFill>
        <p:spPr bwMode="auto">
          <a:xfrm>
            <a:off x="0" y="548680"/>
            <a:ext cx="8892480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261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41</Words>
  <Application>Microsoft Office PowerPoint</Application>
  <PresentationFormat>عرض على الشاشة (3:4)‏</PresentationFormat>
  <Paragraphs>32</Paragraphs>
  <Slides>5</Slides>
  <Notes>0</Notes>
  <HiddenSlides>0</HiddenSlides>
  <MMClips>2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acer</dc:creator>
  <cp:lastModifiedBy>acer</cp:lastModifiedBy>
  <cp:revision>20</cp:revision>
  <dcterms:created xsi:type="dcterms:W3CDTF">2014-09-21T15:36:18Z</dcterms:created>
  <dcterms:modified xsi:type="dcterms:W3CDTF">2014-09-21T17:30:28Z</dcterms:modified>
</cp:coreProperties>
</file>