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4380"/>
    <p:restoredTop sz="94660"/>
  </p:normalViewPr>
  <p:slideViewPr>
    <p:cSldViewPr>
      <p:cViewPr>
        <p:scale>
          <a:sx n="55" d="100"/>
          <a:sy n="55" d="100"/>
        </p:scale>
        <p:origin x="-600" y="10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032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55857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1720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213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98276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1245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00451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2955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57146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127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4434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1119B-A671-45A7-845E-D2AE932F091D}" type="datetimeFigureOut">
              <a:rPr lang="ar-SA" smtClean="0"/>
              <a:t>27/11/35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66C60-EC53-4789-9EAB-A81C362DA2C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362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مجموعة 7"/>
          <p:cNvGrpSpPr/>
          <p:nvPr/>
        </p:nvGrpSpPr>
        <p:grpSpPr>
          <a:xfrm>
            <a:off x="130386" y="126670"/>
            <a:ext cx="8943894" cy="6470682"/>
            <a:chOff x="130386" y="126670"/>
            <a:chExt cx="8943894" cy="6470682"/>
          </a:xfrm>
        </p:grpSpPr>
        <p:pic>
          <p:nvPicPr>
            <p:cNvPr id="12" name="صورة 11" descr="تفكير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09109" y="2636913"/>
              <a:ext cx="2865171" cy="3945236"/>
            </a:xfrm>
            <a:prstGeom prst="rect">
              <a:avLst/>
            </a:prstGeom>
          </p:spPr>
        </p:pic>
        <p:pic>
          <p:nvPicPr>
            <p:cNvPr id="1027" name="Picture 3" descr="C:\Users\acer\AppData\Local\Microsoft\Windows\Temporary Internet Files\Content.IE5\O2G9KHX7\MP900309636[1]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386" y="3737194"/>
              <a:ext cx="4009567" cy="2860158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3" descr="C:\Users\acer\AppData\Local\Microsoft\Windows\Temporary Internet Files\Content.IE5\SU58P1XG\MC900409945[1].wm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2" y="126670"/>
              <a:ext cx="2676396" cy="2239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مستطيل 3"/>
          <p:cNvSpPr/>
          <p:nvPr/>
        </p:nvSpPr>
        <p:spPr>
          <a:xfrm>
            <a:off x="218353" y="2366459"/>
            <a:ext cx="71287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Day Is Today?</a:t>
            </a:r>
            <a:endParaRPr lang="ar-SA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827585" y="165328"/>
            <a:ext cx="375765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Unit 2</a:t>
            </a:r>
            <a:endParaRPr lang="ar-SA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921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" t="8732" r="2133" b="8926"/>
          <a:stretch/>
        </p:blipFill>
        <p:spPr bwMode="auto">
          <a:xfrm>
            <a:off x="178421" y="476672"/>
            <a:ext cx="8553369" cy="5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/>
          <p:nvPr/>
        </p:nvSpPr>
        <p:spPr>
          <a:xfrm rot="21095656">
            <a:off x="2668421" y="3851514"/>
            <a:ext cx="868107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Saturday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 rot="21095656">
            <a:off x="3519904" y="3728839"/>
            <a:ext cx="841835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sz="1400" b="1" dirty="0">
                <a:solidFill>
                  <a:schemeClr val="bg1"/>
                </a:solidFill>
              </a:rPr>
              <a:t>Sunday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 rot="21095656">
            <a:off x="4373809" y="3578699"/>
            <a:ext cx="868107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sz="1400" b="1" dirty="0">
                <a:solidFill>
                  <a:schemeClr val="bg1"/>
                </a:solidFill>
              </a:rPr>
              <a:t>Monday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 rot="21095656">
            <a:off x="5165897" y="3448935"/>
            <a:ext cx="868107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sz="1400" b="1" dirty="0">
                <a:solidFill>
                  <a:schemeClr val="bg1"/>
                </a:solidFill>
              </a:rPr>
              <a:t>Tuesday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 rot="21095656">
            <a:off x="5911363" y="3322895"/>
            <a:ext cx="1047459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Wednesday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 rot="21095656">
            <a:off x="6894089" y="3177471"/>
            <a:ext cx="868107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Thursday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 rot="21095656">
            <a:off x="7738089" y="3033766"/>
            <a:ext cx="868107" cy="30777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Friday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MG BK 1 f_Mid Schl-08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46807.84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71455" y="1412776"/>
            <a:ext cx="609600" cy="609600"/>
          </a:xfrm>
          <a:prstGeom prst="rect">
            <a:avLst/>
          </a:prstGeom>
        </p:spPr>
      </p:pic>
      <p:sp>
        <p:nvSpPr>
          <p:cNvPr id="16" name="مستطيل ذو زوايا قطرية مخدوشة 15"/>
          <p:cNvSpPr/>
          <p:nvPr/>
        </p:nvSpPr>
        <p:spPr>
          <a:xfrm>
            <a:off x="7700639" y="188640"/>
            <a:ext cx="1014710" cy="576064"/>
          </a:xfrm>
          <a:prstGeom prst="snip2Diag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8</a:t>
            </a:r>
            <a:endParaRPr lang="ar-SA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39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39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116633"/>
            <a:ext cx="9077032" cy="6624736"/>
            <a:chOff x="0" y="116632"/>
            <a:chExt cx="9077032" cy="6624736"/>
          </a:xfrm>
        </p:grpSpPr>
        <p:grpSp>
          <p:nvGrpSpPr>
            <p:cNvPr id="3" name="مجموعة 2"/>
            <p:cNvGrpSpPr/>
            <p:nvPr/>
          </p:nvGrpSpPr>
          <p:grpSpPr>
            <a:xfrm>
              <a:off x="0" y="116632"/>
              <a:ext cx="9077032" cy="6624736"/>
              <a:chOff x="0" y="116632"/>
              <a:chExt cx="9077032" cy="6624736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37" t="13466" r="4375" b="10001"/>
              <a:stretch/>
            </p:blipFill>
            <p:spPr bwMode="auto">
              <a:xfrm>
                <a:off x="0" y="188640"/>
                <a:ext cx="9077032" cy="6552728"/>
              </a:xfrm>
              <a:prstGeom prst="rect">
                <a:avLst/>
              </a:prstGeom>
              <a:solidFill>
                <a:schemeClr val="bg1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مستطيل مستدير الزوايا 1"/>
              <p:cNvSpPr/>
              <p:nvPr/>
            </p:nvSpPr>
            <p:spPr>
              <a:xfrm>
                <a:off x="35496" y="116632"/>
                <a:ext cx="2304256" cy="15841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  <p:sp>
          <p:nvSpPr>
            <p:cNvPr id="5" name="مستطيل مستدير الزوايا 4"/>
            <p:cNvSpPr/>
            <p:nvPr/>
          </p:nvSpPr>
          <p:spPr>
            <a:xfrm>
              <a:off x="187896" y="6309320"/>
              <a:ext cx="2304256" cy="4306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pic>
        <p:nvPicPr>
          <p:cNvPr id="6" name="MG BK 1 f_Mid Schl-08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602.304" end="207154.512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30152" y="5915020"/>
            <a:ext cx="609600" cy="609600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0" y="2062590"/>
            <a:ext cx="3995936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Months of the Year</a:t>
            </a:r>
            <a:endParaRPr lang="ar-SA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275856" y="334398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January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236296" y="678534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March</a:t>
            </a:r>
            <a:endParaRPr lang="ar-SA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148064" y="2625482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May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275856" y="2564905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April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212536" y="260649"/>
            <a:ext cx="195175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>
            <a:defPPr>
              <a:defRPr lang="ar-SA"/>
            </a:defPPr>
            <a:lvl1pPr>
              <a:defRPr sz="36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February</a:t>
            </a:r>
            <a:endParaRPr lang="ar-SA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7164288" y="2579011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June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7092280" y="3645025"/>
            <a:ext cx="198475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September</a:t>
            </a:r>
            <a:endParaRPr lang="ar-S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249312" y="4291356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August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268320" y="3645025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July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7164288" y="5416471"/>
            <a:ext cx="187220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December</a:t>
            </a:r>
            <a:endParaRPr lang="ar-S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20072" y="6093589"/>
            <a:ext cx="187220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November</a:t>
            </a:r>
            <a:endParaRPr lang="ar-S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3268320" y="5662990"/>
            <a:ext cx="18722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October</a:t>
            </a:r>
            <a:endParaRPr lang="ar-S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-252536" y="2708921"/>
            <a:ext cx="4248472" cy="9579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month is it ?</a:t>
            </a:r>
            <a:endParaRPr lang="ar-SA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مستطيل ذو زوايا قطرية مخدوشة 24"/>
          <p:cNvSpPr/>
          <p:nvPr/>
        </p:nvSpPr>
        <p:spPr>
          <a:xfrm>
            <a:off x="325139" y="260649"/>
            <a:ext cx="1014710" cy="576064"/>
          </a:xfrm>
          <a:prstGeom prst="snip2Diag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8</a:t>
            </a:r>
            <a:endParaRPr lang="ar-SA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157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17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258794" y="908720"/>
            <a:ext cx="8885207" cy="5616624"/>
            <a:chOff x="264410" y="908720"/>
            <a:chExt cx="9215131" cy="561662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9" t="17472" r="6255" b="11283"/>
            <a:stretch/>
          </p:blipFill>
          <p:spPr bwMode="auto">
            <a:xfrm>
              <a:off x="264410" y="908720"/>
              <a:ext cx="9028954" cy="5616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مستطيل 2"/>
            <p:cNvSpPr/>
            <p:nvPr/>
          </p:nvSpPr>
          <p:spPr>
            <a:xfrm>
              <a:off x="2699792" y="908720"/>
              <a:ext cx="6779749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pic>
        <p:nvPicPr>
          <p:cNvPr id="5" name="MG BK 1 f_Mid Schl-08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357.7088" end="27347.126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65891" y="368202"/>
            <a:ext cx="609600" cy="609600"/>
          </a:xfrm>
          <a:prstGeom prst="rect">
            <a:avLst/>
          </a:prstGeom>
        </p:spPr>
      </p:pic>
      <p:sp>
        <p:nvSpPr>
          <p:cNvPr id="7" name="مستطيل ذو زوايا قطرية مخدوشة 6"/>
          <p:cNvSpPr/>
          <p:nvPr/>
        </p:nvSpPr>
        <p:spPr>
          <a:xfrm>
            <a:off x="7700639" y="188640"/>
            <a:ext cx="1014710" cy="576064"/>
          </a:xfrm>
          <a:prstGeom prst="snip2Diag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8</a:t>
            </a:r>
            <a:endParaRPr lang="ar-SA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631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77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77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" t="13849" r="4127" b="9471"/>
          <a:stretch/>
        </p:blipFill>
        <p:spPr bwMode="auto">
          <a:xfrm>
            <a:off x="0" y="332656"/>
            <a:ext cx="9036496" cy="603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MG BK 1 f_Mid Schl-08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1165.081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27856"/>
            <a:ext cx="609600" cy="609600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9" t="21396" r="32282" b="14000"/>
          <a:stretch/>
        </p:blipFill>
        <p:spPr bwMode="auto">
          <a:xfrm rot="20822852">
            <a:off x="790571" y="2634407"/>
            <a:ext cx="5161507" cy="3692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مستدير الزوايا 4"/>
          <p:cNvSpPr/>
          <p:nvPr/>
        </p:nvSpPr>
        <p:spPr>
          <a:xfrm>
            <a:off x="7092280" y="2708920"/>
            <a:ext cx="576064" cy="288032"/>
          </a:xfrm>
          <a:prstGeom prst="round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987824" y="1196752"/>
            <a:ext cx="1224136" cy="288032"/>
          </a:xfrm>
          <a:prstGeom prst="round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 rot="20921375">
            <a:off x="1792214" y="4766352"/>
            <a:ext cx="7920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Yes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 rot="20921375">
            <a:off x="1873277" y="5158375"/>
            <a:ext cx="7920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No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 rot="20921375">
            <a:off x="1945285" y="5558440"/>
            <a:ext cx="7920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No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 rot="20921375">
            <a:off x="2039196" y="5918480"/>
            <a:ext cx="7920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Yes</a:t>
            </a:r>
            <a:endParaRPr lang="ar-SA" sz="2400" dirty="0">
              <a:solidFill>
                <a:srgbClr val="FF0000"/>
              </a:solidFill>
            </a:endParaRPr>
          </a:p>
        </p:txBody>
      </p:sp>
      <p:cxnSp>
        <p:nvCxnSpPr>
          <p:cNvPr id="9" name="رابط كسهم مستقيم 8"/>
          <p:cNvCxnSpPr/>
          <p:nvPr/>
        </p:nvCxnSpPr>
        <p:spPr>
          <a:xfrm flipV="1">
            <a:off x="4518248" y="2996952"/>
            <a:ext cx="2391544" cy="354905"/>
          </a:xfrm>
          <a:prstGeom prst="straightConnector1">
            <a:avLst/>
          </a:prstGeom>
          <a:ln w="698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flipH="1" flipV="1">
            <a:off x="3779912" y="1556792"/>
            <a:ext cx="445368" cy="1617612"/>
          </a:xfrm>
          <a:prstGeom prst="straightConnector1">
            <a:avLst/>
          </a:prstGeom>
          <a:ln w="698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ستطيل ذو زوايا قطرية مخدوشة 17"/>
          <p:cNvSpPr/>
          <p:nvPr/>
        </p:nvSpPr>
        <p:spPr>
          <a:xfrm>
            <a:off x="7700639" y="188640"/>
            <a:ext cx="1014710" cy="576064"/>
          </a:xfrm>
          <a:prstGeom prst="snip2Diag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9</a:t>
            </a:r>
            <a:endParaRPr lang="ar-SA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11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7" t="15660" r="8903" b="9472"/>
          <a:stretch/>
        </p:blipFill>
        <p:spPr bwMode="auto">
          <a:xfrm>
            <a:off x="1691680" y="323315"/>
            <a:ext cx="6120680" cy="641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MG BK 1 f_Mid Schl-0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02760" y="5517232"/>
            <a:ext cx="609600" cy="6096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3707904" y="3903439"/>
            <a:ext cx="30243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</a:rPr>
              <a:t>On September </a:t>
            </a:r>
            <a:r>
              <a:rPr lang="en-US" sz="2400" b="1" dirty="0" smtClean="0">
                <a:solidFill>
                  <a:srgbClr val="FF0000"/>
                </a:solidFill>
              </a:rPr>
              <a:t>27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>
                <a:solidFill>
                  <a:srgbClr val="FF0000"/>
                </a:solidFill>
              </a:rPr>
              <a:t> 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707904" y="5286399"/>
            <a:ext cx="10441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</a:rPr>
              <a:t>fifteen 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499992" y="5703639"/>
            <a:ext cx="10441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</a:rPr>
              <a:t>Maria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723464" y="6063679"/>
            <a:ext cx="15047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</a:rPr>
              <a:t>fourteen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مستطيل ذو زوايا قطرية مخدوشة 7"/>
          <p:cNvSpPr/>
          <p:nvPr/>
        </p:nvSpPr>
        <p:spPr>
          <a:xfrm>
            <a:off x="7700639" y="188640"/>
            <a:ext cx="1014710" cy="576064"/>
          </a:xfrm>
          <a:prstGeom prst="snip2Diag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9</a:t>
            </a:r>
            <a:endParaRPr lang="ar-SA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126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7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67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ul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764704"/>
            <a:ext cx="2699792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9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56</Words>
  <Application>Microsoft Office PowerPoint</Application>
  <PresentationFormat>عرض على الشاشة (3:4)‏</PresentationFormat>
  <Paragraphs>36</Paragraphs>
  <Slides>7</Slides>
  <Notes>0</Notes>
  <HiddenSlides>0</HiddenSlides>
  <MMClips>5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acer</dc:creator>
  <cp:lastModifiedBy>acer</cp:lastModifiedBy>
  <cp:revision>38</cp:revision>
  <dcterms:created xsi:type="dcterms:W3CDTF">2014-09-15T17:06:50Z</dcterms:created>
  <dcterms:modified xsi:type="dcterms:W3CDTF">2014-09-21T05:37:23Z</dcterms:modified>
</cp:coreProperties>
</file>