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876" r:id="rId1"/>
  </p:sldMasterIdLst>
  <p:notesMasterIdLst>
    <p:notesMasterId r:id="rId22"/>
  </p:notesMasterIdLst>
  <p:sldIdLst>
    <p:sldId id="283" r:id="rId2"/>
    <p:sldId id="286" r:id="rId3"/>
    <p:sldId id="287" r:id="rId4"/>
    <p:sldId id="288" r:id="rId5"/>
    <p:sldId id="359" r:id="rId6"/>
    <p:sldId id="304" r:id="rId7"/>
    <p:sldId id="348" r:id="rId8"/>
    <p:sldId id="354" r:id="rId9"/>
    <p:sldId id="343" r:id="rId10"/>
    <p:sldId id="291" r:id="rId11"/>
    <p:sldId id="344" r:id="rId12"/>
    <p:sldId id="345" r:id="rId13"/>
    <p:sldId id="341" r:id="rId14"/>
    <p:sldId id="353" r:id="rId15"/>
    <p:sldId id="355" r:id="rId16"/>
    <p:sldId id="356" r:id="rId17"/>
    <p:sldId id="357" r:id="rId18"/>
    <p:sldId id="328" r:id="rId19"/>
    <p:sldId id="347" r:id="rId20"/>
    <p:sldId id="358" r:id="rId21"/>
  </p:sldIdLst>
  <p:sldSz cx="9144000" cy="6858000" type="screen4x3"/>
  <p:notesSz cx="6858000" cy="9144000"/>
  <p:defaultTextStyle>
    <a:defPPr>
      <a:defRPr lang="ar-SA"/>
    </a:defPPr>
    <a:lvl1pPr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C50B7A"/>
    <a:srgbClr val="0000FF"/>
    <a:srgbClr val="CC00FF"/>
    <a:srgbClr val="005392"/>
    <a:srgbClr val="0066FF"/>
    <a:srgbClr val="FF99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>
      <p:cViewPr varScale="1">
        <p:scale>
          <a:sx n="69" d="100"/>
          <a:sy n="69" d="100"/>
        </p:scale>
        <p:origin x="1416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8D2B25E-1ED7-4F5F-BFBD-C07B64814D85}" type="datetimeFigureOut">
              <a:rPr lang="ar-SA"/>
              <a:pPr>
                <a:defRPr/>
              </a:pPr>
              <a:t>10/03/44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pPr lvl="0"/>
            <a:endParaRPr lang="ar-SA" noProof="0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noProof="0" smtClean="0"/>
              <a:t>انقر لتحرير أنماط النص الرئيسي</a:t>
            </a:r>
          </a:p>
          <a:p>
            <a:pPr lvl="1"/>
            <a:r>
              <a:rPr lang="ar-SA" noProof="0" smtClean="0"/>
              <a:t>المستوى الثاني</a:t>
            </a:r>
          </a:p>
          <a:p>
            <a:pPr lvl="2"/>
            <a:r>
              <a:rPr lang="ar-SA" noProof="0" smtClean="0"/>
              <a:t>المستوى الثالث</a:t>
            </a:r>
          </a:p>
          <a:p>
            <a:pPr lvl="3"/>
            <a:r>
              <a:rPr lang="ar-SA" noProof="0" smtClean="0"/>
              <a:t>المستوى الرابع</a:t>
            </a:r>
          </a:p>
          <a:p>
            <a:pPr lvl="4"/>
            <a:r>
              <a:rPr lang="ar-SA" noProof="0" smtClean="0"/>
              <a:t>المستوى الخامس</a:t>
            </a:r>
            <a:endParaRPr lang="ar-SA" noProof="0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D9AE228-723D-4C69-962A-9EC2950788E6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500599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16302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26714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15476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289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2E36B8E-9928-4068-8239-8C5A0C3CF59D}" type="datetimeFigureOut">
              <a:rPr lang="ar-SA" smtClean="0"/>
              <a:pPr>
                <a:defRPr/>
              </a:pPr>
              <a:t>10/03/44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9D9B2D-92C9-4154-B414-B4D07DED7761}" type="slidenum">
              <a:rPr lang="ar-SA" smtClean="0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3912441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4A410E1-3865-4B75-9ECA-E6CE85D3B5BE}" type="datetimeFigureOut">
              <a:rPr lang="ar-SA" smtClean="0"/>
              <a:pPr>
                <a:defRPr/>
              </a:pPr>
              <a:t>10/03/44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23EFE0-3C90-4D8E-8760-2B6E6AFB6A15}" type="slidenum">
              <a:rPr lang="ar-SA" smtClean="0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3605052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95B05A-FA24-4DF2-9557-59DE1F9A01B3}" type="datetimeFigureOut">
              <a:rPr lang="ar-SA" smtClean="0"/>
              <a:pPr>
                <a:defRPr/>
              </a:pPr>
              <a:t>10/03/44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3BEE65-41EF-4F3A-89F8-ACAF7058CEAD}" type="slidenum">
              <a:rPr lang="ar-SA" smtClean="0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3450820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 rtl="0"/>
            <a:fld id="{00000000-1234-1234-1234-123412341234}" type="slidenum">
              <a:rPr lang="en-GB" smtClean="0"/>
              <a:pPr algn="r" rtl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9069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26EDFD2-DEE5-4878-9F48-FC0251DA11CD}" type="datetimeFigureOut">
              <a:rPr lang="ar-SA" smtClean="0"/>
              <a:pPr>
                <a:defRPr/>
              </a:pPr>
              <a:t>10/03/44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3D0228-2F3E-4EE4-806D-B0752C48F1F3}" type="slidenum">
              <a:rPr lang="ar-SA" smtClean="0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4243237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E4E8CE-C713-4F15-8D67-3C98FA6D255F}" type="datetimeFigureOut">
              <a:rPr lang="ar-SA" smtClean="0"/>
              <a:pPr>
                <a:defRPr/>
              </a:pPr>
              <a:t>10/03/44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6D060A-E720-426A-BE1A-C204EFD61178}" type="slidenum">
              <a:rPr lang="ar-SA" smtClean="0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657088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A695FB3-E29F-4750-83BB-B55EEB3B09C6}" type="datetimeFigureOut">
              <a:rPr lang="ar-SA" smtClean="0"/>
              <a:pPr>
                <a:defRPr/>
              </a:pPr>
              <a:t>10/03/44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44538E-551A-429E-8BF0-CCB6710DA89F}" type="slidenum">
              <a:rPr lang="ar-SA" smtClean="0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212636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BFA1F6E-F144-46EB-8DE8-91565F125C20}" type="datetimeFigureOut">
              <a:rPr lang="ar-SA" smtClean="0"/>
              <a:pPr>
                <a:defRPr/>
              </a:pPr>
              <a:t>10/03/44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49275F-E1FF-46E4-AA84-8CE0F13EE8B5}" type="slidenum">
              <a:rPr lang="ar-SA" smtClean="0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8092240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6A9F7F2-BF27-41E0-9286-4FB5CE10005B}" type="datetimeFigureOut">
              <a:rPr lang="ar-SA" smtClean="0"/>
              <a:pPr>
                <a:defRPr/>
              </a:pPr>
              <a:t>10/03/44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37A0E8-FCD9-4716-8403-D6A4C79F6DAB}" type="slidenum">
              <a:rPr lang="ar-SA" smtClean="0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3071928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BBF67C2-8D37-45CE-9FAE-111622158D95}" type="datetimeFigureOut">
              <a:rPr lang="ar-SA" smtClean="0"/>
              <a:pPr>
                <a:defRPr/>
              </a:pPr>
              <a:t>10/03/44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15951C-254E-4E14-B9C1-A9E0B0720866}" type="slidenum">
              <a:rPr lang="ar-SA" smtClean="0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422361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58CECE5-1E6D-4258-B902-A1DE89FD3C13}" type="datetimeFigureOut">
              <a:rPr lang="ar-SA" smtClean="0"/>
              <a:pPr>
                <a:defRPr/>
              </a:pPr>
              <a:t>10/03/44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70551C-B6EA-402D-84AD-921A9E26A3AC}" type="slidenum">
              <a:rPr lang="ar-SA" smtClean="0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6059537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950714-DF4D-491E-9CA9-662652D33FD6}" type="datetimeFigureOut">
              <a:rPr lang="ar-SA" smtClean="0"/>
              <a:pPr>
                <a:defRPr/>
              </a:pPr>
              <a:t>10/03/44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0913C3-9EDB-43D2-BED1-87BF2DEEE580}" type="slidenum">
              <a:rPr lang="ar-SA" smtClean="0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338383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0950714-DF4D-491E-9CA9-662652D33FD6}" type="datetimeFigureOut">
              <a:rPr lang="ar-SA" smtClean="0"/>
              <a:pPr>
                <a:defRPr/>
              </a:pPr>
              <a:t>10/03/44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A0913C3-9EDB-43D2-BED1-87BF2DEEE580}" type="slidenum">
              <a:rPr lang="ar-SA" smtClean="0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64799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  <p:sldLayoutId id="2147483888" r:id="rId12"/>
  </p:sldLayoutIdLst>
  <p:transition>
    <p:fade thruBlk="1"/>
  </p:transition>
  <p:timing>
    <p:tnLst>
      <p:par>
        <p:cTn id="1" dur="indefinite" restart="never" nodeType="tmRoot"/>
      </p:par>
    </p:tnLst>
  </p:timing>
  <p:txStyles>
    <p:titleStyle>
      <a:lvl1pPr algn="r" defTabSz="685800" rtl="1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r" defTabSz="6858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jpe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2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22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38.jpeg"/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jpeg"/><Relationship Id="rId10" Type="http://schemas.openxmlformats.org/officeDocument/2006/relationships/image" Target="../media/image14.png"/><Relationship Id="rId19" Type="http://schemas.openxmlformats.org/officeDocument/2006/relationships/hyperlink" Target="https://wordwall.net/ar/resource/22648657" TargetMode="External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jpe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3.png"/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jpe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2.png"/><Relationship Id="rId5" Type="http://schemas.openxmlformats.org/officeDocument/2006/relationships/image" Target="../media/image24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27296"/>
            <a:ext cx="9296400" cy="6961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9463" y="785813"/>
            <a:ext cx="7583487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40890819"/>
      </p:ext>
    </p:extLst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r="18692"/>
          <a:stretch/>
        </p:blipFill>
        <p:spPr>
          <a:xfrm>
            <a:off x="1131799" y="188640"/>
            <a:ext cx="6825403" cy="4433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1674" y="1205620"/>
            <a:ext cx="1039099" cy="10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9704" y="5897675"/>
            <a:ext cx="4398773" cy="9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 l="27948" r="28740"/>
          <a:stretch/>
        </p:blipFill>
        <p:spPr>
          <a:xfrm>
            <a:off x="-18766" y="2283791"/>
            <a:ext cx="1206500" cy="27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l="39539" t="71579" r="8558"/>
          <a:stretch/>
        </p:blipFill>
        <p:spPr>
          <a:xfrm>
            <a:off x="8029386" y="3530978"/>
            <a:ext cx="973800" cy="74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8">
            <a:alphaModFix/>
          </a:blip>
          <a:srcRect t="15639" r="28171" b="44815"/>
          <a:stretch/>
        </p:blipFill>
        <p:spPr>
          <a:xfrm>
            <a:off x="8053153" y="2646726"/>
            <a:ext cx="973800" cy="75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/>
          <a:stretch/>
        </p:blipFill>
        <p:spPr>
          <a:xfrm>
            <a:off x="12262" y="5001024"/>
            <a:ext cx="3229568" cy="23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0">
            <a:alphaModFix/>
          </a:blip>
          <a:srcRect l="49052"/>
          <a:stretch/>
        </p:blipFill>
        <p:spPr>
          <a:xfrm>
            <a:off x="1131799" y="4159864"/>
            <a:ext cx="1100349" cy="107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flipH="1">
            <a:off x="116788" y="4668686"/>
            <a:ext cx="1585443" cy="21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696455" y="4679783"/>
            <a:ext cx="1543495" cy="23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903082" y="4525556"/>
            <a:ext cx="1310300" cy="13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158" y="84476"/>
            <a:ext cx="1184906" cy="2140775"/>
          </a:xfrm>
          <a:prstGeom prst="rect">
            <a:avLst/>
          </a:prstGeom>
        </p:spPr>
      </p:pic>
      <p:pic>
        <p:nvPicPr>
          <p:cNvPr id="18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611" y="480532"/>
            <a:ext cx="1214492" cy="38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Google Shape;80;p14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2214213" y="4783748"/>
            <a:ext cx="820192" cy="62858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مستطيل 1"/>
          <p:cNvSpPr/>
          <p:nvPr/>
        </p:nvSpPr>
        <p:spPr>
          <a:xfrm>
            <a:off x="3230516" y="878868"/>
            <a:ext cx="4465939" cy="2973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ar-SA" sz="2400" b="1" cap="all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اليوم : </a:t>
            </a:r>
            <a:r>
              <a:rPr lang="ar-SA" sz="2400" b="1" cap="all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الخميس</a:t>
            </a:r>
            <a:endParaRPr lang="ar-SA" sz="2400" b="1" cap="all" dirty="0" smtClean="0">
              <a:ln w="0"/>
              <a:solidFill>
                <a:schemeClr val="accent1">
                  <a:lumMod val="50000"/>
                </a:schemeClr>
              </a:solidFill>
              <a:effectLst>
                <a:reflection blurRad="12700" stA="50000" endPos="50000" dist="5000" dir="5400000" sy="-100000" rotWithShape="0"/>
              </a:effectLst>
              <a:cs typeface="Akhbar MT" pitchFamily="2" charset="-78"/>
            </a:endParaRP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ar-SA" sz="2400" b="1" cap="all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التاريخ  : </a:t>
            </a:r>
            <a:r>
              <a:rPr lang="ar-SA" sz="2400" b="1" cap="all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8 </a:t>
            </a:r>
            <a:r>
              <a:rPr lang="ar-SA" sz="2400" b="1" cap="all" dirty="0">
                <a:ln w="0"/>
                <a:solidFill>
                  <a:schemeClr val="accent1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/ </a:t>
            </a:r>
            <a:r>
              <a:rPr lang="ar-SA" sz="2400" b="1" cap="all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3 / </a:t>
            </a:r>
            <a:r>
              <a:rPr lang="ar-SA" sz="2400" b="1" cap="all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1444هـ</a:t>
            </a:r>
            <a:endParaRPr lang="ar-SA" sz="2400" b="1" cap="all" dirty="0" smtClean="0">
              <a:ln w="0"/>
              <a:solidFill>
                <a:schemeClr val="accent1">
                  <a:lumMod val="50000"/>
                </a:schemeClr>
              </a:solidFill>
              <a:effectLst>
                <a:reflection blurRad="12700" stA="50000" endPos="50000" dist="5000" dir="5400000" sy="-100000" rotWithShape="0"/>
              </a:effectLst>
              <a:cs typeface="Akhbar MT" pitchFamily="2" charset="-78"/>
            </a:endParaRP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ar-SA" sz="2400" b="1" cap="all" dirty="0">
                <a:ln w="0"/>
                <a:solidFill>
                  <a:schemeClr val="accent1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الفصل </a:t>
            </a:r>
            <a:r>
              <a:rPr lang="ar-SA" sz="2400" b="1" cap="all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الثالث </a:t>
            </a:r>
            <a:r>
              <a:rPr lang="ar-SA" sz="2400" b="1" cap="all" dirty="0">
                <a:ln w="0"/>
                <a:solidFill>
                  <a:schemeClr val="accent1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: </a:t>
            </a:r>
            <a:r>
              <a:rPr lang="ar-SA" sz="2400" b="1" cap="all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الموقع والنمط</a:t>
            </a:r>
            <a:endParaRPr lang="ar-SA" sz="2400" b="1" cap="all" dirty="0">
              <a:ln w="0"/>
              <a:solidFill>
                <a:schemeClr val="accent1">
                  <a:lumMod val="50000"/>
                </a:schemeClr>
              </a:solidFill>
              <a:effectLst>
                <a:reflection blurRad="12700" stA="50000" endPos="50000" dist="5000" dir="5400000" sy="-100000" rotWithShape="0"/>
              </a:effectLst>
              <a:cs typeface="Akhbar MT" pitchFamily="2" charset="-78"/>
            </a:endParaRP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ar-SA" sz="2400" b="1" cap="all" dirty="0">
                <a:ln w="0"/>
                <a:solidFill>
                  <a:srgbClr val="FF9900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موضوع الدرس </a:t>
            </a:r>
            <a:r>
              <a:rPr lang="ar-SA" sz="2400" b="1" cap="all" dirty="0" smtClean="0">
                <a:ln w="0"/>
                <a:solidFill>
                  <a:srgbClr val="FF9900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:</a:t>
            </a:r>
            <a:r>
              <a:rPr lang="ar-SA" sz="2400" b="1" cap="all" dirty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 </a:t>
            </a:r>
            <a:r>
              <a:rPr lang="ar-SA" sz="2400" b="1" cap="all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قبل , بعد</a:t>
            </a:r>
            <a:endParaRPr lang="ar-SA" sz="2400" b="1" dirty="0">
              <a:solidFill>
                <a:schemeClr val="bg1"/>
              </a:solidFill>
              <a:cs typeface="Akhbar MT" pitchFamily="2" charset="-78"/>
            </a:endParaRPr>
          </a:p>
          <a:p>
            <a:pPr eaLnBrk="0" hangingPunct="0">
              <a:spcBef>
                <a:spcPct val="20000"/>
              </a:spcBef>
              <a:defRPr/>
            </a:pPr>
            <a:r>
              <a:rPr lang="ar-EG" sz="2400" b="1" dirty="0">
                <a:solidFill>
                  <a:srgbClr val="FF0000"/>
                </a:solidFill>
                <a:cs typeface="Akhbar MT" pitchFamily="2" charset="-78"/>
              </a:rPr>
              <a:t>فكرة الدرس</a:t>
            </a:r>
            <a:r>
              <a:rPr lang="ar-SA" sz="2400" b="1" dirty="0">
                <a:solidFill>
                  <a:srgbClr val="FF0000"/>
                </a:solidFill>
                <a:cs typeface="Akhbar MT" pitchFamily="2" charset="-78"/>
              </a:rPr>
              <a:t> </a:t>
            </a:r>
            <a:r>
              <a:rPr lang="ar-SA" sz="24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والهدف  منه: </a:t>
            </a:r>
          </a:p>
          <a:p>
            <a:r>
              <a:rPr lang="ar-EG" sz="2400" b="1" dirty="0">
                <a:solidFill>
                  <a:schemeClr val="accent1">
                    <a:lumMod val="75000"/>
                  </a:schemeClr>
                </a:solidFill>
                <a:cs typeface="Akhbar MT" pitchFamily="2" charset="-78"/>
              </a:rPr>
              <a:t>أصف ترتيب الحوادث، والأشياء والأماكن باستعمال: قبل، بعد.</a:t>
            </a:r>
          </a:p>
        </p:txBody>
      </p:sp>
      <p:pic>
        <p:nvPicPr>
          <p:cNvPr id="22" name="صورة 2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66" y="1594999"/>
            <a:ext cx="5066108" cy="548939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1410081" y="765728"/>
            <a:ext cx="25763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صفحة </a:t>
            </a:r>
            <a:r>
              <a:rPr lang="ar-SA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50</a:t>
            </a:r>
            <a:endParaRPr lang="ar-SA" sz="5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73232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26158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609600"/>
            <a:ext cx="7467600" cy="4648200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625" y="2445224"/>
            <a:ext cx="3905950" cy="441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57163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2438400"/>
            <a:ext cx="3965350" cy="4569828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1748662"/>
            <a:ext cx="6915150" cy="3386137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7200" y="479164"/>
            <a:ext cx="4419600" cy="924629"/>
          </a:xfrm>
          <a:prstGeom prst="rect">
            <a:avLst/>
          </a:prstGeom>
        </p:spPr>
      </p:pic>
      <p:sp>
        <p:nvSpPr>
          <p:cNvPr id="5" name="شكل بيضاوي 4"/>
          <p:cNvSpPr/>
          <p:nvPr/>
        </p:nvSpPr>
        <p:spPr>
          <a:xfrm>
            <a:off x="2447641" y="3044155"/>
            <a:ext cx="1828800" cy="182880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مستطيل ذو زوايا قطرية مستديرة 11"/>
          <p:cNvSpPr/>
          <p:nvPr/>
        </p:nvSpPr>
        <p:spPr>
          <a:xfrm>
            <a:off x="2286000" y="4910446"/>
            <a:ext cx="1981200" cy="762000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قَبْلَ</a:t>
            </a:r>
            <a:endParaRPr lang="ar-SA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2098520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068 - 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00" y="381000"/>
            <a:ext cx="4572000" cy="1022445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857" y="1798094"/>
            <a:ext cx="7315200" cy="3383506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2438400"/>
            <a:ext cx="3965350" cy="4569828"/>
          </a:xfrm>
          <a:prstGeom prst="rect">
            <a:avLst/>
          </a:prstGeom>
        </p:spPr>
      </p:pic>
      <p:sp>
        <p:nvSpPr>
          <p:cNvPr id="10" name="شكل بيضاوي 9"/>
          <p:cNvSpPr/>
          <p:nvPr/>
        </p:nvSpPr>
        <p:spPr>
          <a:xfrm>
            <a:off x="5410200" y="3215188"/>
            <a:ext cx="1676400" cy="1508126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مستطيل ذو زوايا قطرية مستديرة 10"/>
          <p:cNvSpPr/>
          <p:nvPr/>
        </p:nvSpPr>
        <p:spPr>
          <a:xfrm flipH="1">
            <a:off x="5384042" y="4896356"/>
            <a:ext cx="1981200" cy="762000"/>
          </a:xfrm>
          <a:prstGeom prst="round2Diag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W1 THAGHR 04 036" pitchFamily="2" charset="-78"/>
              </a:rPr>
              <a:t>بَعْدَ</a:t>
            </a:r>
            <a:endParaRPr lang="ar-SA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W1 THAGHR 04 036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6508172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068 - 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1701037"/>
            <a:ext cx="7696200" cy="3481387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697" y="2409171"/>
            <a:ext cx="3965350" cy="4569828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7259" y="294158"/>
            <a:ext cx="5476875" cy="1173964"/>
          </a:xfrm>
          <a:prstGeom prst="rect">
            <a:avLst/>
          </a:prstGeom>
        </p:spPr>
      </p:pic>
      <p:sp>
        <p:nvSpPr>
          <p:cNvPr id="9" name="شكل بيضاوي 8"/>
          <p:cNvSpPr/>
          <p:nvPr/>
        </p:nvSpPr>
        <p:spPr>
          <a:xfrm>
            <a:off x="1905000" y="2451130"/>
            <a:ext cx="2057400" cy="219707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مستطيل ذو زوايا قطرية مستديرة 9"/>
          <p:cNvSpPr/>
          <p:nvPr/>
        </p:nvSpPr>
        <p:spPr>
          <a:xfrm>
            <a:off x="1905000" y="4653339"/>
            <a:ext cx="1981200" cy="762000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قَبْلَ</a:t>
            </a:r>
            <a:endParaRPr lang="ar-SA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11" name="ضرب 10"/>
          <p:cNvSpPr/>
          <p:nvPr/>
        </p:nvSpPr>
        <p:spPr>
          <a:xfrm>
            <a:off x="5075097" y="2286000"/>
            <a:ext cx="2362200" cy="2408085"/>
          </a:xfrm>
          <a:prstGeom prst="mathMultiply">
            <a:avLst/>
          </a:prstGeom>
          <a:solidFill>
            <a:schemeClr val="accent1"/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مستطيل ذو زوايا قطرية مستديرة 11"/>
          <p:cNvSpPr/>
          <p:nvPr/>
        </p:nvSpPr>
        <p:spPr>
          <a:xfrm flipH="1">
            <a:off x="4998897" y="4648200"/>
            <a:ext cx="1981200" cy="762000"/>
          </a:xfrm>
          <a:prstGeom prst="round2Diag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W1 THAGHR 04 036" pitchFamily="2" charset="-78"/>
              </a:rPr>
              <a:t>بَعْدَ</a:t>
            </a:r>
            <a:endParaRPr lang="ar-SA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W1 THAGHR 04 036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6647959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068 - 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068 - 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1648650"/>
            <a:ext cx="7677403" cy="358616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697" y="2409171"/>
            <a:ext cx="3965350" cy="4569828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7259" y="294158"/>
            <a:ext cx="5476875" cy="1173964"/>
          </a:xfrm>
          <a:prstGeom prst="rect">
            <a:avLst/>
          </a:prstGeom>
        </p:spPr>
      </p:pic>
      <p:sp>
        <p:nvSpPr>
          <p:cNvPr id="10" name="شكل بيضاوي 9"/>
          <p:cNvSpPr/>
          <p:nvPr/>
        </p:nvSpPr>
        <p:spPr>
          <a:xfrm>
            <a:off x="1828800" y="3429000"/>
            <a:ext cx="1486347" cy="1500896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مستطيل ذو زوايا قطرية مستديرة 10"/>
          <p:cNvSpPr/>
          <p:nvPr/>
        </p:nvSpPr>
        <p:spPr>
          <a:xfrm>
            <a:off x="1533875" y="5066455"/>
            <a:ext cx="1981200" cy="762000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قَبْلَ</a:t>
            </a:r>
            <a:endParaRPr lang="ar-SA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12" name="ضرب 11"/>
          <p:cNvSpPr/>
          <p:nvPr/>
        </p:nvSpPr>
        <p:spPr>
          <a:xfrm>
            <a:off x="4820350" y="3271946"/>
            <a:ext cx="1667259" cy="1846755"/>
          </a:xfrm>
          <a:prstGeom prst="mathMultiply">
            <a:avLst/>
          </a:prstGeom>
          <a:solidFill>
            <a:schemeClr val="accent1"/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مستطيل ذو زوايا قطرية مستديرة 12"/>
          <p:cNvSpPr/>
          <p:nvPr/>
        </p:nvSpPr>
        <p:spPr>
          <a:xfrm flipH="1">
            <a:off x="4901958" y="5066455"/>
            <a:ext cx="1981200" cy="762000"/>
          </a:xfrm>
          <a:prstGeom prst="round2Diag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W1 THAGHR 04 036" pitchFamily="2" charset="-78"/>
              </a:rPr>
              <a:t>بَعْدَ</a:t>
            </a:r>
            <a:endParaRPr lang="ar-SA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W1 THAGHR 04 036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4842919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068 - 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068 - 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0" y="228600"/>
            <a:ext cx="4733925" cy="1107289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375" y="1939940"/>
            <a:ext cx="6953250" cy="300358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697" y="2409171"/>
            <a:ext cx="3965350" cy="4569828"/>
          </a:xfrm>
          <a:prstGeom prst="rect">
            <a:avLst/>
          </a:prstGeom>
        </p:spPr>
      </p:pic>
      <p:sp>
        <p:nvSpPr>
          <p:cNvPr id="8" name="شكل حر 7"/>
          <p:cNvSpPr/>
          <p:nvPr/>
        </p:nvSpPr>
        <p:spPr>
          <a:xfrm>
            <a:off x="2590800" y="2895600"/>
            <a:ext cx="894413" cy="1461911"/>
          </a:xfrm>
          <a:custGeom>
            <a:avLst/>
            <a:gdLst>
              <a:gd name="connsiteX0" fmla="*/ 332056 w 869353"/>
              <a:gd name="connsiteY0" fmla="*/ 657811 h 1398665"/>
              <a:gd name="connsiteX1" fmla="*/ 181931 w 869353"/>
              <a:gd name="connsiteY1" fmla="*/ 657811 h 1398665"/>
              <a:gd name="connsiteX2" fmla="*/ 154636 w 869353"/>
              <a:gd name="connsiteY2" fmla="*/ 739697 h 1398665"/>
              <a:gd name="connsiteX3" fmla="*/ 140988 w 869353"/>
              <a:gd name="connsiteY3" fmla="*/ 780641 h 1398665"/>
              <a:gd name="connsiteX4" fmla="*/ 181931 w 869353"/>
              <a:gd name="connsiteY4" fmla="*/ 807936 h 1398665"/>
              <a:gd name="connsiteX5" fmla="*/ 209227 w 869353"/>
              <a:gd name="connsiteY5" fmla="*/ 848879 h 1398665"/>
              <a:gd name="connsiteX6" fmla="*/ 250170 w 869353"/>
              <a:gd name="connsiteY6" fmla="*/ 862527 h 1398665"/>
              <a:gd name="connsiteX7" fmla="*/ 277465 w 869353"/>
              <a:gd name="connsiteY7" fmla="*/ 903470 h 1398665"/>
              <a:gd name="connsiteX8" fmla="*/ 222874 w 869353"/>
              <a:gd name="connsiteY8" fmla="*/ 985357 h 1398665"/>
              <a:gd name="connsiteX9" fmla="*/ 168283 w 869353"/>
              <a:gd name="connsiteY9" fmla="*/ 1067244 h 1398665"/>
              <a:gd name="connsiteX10" fmla="*/ 127340 w 869353"/>
              <a:gd name="connsiteY10" fmla="*/ 1190073 h 1398665"/>
              <a:gd name="connsiteX11" fmla="*/ 113692 w 869353"/>
              <a:gd name="connsiteY11" fmla="*/ 1231017 h 1398665"/>
              <a:gd name="connsiteX12" fmla="*/ 59101 w 869353"/>
              <a:gd name="connsiteY12" fmla="*/ 1312903 h 1398665"/>
              <a:gd name="connsiteX13" fmla="*/ 45453 w 869353"/>
              <a:gd name="connsiteY13" fmla="*/ 1353847 h 1398665"/>
              <a:gd name="connsiteX14" fmla="*/ 100044 w 869353"/>
              <a:gd name="connsiteY14" fmla="*/ 1381142 h 1398665"/>
              <a:gd name="connsiteX15" fmla="*/ 113692 w 869353"/>
              <a:gd name="connsiteY15" fmla="*/ 1340199 h 1398665"/>
              <a:gd name="connsiteX16" fmla="*/ 127340 w 869353"/>
              <a:gd name="connsiteY16" fmla="*/ 1244664 h 1398665"/>
              <a:gd name="connsiteX17" fmla="*/ 154636 w 869353"/>
              <a:gd name="connsiteY17" fmla="*/ 1285608 h 1398665"/>
              <a:gd name="connsiteX18" fmla="*/ 168283 w 869353"/>
              <a:gd name="connsiteY18" fmla="*/ 1285608 h 1398665"/>
              <a:gd name="connsiteX19" fmla="*/ 209227 w 869353"/>
              <a:gd name="connsiteY19" fmla="*/ 1312903 h 1398665"/>
              <a:gd name="connsiteX20" fmla="*/ 222874 w 869353"/>
              <a:gd name="connsiteY20" fmla="*/ 1353847 h 1398665"/>
              <a:gd name="connsiteX21" fmla="*/ 277465 w 869353"/>
              <a:gd name="connsiteY21" fmla="*/ 1271960 h 1398665"/>
              <a:gd name="connsiteX22" fmla="*/ 304761 w 869353"/>
              <a:gd name="connsiteY22" fmla="*/ 1190073 h 1398665"/>
              <a:gd name="connsiteX23" fmla="*/ 345704 w 869353"/>
              <a:gd name="connsiteY23" fmla="*/ 1231017 h 1398665"/>
              <a:gd name="connsiteX24" fmla="*/ 386647 w 869353"/>
              <a:gd name="connsiteY24" fmla="*/ 1203721 h 1398665"/>
              <a:gd name="connsiteX25" fmla="*/ 400295 w 869353"/>
              <a:gd name="connsiteY25" fmla="*/ 1053596 h 1398665"/>
              <a:gd name="connsiteX26" fmla="*/ 427591 w 869353"/>
              <a:gd name="connsiteY26" fmla="*/ 1094539 h 1398665"/>
              <a:gd name="connsiteX27" fmla="*/ 427591 w 869353"/>
              <a:gd name="connsiteY27" fmla="*/ 1012653 h 1398665"/>
              <a:gd name="connsiteX28" fmla="*/ 441239 w 869353"/>
              <a:gd name="connsiteY28" fmla="*/ 958061 h 1398665"/>
              <a:gd name="connsiteX29" fmla="*/ 482182 w 869353"/>
              <a:gd name="connsiteY29" fmla="*/ 944414 h 1398665"/>
              <a:gd name="connsiteX30" fmla="*/ 536773 w 869353"/>
              <a:gd name="connsiteY30" fmla="*/ 930766 h 1398665"/>
              <a:gd name="connsiteX31" fmla="*/ 618659 w 869353"/>
              <a:gd name="connsiteY31" fmla="*/ 903470 h 1398665"/>
              <a:gd name="connsiteX32" fmla="*/ 700546 w 869353"/>
              <a:gd name="connsiteY32" fmla="*/ 848879 h 1398665"/>
              <a:gd name="connsiteX33" fmla="*/ 768785 w 869353"/>
              <a:gd name="connsiteY33" fmla="*/ 835232 h 1398665"/>
              <a:gd name="connsiteX34" fmla="*/ 741489 w 869353"/>
              <a:gd name="connsiteY34" fmla="*/ 794288 h 1398665"/>
              <a:gd name="connsiteX35" fmla="*/ 809728 w 869353"/>
              <a:gd name="connsiteY35" fmla="*/ 739697 h 1398665"/>
              <a:gd name="connsiteX36" fmla="*/ 850671 w 869353"/>
              <a:gd name="connsiteY36" fmla="*/ 712402 h 1398665"/>
              <a:gd name="connsiteX37" fmla="*/ 782433 w 869353"/>
              <a:gd name="connsiteY37" fmla="*/ 698754 h 1398665"/>
              <a:gd name="connsiteX38" fmla="*/ 864319 w 869353"/>
              <a:gd name="connsiteY38" fmla="*/ 671458 h 1398665"/>
              <a:gd name="connsiteX39" fmla="*/ 768785 w 869353"/>
              <a:gd name="connsiteY39" fmla="*/ 685106 h 1398665"/>
              <a:gd name="connsiteX40" fmla="*/ 686898 w 869353"/>
              <a:gd name="connsiteY40" fmla="*/ 712402 h 1398665"/>
              <a:gd name="connsiteX41" fmla="*/ 645955 w 869353"/>
              <a:gd name="connsiteY41" fmla="*/ 726050 h 1398665"/>
              <a:gd name="connsiteX42" fmla="*/ 523125 w 869353"/>
              <a:gd name="connsiteY42" fmla="*/ 712402 h 1398665"/>
              <a:gd name="connsiteX43" fmla="*/ 564068 w 869353"/>
              <a:gd name="connsiteY43" fmla="*/ 685106 h 1398665"/>
              <a:gd name="connsiteX44" fmla="*/ 536773 w 869353"/>
              <a:gd name="connsiteY44" fmla="*/ 603220 h 1398665"/>
              <a:gd name="connsiteX45" fmla="*/ 577716 w 869353"/>
              <a:gd name="connsiteY45" fmla="*/ 575924 h 1398665"/>
              <a:gd name="connsiteX46" fmla="*/ 645955 w 869353"/>
              <a:gd name="connsiteY46" fmla="*/ 534981 h 1398665"/>
              <a:gd name="connsiteX47" fmla="*/ 605012 w 869353"/>
              <a:gd name="connsiteY47" fmla="*/ 521333 h 1398665"/>
              <a:gd name="connsiteX48" fmla="*/ 577716 w 869353"/>
              <a:gd name="connsiteY48" fmla="*/ 480390 h 1398665"/>
              <a:gd name="connsiteX49" fmla="*/ 618659 w 869353"/>
              <a:gd name="connsiteY49" fmla="*/ 453094 h 1398665"/>
              <a:gd name="connsiteX50" fmla="*/ 700546 w 869353"/>
              <a:gd name="connsiteY50" fmla="*/ 425799 h 1398665"/>
              <a:gd name="connsiteX51" fmla="*/ 714194 w 869353"/>
              <a:gd name="connsiteY51" fmla="*/ 384855 h 1398665"/>
              <a:gd name="connsiteX52" fmla="*/ 618659 w 869353"/>
              <a:gd name="connsiteY52" fmla="*/ 343912 h 1398665"/>
              <a:gd name="connsiteX53" fmla="*/ 645955 w 869353"/>
              <a:gd name="connsiteY53" fmla="*/ 248378 h 1398665"/>
              <a:gd name="connsiteX54" fmla="*/ 686898 w 869353"/>
              <a:gd name="connsiteY54" fmla="*/ 207435 h 1398665"/>
              <a:gd name="connsiteX55" fmla="*/ 673250 w 869353"/>
              <a:gd name="connsiteY55" fmla="*/ 166491 h 1398665"/>
              <a:gd name="connsiteX56" fmla="*/ 591364 w 869353"/>
              <a:gd name="connsiteY56" fmla="*/ 207435 h 1398665"/>
              <a:gd name="connsiteX57" fmla="*/ 577716 w 869353"/>
              <a:gd name="connsiteY57" fmla="*/ 166491 h 1398665"/>
              <a:gd name="connsiteX58" fmla="*/ 564068 w 869353"/>
              <a:gd name="connsiteY58" fmla="*/ 2718 h 1398665"/>
              <a:gd name="connsiteX59" fmla="*/ 550421 w 869353"/>
              <a:gd name="connsiteY59" fmla="*/ 152844 h 1398665"/>
              <a:gd name="connsiteX60" fmla="*/ 536773 w 869353"/>
              <a:gd name="connsiteY60" fmla="*/ 207435 h 1398665"/>
              <a:gd name="connsiteX61" fmla="*/ 523125 w 869353"/>
              <a:gd name="connsiteY61" fmla="*/ 302969 h 1398665"/>
              <a:gd name="connsiteX62" fmla="*/ 482182 w 869353"/>
              <a:gd name="connsiteY62" fmla="*/ 439447 h 1398665"/>
              <a:gd name="connsiteX63" fmla="*/ 441239 w 869353"/>
              <a:gd name="connsiteY63" fmla="*/ 575924 h 1398665"/>
              <a:gd name="connsiteX64" fmla="*/ 413943 w 869353"/>
              <a:gd name="connsiteY64" fmla="*/ 616867 h 1398665"/>
              <a:gd name="connsiteX65" fmla="*/ 359352 w 869353"/>
              <a:gd name="connsiteY65" fmla="*/ 671458 h 1398665"/>
              <a:gd name="connsiteX66" fmla="*/ 277465 w 869353"/>
              <a:gd name="connsiteY66" fmla="*/ 685106 h 1398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869353" h="1398665">
                <a:moveTo>
                  <a:pt x="332056" y="657811"/>
                </a:moveTo>
                <a:cubicBezTo>
                  <a:pt x="294550" y="650310"/>
                  <a:pt x="217666" y="626543"/>
                  <a:pt x="181931" y="657811"/>
                </a:cubicBezTo>
                <a:cubicBezTo>
                  <a:pt x="160278" y="676757"/>
                  <a:pt x="163734" y="712402"/>
                  <a:pt x="154636" y="739697"/>
                </a:cubicBezTo>
                <a:lnTo>
                  <a:pt x="140988" y="780641"/>
                </a:lnTo>
                <a:cubicBezTo>
                  <a:pt x="154636" y="789739"/>
                  <a:pt x="170333" y="796338"/>
                  <a:pt x="181931" y="807936"/>
                </a:cubicBezTo>
                <a:cubicBezTo>
                  <a:pt x="193529" y="819534"/>
                  <a:pt x="196419" y="838632"/>
                  <a:pt x="209227" y="848879"/>
                </a:cubicBezTo>
                <a:cubicBezTo>
                  <a:pt x="220461" y="857866"/>
                  <a:pt x="236522" y="857978"/>
                  <a:pt x="250170" y="862527"/>
                </a:cubicBezTo>
                <a:cubicBezTo>
                  <a:pt x="259268" y="876175"/>
                  <a:pt x="274768" y="887291"/>
                  <a:pt x="277465" y="903470"/>
                </a:cubicBezTo>
                <a:cubicBezTo>
                  <a:pt x="283607" y="940321"/>
                  <a:pt x="239253" y="964298"/>
                  <a:pt x="222874" y="985357"/>
                </a:cubicBezTo>
                <a:cubicBezTo>
                  <a:pt x="202733" y="1011252"/>
                  <a:pt x="168283" y="1067244"/>
                  <a:pt x="168283" y="1067244"/>
                </a:cubicBezTo>
                <a:lnTo>
                  <a:pt x="127340" y="1190073"/>
                </a:lnTo>
                <a:cubicBezTo>
                  <a:pt x="122791" y="1203721"/>
                  <a:pt x="121672" y="1219047"/>
                  <a:pt x="113692" y="1231017"/>
                </a:cubicBezTo>
                <a:lnTo>
                  <a:pt x="59101" y="1312903"/>
                </a:lnTo>
                <a:cubicBezTo>
                  <a:pt x="54552" y="1326551"/>
                  <a:pt x="53433" y="1341877"/>
                  <a:pt x="45453" y="1353847"/>
                </a:cubicBezTo>
                <a:cubicBezTo>
                  <a:pt x="5229" y="1414184"/>
                  <a:pt x="-53705" y="1403107"/>
                  <a:pt x="100044" y="1381142"/>
                </a:cubicBezTo>
                <a:cubicBezTo>
                  <a:pt x="104593" y="1367494"/>
                  <a:pt x="110871" y="1354306"/>
                  <a:pt x="113692" y="1340199"/>
                </a:cubicBezTo>
                <a:cubicBezTo>
                  <a:pt x="120001" y="1308655"/>
                  <a:pt x="108039" y="1270398"/>
                  <a:pt x="127340" y="1244664"/>
                </a:cubicBezTo>
                <a:cubicBezTo>
                  <a:pt x="137182" y="1231542"/>
                  <a:pt x="145537" y="1271960"/>
                  <a:pt x="154636" y="1285608"/>
                </a:cubicBezTo>
                <a:cubicBezTo>
                  <a:pt x="121436" y="1385205"/>
                  <a:pt x="149386" y="1289387"/>
                  <a:pt x="168283" y="1285608"/>
                </a:cubicBezTo>
                <a:cubicBezTo>
                  <a:pt x="184367" y="1282391"/>
                  <a:pt x="195579" y="1303805"/>
                  <a:pt x="209227" y="1312903"/>
                </a:cubicBezTo>
                <a:cubicBezTo>
                  <a:pt x="213776" y="1326551"/>
                  <a:pt x="210538" y="1361249"/>
                  <a:pt x="222874" y="1353847"/>
                </a:cubicBezTo>
                <a:cubicBezTo>
                  <a:pt x="251004" y="1336969"/>
                  <a:pt x="267091" y="1303082"/>
                  <a:pt x="277465" y="1271960"/>
                </a:cubicBezTo>
                <a:lnTo>
                  <a:pt x="304761" y="1190073"/>
                </a:lnTo>
                <a:cubicBezTo>
                  <a:pt x="318409" y="1203721"/>
                  <a:pt x="326666" y="1227844"/>
                  <a:pt x="345704" y="1231017"/>
                </a:cubicBezTo>
                <a:cubicBezTo>
                  <a:pt x="361883" y="1233714"/>
                  <a:pt x="381823" y="1219398"/>
                  <a:pt x="386647" y="1203721"/>
                </a:cubicBezTo>
                <a:cubicBezTo>
                  <a:pt x="401424" y="1155695"/>
                  <a:pt x="395746" y="1103638"/>
                  <a:pt x="400295" y="1053596"/>
                </a:cubicBezTo>
                <a:cubicBezTo>
                  <a:pt x="409394" y="1067244"/>
                  <a:pt x="411188" y="1094539"/>
                  <a:pt x="427591" y="1094539"/>
                </a:cubicBezTo>
                <a:cubicBezTo>
                  <a:pt x="463986" y="1094539"/>
                  <a:pt x="427591" y="1012653"/>
                  <a:pt x="427591" y="1012653"/>
                </a:cubicBezTo>
                <a:cubicBezTo>
                  <a:pt x="432140" y="994456"/>
                  <a:pt x="429521" y="972708"/>
                  <a:pt x="441239" y="958061"/>
                </a:cubicBezTo>
                <a:cubicBezTo>
                  <a:pt x="450226" y="946828"/>
                  <a:pt x="468350" y="948366"/>
                  <a:pt x="482182" y="944414"/>
                </a:cubicBezTo>
                <a:cubicBezTo>
                  <a:pt x="500217" y="939261"/>
                  <a:pt x="518807" y="936156"/>
                  <a:pt x="536773" y="930766"/>
                </a:cubicBezTo>
                <a:cubicBezTo>
                  <a:pt x="564331" y="922498"/>
                  <a:pt x="594719" y="919430"/>
                  <a:pt x="618659" y="903470"/>
                </a:cubicBezTo>
                <a:cubicBezTo>
                  <a:pt x="645955" y="885273"/>
                  <a:pt x="668378" y="855312"/>
                  <a:pt x="700546" y="848879"/>
                </a:cubicBezTo>
                <a:lnTo>
                  <a:pt x="768785" y="835232"/>
                </a:lnTo>
                <a:cubicBezTo>
                  <a:pt x="759686" y="821584"/>
                  <a:pt x="741489" y="810691"/>
                  <a:pt x="741489" y="794288"/>
                </a:cubicBezTo>
                <a:cubicBezTo>
                  <a:pt x="741489" y="748276"/>
                  <a:pt x="784163" y="752479"/>
                  <a:pt x="809728" y="739697"/>
                </a:cubicBezTo>
                <a:cubicBezTo>
                  <a:pt x="824399" y="732362"/>
                  <a:pt x="837023" y="721500"/>
                  <a:pt x="850671" y="712402"/>
                </a:cubicBezTo>
                <a:cubicBezTo>
                  <a:pt x="827925" y="707853"/>
                  <a:pt x="775098" y="720760"/>
                  <a:pt x="782433" y="698754"/>
                </a:cubicBezTo>
                <a:cubicBezTo>
                  <a:pt x="791531" y="671459"/>
                  <a:pt x="892802" y="667389"/>
                  <a:pt x="864319" y="671458"/>
                </a:cubicBezTo>
                <a:lnTo>
                  <a:pt x="768785" y="685106"/>
                </a:lnTo>
                <a:lnTo>
                  <a:pt x="686898" y="712402"/>
                </a:lnTo>
                <a:lnTo>
                  <a:pt x="645955" y="726050"/>
                </a:lnTo>
                <a:cubicBezTo>
                  <a:pt x="605012" y="721501"/>
                  <a:pt x="559971" y="730825"/>
                  <a:pt x="523125" y="712402"/>
                </a:cubicBezTo>
                <a:cubicBezTo>
                  <a:pt x="508454" y="705066"/>
                  <a:pt x="562033" y="701382"/>
                  <a:pt x="564068" y="685106"/>
                </a:cubicBezTo>
                <a:cubicBezTo>
                  <a:pt x="567637" y="656556"/>
                  <a:pt x="536773" y="603220"/>
                  <a:pt x="536773" y="603220"/>
                </a:cubicBezTo>
                <a:cubicBezTo>
                  <a:pt x="550421" y="594121"/>
                  <a:pt x="561891" y="580240"/>
                  <a:pt x="577716" y="575924"/>
                </a:cubicBezTo>
                <a:cubicBezTo>
                  <a:pt x="644726" y="557648"/>
                  <a:pt x="743554" y="583780"/>
                  <a:pt x="645955" y="534981"/>
                </a:cubicBezTo>
                <a:cubicBezTo>
                  <a:pt x="633088" y="528547"/>
                  <a:pt x="618660" y="525882"/>
                  <a:pt x="605012" y="521333"/>
                </a:cubicBezTo>
                <a:cubicBezTo>
                  <a:pt x="595913" y="507685"/>
                  <a:pt x="574499" y="496474"/>
                  <a:pt x="577716" y="480390"/>
                </a:cubicBezTo>
                <a:cubicBezTo>
                  <a:pt x="580933" y="464306"/>
                  <a:pt x="603670" y="459756"/>
                  <a:pt x="618659" y="453094"/>
                </a:cubicBezTo>
                <a:cubicBezTo>
                  <a:pt x="644951" y="441409"/>
                  <a:pt x="700546" y="425799"/>
                  <a:pt x="700546" y="425799"/>
                </a:cubicBezTo>
                <a:cubicBezTo>
                  <a:pt x="705095" y="412151"/>
                  <a:pt x="719537" y="398212"/>
                  <a:pt x="714194" y="384855"/>
                </a:cubicBezTo>
                <a:cubicBezTo>
                  <a:pt x="703722" y="358676"/>
                  <a:pt x="636470" y="348365"/>
                  <a:pt x="618659" y="343912"/>
                </a:cubicBezTo>
                <a:cubicBezTo>
                  <a:pt x="620479" y="336632"/>
                  <a:pt x="638123" y="260126"/>
                  <a:pt x="645955" y="248378"/>
                </a:cubicBezTo>
                <a:cubicBezTo>
                  <a:pt x="656661" y="232319"/>
                  <a:pt x="673250" y="221083"/>
                  <a:pt x="686898" y="207435"/>
                </a:cubicBezTo>
                <a:cubicBezTo>
                  <a:pt x="682349" y="193787"/>
                  <a:pt x="686117" y="172925"/>
                  <a:pt x="673250" y="166491"/>
                </a:cubicBezTo>
                <a:cubicBezTo>
                  <a:pt x="657106" y="158419"/>
                  <a:pt x="598259" y="202838"/>
                  <a:pt x="591364" y="207435"/>
                </a:cubicBezTo>
                <a:cubicBezTo>
                  <a:pt x="586815" y="193787"/>
                  <a:pt x="579617" y="180751"/>
                  <a:pt x="577716" y="166491"/>
                </a:cubicBezTo>
                <a:cubicBezTo>
                  <a:pt x="570476" y="112191"/>
                  <a:pt x="613065" y="27216"/>
                  <a:pt x="564068" y="2718"/>
                </a:cubicBezTo>
                <a:cubicBezTo>
                  <a:pt x="519124" y="-19753"/>
                  <a:pt x="557062" y="103036"/>
                  <a:pt x="550421" y="152844"/>
                </a:cubicBezTo>
                <a:cubicBezTo>
                  <a:pt x="547942" y="171437"/>
                  <a:pt x="540128" y="188981"/>
                  <a:pt x="536773" y="207435"/>
                </a:cubicBezTo>
                <a:cubicBezTo>
                  <a:pt x="531019" y="239084"/>
                  <a:pt x="528879" y="271320"/>
                  <a:pt x="523125" y="302969"/>
                </a:cubicBezTo>
                <a:cubicBezTo>
                  <a:pt x="508686" y="382381"/>
                  <a:pt x="505917" y="344508"/>
                  <a:pt x="482182" y="439447"/>
                </a:cubicBezTo>
                <a:cubicBezTo>
                  <a:pt x="474553" y="469962"/>
                  <a:pt x="454528" y="555991"/>
                  <a:pt x="441239" y="575924"/>
                </a:cubicBezTo>
                <a:lnTo>
                  <a:pt x="413943" y="616867"/>
                </a:lnTo>
                <a:cubicBezTo>
                  <a:pt x="397929" y="664908"/>
                  <a:pt x="411760" y="659812"/>
                  <a:pt x="359352" y="671458"/>
                </a:cubicBezTo>
                <a:cubicBezTo>
                  <a:pt x="332339" y="677461"/>
                  <a:pt x="277465" y="685106"/>
                  <a:pt x="277465" y="685106"/>
                </a:cubicBezTo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شكل حر 9"/>
          <p:cNvSpPr/>
          <p:nvPr/>
        </p:nvSpPr>
        <p:spPr>
          <a:xfrm>
            <a:off x="5246831" y="2993292"/>
            <a:ext cx="818866" cy="1530834"/>
          </a:xfrm>
          <a:custGeom>
            <a:avLst/>
            <a:gdLst>
              <a:gd name="connsiteX0" fmla="*/ 464024 w 818866"/>
              <a:gd name="connsiteY0" fmla="*/ 191069 h 1396631"/>
              <a:gd name="connsiteX1" fmla="*/ 532263 w 818866"/>
              <a:gd name="connsiteY1" fmla="*/ 150125 h 1396631"/>
              <a:gd name="connsiteX2" fmla="*/ 545911 w 818866"/>
              <a:gd name="connsiteY2" fmla="*/ 81887 h 1396631"/>
              <a:gd name="connsiteX3" fmla="*/ 559559 w 818866"/>
              <a:gd name="connsiteY3" fmla="*/ 95534 h 1396631"/>
              <a:gd name="connsiteX4" fmla="*/ 573206 w 818866"/>
              <a:gd name="connsiteY4" fmla="*/ 54591 h 1396631"/>
              <a:gd name="connsiteX5" fmla="*/ 600502 w 818866"/>
              <a:gd name="connsiteY5" fmla="*/ 13648 h 1396631"/>
              <a:gd name="connsiteX6" fmla="*/ 559559 w 818866"/>
              <a:gd name="connsiteY6" fmla="*/ 0 h 1396631"/>
              <a:gd name="connsiteX7" fmla="*/ 464024 w 818866"/>
              <a:gd name="connsiteY7" fmla="*/ 109182 h 1396631"/>
              <a:gd name="connsiteX8" fmla="*/ 436729 w 818866"/>
              <a:gd name="connsiteY8" fmla="*/ 150125 h 1396631"/>
              <a:gd name="connsiteX9" fmla="*/ 395785 w 818866"/>
              <a:gd name="connsiteY9" fmla="*/ 177421 h 1396631"/>
              <a:gd name="connsiteX10" fmla="*/ 368490 w 818866"/>
              <a:gd name="connsiteY10" fmla="*/ 218364 h 1396631"/>
              <a:gd name="connsiteX11" fmla="*/ 286603 w 818866"/>
              <a:gd name="connsiteY11" fmla="*/ 272955 h 1396631"/>
              <a:gd name="connsiteX12" fmla="*/ 272956 w 818866"/>
              <a:gd name="connsiteY12" fmla="*/ 313898 h 1396631"/>
              <a:gd name="connsiteX13" fmla="*/ 245660 w 818866"/>
              <a:gd name="connsiteY13" fmla="*/ 354842 h 1396631"/>
              <a:gd name="connsiteX14" fmla="*/ 218364 w 818866"/>
              <a:gd name="connsiteY14" fmla="*/ 436728 h 1396631"/>
              <a:gd name="connsiteX15" fmla="*/ 204717 w 818866"/>
              <a:gd name="connsiteY15" fmla="*/ 573206 h 1396631"/>
              <a:gd name="connsiteX16" fmla="*/ 191069 w 818866"/>
              <a:gd name="connsiteY16" fmla="*/ 614149 h 1396631"/>
              <a:gd name="connsiteX17" fmla="*/ 109182 w 818866"/>
              <a:gd name="connsiteY17" fmla="*/ 600501 h 1396631"/>
              <a:gd name="connsiteX18" fmla="*/ 68239 w 818866"/>
              <a:gd name="connsiteY18" fmla="*/ 586854 h 1396631"/>
              <a:gd name="connsiteX19" fmla="*/ 27296 w 818866"/>
              <a:gd name="connsiteY19" fmla="*/ 559558 h 1396631"/>
              <a:gd name="connsiteX20" fmla="*/ 0 w 818866"/>
              <a:gd name="connsiteY20" fmla="*/ 641445 h 1396631"/>
              <a:gd name="connsiteX21" fmla="*/ 13648 w 818866"/>
              <a:gd name="connsiteY21" fmla="*/ 682388 h 1396631"/>
              <a:gd name="connsiteX22" fmla="*/ 109182 w 818866"/>
              <a:gd name="connsiteY22" fmla="*/ 696036 h 1396631"/>
              <a:gd name="connsiteX23" fmla="*/ 150126 w 818866"/>
              <a:gd name="connsiteY23" fmla="*/ 723331 h 1396631"/>
              <a:gd name="connsiteX24" fmla="*/ 136478 w 818866"/>
              <a:gd name="connsiteY24" fmla="*/ 818866 h 1396631"/>
              <a:gd name="connsiteX25" fmla="*/ 150126 w 818866"/>
              <a:gd name="connsiteY25" fmla="*/ 777922 h 1396631"/>
              <a:gd name="connsiteX26" fmla="*/ 109182 w 818866"/>
              <a:gd name="connsiteY26" fmla="*/ 750627 h 1396631"/>
              <a:gd name="connsiteX27" fmla="*/ 27296 w 818866"/>
              <a:gd name="connsiteY27" fmla="*/ 736979 h 1396631"/>
              <a:gd name="connsiteX28" fmla="*/ 136478 w 818866"/>
              <a:gd name="connsiteY28" fmla="*/ 723331 h 1396631"/>
              <a:gd name="connsiteX29" fmla="*/ 150126 w 818866"/>
              <a:gd name="connsiteY29" fmla="*/ 764275 h 1396631"/>
              <a:gd name="connsiteX30" fmla="*/ 109182 w 818866"/>
              <a:gd name="connsiteY30" fmla="*/ 887104 h 1396631"/>
              <a:gd name="connsiteX31" fmla="*/ 95535 w 818866"/>
              <a:gd name="connsiteY31" fmla="*/ 928048 h 1396631"/>
              <a:gd name="connsiteX32" fmla="*/ 54591 w 818866"/>
              <a:gd name="connsiteY32" fmla="*/ 955343 h 1396631"/>
              <a:gd name="connsiteX33" fmla="*/ 68239 w 818866"/>
              <a:gd name="connsiteY33" fmla="*/ 1037230 h 1396631"/>
              <a:gd name="connsiteX34" fmla="*/ 95535 w 818866"/>
              <a:gd name="connsiteY34" fmla="*/ 1119116 h 1396631"/>
              <a:gd name="connsiteX35" fmla="*/ 109182 w 818866"/>
              <a:gd name="connsiteY35" fmla="*/ 1187355 h 1396631"/>
              <a:gd name="connsiteX36" fmla="*/ 122830 w 818866"/>
              <a:gd name="connsiteY36" fmla="*/ 1337481 h 1396631"/>
              <a:gd name="connsiteX37" fmla="*/ 163773 w 818866"/>
              <a:gd name="connsiteY37" fmla="*/ 1310185 h 1396631"/>
              <a:gd name="connsiteX38" fmla="*/ 204717 w 818866"/>
              <a:gd name="connsiteY38" fmla="*/ 1337481 h 1396631"/>
              <a:gd name="connsiteX39" fmla="*/ 232012 w 818866"/>
              <a:gd name="connsiteY39" fmla="*/ 1378424 h 1396631"/>
              <a:gd name="connsiteX40" fmla="*/ 272956 w 818866"/>
              <a:gd name="connsiteY40" fmla="*/ 1392072 h 1396631"/>
              <a:gd name="connsiteX41" fmla="*/ 245660 w 818866"/>
              <a:gd name="connsiteY41" fmla="*/ 1282890 h 1396631"/>
              <a:gd name="connsiteX42" fmla="*/ 204717 w 818866"/>
              <a:gd name="connsiteY42" fmla="*/ 1255594 h 1396631"/>
              <a:gd name="connsiteX43" fmla="*/ 191069 w 818866"/>
              <a:gd name="connsiteY43" fmla="*/ 1214651 h 1396631"/>
              <a:gd name="connsiteX44" fmla="*/ 232012 w 818866"/>
              <a:gd name="connsiteY44" fmla="*/ 1187355 h 1396631"/>
              <a:gd name="connsiteX45" fmla="*/ 313899 w 818866"/>
              <a:gd name="connsiteY45" fmla="*/ 1228298 h 1396631"/>
              <a:gd name="connsiteX46" fmla="*/ 300251 w 818866"/>
              <a:gd name="connsiteY46" fmla="*/ 1187355 h 1396631"/>
              <a:gd name="connsiteX47" fmla="*/ 259308 w 818866"/>
              <a:gd name="connsiteY47" fmla="*/ 1160060 h 1396631"/>
              <a:gd name="connsiteX48" fmla="*/ 300251 w 818866"/>
              <a:gd name="connsiteY48" fmla="*/ 1146412 h 1396631"/>
              <a:gd name="connsiteX49" fmla="*/ 395785 w 818866"/>
              <a:gd name="connsiteY49" fmla="*/ 1132764 h 1396631"/>
              <a:gd name="connsiteX50" fmla="*/ 354842 w 818866"/>
              <a:gd name="connsiteY50" fmla="*/ 1119116 h 1396631"/>
              <a:gd name="connsiteX51" fmla="*/ 272956 w 818866"/>
              <a:gd name="connsiteY51" fmla="*/ 1078173 h 1396631"/>
              <a:gd name="connsiteX52" fmla="*/ 313899 w 818866"/>
              <a:gd name="connsiteY52" fmla="*/ 1050878 h 1396631"/>
              <a:gd name="connsiteX53" fmla="*/ 354842 w 818866"/>
              <a:gd name="connsiteY53" fmla="*/ 1037230 h 1396631"/>
              <a:gd name="connsiteX54" fmla="*/ 286603 w 818866"/>
              <a:gd name="connsiteY54" fmla="*/ 955343 h 1396631"/>
              <a:gd name="connsiteX55" fmla="*/ 272956 w 818866"/>
              <a:gd name="connsiteY55" fmla="*/ 914400 h 1396631"/>
              <a:gd name="connsiteX56" fmla="*/ 313899 w 818866"/>
              <a:gd name="connsiteY56" fmla="*/ 900752 h 1396631"/>
              <a:gd name="connsiteX57" fmla="*/ 368490 w 818866"/>
              <a:gd name="connsiteY57" fmla="*/ 887104 h 1396631"/>
              <a:gd name="connsiteX58" fmla="*/ 491320 w 818866"/>
              <a:gd name="connsiteY58" fmla="*/ 846161 h 1396631"/>
              <a:gd name="connsiteX59" fmla="*/ 532263 w 818866"/>
              <a:gd name="connsiteY59" fmla="*/ 832513 h 1396631"/>
              <a:gd name="connsiteX60" fmla="*/ 586854 w 818866"/>
              <a:gd name="connsiteY60" fmla="*/ 818866 h 1396631"/>
              <a:gd name="connsiteX61" fmla="*/ 668741 w 818866"/>
              <a:gd name="connsiteY61" fmla="*/ 791570 h 1396631"/>
              <a:gd name="connsiteX62" fmla="*/ 532263 w 818866"/>
              <a:gd name="connsiteY62" fmla="*/ 750627 h 1396631"/>
              <a:gd name="connsiteX63" fmla="*/ 709684 w 818866"/>
              <a:gd name="connsiteY63" fmla="*/ 736979 h 1396631"/>
              <a:gd name="connsiteX64" fmla="*/ 750627 w 818866"/>
              <a:gd name="connsiteY64" fmla="*/ 696036 h 1396631"/>
              <a:gd name="connsiteX65" fmla="*/ 777923 w 818866"/>
              <a:gd name="connsiteY65" fmla="*/ 655093 h 1396631"/>
              <a:gd name="connsiteX66" fmla="*/ 696036 w 818866"/>
              <a:gd name="connsiteY66" fmla="*/ 682388 h 1396631"/>
              <a:gd name="connsiteX67" fmla="*/ 655093 w 818866"/>
              <a:gd name="connsiteY67" fmla="*/ 696036 h 1396631"/>
              <a:gd name="connsiteX68" fmla="*/ 600502 w 818866"/>
              <a:gd name="connsiteY68" fmla="*/ 682388 h 1396631"/>
              <a:gd name="connsiteX69" fmla="*/ 641445 w 818866"/>
              <a:gd name="connsiteY69" fmla="*/ 668740 h 1396631"/>
              <a:gd name="connsiteX70" fmla="*/ 723332 w 818866"/>
              <a:gd name="connsiteY70" fmla="*/ 627797 h 1396631"/>
              <a:gd name="connsiteX71" fmla="*/ 764275 w 818866"/>
              <a:gd name="connsiteY71" fmla="*/ 600501 h 1396631"/>
              <a:gd name="connsiteX72" fmla="*/ 818866 w 818866"/>
              <a:gd name="connsiteY72" fmla="*/ 518615 h 1396631"/>
              <a:gd name="connsiteX73" fmla="*/ 777923 w 818866"/>
              <a:gd name="connsiteY73" fmla="*/ 504967 h 1396631"/>
              <a:gd name="connsiteX74" fmla="*/ 696036 w 818866"/>
              <a:gd name="connsiteY74" fmla="*/ 559558 h 1396631"/>
              <a:gd name="connsiteX75" fmla="*/ 614150 w 818866"/>
              <a:gd name="connsiteY75" fmla="*/ 614149 h 1396631"/>
              <a:gd name="connsiteX76" fmla="*/ 573206 w 818866"/>
              <a:gd name="connsiteY76" fmla="*/ 641445 h 1396631"/>
              <a:gd name="connsiteX77" fmla="*/ 532263 w 818866"/>
              <a:gd name="connsiteY77" fmla="*/ 668740 h 1396631"/>
              <a:gd name="connsiteX78" fmla="*/ 450376 w 818866"/>
              <a:gd name="connsiteY78" fmla="*/ 614149 h 1396631"/>
              <a:gd name="connsiteX79" fmla="*/ 477672 w 818866"/>
              <a:gd name="connsiteY79" fmla="*/ 573206 h 1396631"/>
              <a:gd name="connsiteX80" fmla="*/ 409433 w 818866"/>
              <a:gd name="connsiteY80" fmla="*/ 504967 h 1396631"/>
              <a:gd name="connsiteX81" fmla="*/ 491320 w 818866"/>
              <a:gd name="connsiteY81" fmla="*/ 518615 h 1396631"/>
              <a:gd name="connsiteX82" fmla="*/ 504967 w 818866"/>
              <a:gd name="connsiteY82" fmla="*/ 477672 h 1396631"/>
              <a:gd name="connsiteX83" fmla="*/ 464024 w 818866"/>
              <a:gd name="connsiteY83" fmla="*/ 464024 h 1396631"/>
              <a:gd name="connsiteX84" fmla="*/ 518615 w 818866"/>
              <a:gd name="connsiteY84" fmla="*/ 450376 h 1396631"/>
              <a:gd name="connsiteX85" fmla="*/ 504967 w 818866"/>
              <a:gd name="connsiteY85" fmla="*/ 409433 h 1396631"/>
              <a:gd name="connsiteX86" fmla="*/ 586854 w 818866"/>
              <a:gd name="connsiteY86" fmla="*/ 354842 h 1396631"/>
              <a:gd name="connsiteX87" fmla="*/ 545911 w 818866"/>
              <a:gd name="connsiteY87" fmla="*/ 341194 h 1396631"/>
              <a:gd name="connsiteX88" fmla="*/ 491320 w 818866"/>
              <a:gd name="connsiteY88" fmla="*/ 327546 h 1396631"/>
              <a:gd name="connsiteX89" fmla="*/ 409433 w 818866"/>
              <a:gd name="connsiteY89" fmla="*/ 300251 h 1396631"/>
              <a:gd name="connsiteX90" fmla="*/ 450376 w 818866"/>
              <a:gd name="connsiteY90" fmla="*/ 272955 h 1396631"/>
              <a:gd name="connsiteX91" fmla="*/ 532263 w 818866"/>
              <a:gd name="connsiteY91" fmla="*/ 245660 h 1396631"/>
              <a:gd name="connsiteX92" fmla="*/ 450376 w 818866"/>
              <a:gd name="connsiteY92" fmla="*/ 191069 h 1396631"/>
              <a:gd name="connsiteX93" fmla="*/ 464024 w 818866"/>
              <a:gd name="connsiteY93" fmla="*/ 191069 h 1396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818866" h="1396631">
                <a:moveTo>
                  <a:pt x="464024" y="191069"/>
                </a:moveTo>
                <a:cubicBezTo>
                  <a:pt x="477672" y="184245"/>
                  <a:pt x="513506" y="168882"/>
                  <a:pt x="532263" y="150125"/>
                </a:cubicBezTo>
                <a:cubicBezTo>
                  <a:pt x="641762" y="40626"/>
                  <a:pt x="597396" y="64725"/>
                  <a:pt x="545911" y="81887"/>
                </a:cubicBezTo>
                <a:cubicBezTo>
                  <a:pt x="509516" y="136478"/>
                  <a:pt x="504967" y="131929"/>
                  <a:pt x="559559" y="95534"/>
                </a:cubicBezTo>
                <a:cubicBezTo>
                  <a:pt x="564108" y="81886"/>
                  <a:pt x="566772" y="67458"/>
                  <a:pt x="573206" y="54591"/>
                </a:cubicBezTo>
                <a:cubicBezTo>
                  <a:pt x="580541" y="39920"/>
                  <a:pt x="604480" y="29561"/>
                  <a:pt x="600502" y="13648"/>
                </a:cubicBezTo>
                <a:cubicBezTo>
                  <a:pt x="597013" y="-308"/>
                  <a:pt x="573207" y="4549"/>
                  <a:pt x="559559" y="0"/>
                </a:cubicBezTo>
                <a:cubicBezTo>
                  <a:pt x="491320" y="45493"/>
                  <a:pt x="527713" y="13648"/>
                  <a:pt x="464024" y="109182"/>
                </a:cubicBezTo>
                <a:cubicBezTo>
                  <a:pt x="454926" y="122830"/>
                  <a:pt x="450377" y="141027"/>
                  <a:pt x="436729" y="150125"/>
                </a:cubicBezTo>
                <a:lnTo>
                  <a:pt x="395785" y="177421"/>
                </a:lnTo>
                <a:cubicBezTo>
                  <a:pt x="386687" y="191069"/>
                  <a:pt x="380834" y="207563"/>
                  <a:pt x="368490" y="218364"/>
                </a:cubicBezTo>
                <a:cubicBezTo>
                  <a:pt x="343802" y="239966"/>
                  <a:pt x="286603" y="272955"/>
                  <a:pt x="286603" y="272955"/>
                </a:cubicBezTo>
                <a:cubicBezTo>
                  <a:pt x="282054" y="286603"/>
                  <a:pt x="279389" y="301031"/>
                  <a:pt x="272956" y="313898"/>
                </a:cubicBezTo>
                <a:cubicBezTo>
                  <a:pt x="265620" y="328569"/>
                  <a:pt x="252322" y="339853"/>
                  <a:pt x="245660" y="354842"/>
                </a:cubicBezTo>
                <a:cubicBezTo>
                  <a:pt x="233974" y="381134"/>
                  <a:pt x="218364" y="436728"/>
                  <a:pt x="218364" y="436728"/>
                </a:cubicBezTo>
                <a:cubicBezTo>
                  <a:pt x="213815" y="482221"/>
                  <a:pt x="211669" y="528018"/>
                  <a:pt x="204717" y="573206"/>
                </a:cubicBezTo>
                <a:cubicBezTo>
                  <a:pt x="202530" y="587425"/>
                  <a:pt x="204901" y="610197"/>
                  <a:pt x="191069" y="614149"/>
                </a:cubicBezTo>
                <a:cubicBezTo>
                  <a:pt x="164461" y="621751"/>
                  <a:pt x="136195" y="606504"/>
                  <a:pt x="109182" y="600501"/>
                </a:cubicBezTo>
                <a:cubicBezTo>
                  <a:pt x="95139" y="597380"/>
                  <a:pt x="81887" y="591403"/>
                  <a:pt x="68239" y="586854"/>
                </a:cubicBezTo>
                <a:cubicBezTo>
                  <a:pt x="54591" y="577755"/>
                  <a:pt x="40104" y="549311"/>
                  <a:pt x="27296" y="559558"/>
                </a:cubicBezTo>
                <a:cubicBezTo>
                  <a:pt x="4829" y="577532"/>
                  <a:pt x="0" y="641445"/>
                  <a:pt x="0" y="641445"/>
                </a:cubicBezTo>
                <a:cubicBezTo>
                  <a:pt x="4549" y="655093"/>
                  <a:pt x="781" y="675954"/>
                  <a:pt x="13648" y="682388"/>
                </a:cubicBezTo>
                <a:cubicBezTo>
                  <a:pt x="42420" y="696774"/>
                  <a:pt x="78371" y="686793"/>
                  <a:pt x="109182" y="696036"/>
                </a:cubicBezTo>
                <a:cubicBezTo>
                  <a:pt x="124893" y="700749"/>
                  <a:pt x="136478" y="714233"/>
                  <a:pt x="150126" y="723331"/>
                </a:cubicBezTo>
                <a:cubicBezTo>
                  <a:pt x="145577" y="755176"/>
                  <a:pt x="136478" y="786698"/>
                  <a:pt x="136478" y="818866"/>
                </a:cubicBezTo>
                <a:cubicBezTo>
                  <a:pt x="136478" y="833252"/>
                  <a:pt x="155469" y="791279"/>
                  <a:pt x="150126" y="777922"/>
                </a:cubicBezTo>
                <a:cubicBezTo>
                  <a:pt x="144034" y="762693"/>
                  <a:pt x="124743" y="755814"/>
                  <a:pt x="109182" y="750627"/>
                </a:cubicBezTo>
                <a:cubicBezTo>
                  <a:pt x="82930" y="741876"/>
                  <a:pt x="54591" y="741528"/>
                  <a:pt x="27296" y="736979"/>
                </a:cubicBezTo>
                <a:cubicBezTo>
                  <a:pt x="66671" y="710729"/>
                  <a:pt x="81669" y="686792"/>
                  <a:pt x="136478" y="723331"/>
                </a:cubicBezTo>
                <a:cubicBezTo>
                  <a:pt x="148448" y="731311"/>
                  <a:pt x="145577" y="750627"/>
                  <a:pt x="150126" y="764275"/>
                </a:cubicBezTo>
                <a:lnTo>
                  <a:pt x="109182" y="887104"/>
                </a:lnTo>
                <a:cubicBezTo>
                  <a:pt x="104633" y="900752"/>
                  <a:pt x="107505" y="920068"/>
                  <a:pt x="95535" y="928048"/>
                </a:cubicBezTo>
                <a:lnTo>
                  <a:pt x="54591" y="955343"/>
                </a:lnTo>
                <a:cubicBezTo>
                  <a:pt x="59140" y="982639"/>
                  <a:pt x="61527" y="1010384"/>
                  <a:pt x="68239" y="1037230"/>
                </a:cubicBezTo>
                <a:cubicBezTo>
                  <a:pt x="75217" y="1065143"/>
                  <a:pt x="89893" y="1090903"/>
                  <a:pt x="95535" y="1119116"/>
                </a:cubicBezTo>
                <a:lnTo>
                  <a:pt x="109182" y="1187355"/>
                </a:lnTo>
                <a:cubicBezTo>
                  <a:pt x="113731" y="1237397"/>
                  <a:pt x="102422" y="1291563"/>
                  <a:pt x="122830" y="1337481"/>
                </a:cubicBezTo>
                <a:cubicBezTo>
                  <a:pt x="129492" y="1352470"/>
                  <a:pt x="147370" y="1310185"/>
                  <a:pt x="163773" y="1310185"/>
                </a:cubicBezTo>
                <a:cubicBezTo>
                  <a:pt x="180176" y="1310185"/>
                  <a:pt x="191069" y="1328382"/>
                  <a:pt x="204717" y="1337481"/>
                </a:cubicBezTo>
                <a:cubicBezTo>
                  <a:pt x="213815" y="1351129"/>
                  <a:pt x="219204" y="1368178"/>
                  <a:pt x="232012" y="1378424"/>
                </a:cubicBezTo>
                <a:cubicBezTo>
                  <a:pt x="243246" y="1387411"/>
                  <a:pt x="266522" y="1404939"/>
                  <a:pt x="272956" y="1392072"/>
                </a:cubicBezTo>
                <a:cubicBezTo>
                  <a:pt x="273740" y="1390503"/>
                  <a:pt x="255943" y="1295744"/>
                  <a:pt x="245660" y="1282890"/>
                </a:cubicBezTo>
                <a:cubicBezTo>
                  <a:pt x="235413" y="1270082"/>
                  <a:pt x="218365" y="1264693"/>
                  <a:pt x="204717" y="1255594"/>
                </a:cubicBezTo>
                <a:cubicBezTo>
                  <a:pt x="200168" y="1241946"/>
                  <a:pt x="185726" y="1228008"/>
                  <a:pt x="191069" y="1214651"/>
                </a:cubicBezTo>
                <a:cubicBezTo>
                  <a:pt x="197161" y="1199422"/>
                  <a:pt x="215833" y="1190052"/>
                  <a:pt x="232012" y="1187355"/>
                </a:cubicBezTo>
                <a:cubicBezTo>
                  <a:pt x="254613" y="1183588"/>
                  <a:pt x="299640" y="1218792"/>
                  <a:pt x="313899" y="1228298"/>
                </a:cubicBezTo>
                <a:cubicBezTo>
                  <a:pt x="309350" y="1214650"/>
                  <a:pt x="309238" y="1198588"/>
                  <a:pt x="300251" y="1187355"/>
                </a:cubicBezTo>
                <a:cubicBezTo>
                  <a:pt x="290004" y="1174547"/>
                  <a:pt x="259308" y="1176462"/>
                  <a:pt x="259308" y="1160060"/>
                </a:cubicBezTo>
                <a:cubicBezTo>
                  <a:pt x="259308" y="1145674"/>
                  <a:pt x="286144" y="1149233"/>
                  <a:pt x="300251" y="1146412"/>
                </a:cubicBezTo>
                <a:cubicBezTo>
                  <a:pt x="331794" y="1140103"/>
                  <a:pt x="363940" y="1137313"/>
                  <a:pt x="395785" y="1132764"/>
                </a:cubicBezTo>
                <a:cubicBezTo>
                  <a:pt x="382137" y="1128215"/>
                  <a:pt x="367709" y="1125550"/>
                  <a:pt x="354842" y="1119116"/>
                </a:cubicBezTo>
                <a:cubicBezTo>
                  <a:pt x="249016" y="1066203"/>
                  <a:pt x="375868" y="1112478"/>
                  <a:pt x="272956" y="1078173"/>
                </a:cubicBezTo>
                <a:cubicBezTo>
                  <a:pt x="286604" y="1069075"/>
                  <a:pt x="299228" y="1058213"/>
                  <a:pt x="313899" y="1050878"/>
                </a:cubicBezTo>
                <a:cubicBezTo>
                  <a:pt x="326766" y="1044444"/>
                  <a:pt x="350293" y="1050878"/>
                  <a:pt x="354842" y="1037230"/>
                </a:cubicBezTo>
                <a:cubicBezTo>
                  <a:pt x="380164" y="961261"/>
                  <a:pt x="329212" y="965995"/>
                  <a:pt x="286603" y="955343"/>
                </a:cubicBezTo>
                <a:cubicBezTo>
                  <a:pt x="282054" y="941695"/>
                  <a:pt x="266522" y="927267"/>
                  <a:pt x="272956" y="914400"/>
                </a:cubicBezTo>
                <a:cubicBezTo>
                  <a:pt x="279390" y="901533"/>
                  <a:pt x="300067" y="904704"/>
                  <a:pt x="313899" y="900752"/>
                </a:cubicBezTo>
                <a:cubicBezTo>
                  <a:pt x="331934" y="895599"/>
                  <a:pt x="350524" y="892494"/>
                  <a:pt x="368490" y="887104"/>
                </a:cubicBezTo>
                <a:cubicBezTo>
                  <a:pt x="368497" y="887102"/>
                  <a:pt x="470846" y="852986"/>
                  <a:pt x="491320" y="846161"/>
                </a:cubicBezTo>
                <a:cubicBezTo>
                  <a:pt x="504968" y="841612"/>
                  <a:pt x="518307" y="836002"/>
                  <a:pt x="532263" y="832513"/>
                </a:cubicBezTo>
                <a:cubicBezTo>
                  <a:pt x="550460" y="827964"/>
                  <a:pt x="568888" y="824256"/>
                  <a:pt x="586854" y="818866"/>
                </a:cubicBezTo>
                <a:cubicBezTo>
                  <a:pt x="614413" y="810598"/>
                  <a:pt x="668741" y="791570"/>
                  <a:pt x="668741" y="791570"/>
                </a:cubicBezTo>
                <a:cubicBezTo>
                  <a:pt x="569059" y="758344"/>
                  <a:pt x="614767" y="771253"/>
                  <a:pt x="532263" y="750627"/>
                </a:cubicBezTo>
                <a:cubicBezTo>
                  <a:pt x="591403" y="746078"/>
                  <a:pt x="652140" y="751365"/>
                  <a:pt x="709684" y="736979"/>
                </a:cubicBezTo>
                <a:cubicBezTo>
                  <a:pt x="728408" y="732298"/>
                  <a:pt x="738271" y="710863"/>
                  <a:pt x="750627" y="696036"/>
                </a:cubicBezTo>
                <a:cubicBezTo>
                  <a:pt x="761128" y="683435"/>
                  <a:pt x="793836" y="659071"/>
                  <a:pt x="777923" y="655093"/>
                </a:cubicBezTo>
                <a:cubicBezTo>
                  <a:pt x="750010" y="648115"/>
                  <a:pt x="723332" y="673290"/>
                  <a:pt x="696036" y="682388"/>
                </a:cubicBezTo>
                <a:lnTo>
                  <a:pt x="655093" y="696036"/>
                </a:lnTo>
                <a:cubicBezTo>
                  <a:pt x="636896" y="691487"/>
                  <a:pt x="608890" y="699165"/>
                  <a:pt x="600502" y="682388"/>
                </a:cubicBezTo>
                <a:cubicBezTo>
                  <a:pt x="594068" y="669521"/>
                  <a:pt x="628578" y="675174"/>
                  <a:pt x="641445" y="668740"/>
                </a:cubicBezTo>
                <a:cubicBezTo>
                  <a:pt x="747269" y="615828"/>
                  <a:pt x="620420" y="662101"/>
                  <a:pt x="723332" y="627797"/>
                </a:cubicBezTo>
                <a:cubicBezTo>
                  <a:pt x="736980" y="618698"/>
                  <a:pt x="753474" y="612845"/>
                  <a:pt x="764275" y="600501"/>
                </a:cubicBezTo>
                <a:cubicBezTo>
                  <a:pt x="785877" y="575813"/>
                  <a:pt x="818866" y="518615"/>
                  <a:pt x="818866" y="518615"/>
                </a:cubicBezTo>
                <a:cubicBezTo>
                  <a:pt x="805218" y="514066"/>
                  <a:pt x="791571" y="500418"/>
                  <a:pt x="777923" y="504967"/>
                </a:cubicBezTo>
                <a:cubicBezTo>
                  <a:pt x="746801" y="515341"/>
                  <a:pt x="723332" y="541361"/>
                  <a:pt x="696036" y="559558"/>
                </a:cubicBezTo>
                <a:lnTo>
                  <a:pt x="614150" y="614149"/>
                </a:lnTo>
                <a:lnTo>
                  <a:pt x="573206" y="641445"/>
                </a:lnTo>
                <a:lnTo>
                  <a:pt x="532263" y="668740"/>
                </a:lnTo>
                <a:cubicBezTo>
                  <a:pt x="499032" y="662094"/>
                  <a:pt x="440899" y="671008"/>
                  <a:pt x="450376" y="614149"/>
                </a:cubicBezTo>
                <a:cubicBezTo>
                  <a:pt x="453073" y="597970"/>
                  <a:pt x="468573" y="586854"/>
                  <a:pt x="477672" y="573206"/>
                </a:cubicBezTo>
                <a:cubicBezTo>
                  <a:pt x="382137" y="541361"/>
                  <a:pt x="386686" y="573206"/>
                  <a:pt x="409433" y="504967"/>
                </a:cubicBezTo>
                <a:cubicBezTo>
                  <a:pt x="436729" y="509516"/>
                  <a:pt x="464712" y="526217"/>
                  <a:pt x="491320" y="518615"/>
                </a:cubicBezTo>
                <a:cubicBezTo>
                  <a:pt x="505152" y="514663"/>
                  <a:pt x="511401" y="490539"/>
                  <a:pt x="504967" y="477672"/>
                </a:cubicBezTo>
                <a:cubicBezTo>
                  <a:pt x="498533" y="464805"/>
                  <a:pt x="477672" y="468573"/>
                  <a:pt x="464024" y="464024"/>
                </a:cubicBezTo>
                <a:cubicBezTo>
                  <a:pt x="482221" y="459475"/>
                  <a:pt x="507361" y="465382"/>
                  <a:pt x="518615" y="450376"/>
                </a:cubicBezTo>
                <a:cubicBezTo>
                  <a:pt x="527247" y="438867"/>
                  <a:pt x="500418" y="423081"/>
                  <a:pt x="504967" y="409433"/>
                </a:cubicBezTo>
                <a:cubicBezTo>
                  <a:pt x="517746" y="371097"/>
                  <a:pt x="556175" y="365068"/>
                  <a:pt x="586854" y="354842"/>
                </a:cubicBezTo>
                <a:cubicBezTo>
                  <a:pt x="573206" y="350293"/>
                  <a:pt x="559743" y="345146"/>
                  <a:pt x="545911" y="341194"/>
                </a:cubicBezTo>
                <a:cubicBezTo>
                  <a:pt x="527876" y="336041"/>
                  <a:pt x="509286" y="332936"/>
                  <a:pt x="491320" y="327546"/>
                </a:cubicBezTo>
                <a:cubicBezTo>
                  <a:pt x="463761" y="319278"/>
                  <a:pt x="409433" y="300251"/>
                  <a:pt x="409433" y="300251"/>
                </a:cubicBezTo>
                <a:cubicBezTo>
                  <a:pt x="423081" y="291152"/>
                  <a:pt x="435387" y="279617"/>
                  <a:pt x="450376" y="272955"/>
                </a:cubicBezTo>
                <a:cubicBezTo>
                  <a:pt x="476668" y="261270"/>
                  <a:pt x="532263" y="245660"/>
                  <a:pt x="532263" y="245660"/>
                </a:cubicBezTo>
                <a:cubicBezTo>
                  <a:pt x="513479" y="151740"/>
                  <a:pt x="541948" y="175807"/>
                  <a:pt x="450376" y="191069"/>
                </a:cubicBezTo>
                <a:cubicBezTo>
                  <a:pt x="445889" y="191817"/>
                  <a:pt x="450376" y="197893"/>
                  <a:pt x="464024" y="191069"/>
                </a:cubicBez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مستطيل ذو زوايا قطرية مستديرة 10"/>
          <p:cNvSpPr/>
          <p:nvPr/>
        </p:nvSpPr>
        <p:spPr>
          <a:xfrm>
            <a:off x="1676400" y="4853812"/>
            <a:ext cx="1981200" cy="762000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قَبْلَ</a:t>
            </a:r>
            <a:endParaRPr lang="ar-SA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12" name="مستطيل ذو زوايا قطرية مستديرة 11"/>
          <p:cNvSpPr/>
          <p:nvPr/>
        </p:nvSpPr>
        <p:spPr>
          <a:xfrm flipH="1">
            <a:off x="4619975" y="4835374"/>
            <a:ext cx="1981200" cy="762000"/>
          </a:xfrm>
          <a:prstGeom prst="round2Diag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W1 THAGHR 04 036" pitchFamily="2" charset="-78"/>
              </a:rPr>
              <a:t>بَعْدَ</a:t>
            </a:r>
            <a:endParaRPr lang="ar-SA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W1 THAGHR 04 036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2675901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068 - 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068 - 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0" y="457200"/>
            <a:ext cx="4714875" cy="1066800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297" y="1983818"/>
            <a:ext cx="7839075" cy="3276600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697" y="2409171"/>
            <a:ext cx="3965350" cy="4569828"/>
          </a:xfrm>
          <a:prstGeom prst="rect">
            <a:avLst/>
          </a:prstGeom>
        </p:spPr>
      </p:pic>
      <p:sp>
        <p:nvSpPr>
          <p:cNvPr id="6" name="شكل بيضاوي 5"/>
          <p:cNvSpPr/>
          <p:nvPr/>
        </p:nvSpPr>
        <p:spPr>
          <a:xfrm>
            <a:off x="5181600" y="2819400"/>
            <a:ext cx="1905000" cy="198120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مستطيل ذو زوايا قطرية مستديرة 9"/>
          <p:cNvSpPr/>
          <p:nvPr/>
        </p:nvSpPr>
        <p:spPr>
          <a:xfrm flipH="1">
            <a:off x="5245290" y="4903302"/>
            <a:ext cx="1981200" cy="762000"/>
          </a:xfrm>
          <a:prstGeom prst="round2Diag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W1 THAGHR 04 036" pitchFamily="2" charset="-78"/>
              </a:rPr>
              <a:t>بَعْدَ</a:t>
            </a:r>
            <a:endParaRPr lang="ar-SA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W1 THAGHR 04 036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7248028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068 - 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r="18692"/>
          <a:stretch/>
        </p:blipFill>
        <p:spPr>
          <a:xfrm>
            <a:off x="1131799" y="188640"/>
            <a:ext cx="6825403" cy="4433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1674" y="1205620"/>
            <a:ext cx="1039099" cy="10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9704" y="5897675"/>
            <a:ext cx="4398773" cy="9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 l="27948" r="28740"/>
          <a:stretch/>
        </p:blipFill>
        <p:spPr>
          <a:xfrm>
            <a:off x="-18766" y="2283791"/>
            <a:ext cx="1206500" cy="27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l="39539" t="71579" r="8558"/>
          <a:stretch/>
        </p:blipFill>
        <p:spPr>
          <a:xfrm>
            <a:off x="8029386" y="3530978"/>
            <a:ext cx="973800" cy="74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8">
            <a:alphaModFix/>
          </a:blip>
          <a:srcRect t="15639" r="28171" b="44815"/>
          <a:stretch/>
        </p:blipFill>
        <p:spPr>
          <a:xfrm>
            <a:off x="8053153" y="2646726"/>
            <a:ext cx="973800" cy="75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/>
          <a:stretch/>
        </p:blipFill>
        <p:spPr>
          <a:xfrm>
            <a:off x="12262" y="5001024"/>
            <a:ext cx="3229568" cy="23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0">
            <a:alphaModFix/>
          </a:blip>
          <a:srcRect l="49052"/>
          <a:stretch/>
        </p:blipFill>
        <p:spPr>
          <a:xfrm>
            <a:off x="1131799" y="4159864"/>
            <a:ext cx="1100349" cy="107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flipH="1">
            <a:off x="116788" y="4668686"/>
            <a:ext cx="1585443" cy="21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696455" y="4679783"/>
            <a:ext cx="1543495" cy="23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903082" y="4525556"/>
            <a:ext cx="1310300" cy="13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158" y="84476"/>
            <a:ext cx="1184906" cy="2140775"/>
          </a:xfrm>
          <a:prstGeom prst="rect">
            <a:avLst/>
          </a:prstGeom>
        </p:spPr>
      </p:pic>
      <p:pic>
        <p:nvPicPr>
          <p:cNvPr id="18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611" y="480532"/>
            <a:ext cx="1214492" cy="38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Google Shape;80;p14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2214213" y="4783748"/>
            <a:ext cx="820192" cy="62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صورة 2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436" y="2042160"/>
            <a:ext cx="4498750" cy="4874628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4778110" y="1260747"/>
            <a:ext cx="29081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نشاط ختامي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4" name="Picture 2" descr="تحميل برنامج وورد وول WordWall 2021 بالعربي على الكمبيوتر مجاناً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923" y="1158031"/>
            <a:ext cx="2698052" cy="2023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ستطيل 4">
            <a:hlinkClick r:id="rId19"/>
          </p:cNvPr>
          <p:cNvSpPr/>
          <p:nvPr/>
        </p:nvSpPr>
        <p:spPr>
          <a:xfrm>
            <a:off x="1674012" y="3489851"/>
            <a:ext cx="44294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dirty="0"/>
              <a:t>https://wordwall.net/ar/resource/22648657</a:t>
            </a:r>
          </a:p>
        </p:txBody>
      </p:sp>
    </p:spTree>
    <p:extLst>
      <p:ext uri="{BB962C8B-B14F-4D97-AF65-F5344CB8AC3E}">
        <p14:creationId xmlns:p14="http://schemas.microsoft.com/office/powerpoint/2010/main" val="274115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6019800" y="457200"/>
            <a:ext cx="2895600" cy="1600200"/>
            <a:chOff x="6172200" y="838200"/>
            <a:chExt cx="2895600" cy="1600200"/>
          </a:xfrm>
        </p:grpSpPr>
        <p:sp>
          <p:nvSpPr>
            <p:cNvPr id="3" name="Rounded Rectangle 2"/>
            <p:cNvSpPr/>
            <p:nvPr/>
          </p:nvSpPr>
          <p:spPr>
            <a:xfrm>
              <a:off x="6172200" y="838200"/>
              <a:ext cx="2895600" cy="1600200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>
                <a:solidFill>
                  <a:prstClr val="white"/>
                </a:solidFill>
              </a:endParaRPr>
            </a:p>
          </p:txBody>
        </p:sp>
        <p:sp>
          <p:nvSpPr>
            <p:cNvPr id="4" name="Rounded Rectangle 3"/>
            <p:cNvSpPr/>
            <p:nvPr/>
          </p:nvSpPr>
          <p:spPr>
            <a:xfrm rot="639679">
              <a:off x="7847013" y="1192213"/>
              <a:ext cx="1184275" cy="1146175"/>
            </a:xfrm>
            <a:prstGeom prst="roundRect">
              <a:avLst/>
            </a:prstGeom>
            <a:blipFill>
              <a:blip r:embed="rId5" cstate="print">
                <a:lum bright="-8000" contrast="34000"/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>
                <a:solidFill>
                  <a:prstClr val="white"/>
                </a:solidFill>
              </a:endParaRPr>
            </a:p>
          </p:txBody>
        </p:sp>
      </p:grp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6038850" y="573088"/>
            <a:ext cx="19621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ar-EG" sz="3600" b="1" dirty="0">
                <a:solidFill>
                  <a:srgbClr val="FFFFFF"/>
                </a:solidFill>
                <a:cs typeface="Times New Roman" pitchFamily="18" charset="0"/>
              </a:rPr>
              <a:t>نشاط منزلي</a:t>
            </a:r>
            <a:endParaRPr lang="ar-EG" sz="4000" dirty="0">
              <a:solidFill>
                <a:srgbClr val="FFFFFF"/>
              </a:solidFill>
            </a:endParaRPr>
          </a:p>
        </p:txBody>
      </p:sp>
      <p:grpSp>
        <p:nvGrpSpPr>
          <p:cNvPr id="6" name="Group 6"/>
          <p:cNvGrpSpPr>
            <a:grpSpLocks/>
          </p:cNvGrpSpPr>
          <p:nvPr/>
        </p:nvGrpSpPr>
        <p:grpSpPr bwMode="auto">
          <a:xfrm>
            <a:off x="762000" y="2057400"/>
            <a:ext cx="7620000" cy="4267200"/>
            <a:chOff x="2743200" y="2209800"/>
            <a:chExt cx="4419600" cy="29718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7" name="Cloud 6"/>
            <p:cNvSpPr/>
            <p:nvPr/>
          </p:nvSpPr>
          <p:spPr>
            <a:xfrm>
              <a:off x="2896044" y="2209800"/>
              <a:ext cx="4266756" cy="2971800"/>
            </a:xfrm>
            <a:prstGeom prst="cloud">
              <a:avLst/>
            </a:prstGeom>
            <a:grpFill/>
            <a:ln w="38100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>
                <a:solidFill>
                  <a:prstClr val="white"/>
                </a:solidFill>
              </a:endParaRPr>
            </a:p>
          </p:txBody>
        </p:sp>
        <p:sp>
          <p:nvSpPr>
            <p:cNvPr id="8" name="Plaque 7"/>
            <p:cNvSpPr/>
            <p:nvPr/>
          </p:nvSpPr>
          <p:spPr>
            <a:xfrm>
              <a:off x="2743200" y="2593116"/>
              <a:ext cx="4267200" cy="2267054"/>
            </a:xfrm>
            <a:prstGeom prst="plaque">
              <a:avLst/>
            </a:prstGeom>
            <a:grpFill/>
            <a:ln w="38100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>
                <a:solidFill>
                  <a:prstClr val="white"/>
                </a:solidFill>
              </a:endParaRPr>
            </a:p>
          </p:txBody>
        </p:sp>
      </p:grpSp>
      <p:sp>
        <p:nvSpPr>
          <p:cNvPr id="11" name="مستطيل 10"/>
          <p:cNvSpPr/>
          <p:nvPr/>
        </p:nvSpPr>
        <p:spPr>
          <a:xfrm>
            <a:off x="3309412" y="757535"/>
            <a:ext cx="17732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itchFamily="18" charset="0"/>
              </a:rPr>
              <a:t>الواجب</a:t>
            </a:r>
            <a:endParaRPr lang="ar-SA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2" name="TextBox 31"/>
          <p:cNvSpPr txBox="1"/>
          <p:nvPr/>
        </p:nvSpPr>
        <p:spPr>
          <a:xfrm>
            <a:off x="880241" y="3441731"/>
            <a:ext cx="7239000" cy="1938992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b="1" dirty="0"/>
              <a:t>اطلب إلى طفلك أن </a:t>
            </a:r>
            <a:r>
              <a:rPr lang="ar-SA" sz="2400" b="1"/>
              <a:t>يساعدك </a:t>
            </a:r>
            <a:r>
              <a:rPr lang="ar-SA" sz="2400" b="1" smtClean="0"/>
              <a:t>في </a:t>
            </a:r>
            <a:r>
              <a:rPr lang="ar-SA" sz="2400" b="1" dirty="0"/>
              <a:t>تحضير وجبة العشاء. واساله عما يحتاج إليه قبل بدء تجهيز الطعام أو عمّا يحتاج إليه بعد الانتهاء من الأكل.</a:t>
            </a:r>
            <a:r>
              <a:rPr lang="ar-EG" sz="2400" b="1" dirty="0"/>
              <a:t> ثم اسأله ماذا يقول قبل الأكل وبعده،</a:t>
            </a:r>
            <a:r>
              <a:rPr lang="ar-SA" sz="2400" b="1" dirty="0"/>
              <a:t> دعه يتحدث عما فعلتماه معاً،</a:t>
            </a:r>
            <a:r>
              <a:rPr lang="ar-EG" sz="2400" b="1" dirty="0"/>
              <a:t> </a:t>
            </a:r>
            <a:r>
              <a:rPr lang="ar-SA" sz="2400" b="1" dirty="0"/>
              <a:t>مستعملا </a:t>
            </a:r>
            <a:r>
              <a:rPr lang="ar-EG" sz="2400" b="1" dirty="0"/>
              <a:t>المفردات</a:t>
            </a:r>
            <a:r>
              <a:rPr lang="ar-SA" sz="2400" b="1" dirty="0"/>
              <a:t>(قبل،</a:t>
            </a:r>
            <a:r>
              <a:rPr lang="ar-EG" sz="2400" b="1" dirty="0"/>
              <a:t> </a:t>
            </a:r>
            <a:r>
              <a:rPr lang="ar-SA" sz="2400" b="1" dirty="0"/>
              <a:t>بعد</a:t>
            </a:r>
            <a:r>
              <a:rPr lang="ar-EG" sz="2400" b="1" dirty="0"/>
              <a:t>).</a:t>
            </a:r>
            <a:endParaRPr lang="en-US" sz="2400" b="1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795953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099 - barrup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09182"/>
            <a:ext cx="9220200" cy="6967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4" descr="اللهم احفظ بلاد الحرمين من عبث العابثين وكيد الظالمين | vip209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457200"/>
            <a:ext cx="5084442" cy="3833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152"/>
          <a:stretch>
            <a:fillRect/>
          </a:stretch>
        </p:blipFill>
        <p:spPr bwMode="auto">
          <a:xfrm>
            <a:off x="323850" y="2405063"/>
            <a:ext cx="4103688" cy="407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7701375"/>
      </p:ext>
    </p:extLst>
  </p:cSld>
  <p:clrMapOvr>
    <a:masterClrMapping/>
  </p:clrMapOvr>
  <p:transition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" y="500063"/>
            <a:ext cx="8001000" cy="607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7873431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27296"/>
            <a:ext cx="9220200" cy="6961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sukar012☂️~ auf Twitter: &amp;quot;أذكارك حصنك المتين فلا تدعه..💕🍃~ #صباح_الخير… &amp;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295" y="548680"/>
            <a:ext cx="4517410" cy="4662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6206087"/>
      </p:ext>
    </p:extLst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27296"/>
            <a:ext cx="9296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773" y="692696"/>
            <a:ext cx="6816453" cy="4453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2141865"/>
      </p:ext>
    </p:extLst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81886"/>
            <a:ext cx="9220200" cy="692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صورة 4" descr="Image_0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65684" y="533400"/>
            <a:ext cx="7488832" cy="45992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30271077"/>
      </p:ext>
    </p:extLst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r="18692"/>
          <a:stretch/>
        </p:blipFill>
        <p:spPr>
          <a:xfrm>
            <a:off x="1131799" y="188640"/>
            <a:ext cx="6825403" cy="4433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1674" y="1205620"/>
            <a:ext cx="1039099" cy="10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9704" y="5897675"/>
            <a:ext cx="4398773" cy="9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 l="27948" r="28740"/>
          <a:stretch/>
        </p:blipFill>
        <p:spPr>
          <a:xfrm>
            <a:off x="-18766" y="2283791"/>
            <a:ext cx="1206500" cy="27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l="39539" t="71579" r="8558"/>
          <a:stretch/>
        </p:blipFill>
        <p:spPr>
          <a:xfrm>
            <a:off x="8029386" y="3530978"/>
            <a:ext cx="973800" cy="74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8">
            <a:alphaModFix/>
          </a:blip>
          <a:srcRect t="15639" r="28171" b="44815"/>
          <a:stretch/>
        </p:blipFill>
        <p:spPr>
          <a:xfrm>
            <a:off x="8053153" y="2646726"/>
            <a:ext cx="973800" cy="75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/>
          <a:stretch/>
        </p:blipFill>
        <p:spPr>
          <a:xfrm>
            <a:off x="12262" y="5001024"/>
            <a:ext cx="3229568" cy="23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0">
            <a:alphaModFix/>
          </a:blip>
          <a:srcRect l="49052"/>
          <a:stretch/>
        </p:blipFill>
        <p:spPr>
          <a:xfrm>
            <a:off x="1131799" y="4159864"/>
            <a:ext cx="1100349" cy="107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flipH="1">
            <a:off x="116788" y="4668686"/>
            <a:ext cx="1585443" cy="21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696455" y="4679783"/>
            <a:ext cx="1543495" cy="23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903082" y="4525556"/>
            <a:ext cx="1310300" cy="13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158" y="84476"/>
            <a:ext cx="1184906" cy="2140775"/>
          </a:xfrm>
          <a:prstGeom prst="rect">
            <a:avLst/>
          </a:prstGeom>
        </p:spPr>
      </p:pic>
      <p:pic>
        <p:nvPicPr>
          <p:cNvPr id="18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611" y="480532"/>
            <a:ext cx="1214492" cy="38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Google Shape;80;p14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2214213" y="4783748"/>
            <a:ext cx="820192" cy="62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654210" y="886367"/>
            <a:ext cx="5895975" cy="3038475"/>
          </a:xfrm>
          <a:prstGeom prst="rect">
            <a:avLst/>
          </a:prstGeom>
        </p:spPr>
      </p:pic>
      <p:pic>
        <p:nvPicPr>
          <p:cNvPr id="22" name="صورة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705" y="2074372"/>
            <a:ext cx="4498750" cy="4874628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3235214" y="1890777"/>
            <a:ext cx="148309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الفصل 3</a:t>
            </a:r>
            <a:endParaRPr lang="ar-SA" sz="4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62755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r="18692"/>
          <a:stretch/>
        </p:blipFill>
        <p:spPr>
          <a:xfrm>
            <a:off x="1131799" y="188640"/>
            <a:ext cx="6825403" cy="4433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1674" y="1205620"/>
            <a:ext cx="1039099" cy="10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9704" y="5897675"/>
            <a:ext cx="4398773" cy="9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 l="27948" r="28740"/>
          <a:stretch/>
        </p:blipFill>
        <p:spPr>
          <a:xfrm>
            <a:off x="-18766" y="2283791"/>
            <a:ext cx="1206500" cy="27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l="39539" t="71579" r="8558"/>
          <a:stretch/>
        </p:blipFill>
        <p:spPr>
          <a:xfrm>
            <a:off x="8029386" y="3530978"/>
            <a:ext cx="973800" cy="74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8">
            <a:alphaModFix/>
          </a:blip>
          <a:srcRect t="15639" r="28171" b="44815"/>
          <a:stretch/>
        </p:blipFill>
        <p:spPr>
          <a:xfrm>
            <a:off x="8053153" y="2646726"/>
            <a:ext cx="973800" cy="75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/>
          <a:stretch/>
        </p:blipFill>
        <p:spPr>
          <a:xfrm>
            <a:off x="12262" y="5001024"/>
            <a:ext cx="3229568" cy="23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0">
            <a:alphaModFix/>
          </a:blip>
          <a:srcRect l="49052"/>
          <a:stretch/>
        </p:blipFill>
        <p:spPr>
          <a:xfrm>
            <a:off x="1131799" y="4159864"/>
            <a:ext cx="1100349" cy="107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flipH="1">
            <a:off x="116788" y="4668686"/>
            <a:ext cx="1585443" cy="21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696455" y="4679783"/>
            <a:ext cx="1543495" cy="23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903082" y="4525556"/>
            <a:ext cx="1310300" cy="13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158" y="84476"/>
            <a:ext cx="1184906" cy="2140775"/>
          </a:xfrm>
          <a:prstGeom prst="rect">
            <a:avLst/>
          </a:prstGeom>
        </p:spPr>
      </p:pic>
      <p:pic>
        <p:nvPicPr>
          <p:cNvPr id="18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611" y="480532"/>
            <a:ext cx="1214492" cy="38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Google Shape;80;p14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2214213" y="4783748"/>
            <a:ext cx="820192" cy="62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صورة 2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633" y="2116655"/>
            <a:ext cx="4498750" cy="4874628"/>
          </a:xfrm>
          <a:prstGeom prst="rect">
            <a:avLst/>
          </a:prstGeom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1864010" y="965506"/>
            <a:ext cx="3850990" cy="3021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87648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26158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WhatsApp Video 2021-10-12 at 8.33.44 P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" y="381000"/>
            <a:ext cx="7924800" cy="4724400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2445224"/>
            <a:ext cx="3905950" cy="441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34973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صورة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2106849"/>
            <a:ext cx="4498750" cy="4874628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2743200" y="42283"/>
            <a:ext cx="6050054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ar-SA" sz="4000" b="1" cap="none" spc="0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Akhbar MT" pitchFamily="2" charset="-78"/>
              </a:rPr>
              <a:t>نشاط : صغيرتي المبدعة ضعي </a:t>
            </a:r>
            <a:r>
              <a:rPr lang="en-US" sz="4000" b="1" cap="none" spc="0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Akhbar MT" pitchFamily="2" charset="-78"/>
              </a:rPr>
              <a:t>O</a:t>
            </a:r>
            <a:r>
              <a:rPr lang="ar-SA" sz="4000" b="1" cap="none" spc="0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Akhbar MT" pitchFamily="2" charset="-78"/>
              </a:rPr>
              <a:t> </a:t>
            </a:r>
          </a:p>
          <a:p>
            <a:pPr algn="ctr"/>
            <a:r>
              <a:rPr lang="ar-SA" sz="4000" b="1" cap="none" spc="0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Akhbar MT" pitchFamily="2" charset="-78"/>
              </a:rPr>
              <a:t>على النمر الذي يسير قبل البطة </a:t>
            </a:r>
          </a:p>
          <a:p>
            <a:pPr algn="ctr"/>
            <a:r>
              <a:rPr lang="ar-SA" sz="4000" b="1" cap="none" spc="0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Akhbar MT" pitchFamily="2" charset="-78"/>
              </a:rPr>
              <a:t>وضعي × على النمر الذي يسير بعد البطة   </a:t>
            </a:r>
            <a:endParaRPr lang="ar-SA" sz="4000" b="1" cap="none" spc="0" dirty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cs typeface="Akhbar MT" pitchFamily="2" charset="-78"/>
            </a:endParaRP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150" y="2097750"/>
            <a:ext cx="6248400" cy="3146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48092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7292</TotalTime>
  <Words>126</Words>
  <Application>Microsoft Office PowerPoint</Application>
  <PresentationFormat>عرض على الشاشة (4:3)</PresentationFormat>
  <Paragraphs>25</Paragraphs>
  <Slides>20</Slides>
  <Notes>4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7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20</vt:i4>
      </vt:variant>
    </vt:vector>
  </HeadingPairs>
  <TitlesOfParts>
    <vt:vector size="28" baseType="lpstr">
      <vt:lpstr>Akhbar MT</vt:lpstr>
      <vt:lpstr>Arial</vt:lpstr>
      <vt:lpstr>Calibri</vt:lpstr>
      <vt:lpstr>Calibri Light</vt:lpstr>
      <vt:lpstr>Times New Roman</vt:lpstr>
      <vt:lpstr>Traditional Arabic</vt:lpstr>
      <vt:lpstr>W1 THAGHR 04 036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رياضيات 1ب - الفصل الأول</dc:title>
  <dc:subject>اختبار منتصف الفصلش</dc:subject>
  <dc:creator>أ/بندر الحازمي</dc:creator>
  <cp:keywords>حقيبة إنجاز المعلم والمعلمة</cp:keywords>
  <cp:lastModifiedBy>HP</cp:lastModifiedBy>
  <cp:revision>310</cp:revision>
  <dcterms:created xsi:type="dcterms:W3CDTF">2009-07-10T10:51:31Z</dcterms:created>
  <dcterms:modified xsi:type="dcterms:W3CDTF">2022-10-05T17:33:56Z</dcterms:modified>
</cp:coreProperties>
</file>