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58" r:id="rId2"/>
    <p:sldId id="359" r:id="rId3"/>
    <p:sldId id="360" r:id="rId4"/>
    <p:sldId id="361" r:id="rId5"/>
    <p:sldId id="362" r:id="rId6"/>
    <p:sldId id="366" r:id="rId7"/>
    <p:sldId id="367" r:id="rId8"/>
    <p:sldId id="368" r:id="rId9"/>
    <p:sldId id="369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33"/>
    <a:srgbClr val="0070C0"/>
    <a:srgbClr val="66FFFF"/>
    <a:srgbClr val="FF3300"/>
    <a:srgbClr val="CCFF33"/>
    <a:srgbClr val="FF99FF"/>
    <a:srgbClr val="FF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C3087-BDFF-4F7B-8651-41CE31A35AB4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685BE8-ADCF-4CC7-9BC1-8FE7AFB3A6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CE52-924D-4D8C-8484-C683A665EC58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F39FD-23A1-493B-AC3B-8A97A87264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92A1-85CE-41C5-AE78-BE11F0E8AE01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D645-764D-4302-86E7-E67EC7B0D6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6BA7-842E-4F06-AE04-12938A89E809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46C7-023A-451C-AE4E-2EAB1E9840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C415-DD28-46DE-ABD8-8763935E23AF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3E92-0B6A-4CCA-9A2B-DF630AFC27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0C02-E474-4B92-8FF4-5B23E546B151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47DF-7755-49A9-AD0F-77ADF1AFEA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CF34-AE6D-4A31-986F-858DD9C861AF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78B2-B479-499D-BC43-03EAA32F40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71C6-0A5B-48A6-8BAE-EA391ED36336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1401-BBE2-4264-AD2B-EA5BEBFDEA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7F76-2C97-453D-A692-0C3E1156ADEC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6FA5-44A1-4BA9-BE94-8211407619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9504-FE3F-4E60-8909-48C1D12C6B4E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5825-5E87-47C3-8614-46901102E6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BF7E-641F-4894-B6CA-43E7842FB3E1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983D-5624-4529-92B6-95DD3F3A47A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1E18-C38E-498C-AC94-13E357BD6452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46C8-325E-44A9-A8D8-F485877418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712A-478F-4110-9948-2EB5CB82B331}" type="datetimeFigureOut">
              <a:rPr lang="ar-SA"/>
              <a:pPr>
                <a:defRPr/>
              </a:pPr>
              <a:t>17/03/42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5CD34-D376-4578-8666-2CFB2BE0A2A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2"/>
          <p:cNvGrpSpPr/>
          <p:nvPr/>
        </p:nvGrpSpPr>
        <p:grpSpPr>
          <a:xfrm>
            <a:off x="4000496" y="642918"/>
            <a:ext cx="817050" cy="1723196"/>
            <a:chOff x="1035709" y="182013"/>
            <a:chExt cx="1089400" cy="17231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35709" y="182013"/>
              <a:ext cx="95250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جود حمزة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57007" y="0"/>
            <a:ext cx="32624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altLang="zh-CN" sz="3200" dirty="0" smtClean="0">
                <a:latin typeface="Simplified Arabic" pitchFamily="18" charset="-78"/>
                <a:ea typeface="Microsoft YaHei" panose="020B0503020204020204" pitchFamily="34" charset="-122"/>
                <a:cs typeface="Simplified Arabic" pitchFamily="18" charset="-78"/>
              </a:rPr>
              <a:t>حضور وغياب الطالبات</a:t>
            </a:r>
            <a:endParaRPr lang="zh-CN" altLang="en-US" sz="3200" i="0" dirty="0" smtClean="0">
              <a:effectLst/>
              <a:latin typeface="Simplified Arabic" pitchFamily="18" charset="-78"/>
              <a:ea typeface="Microsoft YaHei" panose="020B0503020204020204" pitchFamily="34" charset="-122"/>
              <a:cs typeface="Simplified Arabic" pitchFamily="18" charset="-78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4929190" y="642918"/>
            <a:ext cx="817050" cy="1723196"/>
            <a:chOff x="1035709" y="182013"/>
            <a:chExt cx="1089400" cy="17231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جمانة الرشيدي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5929322" y="642918"/>
            <a:ext cx="817050" cy="1723196"/>
            <a:chOff x="1035709" y="182013"/>
            <a:chExt cx="1089400" cy="172319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جمانة باقعر 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858016" y="642918"/>
            <a:ext cx="857256" cy="1723196"/>
            <a:chOff x="1035709" y="182013"/>
            <a:chExt cx="1143008" cy="172319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35709" y="182013"/>
              <a:ext cx="1143008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بيسان العنيني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6715140" y="3357562"/>
            <a:ext cx="817050" cy="1723196"/>
            <a:chOff x="1035709" y="182013"/>
            <a:chExt cx="1089400" cy="172319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غنى الزهراني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7715272" y="3357562"/>
            <a:ext cx="817050" cy="1723196"/>
            <a:chOff x="1035709" y="182013"/>
            <a:chExt cx="1089400" cy="172319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سلين القرني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928662" y="642918"/>
            <a:ext cx="817050" cy="1723196"/>
            <a:chOff x="1035709" y="182013"/>
            <a:chExt cx="1089400" cy="172319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035709" y="182013"/>
              <a:ext cx="95250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روز الصاعدي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2000232" y="642918"/>
            <a:ext cx="817050" cy="1723196"/>
            <a:chOff x="1035709" y="182013"/>
            <a:chExt cx="1089400" cy="17231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رسيل الأحمدي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3" name="Group 61"/>
          <p:cNvGrpSpPr/>
          <p:nvPr/>
        </p:nvGrpSpPr>
        <p:grpSpPr>
          <a:xfrm>
            <a:off x="1714480" y="3357562"/>
            <a:ext cx="817050" cy="1723196"/>
            <a:chOff x="1035709" y="182013"/>
            <a:chExt cx="1089400" cy="172319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ود </a:t>
              </a:r>
              <a:r>
                <a:rPr lang="ar-SA" b="1" dirty="0" err="1" smtClean="0">
                  <a:solidFill>
                    <a:schemeClr val="bg1"/>
                  </a:solidFill>
                  <a:cs typeface="Akhbar MT" pitchFamily="2" charset="-78"/>
                </a:rPr>
                <a:t>العولقي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2714612" y="3357562"/>
            <a:ext cx="817050" cy="1723196"/>
            <a:chOff x="1035709" y="182013"/>
            <a:chExt cx="1089400" cy="172319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ميار الأسمري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3786182" y="3357562"/>
            <a:ext cx="817050" cy="1723196"/>
            <a:chOff x="1035709" y="182013"/>
            <a:chExt cx="1089400" cy="172319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لين الغانمي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7" name="Group 79"/>
          <p:cNvGrpSpPr/>
          <p:nvPr/>
        </p:nvGrpSpPr>
        <p:grpSpPr>
          <a:xfrm>
            <a:off x="4714876" y="3357562"/>
            <a:ext cx="857256" cy="1723196"/>
            <a:chOff x="1035709" y="182013"/>
            <a:chExt cx="1143008" cy="1723196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035709" y="182013"/>
              <a:ext cx="1143008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لين</a:t>
              </a:r>
            </a:p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 عرفات 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8" name="Group 85"/>
          <p:cNvGrpSpPr/>
          <p:nvPr/>
        </p:nvGrpSpPr>
        <p:grpSpPr>
          <a:xfrm>
            <a:off x="7929586" y="642918"/>
            <a:ext cx="835640" cy="1667440"/>
            <a:chOff x="1010922" y="237769"/>
            <a:chExt cx="1114187" cy="166744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010922" y="237769"/>
              <a:ext cx="1047758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ألين الغامدي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19" name="Group 88"/>
          <p:cNvGrpSpPr/>
          <p:nvPr/>
        </p:nvGrpSpPr>
        <p:grpSpPr>
          <a:xfrm>
            <a:off x="3000364" y="642918"/>
            <a:ext cx="817050" cy="1723196"/>
            <a:chOff x="1035709" y="182013"/>
            <a:chExt cx="1089400" cy="1723196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جوري الزهراني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20" name="Group 91"/>
          <p:cNvGrpSpPr/>
          <p:nvPr/>
        </p:nvGrpSpPr>
        <p:grpSpPr>
          <a:xfrm>
            <a:off x="5643570" y="3357562"/>
            <a:ext cx="817050" cy="1723196"/>
            <a:chOff x="1035709" y="182013"/>
            <a:chExt cx="1089400" cy="1723196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لانا حسين 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pic>
        <p:nvPicPr>
          <p:cNvPr id="95" name="Picture 4" descr="Class, Classroom, Room, Spearker, Teache #425856 - PNG Images - PNG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" y="5682893"/>
            <a:ext cx="791996" cy="1055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61"/>
          <p:cNvGrpSpPr/>
          <p:nvPr/>
        </p:nvGrpSpPr>
        <p:grpSpPr>
          <a:xfrm>
            <a:off x="714348" y="3357562"/>
            <a:ext cx="817050" cy="1723196"/>
            <a:chOff x="1035709" y="182013"/>
            <a:chExt cx="1089400" cy="1723196"/>
          </a:xfrm>
        </p:grpSpPr>
        <p:pic>
          <p:nvPicPr>
            <p:cNvPr id="89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320" y="480549"/>
              <a:ext cx="1056789" cy="1424660"/>
            </a:xfrm>
            <a:prstGeom prst="rect">
              <a:avLst/>
            </a:prstGeom>
          </p:spPr>
        </p:pic>
        <p:sp>
          <p:nvSpPr>
            <p:cNvPr id="92" name="TextBox 63"/>
            <p:cNvSpPr txBox="1"/>
            <p:nvPr/>
          </p:nvSpPr>
          <p:spPr>
            <a:xfrm>
              <a:off x="1035709" y="182013"/>
              <a:ext cx="1047757" cy="646331"/>
            </a:xfrm>
            <a:prstGeom prst="rect">
              <a:avLst/>
            </a:prstGeom>
            <a:solidFill>
              <a:srgbClr val="BEE96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 smtClean="0">
                  <a:solidFill>
                    <a:schemeClr val="bg1"/>
                  </a:solidFill>
                  <a:cs typeface="Akhbar MT" pitchFamily="2" charset="-78"/>
                </a:rPr>
                <a:t>ياسمينة الترجمي</a:t>
              </a:r>
              <a:endParaRPr lang="en-GB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73301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frame-clipart-for-kid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467600" cy="6096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981200" y="1600200"/>
            <a:ext cx="4572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:16/ </a:t>
            </a: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3 / 1442هـ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الثالث : الموقع والنمط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:اختبار الفصل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والاختبار التراكمي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381000"/>
            <a:ext cx="7620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5533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16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58</Words>
  <Application>Microsoft Office PowerPoint</Application>
  <PresentationFormat>عرض على الشاشة (3:4)‏</PresentationFormat>
  <Paragraphs>23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الثالث</dc:title>
  <dc:subject>اَلْمَوْقِعُ والنَّمَطُ - إنشاء الأنماط</dc:subject>
  <dc:creator>ا/بندر الحازمي</dc:creator>
  <cp:keywords>حقيبة إنجاز المعلم والمعلمة</cp:keywords>
  <cp:lastModifiedBy>‏‏مستخدم Windows</cp:lastModifiedBy>
  <cp:revision>610</cp:revision>
  <dcterms:created xsi:type="dcterms:W3CDTF">2009-07-10T10:51:31Z</dcterms:created>
  <dcterms:modified xsi:type="dcterms:W3CDTF">2020-11-02T07:54:52Z</dcterms:modified>
</cp:coreProperties>
</file>