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6" r:id="rId11"/>
    <p:sldId id="264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F2703-6304-4DC6-B7FF-FAAC491DED2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E4E15E-CF34-4EF9-851C-9A504E3D0BBC}">
      <dgm:prSet phldrT="[Text]" custT="1"/>
      <dgm:spPr/>
      <dgm:t>
        <a:bodyPr/>
        <a:lstStyle/>
        <a:p>
          <a:r>
            <a:rPr lang="en-US" sz="2800" b="1"/>
            <a:t>Grandfather-Grand mother</a:t>
          </a:r>
          <a:endParaRPr lang="en-US" sz="2800" b="1" dirty="0"/>
        </a:p>
      </dgm:t>
    </dgm:pt>
    <dgm:pt modelId="{B9855223-7F14-4966-AC91-B65B354275A2}" type="parTrans" cxnId="{E37B75B8-DBAD-4FBC-9C0E-1C3FA833BD9F}">
      <dgm:prSet/>
      <dgm:spPr/>
      <dgm:t>
        <a:bodyPr/>
        <a:lstStyle/>
        <a:p>
          <a:endParaRPr lang="en-US"/>
        </a:p>
      </dgm:t>
    </dgm:pt>
    <dgm:pt modelId="{CFB1EA67-F3CF-4A0C-87F1-CBD20E2AF779}" type="sibTrans" cxnId="{E37B75B8-DBAD-4FBC-9C0E-1C3FA833BD9F}">
      <dgm:prSet/>
      <dgm:spPr/>
      <dgm:t>
        <a:bodyPr/>
        <a:lstStyle/>
        <a:p>
          <a:endParaRPr lang="en-US"/>
        </a:p>
      </dgm:t>
    </dgm:pt>
    <dgm:pt modelId="{D4B9603A-00F9-43C1-87B2-7D7A45FE9BFB}" type="asst">
      <dgm:prSet phldrT="[Text]"/>
      <dgm:spPr/>
      <dgm:t>
        <a:bodyPr/>
        <a:lstStyle/>
        <a:p>
          <a:r>
            <a:rPr lang="en-US" b="1" dirty="0"/>
            <a:t>Mother-Father</a:t>
          </a:r>
        </a:p>
      </dgm:t>
    </dgm:pt>
    <dgm:pt modelId="{58068579-F338-41A4-B398-BB99980E42D0}" type="parTrans" cxnId="{0B7FFB51-3947-4502-A2E2-64D84DBCBEDA}">
      <dgm:prSet/>
      <dgm:spPr/>
      <dgm:t>
        <a:bodyPr/>
        <a:lstStyle/>
        <a:p>
          <a:endParaRPr lang="en-US"/>
        </a:p>
      </dgm:t>
    </dgm:pt>
    <dgm:pt modelId="{F2F9145D-E0C4-48FA-9394-186C0E303F23}" type="sibTrans" cxnId="{0B7FFB51-3947-4502-A2E2-64D84DBCBEDA}">
      <dgm:prSet/>
      <dgm:spPr/>
      <dgm:t>
        <a:bodyPr/>
        <a:lstStyle/>
        <a:p>
          <a:endParaRPr lang="en-US"/>
        </a:p>
      </dgm:t>
    </dgm:pt>
    <dgm:pt modelId="{5D734D2C-3135-4226-9CBE-6B4A1417F6E0}">
      <dgm:prSet phldrT="[Text]"/>
      <dgm:spPr/>
      <dgm:t>
        <a:bodyPr/>
        <a:lstStyle/>
        <a:p>
          <a:r>
            <a:rPr lang="en-US" b="1" dirty="0"/>
            <a:t>Me </a:t>
          </a:r>
        </a:p>
      </dgm:t>
    </dgm:pt>
    <dgm:pt modelId="{E40FACBA-C5C5-4C3C-90F1-B82357D693D7}" type="parTrans" cxnId="{07B71DC5-5A07-4438-B242-BE0490F71868}">
      <dgm:prSet/>
      <dgm:spPr/>
      <dgm:t>
        <a:bodyPr/>
        <a:lstStyle/>
        <a:p>
          <a:endParaRPr lang="en-US"/>
        </a:p>
      </dgm:t>
    </dgm:pt>
    <dgm:pt modelId="{A0843D40-0DB9-4A93-BE99-1CF410C8873C}" type="sibTrans" cxnId="{07B71DC5-5A07-4438-B242-BE0490F71868}">
      <dgm:prSet/>
      <dgm:spPr/>
      <dgm:t>
        <a:bodyPr/>
        <a:lstStyle/>
        <a:p>
          <a:endParaRPr lang="en-US"/>
        </a:p>
      </dgm:t>
    </dgm:pt>
    <dgm:pt modelId="{400E68B5-A1E9-4AAF-8493-0E6104ED8F13}">
      <dgm:prSet phldrT="[Text]"/>
      <dgm:spPr/>
      <dgm:t>
        <a:bodyPr/>
        <a:lstStyle/>
        <a:p>
          <a:r>
            <a:rPr lang="en-US" b="1" dirty="0"/>
            <a:t>Baby son</a:t>
          </a:r>
        </a:p>
      </dgm:t>
    </dgm:pt>
    <dgm:pt modelId="{917E5FF0-3096-4260-8895-DDE19E1E63DC}" type="parTrans" cxnId="{AB73FAFB-576E-49FF-8A2E-C368952E460D}">
      <dgm:prSet/>
      <dgm:spPr/>
      <dgm:t>
        <a:bodyPr/>
        <a:lstStyle/>
        <a:p>
          <a:endParaRPr lang="en-US"/>
        </a:p>
      </dgm:t>
    </dgm:pt>
    <dgm:pt modelId="{2BB57C2B-6EED-4CFA-B75A-5AD5A96EB6B7}" type="sibTrans" cxnId="{AB73FAFB-576E-49FF-8A2E-C368952E460D}">
      <dgm:prSet/>
      <dgm:spPr/>
      <dgm:t>
        <a:bodyPr/>
        <a:lstStyle/>
        <a:p>
          <a:endParaRPr lang="en-US"/>
        </a:p>
      </dgm:t>
    </dgm:pt>
    <dgm:pt modelId="{6ED76235-1C69-4893-B87D-61F2823BB1FD}">
      <dgm:prSet phldrT="[Text]"/>
      <dgm:spPr/>
      <dgm:t>
        <a:bodyPr/>
        <a:lstStyle/>
        <a:p>
          <a:r>
            <a:rPr lang="en-US" b="1" dirty="0"/>
            <a:t>Teenage daughter</a:t>
          </a:r>
        </a:p>
      </dgm:t>
    </dgm:pt>
    <dgm:pt modelId="{E40ED21B-FC0B-4E2C-8AB8-B67FD7B68714}" type="parTrans" cxnId="{773B7CCE-1412-4517-8367-00E1D73A006D}">
      <dgm:prSet/>
      <dgm:spPr/>
      <dgm:t>
        <a:bodyPr/>
        <a:lstStyle/>
        <a:p>
          <a:endParaRPr lang="en-US"/>
        </a:p>
      </dgm:t>
    </dgm:pt>
    <dgm:pt modelId="{7CDD2303-7B70-4A3B-BC28-82966B1D1938}" type="sibTrans" cxnId="{773B7CCE-1412-4517-8367-00E1D73A006D}">
      <dgm:prSet/>
      <dgm:spPr/>
      <dgm:t>
        <a:bodyPr/>
        <a:lstStyle/>
        <a:p>
          <a:endParaRPr lang="en-US"/>
        </a:p>
      </dgm:t>
    </dgm:pt>
    <dgm:pt modelId="{08CAE438-C2D6-480C-9EAA-6C984041630F}" type="asst">
      <dgm:prSet/>
      <dgm:spPr/>
      <dgm:t>
        <a:bodyPr/>
        <a:lstStyle/>
        <a:p>
          <a:endParaRPr lang="en-US"/>
        </a:p>
      </dgm:t>
    </dgm:pt>
    <dgm:pt modelId="{2A2A363C-A813-4819-AC98-1DF0D7E26EC0}" type="parTrans" cxnId="{8C59BA51-9508-47C0-996B-24B01EA69B70}">
      <dgm:prSet/>
      <dgm:spPr/>
      <dgm:t>
        <a:bodyPr/>
        <a:lstStyle/>
        <a:p>
          <a:endParaRPr lang="en-US"/>
        </a:p>
      </dgm:t>
    </dgm:pt>
    <dgm:pt modelId="{A671C0E1-03D4-43F4-BA4C-2CA048B912AF}" type="sibTrans" cxnId="{8C59BA51-9508-47C0-996B-24B01EA69B70}">
      <dgm:prSet/>
      <dgm:spPr/>
      <dgm:t>
        <a:bodyPr/>
        <a:lstStyle/>
        <a:p>
          <a:endParaRPr lang="en-US"/>
        </a:p>
      </dgm:t>
    </dgm:pt>
    <dgm:pt modelId="{29AD00D0-0FA8-4B9A-B985-999C153FB955}" type="asst">
      <dgm:prSet/>
      <dgm:spPr/>
      <dgm:t>
        <a:bodyPr/>
        <a:lstStyle/>
        <a:p>
          <a:endParaRPr lang="en-US"/>
        </a:p>
      </dgm:t>
    </dgm:pt>
    <dgm:pt modelId="{70055771-2572-4A63-860D-5766BE344CFA}" type="parTrans" cxnId="{81385760-37D3-48EF-BFB5-F580D7E2854D}">
      <dgm:prSet/>
      <dgm:spPr/>
      <dgm:t>
        <a:bodyPr/>
        <a:lstStyle/>
        <a:p>
          <a:endParaRPr lang="en-US"/>
        </a:p>
      </dgm:t>
    </dgm:pt>
    <dgm:pt modelId="{B3DEFDA5-F323-44BC-B39B-7B3A892488BE}" type="sibTrans" cxnId="{81385760-37D3-48EF-BFB5-F580D7E2854D}">
      <dgm:prSet/>
      <dgm:spPr/>
      <dgm:t>
        <a:bodyPr/>
        <a:lstStyle/>
        <a:p>
          <a:endParaRPr lang="en-US"/>
        </a:p>
      </dgm:t>
    </dgm:pt>
    <dgm:pt modelId="{34C34915-FFCF-4B4F-BA90-E8008C93E34D}">
      <dgm:prSet/>
      <dgm:spPr/>
      <dgm:t>
        <a:bodyPr/>
        <a:lstStyle/>
        <a:p>
          <a:endParaRPr lang="en-US"/>
        </a:p>
      </dgm:t>
    </dgm:pt>
    <dgm:pt modelId="{AD8880DA-00FC-4CAE-8599-46FAA2FF6C70}" type="parTrans" cxnId="{D9C83E6A-2DEE-49B6-906A-39EB84ABBEA3}">
      <dgm:prSet/>
      <dgm:spPr/>
      <dgm:t>
        <a:bodyPr/>
        <a:lstStyle/>
        <a:p>
          <a:endParaRPr lang="en-US"/>
        </a:p>
      </dgm:t>
    </dgm:pt>
    <dgm:pt modelId="{0E90E5B8-0FC7-41C4-BC73-738A3B0990F8}" type="sibTrans" cxnId="{D9C83E6A-2DEE-49B6-906A-39EB84ABBEA3}">
      <dgm:prSet/>
      <dgm:spPr/>
      <dgm:t>
        <a:bodyPr/>
        <a:lstStyle/>
        <a:p>
          <a:endParaRPr lang="en-US"/>
        </a:p>
      </dgm:t>
    </dgm:pt>
    <dgm:pt modelId="{E7149C44-ED9C-464D-89E3-0536412652C0}" type="pres">
      <dgm:prSet presAssocID="{C62F2703-6304-4DC6-B7FF-FAAC491DED2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BBBAEB-4DE6-461F-BD4E-1C2FB9EF0FA8}" type="pres">
      <dgm:prSet presAssocID="{A9E4E15E-CF34-4EF9-851C-9A504E3D0BBC}" presName="hierRoot1" presStyleCnt="0">
        <dgm:presLayoutVars>
          <dgm:hierBranch val="init"/>
        </dgm:presLayoutVars>
      </dgm:prSet>
      <dgm:spPr/>
    </dgm:pt>
    <dgm:pt modelId="{F89DF67D-47FA-4A3E-9C9D-326AD1B35659}" type="pres">
      <dgm:prSet presAssocID="{A9E4E15E-CF34-4EF9-851C-9A504E3D0BBC}" presName="rootComposite1" presStyleCnt="0"/>
      <dgm:spPr/>
    </dgm:pt>
    <dgm:pt modelId="{CD7E9B2E-3214-464D-B86A-3024AC0CFAAB}" type="pres">
      <dgm:prSet presAssocID="{A9E4E15E-CF34-4EF9-851C-9A504E3D0BBC}" presName="rootText1" presStyleLbl="alignAcc1" presStyleIdx="0" presStyleCnt="0" custScaleX="219727">
        <dgm:presLayoutVars>
          <dgm:chPref val="3"/>
        </dgm:presLayoutVars>
      </dgm:prSet>
      <dgm:spPr/>
    </dgm:pt>
    <dgm:pt modelId="{B31BFC37-AE4F-4DDD-B773-904E2C4C5527}" type="pres">
      <dgm:prSet presAssocID="{A9E4E15E-CF34-4EF9-851C-9A504E3D0BBC}" presName="topArc1" presStyleLbl="parChTrans1D1" presStyleIdx="0" presStyleCnt="16"/>
      <dgm:spPr/>
    </dgm:pt>
    <dgm:pt modelId="{B7BCADB3-54CB-4EB6-A2B0-EE35E31C2936}" type="pres">
      <dgm:prSet presAssocID="{A9E4E15E-CF34-4EF9-851C-9A504E3D0BBC}" presName="bottomArc1" presStyleLbl="parChTrans1D1" presStyleIdx="1" presStyleCnt="16"/>
      <dgm:spPr/>
    </dgm:pt>
    <dgm:pt modelId="{10CD6028-DD35-4174-9170-B54A25C41C7E}" type="pres">
      <dgm:prSet presAssocID="{A9E4E15E-CF34-4EF9-851C-9A504E3D0BBC}" presName="topConnNode1" presStyleLbl="node1" presStyleIdx="0" presStyleCnt="0"/>
      <dgm:spPr/>
    </dgm:pt>
    <dgm:pt modelId="{6FD4B681-9FD5-4B72-B876-290216DB0454}" type="pres">
      <dgm:prSet presAssocID="{A9E4E15E-CF34-4EF9-851C-9A504E3D0BBC}" presName="hierChild2" presStyleCnt="0"/>
      <dgm:spPr/>
    </dgm:pt>
    <dgm:pt modelId="{BE64DFED-0963-4126-9FCE-E249DE0F764E}" type="pres">
      <dgm:prSet presAssocID="{E40FACBA-C5C5-4C3C-90F1-B82357D693D7}" presName="Name28" presStyleLbl="parChTrans1D2" presStyleIdx="0" presStyleCnt="6"/>
      <dgm:spPr/>
    </dgm:pt>
    <dgm:pt modelId="{A95AF06E-3C8E-4D7D-AAA8-1BB13E322BB9}" type="pres">
      <dgm:prSet presAssocID="{5D734D2C-3135-4226-9CBE-6B4A1417F6E0}" presName="hierRoot2" presStyleCnt="0">
        <dgm:presLayoutVars>
          <dgm:hierBranch val="init"/>
        </dgm:presLayoutVars>
      </dgm:prSet>
      <dgm:spPr/>
    </dgm:pt>
    <dgm:pt modelId="{BF7778D6-221E-410C-8E4E-69E3CEFEFBED}" type="pres">
      <dgm:prSet presAssocID="{5D734D2C-3135-4226-9CBE-6B4A1417F6E0}" presName="rootComposite2" presStyleCnt="0"/>
      <dgm:spPr/>
    </dgm:pt>
    <dgm:pt modelId="{F5EE05B4-EBFF-4236-ABC9-A637FB60F923}" type="pres">
      <dgm:prSet presAssocID="{5D734D2C-3135-4226-9CBE-6B4A1417F6E0}" presName="rootText2" presStyleLbl="alignAcc1" presStyleIdx="0" presStyleCnt="0">
        <dgm:presLayoutVars>
          <dgm:chPref val="3"/>
        </dgm:presLayoutVars>
      </dgm:prSet>
      <dgm:spPr/>
    </dgm:pt>
    <dgm:pt modelId="{0979D1C6-50A6-48E9-86EC-B5D11E4CB7C6}" type="pres">
      <dgm:prSet presAssocID="{5D734D2C-3135-4226-9CBE-6B4A1417F6E0}" presName="topArc2" presStyleLbl="parChTrans1D1" presStyleIdx="2" presStyleCnt="16"/>
      <dgm:spPr/>
    </dgm:pt>
    <dgm:pt modelId="{DDCA5A23-9D8C-40A6-90CD-C3F4850B444C}" type="pres">
      <dgm:prSet presAssocID="{5D734D2C-3135-4226-9CBE-6B4A1417F6E0}" presName="bottomArc2" presStyleLbl="parChTrans1D1" presStyleIdx="3" presStyleCnt="16"/>
      <dgm:spPr/>
    </dgm:pt>
    <dgm:pt modelId="{63C6268A-CBB1-43EB-A458-B75068E7491E}" type="pres">
      <dgm:prSet presAssocID="{5D734D2C-3135-4226-9CBE-6B4A1417F6E0}" presName="topConnNode2" presStyleLbl="node2" presStyleIdx="0" presStyleCnt="0"/>
      <dgm:spPr/>
    </dgm:pt>
    <dgm:pt modelId="{2A8A3298-F040-4A76-888D-6554A3EBCFD6}" type="pres">
      <dgm:prSet presAssocID="{5D734D2C-3135-4226-9CBE-6B4A1417F6E0}" presName="hierChild4" presStyleCnt="0"/>
      <dgm:spPr/>
    </dgm:pt>
    <dgm:pt modelId="{27A9953A-7215-4342-B135-0D1C60E195B1}" type="pres">
      <dgm:prSet presAssocID="{5D734D2C-3135-4226-9CBE-6B4A1417F6E0}" presName="hierChild5" presStyleCnt="0"/>
      <dgm:spPr/>
    </dgm:pt>
    <dgm:pt modelId="{1F5CE573-6DC3-420D-8DAF-76BA9BC465E2}" type="pres">
      <dgm:prSet presAssocID="{AD8880DA-00FC-4CAE-8599-46FAA2FF6C70}" presName="Name28" presStyleLbl="parChTrans1D2" presStyleIdx="1" presStyleCnt="6"/>
      <dgm:spPr/>
    </dgm:pt>
    <dgm:pt modelId="{9078B057-8309-4445-AAC7-87E57FCC8B8A}" type="pres">
      <dgm:prSet presAssocID="{34C34915-FFCF-4B4F-BA90-E8008C93E34D}" presName="hierRoot2" presStyleCnt="0">
        <dgm:presLayoutVars>
          <dgm:hierBranch val="init"/>
        </dgm:presLayoutVars>
      </dgm:prSet>
      <dgm:spPr/>
    </dgm:pt>
    <dgm:pt modelId="{7531BE20-F2F0-470C-946B-08175DCD13EF}" type="pres">
      <dgm:prSet presAssocID="{34C34915-FFCF-4B4F-BA90-E8008C93E34D}" presName="rootComposite2" presStyleCnt="0"/>
      <dgm:spPr/>
    </dgm:pt>
    <dgm:pt modelId="{E17294A0-5DFD-422D-9EB7-E2596969CFAF}" type="pres">
      <dgm:prSet presAssocID="{34C34915-FFCF-4B4F-BA90-E8008C93E34D}" presName="rootText2" presStyleLbl="alignAcc1" presStyleIdx="0" presStyleCnt="0">
        <dgm:presLayoutVars>
          <dgm:chPref val="3"/>
        </dgm:presLayoutVars>
      </dgm:prSet>
      <dgm:spPr/>
    </dgm:pt>
    <dgm:pt modelId="{BC47962F-477A-4352-BBFD-4083D277945F}" type="pres">
      <dgm:prSet presAssocID="{34C34915-FFCF-4B4F-BA90-E8008C93E34D}" presName="topArc2" presStyleLbl="parChTrans1D1" presStyleIdx="4" presStyleCnt="16"/>
      <dgm:spPr/>
    </dgm:pt>
    <dgm:pt modelId="{6518216E-0143-49CB-B81E-6554C378A13E}" type="pres">
      <dgm:prSet presAssocID="{34C34915-FFCF-4B4F-BA90-E8008C93E34D}" presName="bottomArc2" presStyleLbl="parChTrans1D1" presStyleIdx="5" presStyleCnt="16"/>
      <dgm:spPr/>
    </dgm:pt>
    <dgm:pt modelId="{F707EBE2-C4F2-4174-AEDB-99D40D2B4B06}" type="pres">
      <dgm:prSet presAssocID="{34C34915-FFCF-4B4F-BA90-E8008C93E34D}" presName="topConnNode2" presStyleLbl="node2" presStyleIdx="0" presStyleCnt="0"/>
      <dgm:spPr/>
    </dgm:pt>
    <dgm:pt modelId="{B4B235C0-459A-4F6D-94D3-A1BA48B3808D}" type="pres">
      <dgm:prSet presAssocID="{34C34915-FFCF-4B4F-BA90-E8008C93E34D}" presName="hierChild4" presStyleCnt="0"/>
      <dgm:spPr/>
    </dgm:pt>
    <dgm:pt modelId="{92A31DBE-35C5-4B48-94B2-ECFD6966BD24}" type="pres">
      <dgm:prSet presAssocID="{34C34915-FFCF-4B4F-BA90-E8008C93E34D}" presName="hierChild5" presStyleCnt="0"/>
      <dgm:spPr/>
    </dgm:pt>
    <dgm:pt modelId="{F2D647BA-DDDD-475D-BA91-7138759FF6DF}" type="pres">
      <dgm:prSet presAssocID="{917E5FF0-3096-4260-8895-DDE19E1E63DC}" presName="Name28" presStyleLbl="parChTrans1D2" presStyleIdx="2" presStyleCnt="6"/>
      <dgm:spPr/>
    </dgm:pt>
    <dgm:pt modelId="{7D49782F-D6E5-4021-8026-BFFA440A39CC}" type="pres">
      <dgm:prSet presAssocID="{400E68B5-A1E9-4AAF-8493-0E6104ED8F13}" presName="hierRoot2" presStyleCnt="0">
        <dgm:presLayoutVars>
          <dgm:hierBranch val="init"/>
        </dgm:presLayoutVars>
      </dgm:prSet>
      <dgm:spPr/>
    </dgm:pt>
    <dgm:pt modelId="{554789B6-6D0C-4392-BDB2-C33300EE0DB4}" type="pres">
      <dgm:prSet presAssocID="{400E68B5-A1E9-4AAF-8493-0E6104ED8F13}" presName="rootComposite2" presStyleCnt="0"/>
      <dgm:spPr/>
    </dgm:pt>
    <dgm:pt modelId="{C4B0636F-3B4F-4874-BF3E-F212F4D5EB48}" type="pres">
      <dgm:prSet presAssocID="{400E68B5-A1E9-4AAF-8493-0E6104ED8F13}" presName="rootText2" presStyleLbl="alignAcc1" presStyleIdx="0" presStyleCnt="0">
        <dgm:presLayoutVars>
          <dgm:chPref val="3"/>
        </dgm:presLayoutVars>
      </dgm:prSet>
      <dgm:spPr/>
    </dgm:pt>
    <dgm:pt modelId="{7E02642B-5613-4C72-A99F-B0CB8773F561}" type="pres">
      <dgm:prSet presAssocID="{400E68B5-A1E9-4AAF-8493-0E6104ED8F13}" presName="topArc2" presStyleLbl="parChTrans1D1" presStyleIdx="6" presStyleCnt="16"/>
      <dgm:spPr/>
    </dgm:pt>
    <dgm:pt modelId="{D5C04CC2-0FC7-4F21-9F15-DDCD1E5DF0C1}" type="pres">
      <dgm:prSet presAssocID="{400E68B5-A1E9-4AAF-8493-0E6104ED8F13}" presName="bottomArc2" presStyleLbl="parChTrans1D1" presStyleIdx="7" presStyleCnt="16"/>
      <dgm:spPr/>
    </dgm:pt>
    <dgm:pt modelId="{5D45B4E6-D035-4B3B-ABCD-0C52C9ACD28D}" type="pres">
      <dgm:prSet presAssocID="{400E68B5-A1E9-4AAF-8493-0E6104ED8F13}" presName="topConnNode2" presStyleLbl="node2" presStyleIdx="0" presStyleCnt="0"/>
      <dgm:spPr/>
    </dgm:pt>
    <dgm:pt modelId="{F4B75423-F567-4A0D-82F8-FEE917DF183C}" type="pres">
      <dgm:prSet presAssocID="{400E68B5-A1E9-4AAF-8493-0E6104ED8F13}" presName="hierChild4" presStyleCnt="0"/>
      <dgm:spPr/>
    </dgm:pt>
    <dgm:pt modelId="{69A393A1-1BA7-4A7D-9E1C-1B13FAF599F6}" type="pres">
      <dgm:prSet presAssocID="{400E68B5-A1E9-4AAF-8493-0E6104ED8F13}" presName="hierChild5" presStyleCnt="0"/>
      <dgm:spPr/>
    </dgm:pt>
    <dgm:pt modelId="{31475F0F-63C4-4CF3-8FB4-2B9D042288EF}" type="pres">
      <dgm:prSet presAssocID="{E40ED21B-FC0B-4E2C-8AB8-B67FD7B68714}" presName="Name28" presStyleLbl="parChTrans1D2" presStyleIdx="3" presStyleCnt="6"/>
      <dgm:spPr/>
    </dgm:pt>
    <dgm:pt modelId="{00619819-2EA8-485A-897B-E0D5D139319F}" type="pres">
      <dgm:prSet presAssocID="{6ED76235-1C69-4893-B87D-61F2823BB1FD}" presName="hierRoot2" presStyleCnt="0">
        <dgm:presLayoutVars>
          <dgm:hierBranch val="init"/>
        </dgm:presLayoutVars>
      </dgm:prSet>
      <dgm:spPr/>
    </dgm:pt>
    <dgm:pt modelId="{24EB970F-5549-45C2-85B4-42B06B893FEE}" type="pres">
      <dgm:prSet presAssocID="{6ED76235-1C69-4893-B87D-61F2823BB1FD}" presName="rootComposite2" presStyleCnt="0"/>
      <dgm:spPr/>
    </dgm:pt>
    <dgm:pt modelId="{31550CDC-AF63-461F-84D0-269BB27546D3}" type="pres">
      <dgm:prSet presAssocID="{6ED76235-1C69-4893-B87D-61F2823BB1FD}" presName="rootText2" presStyleLbl="alignAcc1" presStyleIdx="0" presStyleCnt="0">
        <dgm:presLayoutVars>
          <dgm:chPref val="3"/>
        </dgm:presLayoutVars>
      </dgm:prSet>
      <dgm:spPr/>
    </dgm:pt>
    <dgm:pt modelId="{CBCD18DE-7446-45C6-BD63-D83391C9BD08}" type="pres">
      <dgm:prSet presAssocID="{6ED76235-1C69-4893-B87D-61F2823BB1FD}" presName="topArc2" presStyleLbl="parChTrans1D1" presStyleIdx="8" presStyleCnt="16"/>
      <dgm:spPr/>
    </dgm:pt>
    <dgm:pt modelId="{1DDF5191-228E-4B4D-B7FC-F9CB68ADFE75}" type="pres">
      <dgm:prSet presAssocID="{6ED76235-1C69-4893-B87D-61F2823BB1FD}" presName="bottomArc2" presStyleLbl="parChTrans1D1" presStyleIdx="9" presStyleCnt="16"/>
      <dgm:spPr/>
    </dgm:pt>
    <dgm:pt modelId="{4FA0BFD7-FDE8-46C0-B010-63F1E218861B}" type="pres">
      <dgm:prSet presAssocID="{6ED76235-1C69-4893-B87D-61F2823BB1FD}" presName="topConnNode2" presStyleLbl="node2" presStyleIdx="0" presStyleCnt="0"/>
      <dgm:spPr/>
    </dgm:pt>
    <dgm:pt modelId="{B894FA1A-FB2A-4708-834E-FEF905E26972}" type="pres">
      <dgm:prSet presAssocID="{6ED76235-1C69-4893-B87D-61F2823BB1FD}" presName="hierChild4" presStyleCnt="0"/>
      <dgm:spPr/>
    </dgm:pt>
    <dgm:pt modelId="{998E8622-E815-4BB5-8F35-73D1B2F1BA73}" type="pres">
      <dgm:prSet presAssocID="{6ED76235-1C69-4893-B87D-61F2823BB1FD}" presName="hierChild5" presStyleCnt="0"/>
      <dgm:spPr/>
    </dgm:pt>
    <dgm:pt modelId="{41BC28D6-69D9-4DC2-9D0B-1A9EF10B2B03}" type="pres">
      <dgm:prSet presAssocID="{A9E4E15E-CF34-4EF9-851C-9A504E3D0BBC}" presName="hierChild3" presStyleCnt="0"/>
      <dgm:spPr/>
    </dgm:pt>
    <dgm:pt modelId="{05F2090F-0186-4417-926C-D27921D50049}" type="pres">
      <dgm:prSet presAssocID="{58068579-F338-41A4-B398-BB99980E42D0}" presName="Name101" presStyleLbl="parChTrans1D2" presStyleIdx="4" presStyleCnt="6"/>
      <dgm:spPr/>
    </dgm:pt>
    <dgm:pt modelId="{1050E5E8-0905-485E-91AB-2EC8CDB68585}" type="pres">
      <dgm:prSet presAssocID="{D4B9603A-00F9-43C1-87B2-7D7A45FE9BFB}" presName="hierRoot3" presStyleCnt="0">
        <dgm:presLayoutVars>
          <dgm:hierBranch val="init"/>
        </dgm:presLayoutVars>
      </dgm:prSet>
      <dgm:spPr/>
    </dgm:pt>
    <dgm:pt modelId="{17D6B040-785C-49AB-9C36-0322D4C476D6}" type="pres">
      <dgm:prSet presAssocID="{D4B9603A-00F9-43C1-87B2-7D7A45FE9BFB}" presName="rootComposite3" presStyleCnt="0"/>
      <dgm:spPr/>
    </dgm:pt>
    <dgm:pt modelId="{19EC5025-F56F-4B21-9DE1-39D8B04E25A1}" type="pres">
      <dgm:prSet presAssocID="{D4B9603A-00F9-43C1-87B2-7D7A45FE9BFB}" presName="rootText3" presStyleLbl="alignAcc1" presStyleIdx="0" presStyleCnt="0">
        <dgm:presLayoutVars>
          <dgm:chPref val="3"/>
        </dgm:presLayoutVars>
      </dgm:prSet>
      <dgm:spPr/>
    </dgm:pt>
    <dgm:pt modelId="{A1A2CF6C-ED65-42F8-88DC-B9655765B05A}" type="pres">
      <dgm:prSet presAssocID="{D4B9603A-00F9-43C1-87B2-7D7A45FE9BFB}" presName="topArc3" presStyleLbl="parChTrans1D1" presStyleIdx="10" presStyleCnt="16"/>
      <dgm:spPr/>
    </dgm:pt>
    <dgm:pt modelId="{D1814D8D-04CF-489D-9464-5A1F922BAE1F}" type="pres">
      <dgm:prSet presAssocID="{D4B9603A-00F9-43C1-87B2-7D7A45FE9BFB}" presName="bottomArc3" presStyleLbl="parChTrans1D1" presStyleIdx="11" presStyleCnt="16"/>
      <dgm:spPr/>
    </dgm:pt>
    <dgm:pt modelId="{0BFD2FE8-57AC-4138-96BA-B39A2C3C1EC0}" type="pres">
      <dgm:prSet presAssocID="{D4B9603A-00F9-43C1-87B2-7D7A45FE9BFB}" presName="topConnNode3" presStyleLbl="asst1" presStyleIdx="0" presStyleCnt="0"/>
      <dgm:spPr/>
    </dgm:pt>
    <dgm:pt modelId="{6D754AFF-2C6F-47E7-957A-1B63D46FE162}" type="pres">
      <dgm:prSet presAssocID="{D4B9603A-00F9-43C1-87B2-7D7A45FE9BFB}" presName="hierChild6" presStyleCnt="0"/>
      <dgm:spPr/>
    </dgm:pt>
    <dgm:pt modelId="{907C7359-02DD-4A3B-ABF8-5C4077982EB4}" type="pres">
      <dgm:prSet presAssocID="{D4B9603A-00F9-43C1-87B2-7D7A45FE9BFB}" presName="hierChild7" presStyleCnt="0"/>
      <dgm:spPr/>
    </dgm:pt>
    <dgm:pt modelId="{EAC76A93-A58C-4D34-BD4D-2095B46585F2}" type="pres">
      <dgm:prSet presAssocID="{2A2A363C-A813-4819-AC98-1DF0D7E26EC0}" presName="Name101" presStyleLbl="parChTrans1D2" presStyleIdx="5" presStyleCnt="6"/>
      <dgm:spPr/>
    </dgm:pt>
    <dgm:pt modelId="{6C7BE009-E9FB-4A6F-8962-AAA14528B4D5}" type="pres">
      <dgm:prSet presAssocID="{08CAE438-C2D6-480C-9EAA-6C984041630F}" presName="hierRoot3" presStyleCnt="0">
        <dgm:presLayoutVars>
          <dgm:hierBranch val="init"/>
        </dgm:presLayoutVars>
      </dgm:prSet>
      <dgm:spPr/>
    </dgm:pt>
    <dgm:pt modelId="{A7794F21-2502-4601-A888-D4084F01792F}" type="pres">
      <dgm:prSet presAssocID="{08CAE438-C2D6-480C-9EAA-6C984041630F}" presName="rootComposite3" presStyleCnt="0"/>
      <dgm:spPr/>
    </dgm:pt>
    <dgm:pt modelId="{F1DE4D95-2078-4449-9154-10441FF4D4FA}" type="pres">
      <dgm:prSet presAssocID="{08CAE438-C2D6-480C-9EAA-6C984041630F}" presName="rootText3" presStyleLbl="alignAcc1" presStyleIdx="0" presStyleCnt="0">
        <dgm:presLayoutVars>
          <dgm:chPref val="3"/>
        </dgm:presLayoutVars>
      </dgm:prSet>
      <dgm:spPr/>
    </dgm:pt>
    <dgm:pt modelId="{38E103A3-FAA1-4D21-AB77-7F9A420A803E}" type="pres">
      <dgm:prSet presAssocID="{08CAE438-C2D6-480C-9EAA-6C984041630F}" presName="topArc3" presStyleLbl="parChTrans1D1" presStyleIdx="12" presStyleCnt="16"/>
      <dgm:spPr/>
    </dgm:pt>
    <dgm:pt modelId="{FE9D76B4-31FD-40D1-BC4E-E4DF7EF65098}" type="pres">
      <dgm:prSet presAssocID="{08CAE438-C2D6-480C-9EAA-6C984041630F}" presName="bottomArc3" presStyleLbl="parChTrans1D1" presStyleIdx="13" presStyleCnt="16"/>
      <dgm:spPr/>
    </dgm:pt>
    <dgm:pt modelId="{22B1D56D-61D1-4246-BA6D-DD156375480E}" type="pres">
      <dgm:prSet presAssocID="{08CAE438-C2D6-480C-9EAA-6C984041630F}" presName="topConnNode3" presStyleLbl="asst1" presStyleIdx="0" presStyleCnt="0"/>
      <dgm:spPr/>
    </dgm:pt>
    <dgm:pt modelId="{9ACBCC6F-08F6-4D06-989F-F962E3207B85}" type="pres">
      <dgm:prSet presAssocID="{08CAE438-C2D6-480C-9EAA-6C984041630F}" presName="hierChild6" presStyleCnt="0"/>
      <dgm:spPr/>
    </dgm:pt>
    <dgm:pt modelId="{59264F3D-ABE0-4ADA-A4DC-83366A5E4958}" type="pres">
      <dgm:prSet presAssocID="{08CAE438-C2D6-480C-9EAA-6C984041630F}" presName="hierChild7" presStyleCnt="0"/>
      <dgm:spPr/>
    </dgm:pt>
    <dgm:pt modelId="{112ED4DE-5A1B-4810-BE10-B583E8D948D6}" type="pres">
      <dgm:prSet presAssocID="{29AD00D0-0FA8-4B9A-B985-999C153FB955}" presName="hierRoot1" presStyleCnt="0">
        <dgm:presLayoutVars>
          <dgm:hierBranch val="init"/>
        </dgm:presLayoutVars>
      </dgm:prSet>
      <dgm:spPr/>
    </dgm:pt>
    <dgm:pt modelId="{BE903072-5787-49D2-B929-94AD0BCC441F}" type="pres">
      <dgm:prSet presAssocID="{29AD00D0-0FA8-4B9A-B985-999C153FB955}" presName="rootComposite1" presStyleCnt="0"/>
      <dgm:spPr/>
    </dgm:pt>
    <dgm:pt modelId="{6D602D7B-BEDE-4389-B90D-F54365C2366F}" type="pres">
      <dgm:prSet presAssocID="{29AD00D0-0FA8-4B9A-B985-999C153FB955}" presName="rootText1" presStyleLbl="alignAcc1" presStyleIdx="0" presStyleCnt="0" custLinFactY="100000" custLinFactNeighborX="-37704" custLinFactNeighborY="121875">
        <dgm:presLayoutVars>
          <dgm:chPref val="3"/>
        </dgm:presLayoutVars>
      </dgm:prSet>
      <dgm:spPr/>
    </dgm:pt>
    <dgm:pt modelId="{6AB3603A-C98C-4F4C-8F18-090D3A5473C3}" type="pres">
      <dgm:prSet presAssocID="{29AD00D0-0FA8-4B9A-B985-999C153FB955}" presName="topArc1" presStyleLbl="parChTrans1D1" presStyleIdx="14" presStyleCnt="16"/>
      <dgm:spPr/>
    </dgm:pt>
    <dgm:pt modelId="{32C413C8-C4D4-46F2-A613-47028B2CF36A}" type="pres">
      <dgm:prSet presAssocID="{29AD00D0-0FA8-4B9A-B985-999C153FB955}" presName="bottomArc1" presStyleLbl="parChTrans1D1" presStyleIdx="15" presStyleCnt="16"/>
      <dgm:spPr/>
    </dgm:pt>
    <dgm:pt modelId="{7845B9F3-99CE-4B92-874A-B91E2B64B1EF}" type="pres">
      <dgm:prSet presAssocID="{29AD00D0-0FA8-4B9A-B985-999C153FB955}" presName="topConnNode1" presStyleLbl="asst0" presStyleIdx="0" presStyleCnt="0"/>
      <dgm:spPr/>
    </dgm:pt>
    <dgm:pt modelId="{797C4876-617E-4119-B894-E9B219E3CF1F}" type="pres">
      <dgm:prSet presAssocID="{29AD00D0-0FA8-4B9A-B985-999C153FB955}" presName="hierChild2" presStyleCnt="0"/>
      <dgm:spPr/>
    </dgm:pt>
    <dgm:pt modelId="{D64C78F1-02B3-4EB1-A7C3-BEDB4EA4E8B1}" type="pres">
      <dgm:prSet presAssocID="{29AD00D0-0FA8-4B9A-B985-999C153FB955}" presName="hierChild3" presStyleCnt="0"/>
      <dgm:spPr/>
    </dgm:pt>
  </dgm:ptLst>
  <dgm:cxnLst>
    <dgm:cxn modelId="{88D9AC01-3DCE-4AC9-ACCA-B977BDEE7A4F}" type="presOf" srcId="{E40ED21B-FC0B-4E2C-8AB8-B67FD7B68714}" destId="{31475F0F-63C4-4CF3-8FB4-2B9D042288EF}" srcOrd="0" destOrd="0" presId="urn:microsoft.com/office/officeart/2008/layout/HalfCircleOrganizationChart"/>
    <dgm:cxn modelId="{8EAFEA0D-A36D-4713-8256-28C845092899}" type="presOf" srcId="{5D734D2C-3135-4226-9CBE-6B4A1417F6E0}" destId="{F5EE05B4-EBFF-4236-ABC9-A637FB60F923}" srcOrd="0" destOrd="0" presId="urn:microsoft.com/office/officeart/2008/layout/HalfCircleOrganizationChart"/>
    <dgm:cxn modelId="{31427512-3EC4-472C-ABBB-DD067C146A20}" type="presOf" srcId="{E40FACBA-C5C5-4C3C-90F1-B82357D693D7}" destId="{BE64DFED-0963-4126-9FCE-E249DE0F764E}" srcOrd="0" destOrd="0" presId="urn:microsoft.com/office/officeart/2008/layout/HalfCircleOrganizationChart"/>
    <dgm:cxn modelId="{A1F90E2A-FF16-4F45-BF4D-AC9B27776854}" type="presOf" srcId="{400E68B5-A1E9-4AAF-8493-0E6104ED8F13}" destId="{C4B0636F-3B4F-4874-BF3E-F212F4D5EB48}" srcOrd="0" destOrd="0" presId="urn:microsoft.com/office/officeart/2008/layout/HalfCircleOrganizationChart"/>
    <dgm:cxn modelId="{1904A13E-79CF-43E4-97FD-C22F6CC658AC}" type="presOf" srcId="{58068579-F338-41A4-B398-BB99980E42D0}" destId="{05F2090F-0186-4417-926C-D27921D50049}" srcOrd="0" destOrd="0" presId="urn:microsoft.com/office/officeart/2008/layout/HalfCircleOrganizationChart"/>
    <dgm:cxn modelId="{81385760-37D3-48EF-BFB5-F580D7E2854D}" srcId="{C62F2703-6304-4DC6-B7FF-FAAC491DED2C}" destId="{29AD00D0-0FA8-4B9A-B985-999C153FB955}" srcOrd="1" destOrd="0" parTransId="{70055771-2572-4A63-860D-5766BE344CFA}" sibTransId="{B3DEFDA5-F323-44BC-B39B-7B3A892488BE}"/>
    <dgm:cxn modelId="{ACE46042-796A-4175-A071-48A6D506EC52}" type="presOf" srcId="{08CAE438-C2D6-480C-9EAA-6C984041630F}" destId="{22B1D56D-61D1-4246-BA6D-DD156375480E}" srcOrd="1" destOrd="0" presId="urn:microsoft.com/office/officeart/2008/layout/HalfCircleOrganizationChart"/>
    <dgm:cxn modelId="{0F819667-281F-4E5A-B2EF-CB7BD55BD5D1}" type="presOf" srcId="{A9E4E15E-CF34-4EF9-851C-9A504E3D0BBC}" destId="{10CD6028-DD35-4174-9170-B54A25C41C7E}" srcOrd="1" destOrd="0" presId="urn:microsoft.com/office/officeart/2008/layout/HalfCircleOrganizationChart"/>
    <dgm:cxn modelId="{D9C83E6A-2DEE-49B6-906A-39EB84ABBEA3}" srcId="{A9E4E15E-CF34-4EF9-851C-9A504E3D0BBC}" destId="{34C34915-FFCF-4B4F-BA90-E8008C93E34D}" srcOrd="3" destOrd="0" parTransId="{AD8880DA-00FC-4CAE-8599-46FAA2FF6C70}" sibTransId="{0E90E5B8-0FC7-41C4-BC73-738A3B0990F8}"/>
    <dgm:cxn modelId="{8C59BA51-9508-47C0-996B-24B01EA69B70}" srcId="{A9E4E15E-CF34-4EF9-851C-9A504E3D0BBC}" destId="{08CAE438-C2D6-480C-9EAA-6C984041630F}" srcOrd="1" destOrd="0" parTransId="{2A2A363C-A813-4819-AC98-1DF0D7E26EC0}" sibTransId="{A671C0E1-03D4-43F4-BA4C-2CA048B912AF}"/>
    <dgm:cxn modelId="{0B7FFB51-3947-4502-A2E2-64D84DBCBEDA}" srcId="{A9E4E15E-CF34-4EF9-851C-9A504E3D0BBC}" destId="{D4B9603A-00F9-43C1-87B2-7D7A45FE9BFB}" srcOrd="0" destOrd="0" parTransId="{58068579-F338-41A4-B398-BB99980E42D0}" sibTransId="{F2F9145D-E0C4-48FA-9394-186C0E303F23}"/>
    <dgm:cxn modelId="{907C7253-E617-4084-ADD2-6468DDB3331C}" type="presOf" srcId="{34C34915-FFCF-4B4F-BA90-E8008C93E34D}" destId="{F707EBE2-C4F2-4174-AEDB-99D40D2B4B06}" srcOrd="1" destOrd="0" presId="urn:microsoft.com/office/officeart/2008/layout/HalfCircleOrganizationChart"/>
    <dgm:cxn modelId="{9875E054-8E06-4645-9871-C6961A5B36EF}" type="presOf" srcId="{917E5FF0-3096-4260-8895-DDE19E1E63DC}" destId="{F2D647BA-DDDD-475D-BA91-7138759FF6DF}" srcOrd="0" destOrd="0" presId="urn:microsoft.com/office/officeart/2008/layout/HalfCircleOrganizationChart"/>
    <dgm:cxn modelId="{CEDFE676-AC40-4A22-9C12-FDD754CB8FAA}" type="presOf" srcId="{29AD00D0-0FA8-4B9A-B985-999C153FB955}" destId="{7845B9F3-99CE-4B92-874A-B91E2B64B1EF}" srcOrd="1" destOrd="0" presId="urn:microsoft.com/office/officeart/2008/layout/HalfCircleOrganizationChart"/>
    <dgm:cxn modelId="{35D2328E-1B4C-4023-BDD8-E3CB078AB856}" type="presOf" srcId="{08CAE438-C2D6-480C-9EAA-6C984041630F}" destId="{F1DE4D95-2078-4449-9154-10441FF4D4FA}" srcOrd="0" destOrd="0" presId="urn:microsoft.com/office/officeart/2008/layout/HalfCircleOrganizationChart"/>
    <dgm:cxn modelId="{417CA191-29A4-4F4D-A4E9-D618B95A2339}" type="presOf" srcId="{C62F2703-6304-4DC6-B7FF-FAAC491DED2C}" destId="{E7149C44-ED9C-464D-89E3-0536412652C0}" srcOrd="0" destOrd="0" presId="urn:microsoft.com/office/officeart/2008/layout/HalfCircleOrganizationChart"/>
    <dgm:cxn modelId="{5771BA99-2965-4BCE-A37F-0C0089864AD6}" type="presOf" srcId="{6ED76235-1C69-4893-B87D-61F2823BB1FD}" destId="{4FA0BFD7-FDE8-46C0-B010-63F1E218861B}" srcOrd="1" destOrd="0" presId="urn:microsoft.com/office/officeart/2008/layout/HalfCircleOrganizationChart"/>
    <dgm:cxn modelId="{D17E439F-3DC0-40E7-A5EB-7F24B5E2F509}" type="presOf" srcId="{D4B9603A-00F9-43C1-87B2-7D7A45FE9BFB}" destId="{19EC5025-F56F-4B21-9DE1-39D8B04E25A1}" srcOrd="0" destOrd="0" presId="urn:microsoft.com/office/officeart/2008/layout/HalfCircleOrganizationChart"/>
    <dgm:cxn modelId="{4D2902A3-418F-4A76-A034-E36CBDB18EE2}" type="presOf" srcId="{34C34915-FFCF-4B4F-BA90-E8008C93E34D}" destId="{E17294A0-5DFD-422D-9EB7-E2596969CFAF}" srcOrd="0" destOrd="0" presId="urn:microsoft.com/office/officeart/2008/layout/HalfCircleOrganizationChart"/>
    <dgm:cxn modelId="{046E0CB8-6CD5-454D-872C-897ADFBF02E4}" type="presOf" srcId="{2A2A363C-A813-4819-AC98-1DF0D7E26EC0}" destId="{EAC76A93-A58C-4D34-BD4D-2095B46585F2}" srcOrd="0" destOrd="0" presId="urn:microsoft.com/office/officeart/2008/layout/HalfCircleOrganizationChart"/>
    <dgm:cxn modelId="{617D2BB8-D87F-4177-9AF2-2889946A4655}" type="presOf" srcId="{A9E4E15E-CF34-4EF9-851C-9A504E3D0BBC}" destId="{CD7E9B2E-3214-464D-B86A-3024AC0CFAAB}" srcOrd="0" destOrd="0" presId="urn:microsoft.com/office/officeart/2008/layout/HalfCircleOrganizationChart"/>
    <dgm:cxn modelId="{E37B75B8-DBAD-4FBC-9C0E-1C3FA833BD9F}" srcId="{C62F2703-6304-4DC6-B7FF-FAAC491DED2C}" destId="{A9E4E15E-CF34-4EF9-851C-9A504E3D0BBC}" srcOrd="0" destOrd="0" parTransId="{B9855223-7F14-4966-AC91-B65B354275A2}" sibTransId="{CFB1EA67-F3CF-4A0C-87F1-CBD20E2AF779}"/>
    <dgm:cxn modelId="{1C57B1B8-7298-4428-9621-2274ED7CFBAD}" type="presOf" srcId="{5D734D2C-3135-4226-9CBE-6B4A1417F6E0}" destId="{63C6268A-CBB1-43EB-A458-B75068E7491E}" srcOrd="1" destOrd="0" presId="urn:microsoft.com/office/officeart/2008/layout/HalfCircleOrganizationChart"/>
    <dgm:cxn modelId="{07B71DC5-5A07-4438-B242-BE0490F71868}" srcId="{A9E4E15E-CF34-4EF9-851C-9A504E3D0BBC}" destId="{5D734D2C-3135-4226-9CBE-6B4A1417F6E0}" srcOrd="2" destOrd="0" parTransId="{E40FACBA-C5C5-4C3C-90F1-B82357D693D7}" sibTransId="{A0843D40-0DB9-4A93-BE99-1CF410C8873C}"/>
    <dgm:cxn modelId="{F4A8D4CC-4F09-4CEE-9D06-2E6F77C21806}" type="presOf" srcId="{29AD00D0-0FA8-4B9A-B985-999C153FB955}" destId="{6D602D7B-BEDE-4389-B90D-F54365C2366F}" srcOrd="0" destOrd="0" presId="urn:microsoft.com/office/officeart/2008/layout/HalfCircleOrganizationChart"/>
    <dgm:cxn modelId="{773B7CCE-1412-4517-8367-00E1D73A006D}" srcId="{A9E4E15E-CF34-4EF9-851C-9A504E3D0BBC}" destId="{6ED76235-1C69-4893-B87D-61F2823BB1FD}" srcOrd="5" destOrd="0" parTransId="{E40ED21B-FC0B-4E2C-8AB8-B67FD7B68714}" sibTransId="{7CDD2303-7B70-4A3B-BC28-82966B1D1938}"/>
    <dgm:cxn modelId="{DF6ACAD7-083E-49C0-815A-04A7E68F2DDA}" type="presOf" srcId="{400E68B5-A1E9-4AAF-8493-0E6104ED8F13}" destId="{5D45B4E6-D035-4B3B-ABCD-0C52C9ACD28D}" srcOrd="1" destOrd="0" presId="urn:microsoft.com/office/officeart/2008/layout/HalfCircleOrganizationChart"/>
    <dgm:cxn modelId="{E9B4B6E1-4C2E-448F-93A5-68564ABEA5DF}" type="presOf" srcId="{D4B9603A-00F9-43C1-87B2-7D7A45FE9BFB}" destId="{0BFD2FE8-57AC-4138-96BA-B39A2C3C1EC0}" srcOrd="1" destOrd="0" presId="urn:microsoft.com/office/officeart/2008/layout/HalfCircleOrganizationChart"/>
    <dgm:cxn modelId="{259591F6-4B15-454A-88C8-122556F29244}" type="presOf" srcId="{AD8880DA-00FC-4CAE-8599-46FAA2FF6C70}" destId="{1F5CE573-6DC3-420D-8DAF-76BA9BC465E2}" srcOrd="0" destOrd="0" presId="urn:microsoft.com/office/officeart/2008/layout/HalfCircleOrganizationChart"/>
    <dgm:cxn modelId="{40E640F9-BE99-46DB-8C7F-5152FB066AD0}" type="presOf" srcId="{6ED76235-1C69-4893-B87D-61F2823BB1FD}" destId="{31550CDC-AF63-461F-84D0-269BB27546D3}" srcOrd="0" destOrd="0" presId="urn:microsoft.com/office/officeart/2008/layout/HalfCircleOrganizationChart"/>
    <dgm:cxn modelId="{AB73FAFB-576E-49FF-8A2E-C368952E460D}" srcId="{A9E4E15E-CF34-4EF9-851C-9A504E3D0BBC}" destId="{400E68B5-A1E9-4AAF-8493-0E6104ED8F13}" srcOrd="4" destOrd="0" parTransId="{917E5FF0-3096-4260-8895-DDE19E1E63DC}" sibTransId="{2BB57C2B-6EED-4CFA-B75A-5AD5A96EB6B7}"/>
    <dgm:cxn modelId="{100D41DC-A9C1-4BEC-BC4D-F85B93F10CF3}" type="presParOf" srcId="{E7149C44-ED9C-464D-89E3-0536412652C0}" destId="{39BBBAEB-4DE6-461F-BD4E-1C2FB9EF0FA8}" srcOrd="0" destOrd="0" presId="urn:microsoft.com/office/officeart/2008/layout/HalfCircleOrganizationChart"/>
    <dgm:cxn modelId="{96E77904-7AC9-45F7-A847-2E4F1F1573A8}" type="presParOf" srcId="{39BBBAEB-4DE6-461F-BD4E-1C2FB9EF0FA8}" destId="{F89DF67D-47FA-4A3E-9C9D-326AD1B35659}" srcOrd="0" destOrd="0" presId="urn:microsoft.com/office/officeart/2008/layout/HalfCircleOrganizationChart"/>
    <dgm:cxn modelId="{6AF802E3-314F-489E-B85E-A06C2FBCAF74}" type="presParOf" srcId="{F89DF67D-47FA-4A3E-9C9D-326AD1B35659}" destId="{CD7E9B2E-3214-464D-B86A-3024AC0CFAAB}" srcOrd="0" destOrd="0" presId="urn:microsoft.com/office/officeart/2008/layout/HalfCircleOrganizationChart"/>
    <dgm:cxn modelId="{A75B6770-35F0-4B01-809C-0D1AA21724F4}" type="presParOf" srcId="{F89DF67D-47FA-4A3E-9C9D-326AD1B35659}" destId="{B31BFC37-AE4F-4DDD-B773-904E2C4C5527}" srcOrd="1" destOrd="0" presId="urn:microsoft.com/office/officeart/2008/layout/HalfCircleOrganizationChart"/>
    <dgm:cxn modelId="{8C8ABD46-D14B-4105-B36A-BE9E68A2DA55}" type="presParOf" srcId="{F89DF67D-47FA-4A3E-9C9D-326AD1B35659}" destId="{B7BCADB3-54CB-4EB6-A2B0-EE35E31C2936}" srcOrd="2" destOrd="0" presId="urn:microsoft.com/office/officeart/2008/layout/HalfCircleOrganizationChart"/>
    <dgm:cxn modelId="{08F3C512-690D-4E4A-8DC2-B0FAA6112021}" type="presParOf" srcId="{F89DF67D-47FA-4A3E-9C9D-326AD1B35659}" destId="{10CD6028-DD35-4174-9170-B54A25C41C7E}" srcOrd="3" destOrd="0" presId="urn:microsoft.com/office/officeart/2008/layout/HalfCircleOrganizationChart"/>
    <dgm:cxn modelId="{2CB67D6A-4C1A-4A42-BADA-611E814E1DCB}" type="presParOf" srcId="{39BBBAEB-4DE6-461F-BD4E-1C2FB9EF0FA8}" destId="{6FD4B681-9FD5-4B72-B876-290216DB0454}" srcOrd="1" destOrd="0" presId="urn:microsoft.com/office/officeart/2008/layout/HalfCircleOrganizationChart"/>
    <dgm:cxn modelId="{9BF19E90-5A2C-42C6-A508-74D5477DD59D}" type="presParOf" srcId="{6FD4B681-9FD5-4B72-B876-290216DB0454}" destId="{BE64DFED-0963-4126-9FCE-E249DE0F764E}" srcOrd="0" destOrd="0" presId="urn:microsoft.com/office/officeart/2008/layout/HalfCircleOrganizationChart"/>
    <dgm:cxn modelId="{03963478-CD5B-4069-BDE9-BE89C2E9DD88}" type="presParOf" srcId="{6FD4B681-9FD5-4B72-B876-290216DB0454}" destId="{A95AF06E-3C8E-4D7D-AAA8-1BB13E322BB9}" srcOrd="1" destOrd="0" presId="urn:microsoft.com/office/officeart/2008/layout/HalfCircleOrganizationChart"/>
    <dgm:cxn modelId="{F174C593-D693-4837-A1F7-A0C21CFD2A65}" type="presParOf" srcId="{A95AF06E-3C8E-4D7D-AAA8-1BB13E322BB9}" destId="{BF7778D6-221E-410C-8E4E-69E3CEFEFBED}" srcOrd="0" destOrd="0" presId="urn:microsoft.com/office/officeart/2008/layout/HalfCircleOrganizationChart"/>
    <dgm:cxn modelId="{8CA4DC1F-1A68-4E92-9306-29E2890BD15B}" type="presParOf" srcId="{BF7778D6-221E-410C-8E4E-69E3CEFEFBED}" destId="{F5EE05B4-EBFF-4236-ABC9-A637FB60F923}" srcOrd="0" destOrd="0" presId="urn:microsoft.com/office/officeart/2008/layout/HalfCircleOrganizationChart"/>
    <dgm:cxn modelId="{2CE1EE25-EB15-4F96-8B13-6E2FB0EB64D4}" type="presParOf" srcId="{BF7778D6-221E-410C-8E4E-69E3CEFEFBED}" destId="{0979D1C6-50A6-48E9-86EC-B5D11E4CB7C6}" srcOrd="1" destOrd="0" presId="urn:microsoft.com/office/officeart/2008/layout/HalfCircleOrganizationChart"/>
    <dgm:cxn modelId="{CBA8250E-D2B7-4391-ADBE-E6FCE68F22BB}" type="presParOf" srcId="{BF7778D6-221E-410C-8E4E-69E3CEFEFBED}" destId="{DDCA5A23-9D8C-40A6-90CD-C3F4850B444C}" srcOrd="2" destOrd="0" presId="urn:microsoft.com/office/officeart/2008/layout/HalfCircleOrganizationChart"/>
    <dgm:cxn modelId="{BF031520-4529-4FA2-983E-10CEFD7BFE59}" type="presParOf" srcId="{BF7778D6-221E-410C-8E4E-69E3CEFEFBED}" destId="{63C6268A-CBB1-43EB-A458-B75068E7491E}" srcOrd="3" destOrd="0" presId="urn:microsoft.com/office/officeart/2008/layout/HalfCircleOrganizationChart"/>
    <dgm:cxn modelId="{790886B6-175D-47BA-B846-323173FFF87B}" type="presParOf" srcId="{A95AF06E-3C8E-4D7D-AAA8-1BB13E322BB9}" destId="{2A8A3298-F040-4A76-888D-6554A3EBCFD6}" srcOrd="1" destOrd="0" presId="urn:microsoft.com/office/officeart/2008/layout/HalfCircleOrganizationChart"/>
    <dgm:cxn modelId="{7EEF55CA-F9FA-44BB-959A-EA1E18927341}" type="presParOf" srcId="{A95AF06E-3C8E-4D7D-AAA8-1BB13E322BB9}" destId="{27A9953A-7215-4342-B135-0D1C60E195B1}" srcOrd="2" destOrd="0" presId="urn:microsoft.com/office/officeart/2008/layout/HalfCircleOrganizationChart"/>
    <dgm:cxn modelId="{740F603A-AD4A-4864-9548-BBCBEF1E67EE}" type="presParOf" srcId="{6FD4B681-9FD5-4B72-B876-290216DB0454}" destId="{1F5CE573-6DC3-420D-8DAF-76BA9BC465E2}" srcOrd="2" destOrd="0" presId="urn:microsoft.com/office/officeart/2008/layout/HalfCircleOrganizationChart"/>
    <dgm:cxn modelId="{10558B2F-F2E7-4189-9EAB-1E7B5DABB418}" type="presParOf" srcId="{6FD4B681-9FD5-4B72-B876-290216DB0454}" destId="{9078B057-8309-4445-AAC7-87E57FCC8B8A}" srcOrd="3" destOrd="0" presId="urn:microsoft.com/office/officeart/2008/layout/HalfCircleOrganizationChart"/>
    <dgm:cxn modelId="{88E93A8F-D7B8-4CB5-99B5-CDC77E01D93A}" type="presParOf" srcId="{9078B057-8309-4445-AAC7-87E57FCC8B8A}" destId="{7531BE20-F2F0-470C-946B-08175DCD13EF}" srcOrd="0" destOrd="0" presId="urn:microsoft.com/office/officeart/2008/layout/HalfCircleOrganizationChart"/>
    <dgm:cxn modelId="{49376E0E-3C72-42D4-A060-A063D11F4B21}" type="presParOf" srcId="{7531BE20-F2F0-470C-946B-08175DCD13EF}" destId="{E17294A0-5DFD-422D-9EB7-E2596969CFAF}" srcOrd="0" destOrd="0" presId="urn:microsoft.com/office/officeart/2008/layout/HalfCircleOrganizationChart"/>
    <dgm:cxn modelId="{CF23707B-CF1D-4C6A-AB34-592D21574E81}" type="presParOf" srcId="{7531BE20-F2F0-470C-946B-08175DCD13EF}" destId="{BC47962F-477A-4352-BBFD-4083D277945F}" srcOrd="1" destOrd="0" presId="urn:microsoft.com/office/officeart/2008/layout/HalfCircleOrganizationChart"/>
    <dgm:cxn modelId="{919AC053-BEA2-4A60-8FCC-9B3F85EEC10E}" type="presParOf" srcId="{7531BE20-F2F0-470C-946B-08175DCD13EF}" destId="{6518216E-0143-49CB-B81E-6554C378A13E}" srcOrd="2" destOrd="0" presId="urn:microsoft.com/office/officeart/2008/layout/HalfCircleOrganizationChart"/>
    <dgm:cxn modelId="{140E9231-CE20-414B-BA2C-0F4A03774C3C}" type="presParOf" srcId="{7531BE20-F2F0-470C-946B-08175DCD13EF}" destId="{F707EBE2-C4F2-4174-AEDB-99D40D2B4B06}" srcOrd="3" destOrd="0" presId="urn:microsoft.com/office/officeart/2008/layout/HalfCircleOrganizationChart"/>
    <dgm:cxn modelId="{3BD437FB-7BC9-4E5F-A11B-871274962C83}" type="presParOf" srcId="{9078B057-8309-4445-AAC7-87E57FCC8B8A}" destId="{B4B235C0-459A-4F6D-94D3-A1BA48B3808D}" srcOrd="1" destOrd="0" presId="urn:microsoft.com/office/officeart/2008/layout/HalfCircleOrganizationChart"/>
    <dgm:cxn modelId="{72A26E80-A1F0-40A8-994A-ECD537DCEB56}" type="presParOf" srcId="{9078B057-8309-4445-AAC7-87E57FCC8B8A}" destId="{92A31DBE-35C5-4B48-94B2-ECFD6966BD24}" srcOrd="2" destOrd="0" presId="urn:microsoft.com/office/officeart/2008/layout/HalfCircleOrganizationChart"/>
    <dgm:cxn modelId="{A5D83362-C2C4-4016-BBDC-4AC0AEAC4B56}" type="presParOf" srcId="{6FD4B681-9FD5-4B72-B876-290216DB0454}" destId="{F2D647BA-DDDD-475D-BA91-7138759FF6DF}" srcOrd="4" destOrd="0" presId="urn:microsoft.com/office/officeart/2008/layout/HalfCircleOrganizationChart"/>
    <dgm:cxn modelId="{DBA3A186-775C-4572-A007-05EFF3CCBD75}" type="presParOf" srcId="{6FD4B681-9FD5-4B72-B876-290216DB0454}" destId="{7D49782F-D6E5-4021-8026-BFFA440A39CC}" srcOrd="5" destOrd="0" presId="urn:microsoft.com/office/officeart/2008/layout/HalfCircleOrganizationChart"/>
    <dgm:cxn modelId="{7D2AA4C2-DC4C-409F-A2C2-1F14E2DDDA89}" type="presParOf" srcId="{7D49782F-D6E5-4021-8026-BFFA440A39CC}" destId="{554789B6-6D0C-4392-BDB2-C33300EE0DB4}" srcOrd="0" destOrd="0" presId="urn:microsoft.com/office/officeart/2008/layout/HalfCircleOrganizationChart"/>
    <dgm:cxn modelId="{BBF67402-A29C-4E46-9FC4-6D17154521F1}" type="presParOf" srcId="{554789B6-6D0C-4392-BDB2-C33300EE0DB4}" destId="{C4B0636F-3B4F-4874-BF3E-F212F4D5EB48}" srcOrd="0" destOrd="0" presId="urn:microsoft.com/office/officeart/2008/layout/HalfCircleOrganizationChart"/>
    <dgm:cxn modelId="{DF46ACDE-3935-4CFC-9789-7648C4F876D4}" type="presParOf" srcId="{554789B6-6D0C-4392-BDB2-C33300EE0DB4}" destId="{7E02642B-5613-4C72-A99F-B0CB8773F561}" srcOrd="1" destOrd="0" presId="urn:microsoft.com/office/officeart/2008/layout/HalfCircleOrganizationChart"/>
    <dgm:cxn modelId="{229E7509-02FB-4C71-ADD6-C82854C720FC}" type="presParOf" srcId="{554789B6-6D0C-4392-BDB2-C33300EE0DB4}" destId="{D5C04CC2-0FC7-4F21-9F15-DDCD1E5DF0C1}" srcOrd="2" destOrd="0" presId="urn:microsoft.com/office/officeart/2008/layout/HalfCircleOrganizationChart"/>
    <dgm:cxn modelId="{3BAAD44D-C765-4B91-913F-1D64BC2A6E44}" type="presParOf" srcId="{554789B6-6D0C-4392-BDB2-C33300EE0DB4}" destId="{5D45B4E6-D035-4B3B-ABCD-0C52C9ACD28D}" srcOrd="3" destOrd="0" presId="urn:microsoft.com/office/officeart/2008/layout/HalfCircleOrganizationChart"/>
    <dgm:cxn modelId="{459C60E2-DC4F-4B6C-8028-82893293DC40}" type="presParOf" srcId="{7D49782F-D6E5-4021-8026-BFFA440A39CC}" destId="{F4B75423-F567-4A0D-82F8-FEE917DF183C}" srcOrd="1" destOrd="0" presId="urn:microsoft.com/office/officeart/2008/layout/HalfCircleOrganizationChart"/>
    <dgm:cxn modelId="{00BAE29E-C426-4894-8634-94D5D84A45D3}" type="presParOf" srcId="{7D49782F-D6E5-4021-8026-BFFA440A39CC}" destId="{69A393A1-1BA7-4A7D-9E1C-1B13FAF599F6}" srcOrd="2" destOrd="0" presId="urn:microsoft.com/office/officeart/2008/layout/HalfCircleOrganizationChart"/>
    <dgm:cxn modelId="{1561A95C-607E-4F00-B601-D62D8FD61197}" type="presParOf" srcId="{6FD4B681-9FD5-4B72-B876-290216DB0454}" destId="{31475F0F-63C4-4CF3-8FB4-2B9D042288EF}" srcOrd="6" destOrd="0" presId="urn:microsoft.com/office/officeart/2008/layout/HalfCircleOrganizationChart"/>
    <dgm:cxn modelId="{FA2D0D6D-9681-4C4A-98B0-51E90AB7CE2D}" type="presParOf" srcId="{6FD4B681-9FD5-4B72-B876-290216DB0454}" destId="{00619819-2EA8-485A-897B-E0D5D139319F}" srcOrd="7" destOrd="0" presId="urn:microsoft.com/office/officeart/2008/layout/HalfCircleOrganizationChart"/>
    <dgm:cxn modelId="{9B602507-3238-4DD2-B3E0-5DFCF6664A23}" type="presParOf" srcId="{00619819-2EA8-485A-897B-E0D5D139319F}" destId="{24EB970F-5549-45C2-85B4-42B06B893FEE}" srcOrd="0" destOrd="0" presId="urn:microsoft.com/office/officeart/2008/layout/HalfCircleOrganizationChart"/>
    <dgm:cxn modelId="{042F81F7-5658-4F01-B707-CB1331DD518C}" type="presParOf" srcId="{24EB970F-5549-45C2-85B4-42B06B893FEE}" destId="{31550CDC-AF63-461F-84D0-269BB27546D3}" srcOrd="0" destOrd="0" presId="urn:microsoft.com/office/officeart/2008/layout/HalfCircleOrganizationChart"/>
    <dgm:cxn modelId="{FFD2C10A-5D33-4744-BB5C-4751BDE9A272}" type="presParOf" srcId="{24EB970F-5549-45C2-85B4-42B06B893FEE}" destId="{CBCD18DE-7446-45C6-BD63-D83391C9BD08}" srcOrd="1" destOrd="0" presId="urn:microsoft.com/office/officeart/2008/layout/HalfCircleOrganizationChart"/>
    <dgm:cxn modelId="{2BDDD1FA-F886-458E-9299-12249FF3F7FC}" type="presParOf" srcId="{24EB970F-5549-45C2-85B4-42B06B893FEE}" destId="{1DDF5191-228E-4B4D-B7FC-F9CB68ADFE75}" srcOrd="2" destOrd="0" presId="urn:microsoft.com/office/officeart/2008/layout/HalfCircleOrganizationChart"/>
    <dgm:cxn modelId="{289856CB-204E-42F4-9A71-1FFE411F85E6}" type="presParOf" srcId="{24EB970F-5549-45C2-85B4-42B06B893FEE}" destId="{4FA0BFD7-FDE8-46C0-B010-63F1E218861B}" srcOrd="3" destOrd="0" presId="urn:microsoft.com/office/officeart/2008/layout/HalfCircleOrganizationChart"/>
    <dgm:cxn modelId="{F0BAB3DD-E6F1-4B57-8132-3F8D0828E92A}" type="presParOf" srcId="{00619819-2EA8-485A-897B-E0D5D139319F}" destId="{B894FA1A-FB2A-4708-834E-FEF905E26972}" srcOrd="1" destOrd="0" presId="urn:microsoft.com/office/officeart/2008/layout/HalfCircleOrganizationChart"/>
    <dgm:cxn modelId="{41E469AA-33DF-4DBD-9097-D9460FD44398}" type="presParOf" srcId="{00619819-2EA8-485A-897B-E0D5D139319F}" destId="{998E8622-E815-4BB5-8F35-73D1B2F1BA73}" srcOrd="2" destOrd="0" presId="urn:microsoft.com/office/officeart/2008/layout/HalfCircleOrganizationChart"/>
    <dgm:cxn modelId="{FC7E4FF7-4608-405A-989B-A4105C00C5D4}" type="presParOf" srcId="{39BBBAEB-4DE6-461F-BD4E-1C2FB9EF0FA8}" destId="{41BC28D6-69D9-4DC2-9D0B-1A9EF10B2B03}" srcOrd="2" destOrd="0" presId="urn:microsoft.com/office/officeart/2008/layout/HalfCircleOrganizationChart"/>
    <dgm:cxn modelId="{40CE73E9-D648-48DF-BD62-25EDB1197E65}" type="presParOf" srcId="{41BC28D6-69D9-4DC2-9D0B-1A9EF10B2B03}" destId="{05F2090F-0186-4417-926C-D27921D50049}" srcOrd="0" destOrd="0" presId="urn:microsoft.com/office/officeart/2008/layout/HalfCircleOrganizationChart"/>
    <dgm:cxn modelId="{CF26CD6A-7E93-4235-AC07-15798061209E}" type="presParOf" srcId="{41BC28D6-69D9-4DC2-9D0B-1A9EF10B2B03}" destId="{1050E5E8-0905-485E-91AB-2EC8CDB68585}" srcOrd="1" destOrd="0" presId="urn:microsoft.com/office/officeart/2008/layout/HalfCircleOrganizationChart"/>
    <dgm:cxn modelId="{3FA0AB29-9395-49AE-96FA-623B53D978D2}" type="presParOf" srcId="{1050E5E8-0905-485E-91AB-2EC8CDB68585}" destId="{17D6B040-785C-49AB-9C36-0322D4C476D6}" srcOrd="0" destOrd="0" presId="urn:microsoft.com/office/officeart/2008/layout/HalfCircleOrganizationChart"/>
    <dgm:cxn modelId="{E724F69C-7F89-4C72-9767-040C7F59DB85}" type="presParOf" srcId="{17D6B040-785C-49AB-9C36-0322D4C476D6}" destId="{19EC5025-F56F-4B21-9DE1-39D8B04E25A1}" srcOrd="0" destOrd="0" presId="urn:microsoft.com/office/officeart/2008/layout/HalfCircleOrganizationChart"/>
    <dgm:cxn modelId="{37705B90-000E-414D-A95F-D286F0D90C51}" type="presParOf" srcId="{17D6B040-785C-49AB-9C36-0322D4C476D6}" destId="{A1A2CF6C-ED65-42F8-88DC-B9655765B05A}" srcOrd="1" destOrd="0" presId="urn:microsoft.com/office/officeart/2008/layout/HalfCircleOrganizationChart"/>
    <dgm:cxn modelId="{743FFE4D-02DA-42BD-AB81-11C128C74AAC}" type="presParOf" srcId="{17D6B040-785C-49AB-9C36-0322D4C476D6}" destId="{D1814D8D-04CF-489D-9464-5A1F922BAE1F}" srcOrd="2" destOrd="0" presId="urn:microsoft.com/office/officeart/2008/layout/HalfCircleOrganizationChart"/>
    <dgm:cxn modelId="{06E8BA04-8A39-4A95-BE24-700ECE23A6A7}" type="presParOf" srcId="{17D6B040-785C-49AB-9C36-0322D4C476D6}" destId="{0BFD2FE8-57AC-4138-96BA-B39A2C3C1EC0}" srcOrd="3" destOrd="0" presId="urn:microsoft.com/office/officeart/2008/layout/HalfCircleOrganizationChart"/>
    <dgm:cxn modelId="{DEAF67C0-B6A0-4F84-AFC0-1D2CCF388CA7}" type="presParOf" srcId="{1050E5E8-0905-485E-91AB-2EC8CDB68585}" destId="{6D754AFF-2C6F-47E7-957A-1B63D46FE162}" srcOrd="1" destOrd="0" presId="urn:microsoft.com/office/officeart/2008/layout/HalfCircleOrganizationChart"/>
    <dgm:cxn modelId="{69C059AA-6C11-41B6-B122-235ED5712FF7}" type="presParOf" srcId="{1050E5E8-0905-485E-91AB-2EC8CDB68585}" destId="{907C7359-02DD-4A3B-ABF8-5C4077982EB4}" srcOrd="2" destOrd="0" presId="urn:microsoft.com/office/officeart/2008/layout/HalfCircleOrganizationChart"/>
    <dgm:cxn modelId="{3F0EFAB3-4B4B-4BB3-8A2B-E6788DABC14C}" type="presParOf" srcId="{41BC28D6-69D9-4DC2-9D0B-1A9EF10B2B03}" destId="{EAC76A93-A58C-4D34-BD4D-2095B46585F2}" srcOrd="2" destOrd="0" presId="urn:microsoft.com/office/officeart/2008/layout/HalfCircleOrganizationChart"/>
    <dgm:cxn modelId="{647E00D1-3541-4348-8331-7ED7A28F5FEB}" type="presParOf" srcId="{41BC28D6-69D9-4DC2-9D0B-1A9EF10B2B03}" destId="{6C7BE009-E9FB-4A6F-8962-AAA14528B4D5}" srcOrd="3" destOrd="0" presId="urn:microsoft.com/office/officeart/2008/layout/HalfCircleOrganizationChart"/>
    <dgm:cxn modelId="{BDD31518-B56D-4F54-BF57-51F4488901AD}" type="presParOf" srcId="{6C7BE009-E9FB-4A6F-8962-AAA14528B4D5}" destId="{A7794F21-2502-4601-A888-D4084F01792F}" srcOrd="0" destOrd="0" presId="urn:microsoft.com/office/officeart/2008/layout/HalfCircleOrganizationChart"/>
    <dgm:cxn modelId="{44B8BCF4-F8F4-4694-A4E7-61F9C045CF01}" type="presParOf" srcId="{A7794F21-2502-4601-A888-D4084F01792F}" destId="{F1DE4D95-2078-4449-9154-10441FF4D4FA}" srcOrd="0" destOrd="0" presId="urn:microsoft.com/office/officeart/2008/layout/HalfCircleOrganizationChart"/>
    <dgm:cxn modelId="{2803C6DB-7680-4DF9-AD23-C427B15231B6}" type="presParOf" srcId="{A7794F21-2502-4601-A888-D4084F01792F}" destId="{38E103A3-FAA1-4D21-AB77-7F9A420A803E}" srcOrd="1" destOrd="0" presId="urn:microsoft.com/office/officeart/2008/layout/HalfCircleOrganizationChart"/>
    <dgm:cxn modelId="{85EA4B4B-762B-4ECD-997F-52846C8B98B4}" type="presParOf" srcId="{A7794F21-2502-4601-A888-D4084F01792F}" destId="{FE9D76B4-31FD-40D1-BC4E-E4DF7EF65098}" srcOrd="2" destOrd="0" presId="urn:microsoft.com/office/officeart/2008/layout/HalfCircleOrganizationChart"/>
    <dgm:cxn modelId="{B7F941FA-99DB-45BD-80DE-F99B467D591E}" type="presParOf" srcId="{A7794F21-2502-4601-A888-D4084F01792F}" destId="{22B1D56D-61D1-4246-BA6D-DD156375480E}" srcOrd="3" destOrd="0" presId="urn:microsoft.com/office/officeart/2008/layout/HalfCircleOrganizationChart"/>
    <dgm:cxn modelId="{438C184F-F315-474F-ABBD-90E8517A848D}" type="presParOf" srcId="{6C7BE009-E9FB-4A6F-8962-AAA14528B4D5}" destId="{9ACBCC6F-08F6-4D06-989F-F962E3207B85}" srcOrd="1" destOrd="0" presId="urn:microsoft.com/office/officeart/2008/layout/HalfCircleOrganizationChart"/>
    <dgm:cxn modelId="{B061734B-5E44-4417-B25A-7AA192BD3240}" type="presParOf" srcId="{6C7BE009-E9FB-4A6F-8962-AAA14528B4D5}" destId="{59264F3D-ABE0-4ADA-A4DC-83366A5E4958}" srcOrd="2" destOrd="0" presId="urn:microsoft.com/office/officeart/2008/layout/HalfCircleOrganizationChart"/>
    <dgm:cxn modelId="{AA9A48E2-C2DE-459A-A882-96172A3D7CEC}" type="presParOf" srcId="{E7149C44-ED9C-464D-89E3-0536412652C0}" destId="{112ED4DE-5A1B-4810-BE10-B583E8D948D6}" srcOrd="1" destOrd="0" presId="urn:microsoft.com/office/officeart/2008/layout/HalfCircleOrganizationChart"/>
    <dgm:cxn modelId="{888ED43E-6E47-4003-B53B-1080A442A80F}" type="presParOf" srcId="{112ED4DE-5A1B-4810-BE10-B583E8D948D6}" destId="{BE903072-5787-49D2-B929-94AD0BCC441F}" srcOrd="0" destOrd="0" presId="urn:microsoft.com/office/officeart/2008/layout/HalfCircleOrganizationChart"/>
    <dgm:cxn modelId="{BF5B2389-51F3-4DEA-8338-2C027BA7C5A5}" type="presParOf" srcId="{BE903072-5787-49D2-B929-94AD0BCC441F}" destId="{6D602D7B-BEDE-4389-B90D-F54365C2366F}" srcOrd="0" destOrd="0" presId="urn:microsoft.com/office/officeart/2008/layout/HalfCircleOrganizationChart"/>
    <dgm:cxn modelId="{13EA7492-5190-4AFD-8818-621B57B21D0B}" type="presParOf" srcId="{BE903072-5787-49D2-B929-94AD0BCC441F}" destId="{6AB3603A-C98C-4F4C-8F18-090D3A5473C3}" srcOrd="1" destOrd="0" presId="urn:microsoft.com/office/officeart/2008/layout/HalfCircleOrganizationChart"/>
    <dgm:cxn modelId="{53C0FE3D-5CC7-4C92-A626-BEE595593858}" type="presParOf" srcId="{BE903072-5787-49D2-B929-94AD0BCC441F}" destId="{32C413C8-C4D4-46F2-A613-47028B2CF36A}" srcOrd="2" destOrd="0" presId="urn:microsoft.com/office/officeart/2008/layout/HalfCircleOrganizationChart"/>
    <dgm:cxn modelId="{DE1C25CD-A5A9-46AD-A059-0617F10DEFD6}" type="presParOf" srcId="{BE903072-5787-49D2-B929-94AD0BCC441F}" destId="{7845B9F3-99CE-4B92-874A-B91E2B64B1EF}" srcOrd="3" destOrd="0" presId="urn:microsoft.com/office/officeart/2008/layout/HalfCircleOrganizationChart"/>
    <dgm:cxn modelId="{2A146E26-88BD-4662-BEEE-0A9C5B4E91EE}" type="presParOf" srcId="{112ED4DE-5A1B-4810-BE10-B583E8D948D6}" destId="{797C4876-617E-4119-B894-E9B219E3CF1F}" srcOrd="1" destOrd="0" presId="urn:microsoft.com/office/officeart/2008/layout/HalfCircleOrganizationChart"/>
    <dgm:cxn modelId="{396E6333-069A-4D0F-BA49-2DB1F6B87343}" type="presParOf" srcId="{112ED4DE-5A1B-4810-BE10-B583E8D948D6}" destId="{D64C78F1-02B3-4EB1-A7C3-BEDB4EA4E8B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76A93-A58C-4D34-BD4D-2095B46585F2}">
      <dsp:nvSpPr>
        <dsp:cNvPr id="0" name=""/>
        <dsp:cNvSpPr/>
      </dsp:nvSpPr>
      <dsp:spPr>
        <a:xfrm>
          <a:off x="4063999" y="1902635"/>
          <a:ext cx="727781" cy="526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107"/>
              </a:lnTo>
              <a:lnTo>
                <a:pt x="727781" y="5261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2090F-0186-4417-926C-D27921D50049}">
      <dsp:nvSpPr>
        <dsp:cNvPr id="0" name=""/>
        <dsp:cNvSpPr/>
      </dsp:nvSpPr>
      <dsp:spPr>
        <a:xfrm>
          <a:off x="3336218" y="1902635"/>
          <a:ext cx="727781" cy="526107"/>
        </a:xfrm>
        <a:custGeom>
          <a:avLst/>
          <a:gdLst/>
          <a:ahLst/>
          <a:cxnLst/>
          <a:rect l="0" t="0" r="0" b="0"/>
          <a:pathLst>
            <a:path>
              <a:moveTo>
                <a:pt x="727781" y="0"/>
              </a:moveTo>
              <a:lnTo>
                <a:pt x="727781" y="526107"/>
              </a:lnTo>
              <a:lnTo>
                <a:pt x="0" y="52610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75F0F-63C4-4CF3-8FB4-2B9D042288EF}">
      <dsp:nvSpPr>
        <dsp:cNvPr id="0" name=""/>
        <dsp:cNvSpPr/>
      </dsp:nvSpPr>
      <dsp:spPr>
        <a:xfrm>
          <a:off x="4063999" y="1902635"/>
          <a:ext cx="3182949" cy="161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258"/>
              </a:lnTo>
              <a:lnTo>
                <a:pt x="3182949" y="1429258"/>
              </a:lnTo>
              <a:lnTo>
                <a:pt x="3182949" y="161339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647BA-DDDD-475D-BA91-7138759FF6DF}">
      <dsp:nvSpPr>
        <dsp:cNvPr id="0" name=""/>
        <dsp:cNvSpPr/>
      </dsp:nvSpPr>
      <dsp:spPr>
        <a:xfrm>
          <a:off x="4063999" y="1902635"/>
          <a:ext cx="1060983" cy="1613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258"/>
              </a:lnTo>
              <a:lnTo>
                <a:pt x="1060983" y="1429258"/>
              </a:lnTo>
              <a:lnTo>
                <a:pt x="1060983" y="161339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5CE573-6DC3-420D-8DAF-76BA9BC465E2}">
      <dsp:nvSpPr>
        <dsp:cNvPr id="0" name=""/>
        <dsp:cNvSpPr/>
      </dsp:nvSpPr>
      <dsp:spPr>
        <a:xfrm>
          <a:off x="3003016" y="1902635"/>
          <a:ext cx="1060983" cy="1613396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429258"/>
              </a:lnTo>
              <a:lnTo>
                <a:pt x="0" y="1429258"/>
              </a:lnTo>
              <a:lnTo>
                <a:pt x="0" y="161339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4DFED-0963-4126-9FCE-E249DE0F764E}">
      <dsp:nvSpPr>
        <dsp:cNvPr id="0" name=""/>
        <dsp:cNvSpPr/>
      </dsp:nvSpPr>
      <dsp:spPr>
        <a:xfrm>
          <a:off x="881050" y="1902635"/>
          <a:ext cx="3182949" cy="1613396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429258"/>
              </a:lnTo>
              <a:lnTo>
                <a:pt x="0" y="1429258"/>
              </a:lnTo>
              <a:lnTo>
                <a:pt x="0" y="161339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BFC37-AE4F-4DDD-B773-904E2C4C5527}">
      <dsp:nvSpPr>
        <dsp:cNvPr id="0" name=""/>
        <dsp:cNvSpPr/>
      </dsp:nvSpPr>
      <dsp:spPr>
        <a:xfrm>
          <a:off x="3100666" y="1025789"/>
          <a:ext cx="1926666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CADB3-54CB-4EB6-A2B0-EE35E31C2936}">
      <dsp:nvSpPr>
        <dsp:cNvPr id="0" name=""/>
        <dsp:cNvSpPr/>
      </dsp:nvSpPr>
      <dsp:spPr>
        <a:xfrm>
          <a:off x="3100666" y="1025789"/>
          <a:ext cx="1926666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E9B2E-3214-464D-B86A-3024AC0CFAAB}">
      <dsp:nvSpPr>
        <dsp:cNvPr id="0" name=""/>
        <dsp:cNvSpPr/>
      </dsp:nvSpPr>
      <dsp:spPr>
        <a:xfrm>
          <a:off x="2137333" y="1183621"/>
          <a:ext cx="3853333" cy="56118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Grandfather-Grand mother</a:t>
          </a:r>
          <a:endParaRPr lang="en-US" sz="2800" b="1" kern="1200" dirty="0"/>
        </a:p>
      </dsp:txBody>
      <dsp:txXfrm>
        <a:off x="2137333" y="1183621"/>
        <a:ext cx="3853333" cy="561181"/>
      </dsp:txXfrm>
    </dsp:sp>
    <dsp:sp modelId="{0979D1C6-50A6-48E9-86EC-B5D11E4CB7C6}">
      <dsp:nvSpPr>
        <dsp:cNvPr id="0" name=""/>
        <dsp:cNvSpPr/>
      </dsp:nvSpPr>
      <dsp:spPr>
        <a:xfrm>
          <a:off x="442627" y="3516031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A5A23-9D8C-40A6-90CD-C3F4850B444C}">
      <dsp:nvSpPr>
        <dsp:cNvPr id="0" name=""/>
        <dsp:cNvSpPr/>
      </dsp:nvSpPr>
      <dsp:spPr>
        <a:xfrm>
          <a:off x="442627" y="3516031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E05B4-EBFF-4236-ABC9-A637FB60F923}">
      <dsp:nvSpPr>
        <dsp:cNvPr id="0" name=""/>
        <dsp:cNvSpPr/>
      </dsp:nvSpPr>
      <dsp:spPr>
        <a:xfrm>
          <a:off x="4204" y="3673863"/>
          <a:ext cx="1753691" cy="56118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Me </a:t>
          </a:r>
        </a:p>
      </dsp:txBody>
      <dsp:txXfrm>
        <a:off x="4204" y="3673863"/>
        <a:ext cx="1753691" cy="561181"/>
      </dsp:txXfrm>
    </dsp:sp>
    <dsp:sp modelId="{BC47962F-477A-4352-BBFD-4083D277945F}">
      <dsp:nvSpPr>
        <dsp:cNvPr id="0" name=""/>
        <dsp:cNvSpPr/>
      </dsp:nvSpPr>
      <dsp:spPr>
        <a:xfrm>
          <a:off x="2564593" y="3516031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8216E-0143-49CB-B81E-6554C378A13E}">
      <dsp:nvSpPr>
        <dsp:cNvPr id="0" name=""/>
        <dsp:cNvSpPr/>
      </dsp:nvSpPr>
      <dsp:spPr>
        <a:xfrm>
          <a:off x="2564593" y="3516031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294A0-5DFD-422D-9EB7-E2596969CFAF}">
      <dsp:nvSpPr>
        <dsp:cNvPr id="0" name=""/>
        <dsp:cNvSpPr/>
      </dsp:nvSpPr>
      <dsp:spPr>
        <a:xfrm>
          <a:off x="2126170" y="3673863"/>
          <a:ext cx="1753691" cy="56118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126170" y="3673863"/>
        <a:ext cx="1753691" cy="561181"/>
      </dsp:txXfrm>
    </dsp:sp>
    <dsp:sp modelId="{7E02642B-5613-4C72-A99F-B0CB8773F561}">
      <dsp:nvSpPr>
        <dsp:cNvPr id="0" name=""/>
        <dsp:cNvSpPr/>
      </dsp:nvSpPr>
      <dsp:spPr>
        <a:xfrm>
          <a:off x="4686560" y="3516031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04CC2-0FC7-4F21-9F15-DDCD1E5DF0C1}">
      <dsp:nvSpPr>
        <dsp:cNvPr id="0" name=""/>
        <dsp:cNvSpPr/>
      </dsp:nvSpPr>
      <dsp:spPr>
        <a:xfrm>
          <a:off x="4686560" y="3516031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0636F-3B4F-4874-BF3E-F212F4D5EB48}">
      <dsp:nvSpPr>
        <dsp:cNvPr id="0" name=""/>
        <dsp:cNvSpPr/>
      </dsp:nvSpPr>
      <dsp:spPr>
        <a:xfrm>
          <a:off x="4248137" y="3673863"/>
          <a:ext cx="1753691" cy="56118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Baby son</a:t>
          </a:r>
        </a:p>
      </dsp:txBody>
      <dsp:txXfrm>
        <a:off x="4248137" y="3673863"/>
        <a:ext cx="1753691" cy="561181"/>
      </dsp:txXfrm>
    </dsp:sp>
    <dsp:sp modelId="{CBCD18DE-7446-45C6-BD63-D83391C9BD08}">
      <dsp:nvSpPr>
        <dsp:cNvPr id="0" name=""/>
        <dsp:cNvSpPr/>
      </dsp:nvSpPr>
      <dsp:spPr>
        <a:xfrm>
          <a:off x="6808527" y="3516031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F5191-228E-4B4D-B7FC-F9CB68ADFE75}">
      <dsp:nvSpPr>
        <dsp:cNvPr id="0" name=""/>
        <dsp:cNvSpPr/>
      </dsp:nvSpPr>
      <dsp:spPr>
        <a:xfrm>
          <a:off x="6808527" y="3516031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50CDC-AF63-461F-84D0-269BB27546D3}">
      <dsp:nvSpPr>
        <dsp:cNvPr id="0" name=""/>
        <dsp:cNvSpPr/>
      </dsp:nvSpPr>
      <dsp:spPr>
        <a:xfrm>
          <a:off x="6370104" y="3673863"/>
          <a:ext cx="1753691" cy="56118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Teenage daughter</a:t>
          </a:r>
        </a:p>
      </dsp:txBody>
      <dsp:txXfrm>
        <a:off x="6370104" y="3673863"/>
        <a:ext cx="1753691" cy="561181"/>
      </dsp:txXfrm>
    </dsp:sp>
    <dsp:sp modelId="{A1A2CF6C-ED65-42F8-88DC-B9655765B05A}">
      <dsp:nvSpPr>
        <dsp:cNvPr id="0" name=""/>
        <dsp:cNvSpPr/>
      </dsp:nvSpPr>
      <dsp:spPr>
        <a:xfrm>
          <a:off x="2564593" y="2270910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14D8D-04CF-489D-9464-5A1F922BAE1F}">
      <dsp:nvSpPr>
        <dsp:cNvPr id="0" name=""/>
        <dsp:cNvSpPr/>
      </dsp:nvSpPr>
      <dsp:spPr>
        <a:xfrm>
          <a:off x="2564593" y="2270910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C5025-F56F-4B21-9DE1-39D8B04E25A1}">
      <dsp:nvSpPr>
        <dsp:cNvPr id="0" name=""/>
        <dsp:cNvSpPr/>
      </dsp:nvSpPr>
      <dsp:spPr>
        <a:xfrm>
          <a:off x="2126170" y="2428742"/>
          <a:ext cx="1753691" cy="56118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Mother-Father</a:t>
          </a:r>
        </a:p>
      </dsp:txBody>
      <dsp:txXfrm>
        <a:off x="2126170" y="2428742"/>
        <a:ext cx="1753691" cy="561181"/>
      </dsp:txXfrm>
    </dsp:sp>
    <dsp:sp modelId="{38E103A3-FAA1-4D21-AB77-7F9A420A803E}">
      <dsp:nvSpPr>
        <dsp:cNvPr id="0" name=""/>
        <dsp:cNvSpPr/>
      </dsp:nvSpPr>
      <dsp:spPr>
        <a:xfrm>
          <a:off x="4686560" y="2270910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D76B4-31FD-40D1-BC4E-E4DF7EF65098}">
      <dsp:nvSpPr>
        <dsp:cNvPr id="0" name=""/>
        <dsp:cNvSpPr/>
      </dsp:nvSpPr>
      <dsp:spPr>
        <a:xfrm>
          <a:off x="4686560" y="2270910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E4D95-2078-4449-9154-10441FF4D4FA}">
      <dsp:nvSpPr>
        <dsp:cNvPr id="0" name=""/>
        <dsp:cNvSpPr/>
      </dsp:nvSpPr>
      <dsp:spPr>
        <a:xfrm>
          <a:off x="4248137" y="2428742"/>
          <a:ext cx="1753691" cy="56118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248137" y="2428742"/>
        <a:ext cx="1753691" cy="561181"/>
      </dsp:txXfrm>
    </dsp:sp>
    <dsp:sp modelId="{6AB3603A-C98C-4F4C-8F18-090D3A5473C3}">
      <dsp:nvSpPr>
        <dsp:cNvPr id="0" name=""/>
        <dsp:cNvSpPr/>
      </dsp:nvSpPr>
      <dsp:spPr>
        <a:xfrm>
          <a:off x="6136152" y="2270910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413C8-C4D4-46F2-A613-47028B2CF36A}">
      <dsp:nvSpPr>
        <dsp:cNvPr id="0" name=""/>
        <dsp:cNvSpPr/>
      </dsp:nvSpPr>
      <dsp:spPr>
        <a:xfrm>
          <a:off x="6136152" y="2270910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02D7B-BEDE-4389-B90D-F54365C2366F}">
      <dsp:nvSpPr>
        <dsp:cNvPr id="0" name=""/>
        <dsp:cNvSpPr/>
      </dsp:nvSpPr>
      <dsp:spPr>
        <a:xfrm>
          <a:off x="5697730" y="2428742"/>
          <a:ext cx="1753691" cy="56118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697730" y="2428742"/>
        <a:ext cx="1753691" cy="561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892C-A9E3-41E3-8889-A7E97D90F79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76305-F51F-4DDD-B4DA-AF3EEC6A8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2B9B-CE1E-4F9E-B148-9D3DFEDED241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9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40FE-02E4-463C-80D3-DF93E0A72EA7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C5B0-DB6B-4AF5-BE88-FF959A6EF995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64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5560-DCAA-40FD-8AC5-B07DB95A07D9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20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4C6F-18DE-4958-AFE0-8198F921BDB5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31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692B-0AD1-4AD9-9673-A0D323113018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5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D8D1-F7D6-4EC3-9A5F-041436F5AEE9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32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799E-772A-4C8B-8AA6-710922FBDEBA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1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45B4-7CF9-4270-8323-C968F92CE993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7565-2CFA-4B04-B97F-067E6420DD8D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6BA7-6787-41A3-BDD8-CF6E46C12A12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5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DAB7C-A02F-4E5C-9AF6-8A61850BFE2F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1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102A-7CD0-4763-90FD-80AB62081A39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6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276-A875-426C-961A-F91A6B6DA966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7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C25-01C9-4178-9BE3-F3A96E8C37D7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3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FEDA-56F4-4621-8E14-C9E3321D62BA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3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0F6F-8E1B-459D-8E05-54BF0D0D7179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2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0353-3CF5-4838-A282-274811B7E5A3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7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5E9664D-D9A3-43C9-AFB8-98E0B882BC10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76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vector/family-tree-with-faces-in-flat-style-gm479629174-67951983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amily_Tree_(TV_series)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tx810534xd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audi_Arabia,_administrative_divisions_-_Nmbrs_-_colored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B980-EAB0-4AB9-BFBE-E228DEDF5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Families ,families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42CB5-8D24-4EA9-B982-7D14C25C8D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1-Listen and discuss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46517B-5321-4177-BFB0-6AA2A25E4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199698"/>
            <a:ext cx="9382539" cy="332958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A7746-5E02-42E8-A7C4-3B497389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7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70A550-4CE9-4BC7-B4B0-B59C23CA3D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6438" y="1115585"/>
            <a:ext cx="10464028" cy="535387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B6832A-0018-4C2D-9B16-ADD72BB8C9BF}"/>
              </a:ext>
            </a:extLst>
          </p:cNvPr>
          <p:cNvSpPr/>
          <p:nvPr/>
        </p:nvSpPr>
        <p:spPr>
          <a:xfrm>
            <a:off x="1081534" y="295870"/>
            <a:ext cx="9525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Identify the family members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4D6F3D-42A2-453B-8F71-39E73010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D0E60-3B33-4DDC-9362-AE6A5095E7F8}"/>
              </a:ext>
            </a:extLst>
          </p:cNvPr>
          <p:cNvSpPr/>
          <p:nvPr/>
        </p:nvSpPr>
        <p:spPr>
          <a:xfrm>
            <a:off x="930069" y="1188373"/>
            <a:ext cx="3105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grandpa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DB9529-428E-422E-859C-FC4EAB38724D}"/>
              </a:ext>
            </a:extLst>
          </p:cNvPr>
          <p:cNvSpPr/>
          <p:nvPr/>
        </p:nvSpPr>
        <p:spPr>
          <a:xfrm>
            <a:off x="7501564" y="1219200"/>
            <a:ext cx="3299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grandma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9E03C-F65D-4617-8C75-BD0891DECF62}"/>
              </a:ext>
            </a:extLst>
          </p:cNvPr>
          <p:cNvSpPr/>
          <p:nvPr/>
        </p:nvSpPr>
        <p:spPr>
          <a:xfrm>
            <a:off x="1081534" y="3345165"/>
            <a:ext cx="1930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7AEE0D-6C47-4D7D-99A0-B7922B4EA7B7}"/>
              </a:ext>
            </a:extLst>
          </p:cNvPr>
          <p:cNvSpPr/>
          <p:nvPr/>
        </p:nvSpPr>
        <p:spPr>
          <a:xfrm>
            <a:off x="3462321" y="3345165"/>
            <a:ext cx="155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268B1C-6000-4A86-B73D-DAB567089B34}"/>
              </a:ext>
            </a:extLst>
          </p:cNvPr>
          <p:cNvSpPr/>
          <p:nvPr/>
        </p:nvSpPr>
        <p:spPr>
          <a:xfrm>
            <a:off x="460907" y="4573634"/>
            <a:ext cx="28158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brother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8773E4-A277-4E78-8EC5-131183EEE8B8}"/>
              </a:ext>
            </a:extLst>
          </p:cNvPr>
          <p:cNvSpPr/>
          <p:nvPr/>
        </p:nvSpPr>
        <p:spPr>
          <a:xfrm>
            <a:off x="3011871" y="4573634"/>
            <a:ext cx="28158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sister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179C79-6195-4E40-9FEB-98D6D6ADCCD2}"/>
              </a:ext>
            </a:extLst>
          </p:cNvPr>
          <p:cNvSpPr/>
          <p:nvPr/>
        </p:nvSpPr>
        <p:spPr>
          <a:xfrm>
            <a:off x="6456817" y="4573634"/>
            <a:ext cx="28158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cousin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D6FB87-C383-421E-89FE-7759AD9163FD}"/>
              </a:ext>
            </a:extLst>
          </p:cNvPr>
          <p:cNvSpPr/>
          <p:nvPr/>
        </p:nvSpPr>
        <p:spPr>
          <a:xfrm>
            <a:off x="8294583" y="4610658"/>
            <a:ext cx="28158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cousin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DB47B6-94A7-4CB2-85E3-E36C364F99C9}"/>
              </a:ext>
            </a:extLst>
          </p:cNvPr>
          <p:cNvSpPr/>
          <p:nvPr/>
        </p:nvSpPr>
        <p:spPr>
          <a:xfrm>
            <a:off x="6741356" y="3385691"/>
            <a:ext cx="1680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aunt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00EB5D-B6A8-4606-8D53-F43E3CA070E2}"/>
              </a:ext>
            </a:extLst>
          </p:cNvPr>
          <p:cNvSpPr/>
          <p:nvPr/>
        </p:nvSpPr>
        <p:spPr>
          <a:xfrm>
            <a:off x="8777444" y="3339789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uncle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F3C96E-63B3-49BD-9FFB-97406E80AFFA}"/>
              </a:ext>
            </a:extLst>
          </p:cNvPr>
          <p:cNvSpPr/>
          <p:nvPr/>
        </p:nvSpPr>
        <p:spPr>
          <a:xfrm>
            <a:off x="1706531" y="5388472"/>
            <a:ext cx="28158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129A0-D38B-4829-A628-95D7D97964AA}"/>
              </a:ext>
            </a:extLst>
          </p:cNvPr>
          <p:cNvSpPr/>
          <p:nvPr/>
        </p:nvSpPr>
        <p:spPr>
          <a:xfrm>
            <a:off x="4911679" y="3935610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val="408763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0BC98D-EC56-4CE6-83A9-930B8B78B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1669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39BD59-9488-4188-8DB0-D7C403D17811}"/>
              </a:ext>
            </a:extLst>
          </p:cNvPr>
          <p:cNvSpPr txBox="1"/>
          <p:nvPr/>
        </p:nvSpPr>
        <p:spPr>
          <a:xfrm>
            <a:off x="4042522" y="1005702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Grand parents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C40A1-EC69-4862-95B2-49126A52FF18}"/>
              </a:ext>
            </a:extLst>
          </p:cNvPr>
          <p:cNvSpPr txBox="1"/>
          <p:nvPr/>
        </p:nvSpPr>
        <p:spPr>
          <a:xfrm>
            <a:off x="4235289" y="2446754"/>
            <a:ext cx="222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Parents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665AB-9AB8-4C62-9692-435ABA9254DC}"/>
              </a:ext>
            </a:extLst>
          </p:cNvPr>
          <p:cNvSpPr txBox="1"/>
          <p:nvPr/>
        </p:nvSpPr>
        <p:spPr>
          <a:xfrm>
            <a:off x="2769704" y="5004753"/>
            <a:ext cx="2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siblings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674931-CD94-456B-8470-F9446B9FAA5C}"/>
              </a:ext>
            </a:extLst>
          </p:cNvPr>
          <p:cNvSpPr txBox="1"/>
          <p:nvPr/>
        </p:nvSpPr>
        <p:spPr>
          <a:xfrm>
            <a:off x="4558748" y="4411246"/>
            <a:ext cx="106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sister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261708-AD1C-4D97-BA38-8F4F034598E2}"/>
              </a:ext>
            </a:extLst>
          </p:cNvPr>
          <p:cNvSpPr txBox="1"/>
          <p:nvPr/>
        </p:nvSpPr>
        <p:spPr>
          <a:xfrm>
            <a:off x="8163338" y="3244333"/>
            <a:ext cx="127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uncle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EEEA69-02F9-4673-B7C0-2A7F9CD364B6}"/>
              </a:ext>
            </a:extLst>
          </p:cNvPr>
          <p:cNvSpPr txBox="1"/>
          <p:nvPr/>
        </p:nvSpPr>
        <p:spPr>
          <a:xfrm>
            <a:off x="6659216" y="3187549"/>
            <a:ext cx="127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D61C0C-9F44-4976-B0FB-F374BA678F75}"/>
              </a:ext>
            </a:extLst>
          </p:cNvPr>
          <p:cNvCxnSpPr/>
          <p:nvPr/>
        </p:nvCxnSpPr>
        <p:spPr>
          <a:xfrm>
            <a:off x="7467599" y="3128315"/>
            <a:ext cx="8083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C2A4C0-A42B-44EB-8DDA-781BBFAA784E}"/>
              </a:ext>
            </a:extLst>
          </p:cNvPr>
          <p:cNvSpPr txBox="1"/>
          <p:nvPr/>
        </p:nvSpPr>
        <p:spPr>
          <a:xfrm>
            <a:off x="7003772" y="5040299"/>
            <a:ext cx="231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siblings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DF695F-E70D-4476-99EE-7B1DB1D06AA6}"/>
              </a:ext>
            </a:extLst>
          </p:cNvPr>
          <p:cNvSpPr/>
          <p:nvPr/>
        </p:nvSpPr>
        <p:spPr>
          <a:xfrm>
            <a:off x="6096000" y="3972947"/>
            <a:ext cx="4187687" cy="1652128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EE9993-90B6-436F-A251-4BDCA29A1187}"/>
              </a:ext>
            </a:extLst>
          </p:cNvPr>
          <p:cNvSpPr/>
          <p:nvPr/>
        </p:nvSpPr>
        <p:spPr>
          <a:xfrm>
            <a:off x="1784626" y="3972947"/>
            <a:ext cx="4187687" cy="1652128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59B925A-83B5-4854-8B62-F4DA7AA66058}"/>
              </a:ext>
            </a:extLst>
          </p:cNvPr>
          <p:cNvSpPr/>
          <p:nvPr/>
        </p:nvSpPr>
        <p:spPr>
          <a:xfrm>
            <a:off x="4108174" y="5552661"/>
            <a:ext cx="3140765" cy="437836"/>
          </a:xfrm>
          <a:custGeom>
            <a:avLst/>
            <a:gdLst>
              <a:gd name="connsiteX0" fmla="*/ 0 w 3140765"/>
              <a:gd name="connsiteY0" fmla="*/ 53009 h 623049"/>
              <a:gd name="connsiteX1" fmla="*/ 2226365 w 3140765"/>
              <a:gd name="connsiteY1" fmla="*/ 622852 h 623049"/>
              <a:gd name="connsiteX2" fmla="*/ 3140765 w 3140765"/>
              <a:gd name="connsiteY2" fmla="*/ 0 h 623049"/>
              <a:gd name="connsiteX3" fmla="*/ 3140765 w 3140765"/>
              <a:gd name="connsiteY3" fmla="*/ 0 h 623049"/>
              <a:gd name="connsiteX0" fmla="*/ 0 w 3140765"/>
              <a:gd name="connsiteY0" fmla="*/ 53009 h 437836"/>
              <a:gd name="connsiteX1" fmla="*/ 1749287 w 3140765"/>
              <a:gd name="connsiteY1" fmla="*/ 437321 h 437836"/>
              <a:gd name="connsiteX2" fmla="*/ 3140765 w 3140765"/>
              <a:gd name="connsiteY2" fmla="*/ 0 h 437836"/>
              <a:gd name="connsiteX3" fmla="*/ 3140765 w 3140765"/>
              <a:gd name="connsiteY3" fmla="*/ 0 h 43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765" h="437836">
                <a:moveTo>
                  <a:pt x="0" y="53009"/>
                </a:moveTo>
                <a:cubicBezTo>
                  <a:pt x="851452" y="342348"/>
                  <a:pt x="1225826" y="446156"/>
                  <a:pt x="1749287" y="437321"/>
                </a:cubicBezTo>
                <a:cubicBezTo>
                  <a:pt x="2272748" y="428486"/>
                  <a:pt x="3140765" y="0"/>
                  <a:pt x="3140765" y="0"/>
                </a:cubicBezTo>
                <a:lnTo>
                  <a:pt x="314076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9F1EBB-204A-4C96-A456-E1513F1CBC28}"/>
              </a:ext>
            </a:extLst>
          </p:cNvPr>
          <p:cNvSpPr txBox="1"/>
          <p:nvPr/>
        </p:nvSpPr>
        <p:spPr>
          <a:xfrm>
            <a:off x="5003915" y="5965614"/>
            <a:ext cx="165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cousins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1F777AF-BD73-4819-AB5D-F93A0FC715CB}"/>
              </a:ext>
            </a:extLst>
          </p:cNvPr>
          <p:cNvSpPr/>
          <p:nvPr/>
        </p:nvSpPr>
        <p:spPr>
          <a:xfrm>
            <a:off x="3854406" y="2891378"/>
            <a:ext cx="2226365" cy="1075241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922D43-2CED-4339-BF29-A961C6F5F4AD}"/>
              </a:ext>
            </a:extLst>
          </p:cNvPr>
          <p:cNvCxnSpPr/>
          <p:nvPr/>
        </p:nvCxnSpPr>
        <p:spPr>
          <a:xfrm flipH="1">
            <a:off x="3061252" y="3353043"/>
            <a:ext cx="7931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40D2C9F-D502-48FA-A768-B2AFE1DA3359}"/>
              </a:ext>
            </a:extLst>
          </p:cNvPr>
          <p:cNvSpPr txBox="1"/>
          <p:nvPr/>
        </p:nvSpPr>
        <p:spPr>
          <a:xfrm>
            <a:off x="646111" y="3135237"/>
            <a:ext cx="290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Wife - Husband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52669E-A776-423D-ACD0-08ED901A609C}"/>
              </a:ext>
            </a:extLst>
          </p:cNvPr>
          <p:cNvSpPr/>
          <p:nvPr/>
        </p:nvSpPr>
        <p:spPr>
          <a:xfrm>
            <a:off x="6461654" y="2907581"/>
            <a:ext cx="3021497" cy="1075241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6AF02B-68D1-472A-83AA-BEA7A1B8C7B8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9524127" y="3399686"/>
            <a:ext cx="635873" cy="29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0E4243C-29E6-47E8-A5F0-72B7D2008DA5}"/>
              </a:ext>
            </a:extLst>
          </p:cNvPr>
          <p:cNvSpPr txBox="1"/>
          <p:nvPr/>
        </p:nvSpPr>
        <p:spPr>
          <a:xfrm>
            <a:off x="10160000" y="3244333"/>
            <a:ext cx="1822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Wife - Husband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72CF526-DD11-4254-AE8E-BE140F51B1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669" y="-10320"/>
            <a:ext cx="4150794" cy="2332032"/>
          </a:xfrm>
          <a:prstGeom prst="rect">
            <a:avLst/>
          </a:prstGeom>
        </p:spPr>
      </p:pic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EC50598F-6386-43A3-B057-CA6BB4C8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A3E63C-60B7-418C-9C40-433ADDB21DB8}"/>
              </a:ext>
            </a:extLst>
          </p:cNvPr>
          <p:cNvSpPr/>
          <p:nvPr/>
        </p:nvSpPr>
        <p:spPr>
          <a:xfrm>
            <a:off x="1302328" y="4089884"/>
            <a:ext cx="9240982" cy="1730687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AE6CFB2-7462-43DC-B259-BA8156340609}"/>
              </a:ext>
            </a:extLst>
          </p:cNvPr>
          <p:cNvCxnSpPr/>
          <p:nvPr/>
        </p:nvCxnSpPr>
        <p:spPr>
          <a:xfrm rot="5400000">
            <a:off x="272530" y="5108535"/>
            <a:ext cx="1727087" cy="332509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BF293DD-B63A-4451-9F9C-ED9A212BBA79}"/>
              </a:ext>
            </a:extLst>
          </p:cNvPr>
          <p:cNvSpPr txBox="1"/>
          <p:nvPr/>
        </p:nvSpPr>
        <p:spPr>
          <a:xfrm>
            <a:off x="540327" y="5990497"/>
            <a:ext cx="369496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grandchildren</a:t>
            </a:r>
          </a:p>
        </p:txBody>
      </p:sp>
    </p:spTree>
    <p:extLst>
      <p:ext uri="{BB962C8B-B14F-4D97-AF65-F5344CB8AC3E}">
        <p14:creationId xmlns:p14="http://schemas.microsoft.com/office/powerpoint/2010/main" val="24633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9" grpId="0"/>
      <p:bldP spid="20" grpId="0" animBg="1"/>
      <p:bldP spid="24" grpId="0" animBg="1"/>
      <p:bldP spid="26" grpId="0" animBg="1"/>
      <p:bldP spid="27" grpId="0"/>
      <p:bldP spid="28" grpId="0" animBg="1"/>
      <p:bldP spid="31" grpId="0"/>
      <p:bldP spid="32" grpId="0" animBg="1"/>
      <p:bldP spid="36" grpId="0"/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4319-BBE7-4939-BBB8-44F94F86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099" y="511435"/>
            <a:ext cx="3210272" cy="82229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Who am I?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E708B6-C99F-48FB-BECB-B57B130992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023" t="31015" r="46954" b="40636"/>
          <a:stretch/>
        </p:blipFill>
        <p:spPr>
          <a:xfrm>
            <a:off x="463825" y="2311553"/>
            <a:ext cx="5816619" cy="37049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6A37B5-F058-4ECE-B61D-BCC8EBCB3755}"/>
              </a:ext>
            </a:extLst>
          </p:cNvPr>
          <p:cNvSpPr txBox="1"/>
          <p:nvPr/>
        </p:nvSpPr>
        <p:spPr>
          <a:xfrm>
            <a:off x="4187688" y="4267201"/>
            <a:ext cx="11794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My aunt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A88F3-DB61-4506-9E2F-A93B8154CEF2}"/>
              </a:ext>
            </a:extLst>
          </p:cNvPr>
          <p:cNvSpPr txBox="1"/>
          <p:nvPr/>
        </p:nvSpPr>
        <p:spPr>
          <a:xfrm>
            <a:off x="4644344" y="4610614"/>
            <a:ext cx="19817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My grandfather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FE027-B7B9-4268-9B20-505BBCB208BB}"/>
              </a:ext>
            </a:extLst>
          </p:cNvPr>
          <p:cNvSpPr txBox="1"/>
          <p:nvPr/>
        </p:nvSpPr>
        <p:spPr>
          <a:xfrm>
            <a:off x="4644888" y="5017683"/>
            <a:ext cx="13583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My uncle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A08F3-B5A2-4742-8627-2564895588FA}"/>
              </a:ext>
            </a:extLst>
          </p:cNvPr>
          <p:cNvSpPr txBox="1"/>
          <p:nvPr/>
        </p:nvSpPr>
        <p:spPr>
          <a:xfrm>
            <a:off x="4644888" y="5424752"/>
            <a:ext cx="163555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My cousin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3DDAD1B-E563-49BB-BA46-BB75E043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91C36-979D-4436-A6BF-231F2104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95" y="4871325"/>
            <a:ext cx="4259499" cy="912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Live worksheets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62D508-B1AF-4344-AD9B-1A83D7D0CF0B}"/>
              </a:ext>
            </a:extLst>
          </p:cNvPr>
          <p:cNvSpPr txBox="1"/>
          <p:nvPr/>
        </p:nvSpPr>
        <p:spPr>
          <a:xfrm>
            <a:off x="657058" y="59088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https://www.liveworksheets.com/tx810534xd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B6A1B-F487-4444-ADB4-AD364115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AE3D4-B9E3-4074-A327-88D51C1C1E35}"/>
              </a:ext>
            </a:extLst>
          </p:cNvPr>
          <p:cNvSpPr/>
          <p:nvPr/>
        </p:nvSpPr>
        <p:spPr>
          <a:xfrm>
            <a:off x="657058" y="3947995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HOMEWORK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D1573D-A883-47A4-B20A-373523786C86}"/>
              </a:ext>
            </a:extLst>
          </p:cNvPr>
          <p:cNvSpPr txBox="1"/>
          <p:nvPr/>
        </p:nvSpPr>
        <p:spPr>
          <a:xfrm>
            <a:off x="3048000" y="1145035"/>
            <a:ext cx="6096000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i="0" dirty="0">
                <a:solidFill>
                  <a:srgbClr val="333333"/>
                </a:solidFill>
                <a:effectLst/>
                <a:latin typeface="NotoNaskhArabic"/>
              </a:rPr>
              <a:t>عن أبي هريرة رضي الله تعالى عنه قال: قال رسول الله صلى الله عليه وسلم: «من كان يؤمن بالله واليومِ الآخر فليُكرِم ضيفَه، ومن كان يؤمن بالله واليومِ الآخر فليصِل رحمه، ومن كان يؤمن بالله واليومِ الآخر فليقل خيرًا أو ليصمت»؛ (البخاري)</a:t>
            </a:r>
            <a:br>
              <a:rPr lang="ar-SA" sz="2400" b="1" dirty="0"/>
            </a:br>
            <a:br>
              <a:rPr lang="ar-SA" sz="2400" b="1" dirty="0"/>
            </a:br>
            <a:r>
              <a:rPr lang="ar-SA" sz="2400" b="1" i="0" dirty="0">
                <a:solidFill>
                  <a:srgbClr val="333333"/>
                </a:solidFill>
                <a:effectLst/>
                <a:latin typeface="NotoNaskhArabic"/>
              </a:rPr>
              <a:t>رابط المادة: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NotoNaskhArabic"/>
              </a:rPr>
              <a:t>http://iswy.co/e18gcu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654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A720-8EAF-42DE-9B66-6C7ADE84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938" y="70697"/>
            <a:ext cx="6932138" cy="6686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What do you see in page 40-41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49457-6A20-4F01-AACE-22417F308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9" t="15539" r="18044" b="25785"/>
          <a:stretch/>
        </p:blipFill>
        <p:spPr>
          <a:xfrm>
            <a:off x="0" y="0"/>
            <a:ext cx="5406886" cy="402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46C94-8070-45C0-A613-A833E5417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4" t="34508" r="24565" b="15539"/>
          <a:stretch/>
        </p:blipFill>
        <p:spPr>
          <a:xfrm>
            <a:off x="708367" y="3689118"/>
            <a:ext cx="5089459" cy="3424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5E6BC6-0AE9-4C26-9B8B-14D5539424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92" t="15106" r="22609" b="5099"/>
          <a:stretch/>
        </p:blipFill>
        <p:spPr>
          <a:xfrm>
            <a:off x="5406886" y="1496021"/>
            <a:ext cx="6705600" cy="5469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80D38C-9CC2-42F5-AC36-FC9BEEF29C05}"/>
              </a:ext>
            </a:extLst>
          </p:cNvPr>
          <p:cNvSpPr txBox="1"/>
          <p:nvPr/>
        </p:nvSpPr>
        <p:spPr>
          <a:xfrm>
            <a:off x="4982817" y="886865"/>
            <a:ext cx="691825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do you think the objectives are for our lesson today?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7302A2A-5DF4-4610-BC89-A3B4208F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6EAD-9A9C-452F-88E2-7630A3DFD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our lesson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AB565-793D-4BF2-A651-24E957D739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460225"/>
            <a:ext cx="10363826" cy="3424107"/>
          </a:xfrm>
        </p:spPr>
        <p:txBody>
          <a:bodyPr>
            <a:normAutofit/>
          </a:bodyPr>
          <a:lstStyle/>
          <a:p>
            <a:r>
              <a:rPr lang="en-US" sz="3200" dirty="0"/>
              <a:t>1-Talk about types of families.</a:t>
            </a:r>
          </a:p>
          <a:p>
            <a:r>
              <a:rPr lang="en-US" sz="3200" dirty="0"/>
              <a:t>2-Use possessive case.</a:t>
            </a:r>
          </a:p>
          <a:p>
            <a:r>
              <a:rPr lang="en-US" sz="3200" dirty="0"/>
              <a:t>3-Identify more members of a family.</a:t>
            </a:r>
          </a:p>
          <a:p>
            <a:r>
              <a:rPr lang="en-US" sz="3200" dirty="0"/>
              <a:t>4-Mark cities on the kingdom of Saudi Arabia map.</a:t>
            </a:r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3CB63-726A-45CA-9809-A70B812E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2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E219-EEC0-49B2-99BA-5875996FF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title 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306C74-A7FC-4B7E-B741-AB7218FF32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54C2B-6254-4B22-962E-CC0425074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65" t="8890" r="20435" b="12055"/>
          <a:stretch/>
        </p:blipFill>
        <p:spPr>
          <a:xfrm>
            <a:off x="781879" y="2266122"/>
            <a:ext cx="10641496" cy="428468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4170367-FF73-4125-87D6-68C7058EFFC5}"/>
              </a:ext>
            </a:extLst>
          </p:cNvPr>
          <p:cNvSpPr/>
          <p:nvPr/>
        </p:nvSpPr>
        <p:spPr>
          <a:xfrm>
            <a:off x="1858181" y="3761093"/>
            <a:ext cx="7354957" cy="636104"/>
          </a:xfrm>
          <a:prstGeom prst="ellipse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366B78F-73A3-4B73-A0DB-2E153ED5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2C62-F0EB-4872-8E66-453E32C2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88E2BE-914F-4DAE-9E4D-EE0B713BB6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7797" t="9053" r="19973" b="65160"/>
          <a:stretch/>
        </p:blipFill>
        <p:spPr>
          <a:xfrm>
            <a:off x="569844" y="2676940"/>
            <a:ext cx="10999304" cy="2981738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CD358-BF27-4C7A-AC2A-3993324C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3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4CCD62C-411C-4A90-9455-DE7E09F84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3120" y="2566010"/>
            <a:ext cx="8230939" cy="4198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7A1C9E-DCE3-47AB-8DE0-6D661920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74885"/>
            <a:ext cx="9367272" cy="1133428"/>
          </a:xfrm>
        </p:spPr>
        <p:txBody>
          <a:bodyPr/>
          <a:lstStyle/>
          <a:p>
            <a:r>
              <a:rPr lang="en-US" dirty="0"/>
              <a:t>Where are the cities? Mark them on the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1515B-8BA0-428A-A4DD-4564843BB998}"/>
              </a:ext>
            </a:extLst>
          </p:cNvPr>
          <p:cNvSpPr txBox="1"/>
          <p:nvPr/>
        </p:nvSpPr>
        <p:spPr>
          <a:xfrm>
            <a:off x="2743200" y="2053252"/>
            <a:ext cx="593697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Jeddah –Dammam –Riyadh -</a:t>
            </a:r>
            <a:r>
              <a:rPr lang="en-US" sz="2400" b="1" dirty="0" err="1"/>
              <a:t>Abha</a:t>
            </a:r>
            <a:endParaRPr lang="en-US" sz="24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CB5BCA-9644-4C37-ACB4-8D7CEB21C469}"/>
              </a:ext>
            </a:extLst>
          </p:cNvPr>
          <p:cNvSpPr/>
          <p:nvPr/>
        </p:nvSpPr>
        <p:spPr>
          <a:xfrm>
            <a:off x="5308788" y="4578751"/>
            <a:ext cx="1529333" cy="518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Riyadh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672CCC-3B05-4CBF-891B-6246D0A91EFA}"/>
              </a:ext>
            </a:extLst>
          </p:cNvPr>
          <p:cNvSpPr/>
          <p:nvPr/>
        </p:nvSpPr>
        <p:spPr>
          <a:xfrm>
            <a:off x="4533250" y="5426349"/>
            <a:ext cx="1305339" cy="518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Abha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CCE8D7-46F0-4E4D-B124-637F5D5B1924}"/>
              </a:ext>
            </a:extLst>
          </p:cNvPr>
          <p:cNvSpPr/>
          <p:nvPr/>
        </p:nvSpPr>
        <p:spPr>
          <a:xfrm>
            <a:off x="3051312" y="5188352"/>
            <a:ext cx="1586949" cy="518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Jeddah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7258FB7-FD38-4D41-B910-A79BA4D26A59}"/>
              </a:ext>
            </a:extLst>
          </p:cNvPr>
          <p:cNvSpPr/>
          <p:nvPr/>
        </p:nvSpPr>
        <p:spPr>
          <a:xfrm>
            <a:off x="6096000" y="3842836"/>
            <a:ext cx="1638663" cy="518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Damma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CAC90F-FC44-46B9-8914-A52A47CC8949}"/>
              </a:ext>
            </a:extLst>
          </p:cNvPr>
          <p:cNvSpPr txBox="1"/>
          <p:nvPr/>
        </p:nvSpPr>
        <p:spPr>
          <a:xfrm>
            <a:off x="4763486" y="6533322"/>
            <a:ext cx="82309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ile:Saudi_Arabia,_administrative_divisions_-_Nmbrs_-_colored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15DCB631-A461-4B86-A76A-DF6FC56C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9584-D4F6-4F18-99A9-BA8E6AD3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then underline new vocabulary: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5201A-337C-4224-8262-CB68A527F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0" t="11769" r="19674" b="5293"/>
          <a:stretch/>
        </p:blipFill>
        <p:spPr>
          <a:xfrm>
            <a:off x="6096000" y="2146851"/>
            <a:ext cx="5897218" cy="4525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68937C-9F83-4785-A6A5-F97CADF567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56" t="37868" r="21630" b="10899"/>
          <a:stretch/>
        </p:blipFill>
        <p:spPr>
          <a:xfrm>
            <a:off x="0" y="1880781"/>
            <a:ext cx="5804452" cy="2747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6B9451-0539-47FC-8C7B-75EFE37CF9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00" t="37288" r="25000" b="18825"/>
          <a:stretch/>
        </p:blipFill>
        <p:spPr>
          <a:xfrm>
            <a:off x="0" y="4655523"/>
            <a:ext cx="5804452" cy="2202477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626A6AD-73E8-4E43-A08B-1DD27FE4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pic>
        <p:nvPicPr>
          <p:cNvPr id="12" name="unit 5 families">
            <a:hlinkClick r:id="" action="ppaction://media"/>
            <a:extLst>
              <a:ext uri="{FF2B5EF4-FFF2-40B4-BE49-F238E27FC236}">
                <a16:creationId xmlns:a16="http://schemas.microsoft.com/office/drawing/2014/main" id="{DE64974B-79DB-4007-800B-AD6729AC3E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9112" y="543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5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C98DD2-33BB-4934-A705-51A1D292C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1" t="11382" r="21087" b="11092"/>
          <a:stretch/>
        </p:blipFill>
        <p:spPr>
          <a:xfrm>
            <a:off x="180109" y="1170765"/>
            <a:ext cx="11859491" cy="5314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1E8E47-9B48-4E7D-B2AC-7CB5BCDA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24" y="366536"/>
            <a:ext cx="9404723" cy="1400530"/>
          </a:xfrm>
        </p:spPr>
        <p:txBody>
          <a:bodyPr/>
          <a:lstStyle/>
          <a:p>
            <a:r>
              <a:rPr lang="en-US" sz="3200" dirty="0"/>
              <a:t>Possessive case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Mark them on this passage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28D220A-AE50-4689-86A9-9343DC01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156C37-D7E7-42D3-A3AC-9E14C063592C}"/>
              </a:ext>
            </a:extLst>
          </p:cNvPr>
          <p:cNvCxnSpPr/>
          <p:nvPr/>
        </p:nvCxnSpPr>
        <p:spPr>
          <a:xfrm>
            <a:off x="4433455" y="3214255"/>
            <a:ext cx="135774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D830AC-7A0F-4C9F-89B7-E777CC10B371}"/>
              </a:ext>
            </a:extLst>
          </p:cNvPr>
          <p:cNvCxnSpPr/>
          <p:nvPr/>
        </p:nvCxnSpPr>
        <p:spPr>
          <a:xfrm>
            <a:off x="7578437" y="3671455"/>
            <a:ext cx="135774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D5757C-751C-424B-AADF-05D9388CB777}"/>
              </a:ext>
            </a:extLst>
          </p:cNvPr>
          <p:cNvCxnSpPr/>
          <p:nvPr/>
        </p:nvCxnSpPr>
        <p:spPr>
          <a:xfrm>
            <a:off x="9451474" y="6471033"/>
            <a:ext cx="135774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7EBBA8-2C9A-4DE8-AD98-AE2A47F2E899}"/>
              </a:ext>
            </a:extLst>
          </p:cNvPr>
          <p:cNvCxnSpPr/>
          <p:nvPr/>
        </p:nvCxnSpPr>
        <p:spPr>
          <a:xfrm>
            <a:off x="8609326" y="3519055"/>
            <a:ext cx="135774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9132AC-0915-4614-B90B-09E7DE344F5D}"/>
              </a:ext>
            </a:extLst>
          </p:cNvPr>
          <p:cNvCxnSpPr>
            <a:cxnSpLocks/>
          </p:cNvCxnSpPr>
          <p:nvPr/>
        </p:nvCxnSpPr>
        <p:spPr>
          <a:xfrm>
            <a:off x="5112327" y="5971310"/>
            <a:ext cx="803564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C7563E-96F7-470F-9EE7-7E66399A7B6A}"/>
              </a:ext>
            </a:extLst>
          </p:cNvPr>
          <p:cNvCxnSpPr/>
          <p:nvPr/>
        </p:nvCxnSpPr>
        <p:spPr>
          <a:xfrm>
            <a:off x="9676126" y="6248401"/>
            <a:ext cx="135774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C1EB66-830B-4105-B056-31847E1418D7}"/>
              </a:ext>
            </a:extLst>
          </p:cNvPr>
          <p:cNvCxnSpPr/>
          <p:nvPr/>
        </p:nvCxnSpPr>
        <p:spPr>
          <a:xfrm>
            <a:off x="4156365" y="6123709"/>
            <a:ext cx="135774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59AB09-0AB4-430D-90C4-DE538758E94D}"/>
              </a:ext>
            </a:extLst>
          </p:cNvPr>
          <p:cNvCxnSpPr/>
          <p:nvPr/>
        </p:nvCxnSpPr>
        <p:spPr>
          <a:xfrm>
            <a:off x="7578437" y="3865419"/>
            <a:ext cx="1357745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1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5BF0-0842-4A8D-A04E-27BC204A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02" y="931852"/>
            <a:ext cx="9404723" cy="1400530"/>
          </a:xfrm>
        </p:spPr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Comprehension: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402B41-1F40-401B-B693-D6E14E18FEE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8242" t="66717" r="47999" b="9288"/>
          <a:stretch/>
        </p:blipFill>
        <p:spPr>
          <a:xfrm>
            <a:off x="704077" y="2650435"/>
            <a:ext cx="5975019" cy="33925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DCCC6-494D-42FA-903B-B30DB7731AE6}"/>
              </a:ext>
            </a:extLst>
          </p:cNvPr>
          <p:cNvSpPr txBox="1"/>
          <p:nvPr/>
        </p:nvSpPr>
        <p:spPr>
          <a:xfrm>
            <a:off x="6838119" y="3671389"/>
            <a:ext cx="295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1-He has two children.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1974C-0520-4EA2-962D-D21DB0DFF911}"/>
              </a:ext>
            </a:extLst>
          </p:cNvPr>
          <p:cNvSpPr txBox="1"/>
          <p:nvPr/>
        </p:nvSpPr>
        <p:spPr>
          <a:xfrm>
            <a:off x="6838121" y="4525618"/>
            <a:ext cx="295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3-She has one brother.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7928C-A2C1-4829-B6D3-D25593954E38}"/>
              </a:ext>
            </a:extLst>
          </p:cNvPr>
          <p:cNvSpPr txBox="1"/>
          <p:nvPr/>
        </p:nvSpPr>
        <p:spPr>
          <a:xfrm>
            <a:off x="6838122" y="5010515"/>
            <a:ext cx="295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4-He is Hameed.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5A29B-0BD2-40D3-A290-A4E511B89D7E}"/>
              </a:ext>
            </a:extLst>
          </p:cNvPr>
          <p:cNvSpPr txBox="1"/>
          <p:nvPr/>
        </p:nvSpPr>
        <p:spPr>
          <a:xfrm>
            <a:off x="6838119" y="4098503"/>
            <a:ext cx="2955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2-She is Asma.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055E01-3292-4790-BBBC-6CBBAD96D613}"/>
              </a:ext>
            </a:extLst>
          </p:cNvPr>
          <p:cNvSpPr/>
          <p:nvPr/>
        </p:nvSpPr>
        <p:spPr>
          <a:xfrm>
            <a:off x="1007165" y="3671389"/>
            <a:ext cx="9554818" cy="2040298"/>
          </a:xfrm>
          <a:prstGeom prst="round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5204F6E-D8AA-48EB-914E-1445C3F6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T.Bushra Alswailem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428</TotalTime>
  <Words>311</Words>
  <Application>Microsoft Office PowerPoint</Application>
  <PresentationFormat>Widescreen</PresentationFormat>
  <Paragraphs>76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NotoNaskhArabic</vt:lpstr>
      <vt:lpstr>Wingdings 3</vt:lpstr>
      <vt:lpstr>Ion</vt:lpstr>
      <vt:lpstr>Families ,families</vt:lpstr>
      <vt:lpstr>What do you see in page 40-41</vt:lpstr>
      <vt:lpstr>Objectives for our lesson today:</vt:lpstr>
      <vt:lpstr>What’s the title ?</vt:lpstr>
      <vt:lpstr>Discussion:</vt:lpstr>
      <vt:lpstr>Where are the cities? Mark them on the map</vt:lpstr>
      <vt:lpstr>Listen then underline new vocabulary:</vt:lpstr>
      <vt:lpstr>Possessive case (’s):Mark them on this passage</vt:lpstr>
      <vt:lpstr>Comprehension: </vt:lpstr>
      <vt:lpstr>PowerPoint Presentation</vt:lpstr>
      <vt:lpstr>PowerPoint Presentation</vt:lpstr>
      <vt:lpstr>Who am I?</vt:lpstr>
      <vt:lpstr>Live worksheets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Families ,families</dc:title>
  <dc:creator>بشرى بنت السويلم</dc:creator>
  <cp:lastModifiedBy>بشرى بنت السويلم</cp:lastModifiedBy>
  <cp:revision>23</cp:revision>
  <dcterms:created xsi:type="dcterms:W3CDTF">2020-11-02T18:35:25Z</dcterms:created>
  <dcterms:modified xsi:type="dcterms:W3CDTF">2020-11-03T13:06:13Z</dcterms:modified>
</cp:coreProperties>
</file>