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1692" y="90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10/03/42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858269" y="3168576"/>
            <a:ext cx="49247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7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EXPANSION </a:t>
            </a:r>
          </a:p>
          <a:p>
            <a:pPr algn="ctr" rtl="0"/>
            <a:r>
              <a:rPr lang="en-US" sz="7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Units 1–4</a:t>
            </a:r>
          </a:p>
          <a:p>
            <a:pPr algn="ctr" rtl="0"/>
            <a:r>
              <a:rPr 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(part 1)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6" y="144240"/>
            <a:ext cx="10441160" cy="912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368227" y="3816648"/>
            <a:ext cx="158425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meteor</a:t>
            </a: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painting </a:t>
            </a: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skeleton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fossil</a:t>
            </a: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dinosaur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888508" y="3816648"/>
            <a:ext cx="172819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rabbit</a:t>
            </a:r>
          </a:p>
          <a:p>
            <a:pPr algn="ctr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</a:t>
            </a:r>
          </a:p>
          <a:p>
            <a:pPr algn="ctr" rtl="0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Parrot</a:t>
            </a: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rtl="0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mouse</a:t>
            </a: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turtle</a:t>
            </a:r>
          </a:p>
          <a:p>
            <a:pPr algn="ctr" rtl="0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rtl="0">
              <a:lnSpc>
                <a:spcPct val="90000"/>
              </a:lnSpc>
            </a:pP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200875" y="4122912"/>
            <a:ext cx="18002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enormous</a:t>
            </a: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famous</a:t>
            </a: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2376339" y="1800424"/>
            <a:ext cx="57613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3888508" y="1800424"/>
            <a:ext cx="57613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1008224" y="6408936"/>
            <a:ext cx="1656184" cy="291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What</a:t>
            </a:r>
          </a:p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Where</a:t>
            </a:r>
            <a:endParaRPr 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How</a:t>
            </a:r>
            <a:endParaRPr 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Who</a:t>
            </a:r>
            <a:endParaRPr 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What</a:t>
            </a:r>
            <a:endParaRPr 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What</a:t>
            </a:r>
            <a:endParaRPr 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What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  <p:bldP spid="5" grpId="0" uiExpand="1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1440384"/>
            <a:ext cx="10225136" cy="51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6048747" y="2592512"/>
            <a:ext cx="144016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6120755" y="3312592"/>
            <a:ext cx="144016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7920955" y="3960664"/>
            <a:ext cx="216024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7704931" y="4680744"/>
            <a:ext cx="252028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8244991" y="5400824"/>
            <a:ext cx="144016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3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" y="144240"/>
            <a:ext cx="10275101" cy="89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08187" y="3269908"/>
            <a:ext cx="5400675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Are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I      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am</a:t>
            </a:r>
          </a:p>
          <a:p>
            <a:pPr algn="l" rtl="0"/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to     meet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is                are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are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name   is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   old</a:t>
            </a:r>
            <a:endParaRPr lang="ar-S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864320"/>
            <a:ext cx="10426008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16248"/>
            <a:ext cx="10461734" cy="86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152203" y="1728416"/>
            <a:ext cx="165618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When</a:t>
            </a:r>
            <a:endParaRPr lang="en-US" sz="3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What</a:t>
            </a:r>
            <a:endParaRPr lang="en-US" sz="3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How old</a:t>
            </a:r>
            <a:endParaRPr lang="en-US" sz="3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Where</a:t>
            </a:r>
            <a:endParaRPr lang="en-US" sz="3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What</a:t>
            </a:r>
            <a:endParaRPr lang="en-US" sz="3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Where</a:t>
            </a:r>
            <a:endParaRPr lang="en-US" sz="3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How old</a:t>
            </a:r>
            <a:endParaRPr lang="ar-SA" sz="3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896619" y="1728416"/>
            <a:ext cx="115212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30000"/>
              </a:lnSpc>
            </a:pPr>
            <a:r>
              <a:rPr lang="en-US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en-US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 rtl="0">
              <a:lnSpc>
                <a:spcPct val="130000"/>
              </a:lnSpc>
            </a:pPr>
            <a:r>
              <a:rPr lang="en-US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</a:t>
            </a:r>
            <a:endParaRPr lang="en-US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 rtl="0">
              <a:lnSpc>
                <a:spcPct val="130000"/>
              </a:lnSpc>
            </a:pPr>
            <a:r>
              <a:rPr lang="en-US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endParaRPr lang="en-US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 rtl="0">
              <a:lnSpc>
                <a:spcPct val="130000"/>
              </a:lnSpc>
            </a:pPr>
            <a:r>
              <a:rPr lang="en-US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endParaRPr lang="en-US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 rtl="0">
              <a:lnSpc>
                <a:spcPct val="130000"/>
              </a:lnSpc>
            </a:pPr>
            <a:r>
              <a:rPr lang="en-US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endParaRPr lang="en-US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 rtl="0">
              <a:lnSpc>
                <a:spcPct val="130000"/>
              </a:lnSpc>
            </a:pPr>
            <a:r>
              <a:rPr lang="en-US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en-US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 rtl="0">
              <a:lnSpc>
                <a:spcPct val="130000"/>
              </a:lnSpc>
            </a:pPr>
            <a:r>
              <a:rPr lang="en-US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</a:t>
            </a:r>
            <a:endParaRPr lang="ar-SA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82176" y="7429305"/>
            <a:ext cx="177448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Don’t close the door</a:t>
            </a:r>
            <a:endParaRPr lang="ar-SA" sz="22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08387" y="8137128"/>
            <a:ext cx="309634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Today isn’t Sunday</a:t>
            </a:r>
            <a:endParaRPr lang="ar-SA" sz="22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992963" y="7053872"/>
            <a:ext cx="316835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He isn’t from Oman</a:t>
            </a:r>
            <a:endParaRPr lang="ar-SA" sz="22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920955" y="7629936"/>
            <a:ext cx="316835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They aren’t sisters</a:t>
            </a:r>
            <a:endParaRPr lang="ar-SA" sz="22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992963" y="8206000"/>
            <a:ext cx="261286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I’m not ten years old</a:t>
            </a:r>
            <a:endParaRPr lang="ar-SA" sz="22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469900"/>
            <a:ext cx="10458618" cy="579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968627" y="1728416"/>
            <a:ext cx="4752528" cy="454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day is today?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old is Sabah?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Where are you from?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What’s your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nationality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What’s that?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What’re those?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What’s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108</Words>
  <Application>Microsoft Office PowerPoint</Application>
  <PresentationFormat>مخصص</PresentationFormat>
  <Paragraphs>60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BRADDON</vt:lpstr>
      <vt:lpstr>Calibri</vt:lpstr>
      <vt:lpstr>Comic Sans MS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شذى كابلي</cp:lastModifiedBy>
  <cp:revision>18</cp:revision>
  <dcterms:created xsi:type="dcterms:W3CDTF">2020-06-10T16:15:16Z</dcterms:created>
  <dcterms:modified xsi:type="dcterms:W3CDTF">2020-10-26T19:50:35Z</dcterms:modified>
</cp:coreProperties>
</file>