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7" r:id="rId2"/>
    <p:sldId id="268" r:id="rId3"/>
    <p:sldId id="269" r:id="rId4"/>
    <p:sldId id="270" r:id="rId5"/>
    <p:sldId id="271" r:id="rId6"/>
    <p:sldId id="272" r:id="rId7"/>
  </p:sldIdLst>
  <p:sldSz cx="10801350" cy="9361488"/>
  <p:notesSz cx="6858000" cy="9144000"/>
  <p:defaultTextStyle>
    <a:defPPr>
      <a:defRPr lang="ar-SA"/>
    </a:defPPr>
    <a:lvl1pPr marL="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722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444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166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888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610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332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054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776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152" y="-14"/>
      </p:cViewPr>
      <p:guideLst>
        <p:guide orient="horz" pos="2949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BBEC3A-7D93-40AB-8A8D-02DD5CDB700E}" type="datetimeFigureOut">
              <a:rPr lang="ar-SA" smtClean="0"/>
              <a:t>21/10/41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85800"/>
            <a:ext cx="3956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9D5698-84D7-4E62-A20E-1E1CB3781A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488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722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3444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5166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6888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8610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0332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2054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3776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10101" y="2908130"/>
            <a:ext cx="9181148" cy="200665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20205" y="5304844"/>
            <a:ext cx="7560945" cy="23923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21/10/41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383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21/10/41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728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250534" y="589428"/>
            <a:ext cx="2870983" cy="12581666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37579" y="589428"/>
            <a:ext cx="8432930" cy="12581666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21/10/41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098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21/10/41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22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3232" y="6015624"/>
            <a:ext cx="9181148" cy="1859295"/>
          </a:xfrm>
        </p:spPr>
        <p:txBody>
          <a:bodyPr anchor="t"/>
          <a:lstStyle>
            <a:lvl1pPr algn="r">
              <a:defRPr sz="54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53232" y="3967799"/>
            <a:ext cx="9181148" cy="2047825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72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44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516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68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861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033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205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377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21/10/41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95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37580" y="3441215"/>
            <a:ext cx="5651956" cy="972988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69559" y="3441215"/>
            <a:ext cx="5651956" cy="972988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21/10/41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262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70" y="374894"/>
            <a:ext cx="9721215" cy="1560249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68" y="2095501"/>
            <a:ext cx="4772472" cy="8733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40068" y="2968806"/>
            <a:ext cx="4772472" cy="539369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486938" y="2095501"/>
            <a:ext cx="4774347" cy="8733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486938" y="2968806"/>
            <a:ext cx="4774347" cy="539369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21/10/41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965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21/10/41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515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21/10/41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276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68" y="372727"/>
            <a:ext cx="3553570" cy="1586253"/>
          </a:xfrm>
        </p:spPr>
        <p:txBody>
          <a:bodyPr anchor="b"/>
          <a:lstStyle>
            <a:lvl1pPr algn="r">
              <a:defRPr sz="27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23030" y="372728"/>
            <a:ext cx="6038255" cy="7989771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40068" y="1958978"/>
            <a:ext cx="3553570" cy="6403518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21/10/41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934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17140" y="6553043"/>
            <a:ext cx="6480810" cy="773623"/>
          </a:xfrm>
        </p:spPr>
        <p:txBody>
          <a:bodyPr anchor="b"/>
          <a:lstStyle>
            <a:lvl1pPr algn="r">
              <a:defRPr sz="27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117140" y="836468"/>
            <a:ext cx="6480810" cy="5616893"/>
          </a:xfrm>
        </p:spPr>
        <p:txBody>
          <a:bodyPr/>
          <a:lstStyle>
            <a:lvl1pPr marL="0" indent="0">
              <a:buNone/>
              <a:defRPr sz="4300"/>
            </a:lvl1pPr>
            <a:lvl2pPr marL="617220" indent="0">
              <a:buNone/>
              <a:defRPr sz="3800"/>
            </a:lvl2pPr>
            <a:lvl3pPr marL="1234440" indent="0">
              <a:buNone/>
              <a:defRPr sz="3200"/>
            </a:lvl3pPr>
            <a:lvl4pPr marL="1851660" indent="0">
              <a:buNone/>
              <a:defRPr sz="2700"/>
            </a:lvl4pPr>
            <a:lvl5pPr marL="2468880" indent="0">
              <a:buNone/>
              <a:defRPr sz="2700"/>
            </a:lvl5pPr>
            <a:lvl6pPr marL="3086100" indent="0">
              <a:buNone/>
              <a:defRPr sz="2700"/>
            </a:lvl6pPr>
            <a:lvl7pPr marL="3703320" indent="0">
              <a:buNone/>
              <a:defRPr sz="2700"/>
            </a:lvl7pPr>
            <a:lvl8pPr marL="4320540" indent="0">
              <a:buNone/>
              <a:defRPr sz="2700"/>
            </a:lvl8pPr>
            <a:lvl9pPr marL="4937760" indent="0">
              <a:buNone/>
              <a:defRPr sz="27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117140" y="7326665"/>
            <a:ext cx="6480810" cy="1098675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21/10/41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9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40070" y="374894"/>
            <a:ext cx="9721215" cy="1560249"/>
          </a:xfrm>
          <a:prstGeom prst="rect">
            <a:avLst/>
          </a:prstGeom>
        </p:spPr>
        <p:txBody>
          <a:bodyPr vert="horz" lIns="123444" tIns="61722" rIns="123444" bIns="61722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70" y="2184348"/>
            <a:ext cx="9721215" cy="6178150"/>
          </a:xfrm>
          <a:prstGeom prst="rect">
            <a:avLst/>
          </a:prstGeom>
        </p:spPr>
        <p:txBody>
          <a:bodyPr vert="horz" lIns="123444" tIns="61722" rIns="123444" bIns="61722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7740970" y="8676714"/>
            <a:ext cx="2520315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92933-546C-4799-935F-7EE457BEC60F}" type="datetimeFigureOut">
              <a:rPr lang="ar-SA" smtClean="0"/>
              <a:t>21/10/41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690461" y="8676714"/>
            <a:ext cx="3420428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40068" y="8676714"/>
            <a:ext cx="2520315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011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34440" rtl="1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2915" indent="-462915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2983" indent="-385763" algn="r" defTabSz="1234440" rtl="1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749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471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2915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37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66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610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332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76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1"/>
            <a:ext cx="10801350" cy="935060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858269" y="3168576"/>
            <a:ext cx="492474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72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EXPANSION </a:t>
            </a:r>
          </a:p>
          <a:p>
            <a:pPr algn="ctr" rtl="0"/>
            <a:r>
              <a:rPr lang="en-US" sz="72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Units 1–4</a:t>
            </a:r>
          </a:p>
          <a:p>
            <a:pPr algn="ctr" rtl="0"/>
            <a:r>
              <a:rPr lang="en-US" sz="7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(part </a:t>
            </a:r>
            <a:r>
              <a:rPr lang="en-US" sz="7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2)</a:t>
            </a:r>
            <a:endParaRPr lang="ar-SA" sz="7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3" y="288256"/>
            <a:ext cx="9613329" cy="87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G Bk 1 F-SA_'16_2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6459" y="308100"/>
            <a:ext cx="676523" cy="676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851">
            <a:off x="1518036" y="5045945"/>
            <a:ext cx="349473" cy="40247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851">
            <a:off x="1545639" y="5749359"/>
            <a:ext cx="349473" cy="40247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851">
            <a:off x="1524863" y="6617116"/>
            <a:ext cx="349473" cy="40247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851">
            <a:off x="5845343" y="5353458"/>
            <a:ext cx="349473" cy="40247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851">
            <a:off x="5832923" y="6036662"/>
            <a:ext cx="349473" cy="40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5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73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3" y="32172"/>
            <a:ext cx="10009187" cy="918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512243" y="660084"/>
            <a:ext cx="5400675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yes</a:t>
            </a:r>
          </a:p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no </a:t>
            </a:r>
          </a:p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no </a:t>
            </a:r>
          </a:p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yes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960515" y="3456608"/>
            <a:ext cx="5400675" cy="16065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80000"/>
              </a:lnSpc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Caribbean  </a:t>
            </a:r>
          </a:p>
          <a:p>
            <a:pPr algn="l" rtl="0">
              <a:lnSpc>
                <a:spcPct val="80000"/>
              </a:lnSpc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Spanish</a:t>
            </a:r>
          </a:p>
          <a:p>
            <a:pPr algn="l" rtl="0">
              <a:lnSpc>
                <a:spcPct val="80000"/>
              </a:lnSpc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are</a:t>
            </a:r>
          </a:p>
          <a:p>
            <a:pPr algn="l" rtl="0">
              <a:lnSpc>
                <a:spcPct val="80000"/>
              </a:lnSpc>
            </a:pP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tourists</a:t>
            </a:r>
            <a:endParaRPr lang="ar-S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488907" y="3672632"/>
            <a:ext cx="144016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capital</a:t>
            </a:r>
            <a:endParaRPr lang="ar-S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976664" y="6342152"/>
            <a:ext cx="59047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    Kingdom of Saudi Arabia</a:t>
            </a:r>
            <a:endParaRPr lang="en-US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   The Arabian Gulf</a:t>
            </a:r>
          </a:p>
          <a:p>
            <a:pPr algn="l" rtl="0"/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     Riyadh City    </a:t>
            </a:r>
          </a:p>
          <a:p>
            <a:pPr algn="l" rtl="0"/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            Arabic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        The Holly Kaaba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       football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            oil industry</a:t>
            </a:r>
            <a:endParaRPr lang="ar-SA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7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3" y="27980"/>
            <a:ext cx="9937104" cy="925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G Bk 1 F-SA_'16_2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8838" y="432272"/>
            <a:ext cx="676523" cy="676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20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5" y="9971"/>
            <a:ext cx="9721155" cy="930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810" y="-287808"/>
            <a:ext cx="50165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355032" y="659413"/>
            <a:ext cx="1749500" cy="13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70000"/>
              </a:lnSpc>
            </a:pP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c </a:t>
            </a:r>
          </a:p>
          <a:p>
            <a:pPr algn="l" rtl="0">
              <a:lnSpc>
                <a:spcPct val="70000"/>
              </a:lnSpc>
            </a:pP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e </a:t>
            </a:r>
          </a:p>
          <a:p>
            <a:pPr algn="l" rtl="0">
              <a:lnSpc>
                <a:spcPct val="70000"/>
              </a:lnSpc>
            </a:pP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 a</a:t>
            </a:r>
          </a:p>
          <a:p>
            <a:pPr algn="l" rtl="0">
              <a:lnSpc>
                <a:spcPct val="70000"/>
              </a:lnSpc>
            </a:pP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b</a:t>
            </a:r>
          </a:p>
          <a:p>
            <a:pPr algn="l" rtl="0">
              <a:lnSpc>
                <a:spcPct val="70000"/>
              </a:lnSpc>
            </a:pP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     d</a:t>
            </a:r>
            <a:endParaRPr lang="en-US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00275" y="2664520"/>
            <a:ext cx="3168427" cy="1178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2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Get </a:t>
            </a:r>
            <a:r>
              <a:rPr lang="en-US" sz="2200" b="1" dirty="0">
                <a:solidFill>
                  <a:srgbClr val="009900"/>
                </a:solidFill>
                <a:latin typeface="Comic Sans MS" panose="030F0702030302020204" pitchFamily="66" charset="0"/>
              </a:rPr>
              <a:t>up. </a:t>
            </a:r>
            <a:endParaRPr lang="en-US" sz="2200" b="1" dirty="0" smtClean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2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Say </a:t>
            </a:r>
            <a:r>
              <a:rPr lang="en-US" sz="2200" b="1" dirty="0">
                <a:solidFill>
                  <a:srgbClr val="009900"/>
                </a:solidFill>
                <a:latin typeface="Comic Sans MS" panose="030F0702030302020204" pitchFamily="66" charset="0"/>
              </a:rPr>
              <a:t>hello. </a:t>
            </a:r>
            <a:endParaRPr lang="en-US" sz="22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2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Brush </a:t>
            </a:r>
            <a:r>
              <a:rPr lang="en-US" sz="2200" b="1" dirty="0">
                <a:solidFill>
                  <a:srgbClr val="009900"/>
                </a:solidFill>
                <a:latin typeface="Comic Sans MS" panose="030F0702030302020204" pitchFamily="66" charset="0"/>
              </a:rPr>
              <a:t>your teeth. </a:t>
            </a:r>
          </a:p>
          <a:p>
            <a:pPr algn="l" rtl="0">
              <a:lnSpc>
                <a:spcPct val="80000"/>
              </a:lnSpc>
            </a:pPr>
            <a:r>
              <a:rPr lang="en-US" sz="22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Hurry</a:t>
            </a:r>
            <a:r>
              <a:rPr lang="en-US" sz="2200" b="1" dirty="0">
                <a:solidFill>
                  <a:srgbClr val="009900"/>
                </a:solidFill>
                <a:latin typeface="Comic Sans MS" panose="030F0702030302020204" pitchFamily="66" charset="0"/>
              </a:rPr>
              <a:t>. </a:t>
            </a:r>
            <a:endParaRPr lang="en-US" sz="22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752603" y="2659985"/>
            <a:ext cx="2700337" cy="1177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2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Please </a:t>
            </a:r>
            <a:r>
              <a:rPr lang="en-US" sz="2200" b="1" dirty="0">
                <a:solidFill>
                  <a:srgbClr val="009900"/>
                </a:solidFill>
                <a:latin typeface="Comic Sans MS" panose="030F0702030302020204" pitchFamily="66" charset="0"/>
              </a:rPr>
              <a:t>come in.</a:t>
            </a:r>
          </a:p>
          <a:p>
            <a:pPr algn="l" rtl="0">
              <a:lnSpc>
                <a:spcPct val="80000"/>
              </a:lnSpc>
            </a:pPr>
            <a:r>
              <a:rPr lang="en-US" sz="22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Close </a:t>
            </a:r>
            <a:r>
              <a:rPr lang="en-US" sz="2200" b="1" dirty="0">
                <a:solidFill>
                  <a:srgbClr val="009900"/>
                </a:solidFill>
                <a:latin typeface="Comic Sans MS" panose="030F0702030302020204" pitchFamily="66" charset="0"/>
              </a:rPr>
              <a:t>the door.</a:t>
            </a:r>
          </a:p>
          <a:p>
            <a:pPr algn="l" rtl="0">
              <a:lnSpc>
                <a:spcPct val="80000"/>
              </a:lnSpc>
            </a:pPr>
            <a:r>
              <a:rPr lang="en-US" sz="22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Stop </a:t>
            </a:r>
            <a:r>
              <a:rPr lang="en-US" sz="2200" b="1" dirty="0">
                <a:solidFill>
                  <a:srgbClr val="009900"/>
                </a:solidFill>
                <a:latin typeface="Comic Sans MS" panose="030F0702030302020204" pitchFamily="66" charset="0"/>
              </a:rPr>
              <a:t>your talking.</a:t>
            </a:r>
          </a:p>
          <a:p>
            <a:pPr algn="l" rtl="0">
              <a:lnSpc>
                <a:spcPct val="80000"/>
              </a:lnSpc>
            </a:pPr>
            <a:r>
              <a:rPr lang="en-US" sz="22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Open </a:t>
            </a:r>
            <a:r>
              <a:rPr lang="en-US" sz="2200" b="1" dirty="0">
                <a:solidFill>
                  <a:srgbClr val="009900"/>
                </a:solidFill>
                <a:latin typeface="Comic Sans MS" panose="030F0702030302020204" pitchFamily="66" charset="0"/>
              </a:rPr>
              <a:t>your books.</a:t>
            </a:r>
            <a:endParaRPr lang="ar-SA" sz="22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736532" y="2654988"/>
            <a:ext cx="3060453" cy="1449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2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Do </a:t>
            </a:r>
            <a:r>
              <a:rPr lang="en-US" sz="2200" b="1" dirty="0">
                <a:solidFill>
                  <a:srgbClr val="009900"/>
                </a:solidFill>
                <a:latin typeface="Comic Sans MS" panose="030F0702030302020204" pitchFamily="66" charset="0"/>
              </a:rPr>
              <a:t>your homework.</a:t>
            </a:r>
          </a:p>
          <a:p>
            <a:pPr algn="l" rtl="0">
              <a:lnSpc>
                <a:spcPct val="80000"/>
              </a:lnSpc>
            </a:pPr>
            <a:r>
              <a:rPr lang="en-US" sz="22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Clean </a:t>
            </a:r>
            <a:r>
              <a:rPr lang="en-US" sz="2200" b="1" dirty="0">
                <a:solidFill>
                  <a:srgbClr val="009900"/>
                </a:solidFill>
                <a:latin typeface="Comic Sans MS" panose="030F0702030302020204" pitchFamily="66" charset="0"/>
              </a:rPr>
              <a:t>your room.</a:t>
            </a:r>
          </a:p>
          <a:p>
            <a:pPr algn="l" rtl="0">
              <a:lnSpc>
                <a:spcPct val="80000"/>
              </a:lnSpc>
            </a:pPr>
            <a:r>
              <a:rPr lang="en-US" sz="22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Sweep </a:t>
            </a:r>
            <a:r>
              <a:rPr lang="en-US" sz="2200" b="1" dirty="0">
                <a:solidFill>
                  <a:srgbClr val="009900"/>
                </a:solidFill>
                <a:latin typeface="Comic Sans MS" panose="030F0702030302020204" pitchFamily="66" charset="0"/>
              </a:rPr>
              <a:t>the floor.</a:t>
            </a:r>
          </a:p>
          <a:p>
            <a:pPr algn="l" rtl="0">
              <a:lnSpc>
                <a:spcPct val="80000"/>
              </a:lnSpc>
            </a:pPr>
            <a:r>
              <a:rPr lang="en-US" sz="22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Get </a:t>
            </a:r>
            <a:r>
              <a:rPr lang="en-US" sz="2200" b="1" dirty="0">
                <a:solidFill>
                  <a:srgbClr val="009900"/>
                </a:solidFill>
                <a:latin typeface="Comic Sans MS" panose="030F0702030302020204" pitchFamily="66" charset="0"/>
              </a:rPr>
              <a:t>off the phone.</a:t>
            </a:r>
          </a:p>
          <a:p>
            <a:pPr algn="l" rtl="0">
              <a:lnSpc>
                <a:spcPct val="80000"/>
              </a:lnSpc>
            </a:pPr>
            <a:endParaRPr lang="en-US" sz="22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28268" y="4634720"/>
            <a:ext cx="1368152" cy="982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no </a:t>
            </a:r>
            <a:endParaRPr lang="en-US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80000"/>
              </a:lnSpc>
            </a:pP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no </a:t>
            </a:r>
          </a:p>
          <a:p>
            <a:pPr algn="l" rtl="0">
              <a:lnSpc>
                <a:spcPct val="80000"/>
              </a:lnSpc>
            </a:pP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yes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896619" y="4634720"/>
            <a:ext cx="897732" cy="980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yes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80000"/>
              </a:lnSpc>
            </a:pP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no </a:t>
            </a:r>
          </a:p>
          <a:p>
            <a:pPr algn="l" rtl="0">
              <a:lnSpc>
                <a:spcPct val="80000"/>
              </a:lnSpc>
            </a:pP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no</a:t>
            </a:r>
            <a:endParaRPr lang="ar-SA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79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7" grpId="0" build="p"/>
      <p:bldP spid="8" grpId="0" build="p"/>
      <p:bldP spid="5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5" y="216248"/>
            <a:ext cx="10153128" cy="89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304331" y="6696968"/>
            <a:ext cx="5760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is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896619" y="6696968"/>
            <a:ext cx="5760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is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088307" y="7064324"/>
            <a:ext cx="79208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are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112643" y="7057008"/>
            <a:ext cx="79208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are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088307" y="7345040"/>
            <a:ext cx="5760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is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736379" y="7712396"/>
            <a:ext cx="79208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are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776939" y="7712396"/>
            <a:ext cx="5760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is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664371" y="8072436"/>
            <a:ext cx="79208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are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912843" y="8072436"/>
            <a:ext cx="10801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sn’t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944291" y="8360468"/>
            <a:ext cx="5760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is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608587" y="8353152"/>
            <a:ext cx="5760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is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713043" y="8353152"/>
            <a:ext cx="8640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am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4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117</Words>
  <Application>Microsoft Office PowerPoint</Application>
  <PresentationFormat>مخصص</PresentationFormat>
  <Paragraphs>55</Paragraphs>
  <Slides>6</Slides>
  <Notes>0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23</cp:revision>
  <dcterms:created xsi:type="dcterms:W3CDTF">2020-06-10T16:15:16Z</dcterms:created>
  <dcterms:modified xsi:type="dcterms:W3CDTF">2020-06-12T18:56:27Z</dcterms:modified>
</cp:coreProperties>
</file>