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solidFill>
                            <a:srgbClr val="4D372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ضرب الكسور العشرية في أعداد كلية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209944" y="118084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10.xml"/><Relationship Id="rId7" Type="http://schemas.openxmlformats.org/officeDocument/2006/relationships/slide" Target="slide16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19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1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5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6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hyperlink" Target="https://drive.google.com/file/d/1OnbJ9yOL-wAGz14-xfMx_4QUnS7jQw5u/view?usp=drivesdk" TargetMode="External"/><Relationship Id="rId14" Type="http://schemas.openxmlformats.org/officeDocument/2006/relationships/image" Target="../media/image1.jpeg"/><Relationship Id="rId15" Type="http://schemas.openxmlformats.org/officeDocument/2006/relationships/hyperlink" Target="https://classroomscreen.com/app/wv1/0718e87f-b0f9-4181-9962-19e14b37322f" TargetMode="External"/><Relationship Id="rId16" Type="http://schemas.openxmlformats.org/officeDocument/2006/relationships/image" Target="../media/image2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5.png"/><Relationship Id="rId19" Type="http://schemas.openxmlformats.org/officeDocument/2006/relationships/hyperlink" Target="https://apps.mathlearningcenter.org/number-pieces/" TargetMode="External"/><Relationship Id="rId20" Type="http://schemas.openxmlformats.org/officeDocument/2006/relationships/image" Target="../media/image3.jpeg"/><Relationship Id="rId21" Type="http://schemas.openxmlformats.org/officeDocument/2006/relationships/hyperlink" Target="https://wheelofnames.com/ar/" TargetMode="External"/><Relationship Id="rId22" Type="http://schemas.openxmlformats.org/officeDocument/2006/relationships/image" Target="../media/image4.jpeg"/><Relationship Id="rId23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4" Type="http://schemas.openxmlformats.org/officeDocument/2006/relationships/image" Target="../media/image5.jpeg"/><Relationship Id="rId25" Type="http://schemas.openxmlformats.org/officeDocument/2006/relationships/hyperlink" Target="https://v-clock.com/timer/#countdown=00:01:00&amp;enabled=0&amp;seconds=0&amp;sound=glow&amp;loop=1" TargetMode="External"/><Relationship Id="rId26" Type="http://schemas.openxmlformats.org/officeDocument/2006/relationships/image" Target="../media/image6.png"/><Relationship Id="rId27" Type="http://schemas.openxmlformats.org/officeDocument/2006/relationships/image" Target="../media/image6.jpeg"/><Relationship Id="rId28" Type="http://schemas.openxmlformats.org/officeDocument/2006/relationships/hyperlink" Target="https://ar.oryxlearning.com/grade/6th-grade/maths" TargetMode="External"/><Relationship Id="rId29" Type="http://schemas.openxmlformats.org/officeDocument/2006/relationships/image" Target="../media/image7.jpeg"/><Relationship Id="rId30" Type="http://schemas.openxmlformats.org/officeDocument/2006/relationships/hyperlink" Target="https://whiteboard.fi/" TargetMode="External"/><Relationship Id="rId31" Type="http://schemas.openxmlformats.org/officeDocument/2006/relationships/image" Target="../media/image8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10.xml"/><Relationship Id="rId7" Type="http://schemas.openxmlformats.org/officeDocument/2006/relationships/slide" Target="slide16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2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5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5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6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6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6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7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6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5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6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8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6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9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6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5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6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drive.google.com/file/d/1OnbJ9yOL-wAGz14-xfMx_4QUnS7jQw5u/view?usp=drivesdk" TargetMode="External"/><Relationship Id="rId4" Type="http://schemas.openxmlformats.org/officeDocument/2006/relationships/image" Target="../media/image1.jpeg"/><Relationship Id="rId5" Type="http://schemas.openxmlformats.org/officeDocument/2006/relationships/hyperlink" Target="https://classroomscreen.com/app/wv1/0718e87f-b0f9-4181-9962-19e14b37322f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pps.mathlearningcenter.org/number-frames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apps.mathlearningcenter.org/number-pieces/" TargetMode="External"/><Relationship Id="rId10" Type="http://schemas.openxmlformats.org/officeDocument/2006/relationships/image" Target="../media/image3.jpeg"/><Relationship Id="rId11" Type="http://schemas.openxmlformats.org/officeDocument/2006/relationships/hyperlink" Target="https://wheelofnames.com/ar/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14" Type="http://schemas.openxmlformats.org/officeDocument/2006/relationships/image" Target="../media/image5.jpeg"/><Relationship Id="rId15" Type="http://schemas.openxmlformats.org/officeDocument/2006/relationships/hyperlink" Target="https://v-clock.com/timer/#countdown=00:01:00&amp;enabled=0&amp;seconds=0&amp;sound=glow&amp;loop=1" TargetMode="External"/><Relationship Id="rId16" Type="http://schemas.openxmlformats.org/officeDocument/2006/relationships/image" Target="../media/image6.png"/><Relationship Id="rId17" Type="http://schemas.openxmlformats.org/officeDocument/2006/relationships/image" Target="../media/image6.jpeg"/><Relationship Id="rId18" Type="http://schemas.openxmlformats.org/officeDocument/2006/relationships/hyperlink" Target="https://ar.oryxlearning.com/grade/6th-grade/maths" TargetMode="External"/><Relationship Id="rId19" Type="http://schemas.openxmlformats.org/officeDocument/2006/relationships/image" Target="../media/image7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8.jpeg"/><Relationship Id="rId22" Type="http://schemas.openxmlformats.org/officeDocument/2006/relationships/slide" Target="slide3.xml"/><Relationship Id="rId23" Type="http://schemas.openxmlformats.org/officeDocument/2006/relationships/slide" Target="slide5.xml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16.xml"/><Relationship Id="rId27" Type="http://schemas.openxmlformats.org/officeDocument/2006/relationships/slide" Target="slide24.xml"/><Relationship Id="rId28" Type="http://schemas.openxmlformats.org/officeDocument/2006/relationships/slide" Target="slide27.xml"/><Relationship Id="rId29" Type="http://schemas.openxmlformats.org/officeDocument/2006/relationships/slide" Target="slide2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20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6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21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7.png"/><Relationship Id="rId11" Type="http://schemas.openxmlformats.org/officeDocument/2006/relationships/image" Target="../media/image26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22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6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23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6.png"/><Relationship Id="rId11" Type="http://schemas.openxmlformats.org/officeDocument/2006/relationships/image" Target="../media/image28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6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29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5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29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5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6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Relationship Id="rId30" Type="http://schemas.openxmlformats.org/officeDocument/2006/relationships/image" Target="../media/image3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6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sx3190881bb" TargetMode="External"/><Relationship Id="rId3" Type="http://schemas.openxmlformats.org/officeDocument/2006/relationships/image" Target="../media/image31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4.xml"/><Relationship Id="rId9" Type="http://schemas.openxmlformats.org/officeDocument/2006/relationships/slide" Target="slide6.xml"/><Relationship Id="rId10" Type="http://schemas.openxmlformats.org/officeDocument/2006/relationships/slide" Target="slide16.xml"/><Relationship Id="rId11" Type="http://schemas.openxmlformats.org/officeDocument/2006/relationships/slide" Target="slide24.xml"/><Relationship Id="rId12" Type="http://schemas.openxmlformats.org/officeDocument/2006/relationships/slide" Target="slide27.xml"/><Relationship Id="rId13" Type="http://schemas.openxmlformats.org/officeDocument/2006/relationships/slide" Target="slide2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7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5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6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8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5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6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hyperlink" Target="https://drive.google.com/file/d/1OnbJ9yOL-wAGz14-xfMx_4QUnS7jQw5u/view?usp=drivesdk" TargetMode="External"/><Relationship Id="rId17" Type="http://schemas.openxmlformats.org/officeDocument/2006/relationships/image" Target="../media/image1.jpeg"/><Relationship Id="rId18" Type="http://schemas.openxmlformats.org/officeDocument/2006/relationships/hyperlink" Target="https://classroomscreen.com/app/wv1/0718e87f-b0f9-4181-9962-19e14b37322f" TargetMode="External"/><Relationship Id="rId19" Type="http://schemas.openxmlformats.org/officeDocument/2006/relationships/image" Target="../media/image2.jpeg"/><Relationship Id="rId20" Type="http://schemas.openxmlformats.org/officeDocument/2006/relationships/hyperlink" Target="https://apps.mathlearningcenter.org/number-frames/" TargetMode="External"/><Relationship Id="rId21" Type="http://schemas.openxmlformats.org/officeDocument/2006/relationships/image" Target="../media/image5.png"/><Relationship Id="rId22" Type="http://schemas.openxmlformats.org/officeDocument/2006/relationships/hyperlink" Target="https://apps.mathlearningcenter.org/number-pieces/" TargetMode="External"/><Relationship Id="rId23" Type="http://schemas.openxmlformats.org/officeDocument/2006/relationships/image" Target="../media/image3.jpeg"/><Relationship Id="rId24" Type="http://schemas.openxmlformats.org/officeDocument/2006/relationships/hyperlink" Target="https://wheelofnames.com/ar/" TargetMode="External"/><Relationship Id="rId25" Type="http://schemas.openxmlformats.org/officeDocument/2006/relationships/image" Target="../media/image4.jpeg"/><Relationship Id="rId26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7" Type="http://schemas.openxmlformats.org/officeDocument/2006/relationships/image" Target="../media/image5.jpeg"/><Relationship Id="rId28" Type="http://schemas.openxmlformats.org/officeDocument/2006/relationships/hyperlink" Target="https://v-clock.com/timer/#countdown=00:01:00&amp;enabled=0&amp;seconds=0&amp;sound=glow&amp;loop=1" TargetMode="External"/><Relationship Id="rId29" Type="http://schemas.openxmlformats.org/officeDocument/2006/relationships/image" Target="../media/image6.png"/><Relationship Id="rId30" Type="http://schemas.openxmlformats.org/officeDocument/2006/relationships/image" Target="../media/image6.jpeg"/><Relationship Id="rId31" Type="http://schemas.openxmlformats.org/officeDocument/2006/relationships/hyperlink" Target="https://ar.oryxlearning.com/grade/6th-grade/maths" TargetMode="External"/><Relationship Id="rId32" Type="http://schemas.openxmlformats.org/officeDocument/2006/relationships/image" Target="../media/image7.jpeg"/><Relationship Id="rId33" Type="http://schemas.openxmlformats.org/officeDocument/2006/relationships/hyperlink" Target="https://whiteboard.fi/" TargetMode="External"/><Relationship Id="rId34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4.xml"/><Relationship Id="rId6" Type="http://schemas.openxmlformats.org/officeDocument/2006/relationships/slide" Target="slide6.xml"/><Relationship Id="rId7" Type="http://schemas.openxmlformats.org/officeDocument/2006/relationships/slide" Target="slide16.xml"/><Relationship Id="rId8" Type="http://schemas.openxmlformats.org/officeDocument/2006/relationships/slide" Target="slide24.xml"/><Relationship Id="rId9" Type="http://schemas.openxmlformats.org/officeDocument/2006/relationships/slide" Target="slide27.xml"/><Relationship Id="rId10" Type="http://schemas.openxmlformats.org/officeDocument/2006/relationships/slide" Target="slide28.xml"/><Relationship Id="rId11" Type="http://schemas.openxmlformats.org/officeDocument/2006/relationships/image" Target="../media/image13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17.png"/><Relationship Id="rId11" Type="http://schemas.openxmlformats.org/officeDocument/2006/relationships/hyperlink" Target="https://drive.google.com/file/d/1OnbJ9yOL-wAGz14-xfMx_4QUnS7jQw5u/view?usp=drivesdk" TargetMode="External"/><Relationship Id="rId12" Type="http://schemas.openxmlformats.org/officeDocument/2006/relationships/image" Target="../media/image1.jpeg"/><Relationship Id="rId13" Type="http://schemas.openxmlformats.org/officeDocument/2006/relationships/hyperlink" Target="https://classroomscreen.com/app/wv1/0718e87f-b0f9-4181-9962-19e14b37322f" TargetMode="External"/><Relationship Id="rId14" Type="http://schemas.openxmlformats.org/officeDocument/2006/relationships/image" Target="../media/image2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5.png"/><Relationship Id="rId17" Type="http://schemas.openxmlformats.org/officeDocument/2006/relationships/hyperlink" Target="https://apps.mathlearningcenter.org/number-pieces/" TargetMode="External"/><Relationship Id="rId18" Type="http://schemas.openxmlformats.org/officeDocument/2006/relationships/image" Target="../media/image3.jpeg"/><Relationship Id="rId19" Type="http://schemas.openxmlformats.org/officeDocument/2006/relationships/hyperlink" Target="https://wheelofnames.com/ar/" TargetMode="External"/><Relationship Id="rId20" Type="http://schemas.openxmlformats.org/officeDocument/2006/relationships/image" Target="../media/image4.jpeg"/><Relationship Id="rId21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2" Type="http://schemas.openxmlformats.org/officeDocument/2006/relationships/image" Target="../media/image5.jpeg"/><Relationship Id="rId23" Type="http://schemas.openxmlformats.org/officeDocument/2006/relationships/hyperlink" Target="https://v-clock.com/timer/#countdown=00:01:00&amp;enabled=0&amp;seconds=0&amp;sound=glow&amp;loop=1" TargetMode="External"/><Relationship Id="rId24" Type="http://schemas.openxmlformats.org/officeDocument/2006/relationships/image" Target="../media/image6.png"/><Relationship Id="rId25" Type="http://schemas.openxmlformats.org/officeDocument/2006/relationships/image" Target="../media/image6.jpeg"/><Relationship Id="rId26" Type="http://schemas.openxmlformats.org/officeDocument/2006/relationships/hyperlink" Target="https://ar.oryxlearning.com/grade/6th-grade/maths" TargetMode="External"/><Relationship Id="rId27" Type="http://schemas.openxmlformats.org/officeDocument/2006/relationships/image" Target="../media/image7.jpeg"/><Relationship Id="rId28" Type="http://schemas.openxmlformats.org/officeDocument/2006/relationships/hyperlink" Target="https://whiteboard.fi/" TargetMode="External"/><Relationship Id="rId29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4.xml"/><Relationship Id="rId8" Type="http://schemas.openxmlformats.org/officeDocument/2006/relationships/slide" Target="slide27.xml"/><Relationship Id="rId9" Type="http://schemas.openxmlformats.org/officeDocument/2006/relationships/slide" Target="slide28.xml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hyperlink" Target="https://drive.google.com/file/d/1OnbJ9yOL-wAGz14-xfMx_4QUnS7jQw5u/view?usp=drivesdk" TargetMode="External"/><Relationship Id="rId13" Type="http://schemas.openxmlformats.org/officeDocument/2006/relationships/image" Target="../media/image1.jpeg"/><Relationship Id="rId14" Type="http://schemas.openxmlformats.org/officeDocument/2006/relationships/hyperlink" Target="https://classroomscreen.com/app/wv1/0718e87f-b0f9-4181-9962-19e14b37322f" TargetMode="External"/><Relationship Id="rId15" Type="http://schemas.openxmlformats.org/officeDocument/2006/relationships/image" Target="../media/image2.jpeg"/><Relationship Id="rId16" Type="http://schemas.openxmlformats.org/officeDocument/2006/relationships/hyperlink" Target="https://apps.mathlearningcenter.org/number-frames/" TargetMode="External"/><Relationship Id="rId17" Type="http://schemas.openxmlformats.org/officeDocument/2006/relationships/image" Target="../media/image5.png"/><Relationship Id="rId18" Type="http://schemas.openxmlformats.org/officeDocument/2006/relationships/hyperlink" Target="https://apps.mathlearningcenter.org/number-pieces/" TargetMode="External"/><Relationship Id="rId19" Type="http://schemas.openxmlformats.org/officeDocument/2006/relationships/image" Target="../media/image3.jpeg"/><Relationship Id="rId20" Type="http://schemas.openxmlformats.org/officeDocument/2006/relationships/hyperlink" Target="https://wheelofnames.com/ar/" TargetMode="External"/><Relationship Id="rId21" Type="http://schemas.openxmlformats.org/officeDocument/2006/relationships/image" Target="../media/image4.jpeg"/><Relationship Id="rId22" Type="http://schemas.openxmlformats.org/officeDocument/2006/relationships/hyperlink" Target="https://www.youtube-nocookie.com/embed/vcqHuhX4-OA?playlist=vcqHuhX4-OA&amp;autoplay=1&amp;iv_load_policy=3&amp;loop=1&amp;modestbranding=1&amp;start=" TargetMode="External"/><Relationship Id="rId23" Type="http://schemas.openxmlformats.org/officeDocument/2006/relationships/image" Target="../media/image5.jpeg"/><Relationship Id="rId24" Type="http://schemas.openxmlformats.org/officeDocument/2006/relationships/hyperlink" Target="https://v-clock.com/timer/#countdown=00:01:00&amp;enabled=0&amp;seconds=0&amp;sound=glow&amp;loop=1" TargetMode="External"/><Relationship Id="rId25" Type="http://schemas.openxmlformats.org/officeDocument/2006/relationships/image" Target="../media/image6.png"/><Relationship Id="rId26" Type="http://schemas.openxmlformats.org/officeDocument/2006/relationships/image" Target="../media/image6.jpeg"/><Relationship Id="rId27" Type="http://schemas.openxmlformats.org/officeDocument/2006/relationships/hyperlink" Target="https://ar.oryxlearning.com/grade/6th-grade/maths" TargetMode="External"/><Relationship Id="rId28" Type="http://schemas.openxmlformats.org/officeDocument/2006/relationships/image" Target="../media/image7.jpeg"/><Relationship Id="rId29" Type="http://schemas.openxmlformats.org/officeDocument/2006/relationships/hyperlink" Target="https://whiteboard.fi/" TargetMode="External"/><Relationship Id="rId30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ثالث: العمليات على الكسور العشرية"/>
          <p:cNvSpPr txBox="1"/>
          <p:nvPr/>
        </p:nvSpPr>
        <p:spPr>
          <a:xfrm>
            <a:off x="2239052" y="4696400"/>
            <a:ext cx="15189521" cy="891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lnSpc>
                <a:spcPct val="85000"/>
              </a:lnSpc>
              <a:defRPr sz="56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lvl1pPr>
          </a:lstStyle>
          <a:p>
            <a:pPr rtl="0">
              <a:defRPr/>
            </a:pPr>
            <a:r>
              <a:t>الفصل الثالث: العمليات على الكسور العشرية</a:t>
            </a:r>
          </a:p>
        </p:txBody>
      </p:sp>
      <p:sp>
        <p:nvSpPr>
          <p:cNvPr id="221" name="٣-٦ ضرب الكسور العشرية في أعداد كلية"/>
          <p:cNvSpPr txBox="1"/>
          <p:nvPr/>
        </p:nvSpPr>
        <p:spPr>
          <a:xfrm>
            <a:off x="3633577" y="5982560"/>
            <a:ext cx="13193908" cy="1071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٣-٦</a:t>
            </a:r>
            <a:r>
              <a:t> </a:t>
            </a:r>
            <a:r>
              <a:rPr>
                <a:solidFill>
                  <a:srgbClr val="4D372F"/>
                </a:solidFill>
              </a:rPr>
              <a:t>ضرب الكسور العشرية في أعداد كلية</a:t>
            </a:r>
          </a:p>
        </p:txBody>
      </p:sp>
      <p:grpSp>
        <p:nvGrpSpPr>
          <p:cNvPr id="278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2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84" name="تجميع"/>
          <p:cNvGrpSpPr/>
          <p:nvPr/>
        </p:nvGrpSpPr>
        <p:grpSpPr>
          <a:xfrm>
            <a:off x="17145007" y="-1"/>
            <a:ext cx="7601264" cy="2017166"/>
            <a:chOff x="0" y="0"/>
            <a:chExt cx="7601262" cy="2017164"/>
          </a:xfrm>
        </p:grpSpPr>
        <p:sp>
          <p:nvSpPr>
            <p:cNvPr id="279" name="الفصل"/>
            <p:cNvSpPr txBox="1"/>
            <p:nvPr/>
          </p:nvSpPr>
          <p:spPr>
            <a:xfrm>
              <a:off x="4915573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82" name="تجميع"/>
            <p:cNvGrpSpPr/>
            <p:nvPr/>
          </p:nvGrpSpPr>
          <p:grpSpPr>
            <a:xfrm>
              <a:off x="5706199" y="572015"/>
              <a:ext cx="981042" cy="1445150"/>
              <a:chOff x="0" y="0"/>
              <a:chExt cx="981040" cy="1445148"/>
            </a:xfrm>
          </p:grpSpPr>
          <p:sp>
            <p:nvSpPr>
              <p:cNvPr id="280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81" name="٣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283" name="العمليات على الكسور العشرية"/>
            <p:cNvSpPr txBox="1"/>
            <p:nvPr/>
          </p:nvSpPr>
          <p:spPr>
            <a:xfrm>
              <a:off x="0" y="725855"/>
              <a:ext cx="5706200" cy="112544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023872">
                <a:lnSpc>
                  <a:spcPct val="90000"/>
                </a:lnSpc>
                <a:spcBef>
                  <a:spcPts val="2200"/>
                </a:spcBef>
                <a:defRPr sz="332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 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2"/>
      <p:bldP build="whole" bldLvl="1" animBg="1" rev="0" advAuto="0" spid="2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8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404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417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412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16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413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4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5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18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41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43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0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pSp>
        <p:nvGrpSpPr>
          <p:cNvPr id="144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902855"/>
            <a:ext cx="2818840" cy="830424"/>
            <a:chOff x="0" y="0"/>
            <a:chExt cx="2818839" cy="830423"/>
          </a:xfrm>
        </p:grpSpPr>
        <p:sp>
          <p:nvSpPr>
            <p:cNvPr id="1442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43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44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46" name="IMG_3023.png" descr="IMG_3023.png"/>
          <p:cNvPicPr>
            <a:picLocks noChangeAspect="1"/>
          </p:cNvPicPr>
          <p:nvPr/>
        </p:nvPicPr>
        <p:blipFill>
          <a:blip r:embed="rId10">
            <a:extLst/>
          </a:blip>
          <a:srcRect l="43121" t="9052" r="32255" b="85621"/>
          <a:stretch>
            <a:fillRect/>
          </a:stretch>
        </p:blipFill>
        <p:spPr>
          <a:xfrm>
            <a:off x="15338087" y="2010115"/>
            <a:ext cx="7337457" cy="118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7" name="IMG_3023.png" descr="IMG_3023.png"/>
          <p:cNvPicPr>
            <a:picLocks noChangeAspect="1"/>
          </p:cNvPicPr>
          <p:nvPr/>
        </p:nvPicPr>
        <p:blipFill>
          <a:blip r:embed="rId10">
            <a:extLst/>
          </a:blip>
          <a:srcRect l="60861" t="15926" r="10084" b="76713"/>
          <a:stretch>
            <a:fillRect/>
          </a:stretch>
        </p:blipFill>
        <p:spPr>
          <a:xfrm>
            <a:off x="16312429" y="3391220"/>
            <a:ext cx="6247459" cy="1183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8" name="IMG_3023.png" descr="IMG_3023.png"/>
          <p:cNvPicPr>
            <a:picLocks noChangeAspect="1"/>
          </p:cNvPicPr>
          <p:nvPr/>
        </p:nvPicPr>
        <p:blipFill>
          <a:blip r:embed="rId10">
            <a:extLst/>
          </a:blip>
          <a:srcRect l="40271" t="22682" r="14621" b="50858"/>
          <a:stretch>
            <a:fillRect/>
          </a:stretch>
        </p:blipFill>
        <p:spPr>
          <a:xfrm>
            <a:off x="7616823" y="3504663"/>
            <a:ext cx="8418876" cy="3692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9" name="IMG_3023.png" descr="IMG_3023.png"/>
          <p:cNvPicPr>
            <a:picLocks noChangeAspect="1"/>
          </p:cNvPicPr>
          <p:nvPr/>
        </p:nvPicPr>
        <p:blipFill>
          <a:blip r:embed="rId10">
            <a:extLst/>
          </a:blip>
          <a:srcRect l="10468" t="0" r="10468" b="92142"/>
          <a:stretch>
            <a:fillRect/>
          </a:stretch>
        </p:blipFill>
        <p:spPr>
          <a:xfrm>
            <a:off x="960335" y="2099412"/>
            <a:ext cx="14766670" cy="1097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0" name="IMG_4894.png" descr="IMG_4894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376850" y="7495502"/>
            <a:ext cx="18743189" cy="51242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9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46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45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45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5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5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6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45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5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5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5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5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6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46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6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6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9" grpId="4"/>
      <p:bldP build="whole" bldLvl="1" animBg="1" rev="0" advAuto="0" spid="1448" grpId="3"/>
      <p:bldP build="whole" bldLvl="1" animBg="1" rev="0" advAuto="0" spid="1446" grpId="1"/>
      <p:bldP build="whole" bldLvl="1" animBg="1" rev="0" advAuto="0" spid="144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47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7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476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474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47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5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47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9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9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49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1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4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54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55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55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55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559" name="تجميع"/>
          <p:cNvGrpSpPr/>
          <p:nvPr/>
        </p:nvGrpSpPr>
        <p:grpSpPr>
          <a:xfrm>
            <a:off x="2928957" y="2154118"/>
            <a:ext cx="19946615" cy="4164963"/>
            <a:chOff x="0" y="0"/>
            <a:chExt cx="19946613" cy="4164962"/>
          </a:xfrm>
        </p:grpSpPr>
        <p:pic>
          <p:nvPicPr>
            <p:cNvPr id="1557" name="IMG_3023.png" descr="IMG_3023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46041" t="79748" r="34315" b="12080"/>
            <a:stretch>
              <a:fillRect/>
            </a:stretch>
          </p:blipFill>
          <p:spPr>
            <a:xfrm>
              <a:off x="14061094" y="0"/>
              <a:ext cx="4709522" cy="14646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8" name="IMG_3023.png" descr="IMG_3023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19414" t="86924" r="14407" b="562"/>
            <a:stretch>
              <a:fillRect/>
            </a:stretch>
          </p:blipFill>
          <p:spPr>
            <a:xfrm>
              <a:off x="0" y="1345058"/>
              <a:ext cx="19946614" cy="28199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78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576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563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560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61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62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75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564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65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66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67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68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69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70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71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74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57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7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77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8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0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0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1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1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1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4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4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5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5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5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660" name="IMG_4929.png" descr="IMG_4929.png"/>
          <p:cNvPicPr>
            <a:picLocks noChangeAspect="1"/>
          </p:cNvPicPr>
          <p:nvPr/>
        </p:nvPicPr>
        <p:blipFill>
          <a:blip r:embed="rId10">
            <a:extLst/>
          </a:blip>
          <a:srcRect l="799" t="16154" r="2577" b="41172"/>
          <a:stretch>
            <a:fillRect/>
          </a:stretch>
        </p:blipFill>
        <p:spPr>
          <a:xfrm>
            <a:off x="3590554" y="2154117"/>
            <a:ext cx="17965462" cy="6285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1" name="IMG_4929.png" descr="IMG_4929.png"/>
          <p:cNvPicPr>
            <a:picLocks noChangeAspect="1"/>
          </p:cNvPicPr>
          <p:nvPr/>
        </p:nvPicPr>
        <p:blipFill>
          <a:blip r:embed="rId10">
            <a:extLst/>
          </a:blip>
          <a:srcRect l="5692" t="72374" r="10482" b="6069"/>
          <a:stretch>
            <a:fillRect/>
          </a:stretch>
        </p:blipFill>
        <p:spPr>
          <a:xfrm>
            <a:off x="4236294" y="8802210"/>
            <a:ext cx="16548076" cy="33714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0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67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66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66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6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6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7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66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6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6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6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7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7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67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7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7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6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682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695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690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694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691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2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3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696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1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17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18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722" name="تجميع"/>
          <p:cNvGrpSpPr/>
          <p:nvPr/>
        </p:nvGrpSpPr>
        <p:grpSpPr>
          <a:xfrm>
            <a:off x="1992123" y="65462"/>
            <a:ext cx="5484944" cy="1601263"/>
            <a:chOff x="10954376" y="759632"/>
            <a:chExt cx="5484942" cy="1601262"/>
          </a:xfrm>
        </p:grpSpPr>
        <p:sp>
          <p:nvSpPr>
            <p:cNvPr id="1720" name="تجميع"/>
            <p:cNvSpPr/>
            <p:nvPr/>
          </p:nvSpPr>
          <p:spPr>
            <a:xfrm>
              <a:off x="11165141" y="899467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مثال من واقع الحياة"/>
            <p:cNvSpPr txBox="1"/>
            <p:nvPr/>
          </p:nvSpPr>
          <p:spPr>
            <a:xfrm>
              <a:off x="10954376" y="759632"/>
              <a:ext cx="5484944" cy="160126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rtl="0">
                <a:lnSpc>
                  <a:spcPct val="150000"/>
                </a:lnSpc>
                <a:defRPr sz="77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pPr>
              <a:r>
                <a:t>مثال </a:t>
              </a:r>
              <a:r>
                <a:rPr sz="5400"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graphicFrame>
        <p:nvGraphicFramePr>
          <p:cNvPr id="172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724" name="IMG_3024.png" descr="IMG_3024.png"/>
          <p:cNvPicPr>
            <a:picLocks noChangeAspect="1"/>
          </p:cNvPicPr>
          <p:nvPr/>
        </p:nvPicPr>
        <p:blipFill>
          <a:blip r:embed="rId10">
            <a:extLst/>
          </a:blip>
          <a:srcRect l="30645" t="12222" r="48876" b="83440"/>
          <a:stretch>
            <a:fillRect/>
          </a:stretch>
        </p:blipFill>
        <p:spPr>
          <a:xfrm>
            <a:off x="14915925" y="1966059"/>
            <a:ext cx="7236249" cy="986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5" name="IMG_3024.png" descr="IMG_3024.png"/>
          <p:cNvPicPr>
            <a:picLocks noChangeAspect="1"/>
          </p:cNvPicPr>
          <p:nvPr/>
        </p:nvPicPr>
        <p:blipFill>
          <a:blip r:embed="rId10">
            <a:extLst/>
          </a:blip>
          <a:srcRect l="37212" t="18461" r="31853" b="75659"/>
          <a:stretch>
            <a:fillRect/>
          </a:stretch>
        </p:blipFill>
        <p:spPr>
          <a:xfrm>
            <a:off x="9468595" y="3645463"/>
            <a:ext cx="8970747" cy="1098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6" name="IMG_3024.png" descr="IMG_3024.png"/>
          <p:cNvPicPr>
            <a:picLocks noChangeAspect="1"/>
          </p:cNvPicPr>
          <p:nvPr/>
        </p:nvPicPr>
        <p:blipFill>
          <a:blip r:embed="rId10">
            <a:extLst/>
          </a:blip>
          <a:srcRect l="69096" t="15304" r="2668" b="32746"/>
          <a:stretch>
            <a:fillRect/>
          </a:stretch>
        </p:blipFill>
        <p:spPr>
          <a:xfrm>
            <a:off x="18439161" y="3501035"/>
            <a:ext cx="5422385" cy="6425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7" name="IMG_3024.png" descr="IMG_3024.png"/>
          <p:cNvPicPr>
            <a:picLocks noChangeAspect="1"/>
          </p:cNvPicPr>
          <p:nvPr/>
        </p:nvPicPr>
        <p:blipFill>
          <a:blip r:embed="rId10">
            <a:extLst/>
          </a:blip>
          <a:srcRect l="36464" t="24528" r="30089" b="68542"/>
          <a:stretch>
            <a:fillRect/>
          </a:stretch>
        </p:blipFill>
        <p:spPr>
          <a:xfrm>
            <a:off x="12192000" y="5065076"/>
            <a:ext cx="6868482" cy="9163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8" name="IMG_3024.png" descr="IMG_3024.png"/>
          <p:cNvPicPr>
            <a:picLocks noChangeAspect="1"/>
          </p:cNvPicPr>
          <p:nvPr/>
        </p:nvPicPr>
        <p:blipFill>
          <a:blip r:embed="rId10">
            <a:extLst/>
          </a:blip>
          <a:srcRect l="36370" t="60535" r="31062" b="31943"/>
          <a:stretch>
            <a:fillRect/>
          </a:stretch>
        </p:blipFill>
        <p:spPr>
          <a:xfrm>
            <a:off x="11922264" y="8857260"/>
            <a:ext cx="7189576" cy="1069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1" name="IMG_3024.png"/>
          <p:cNvGrpSpPr/>
          <p:nvPr/>
        </p:nvGrpSpPr>
        <p:grpSpPr>
          <a:xfrm>
            <a:off x="3031867" y="4689673"/>
            <a:ext cx="8890398" cy="4336654"/>
            <a:chOff x="0" y="0"/>
            <a:chExt cx="8890396" cy="4336653"/>
          </a:xfrm>
        </p:grpSpPr>
        <p:pic>
          <p:nvPicPr>
            <p:cNvPr id="1730" name="IMG_3024.png" descr="IMG_3024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29386" t="31851" r="34358" b="40939"/>
            <a:stretch>
              <a:fillRect/>
            </a:stretch>
          </p:blipFill>
          <p:spPr>
            <a:xfrm>
              <a:off x="38100" y="38100"/>
              <a:ext cx="8814014" cy="42603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9" name="IMG_3024.png" descr="IMG_3024.pn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8890397" cy="4336654"/>
            </a:xfrm>
            <a:prstGeom prst="rect">
              <a:avLst/>
            </a:prstGeom>
            <a:effectLst/>
          </p:spPr>
        </p:pic>
      </p:grpSp>
      <p:grpSp>
        <p:nvGrpSpPr>
          <p:cNvPr id="1734" name="IMG_3024.png"/>
          <p:cNvGrpSpPr/>
          <p:nvPr/>
        </p:nvGrpSpPr>
        <p:grpSpPr>
          <a:xfrm>
            <a:off x="6202739" y="10162815"/>
            <a:ext cx="12413061" cy="2409032"/>
            <a:chOff x="0" y="0"/>
            <a:chExt cx="12413059" cy="2409031"/>
          </a:xfrm>
        </p:grpSpPr>
        <p:pic>
          <p:nvPicPr>
            <p:cNvPr id="1733" name="IMG_3024.png" descr="IMG_3024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12151" t="68397" r="34629" b="15977"/>
            <a:stretch>
              <a:fillRect/>
            </a:stretch>
          </p:blipFill>
          <p:spPr>
            <a:xfrm>
              <a:off x="38100" y="38100"/>
              <a:ext cx="12336806" cy="23328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2" name="IMG_3024.png" descr="IMG_3024.png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2413060" cy="2409032"/>
            </a:xfrm>
            <a:prstGeom prst="rect">
              <a:avLst/>
            </a:prstGeom>
            <a:effectLst/>
          </p:spPr>
        </p:pic>
      </p:grpSp>
      <p:pic>
        <p:nvPicPr>
          <p:cNvPr id="1735" name="IMG_3024.png" descr="IMG_3024.png"/>
          <p:cNvPicPr>
            <a:picLocks noChangeAspect="1"/>
          </p:cNvPicPr>
          <p:nvPr/>
        </p:nvPicPr>
        <p:blipFill>
          <a:blip r:embed="rId10">
            <a:extLst/>
          </a:blip>
          <a:srcRect l="4757" t="0" r="30836" b="89025"/>
          <a:stretch>
            <a:fillRect/>
          </a:stretch>
        </p:blipFill>
        <p:spPr>
          <a:xfrm>
            <a:off x="1476951" y="1966059"/>
            <a:ext cx="13036820" cy="143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4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75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73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73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3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3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5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740" name="IMG_4594.jpeg" descr="IMG_4594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1" name="IMG_4016.jpeg" descr="IMG_4016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2" name="صورة 20" descr="صورة 20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3" name="IMG_4017.jpeg" descr="IMG_4017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4" name="IMG_4020.jpeg" descr="IMG_4020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5" name="IMG_4022.jpeg" descr="IMG_4022.jpe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6" name="IMG_4023.png" descr="IMG_4023.png">
                  <a:hlinkClick r:id="rId2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7" name="IMG_4024.jpeg" descr="IMG_4024.jpeg"/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50" name="تجميع">
                  <a:hlinkClick r:id="rId2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74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4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53" name="Picture 2" descr="Picture 2">
              <a:hlinkClick r:id="rId3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7" grpId="4"/>
      <p:bldP build="whole" bldLvl="1" animBg="1" rev="0" advAuto="0" spid="1735" grpId="8"/>
      <p:bldP build="whole" bldLvl="1" animBg="1" rev="0" advAuto="0" spid="1724" grpId="1"/>
      <p:bldP build="whole" bldLvl="1" animBg="1" rev="0" advAuto="0" spid="1728" grpId="6"/>
      <p:bldP build="whole" bldLvl="1" animBg="1" rev="0" advAuto="0" spid="1726" grpId="3"/>
      <p:bldP build="whole" bldLvl="1" animBg="1" rev="0" advAuto="0" spid="1731" grpId="5"/>
      <p:bldP build="whole" bldLvl="1" animBg="1" rev="0" advAuto="0" spid="1725" grpId="2"/>
      <p:bldP build="whole" bldLvl="1" animBg="1" rev="0" advAuto="0" spid="1734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75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5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761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759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76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3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76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8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8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8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79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0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0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2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2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84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83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84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842" name="IMG_3024.png" descr="IMG_3024.png"/>
          <p:cNvPicPr>
            <a:picLocks noChangeAspect="1"/>
          </p:cNvPicPr>
          <p:nvPr/>
        </p:nvPicPr>
        <p:blipFill>
          <a:blip r:embed="rId11">
            <a:extLst/>
          </a:blip>
          <a:srcRect l="12252" t="86215" r="35163" b="940"/>
          <a:stretch>
            <a:fillRect/>
          </a:stretch>
        </p:blipFill>
        <p:spPr>
          <a:xfrm>
            <a:off x="3373097" y="2154118"/>
            <a:ext cx="19058496" cy="29981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1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85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84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84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4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4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5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84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4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5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5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5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85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5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6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6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8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9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0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2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3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41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3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94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943" name="IMG_4930.png" descr="IMG_4930.png"/>
          <p:cNvPicPr>
            <a:picLocks noChangeAspect="1"/>
          </p:cNvPicPr>
          <p:nvPr/>
        </p:nvPicPr>
        <p:blipFill>
          <a:blip r:embed="rId10">
            <a:extLst/>
          </a:blip>
          <a:srcRect l="4952" t="26519" r="4952" b="3601"/>
          <a:stretch>
            <a:fillRect/>
          </a:stretch>
        </p:blipFill>
        <p:spPr>
          <a:xfrm>
            <a:off x="2552968" y="3391220"/>
            <a:ext cx="20344687" cy="596736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96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94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94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4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4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5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94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5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5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5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95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5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6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196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96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96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96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96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7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8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9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9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0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3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03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4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04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04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050" name="IMG_3025.png" descr="IMG_3025.png"/>
          <p:cNvPicPr>
            <a:picLocks noChangeAspect="1"/>
          </p:cNvPicPr>
          <p:nvPr/>
        </p:nvPicPr>
        <p:blipFill>
          <a:blip r:embed="rId11">
            <a:extLst/>
          </a:blip>
          <a:srcRect l="57237" t="20960" r="22160" b="66255"/>
          <a:stretch>
            <a:fillRect/>
          </a:stretch>
        </p:blipFill>
        <p:spPr>
          <a:xfrm>
            <a:off x="17559115" y="2009566"/>
            <a:ext cx="5024028" cy="116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1" name="IMG_3025.png" descr="IMG_3025.png"/>
          <p:cNvPicPr>
            <a:picLocks noChangeAspect="1"/>
          </p:cNvPicPr>
          <p:nvPr/>
        </p:nvPicPr>
        <p:blipFill>
          <a:blip r:embed="rId11">
            <a:extLst/>
          </a:blip>
          <a:srcRect l="3412" t="34329" r="22160" b="52247"/>
          <a:stretch>
            <a:fillRect/>
          </a:stretch>
        </p:blipFill>
        <p:spPr>
          <a:xfrm>
            <a:off x="3073686" y="3122562"/>
            <a:ext cx="19160354" cy="1293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0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06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05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05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5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5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6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05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5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5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5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6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06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6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6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0" grpId="1"/>
      <p:bldP build="whole" bldLvl="1" animBg="1" rev="0" advAuto="0" spid="2051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7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9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0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1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3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3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5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4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5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152" name="IMG_3025.png" descr="IMG_3025.png"/>
          <p:cNvPicPr>
            <a:picLocks noChangeAspect="1"/>
          </p:cNvPicPr>
          <p:nvPr/>
        </p:nvPicPr>
        <p:blipFill>
          <a:blip r:embed="rId10">
            <a:extLst/>
          </a:blip>
          <a:srcRect l="57237" t="20960" r="22160" b="66255"/>
          <a:stretch>
            <a:fillRect/>
          </a:stretch>
        </p:blipFill>
        <p:spPr>
          <a:xfrm>
            <a:off x="17296709" y="2154117"/>
            <a:ext cx="5483014" cy="127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3" name="IMG_3025.png" descr="IMG_3025.png"/>
          <p:cNvPicPr>
            <a:picLocks noChangeAspect="1"/>
          </p:cNvPicPr>
          <p:nvPr/>
        </p:nvPicPr>
        <p:blipFill>
          <a:blip r:embed="rId10">
            <a:extLst/>
          </a:blip>
          <a:srcRect l="3412" t="34329" r="22160" b="52247"/>
          <a:stretch>
            <a:fillRect/>
          </a:stretch>
        </p:blipFill>
        <p:spPr>
          <a:xfrm>
            <a:off x="2104842" y="3426258"/>
            <a:ext cx="21297985" cy="14380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2" name="تجميع"/>
          <p:cNvGrpSpPr/>
          <p:nvPr/>
        </p:nvGrpSpPr>
        <p:grpSpPr>
          <a:xfrm>
            <a:off x="19147770" y="4864136"/>
            <a:ext cx="3554004" cy="3917311"/>
            <a:chOff x="0" y="0"/>
            <a:chExt cx="3554002" cy="3917310"/>
          </a:xfrm>
        </p:grpSpPr>
        <p:grpSp>
          <p:nvGrpSpPr>
            <p:cNvPr id="2160" name="تجميع"/>
            <p:cNvGrpSpPr/>
            <p:nvPr/>
          </p:nvGrpSpPr>
          <p:grpSpPr>
            <a:xfrm>
              <a:off x="0" y="642837"/>
              <a:ext cx="3554003" cy="3274474"/>
              <a:chOff x="0" y="0"/>
              <a:chExt cx="3554002" cy="3274472"/>
            </a:xfrm>
          </p:grpSpPr>
          <p:grpSp>
            <p:nvGrpSpPr>
              <p:cNvPr id="2158" name="تجميع"/>
              <p:cNvGrpSpPr/>
              <p:nvPr/>
            </p:nvGrpSpPr>
            <p:grpSpPr>
              <a:xfrm>
                <a:off x="252660" y="-1"/>
                <a:ext cx="3301343" cy="2280879"/>
                <a:chOff x="0" y="0"/>
                <a:chExt cx="3301341" cy="2280877"/>
              </a:xfrm>
            </p:grpSpPr>
            <p:sp>
              <p:nvSpPr>
                <p:cNvPr id="2154" name="٢٫٧"/>
                <p:cNvSpPr txBox="1"/>
                <p:nvPr/>
              </p:nvSpPr>
              <p:spPr>
                <a:xfrm>
                  <a:off x="0" y="0"/>
                  <a:ext cx="2493733" cy="116481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sz="7600">
                      <a:solidFill>
                        <a:srgbClr val="3A87FE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/>
                  <a:r>
                    <a:t>٢٫٧</a:t>
                  </a:r>
                </a:p>
              </p:txBody>
            </p:sp>
            <p:sp>
              <p:nvSpPr>
                <p:cNvPr id="2155" name="٦"/>
                <p:cNvSpPr txBox="1"/>
                <p:nvPr/>
              </p:nvSpPr>
              <p:spPr>
                <a:xfrm>
                  <a:off x="842509" y="997957"/>
                  <a:ext cx="1393448" cy="128292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sz="7600">
                      <a:solidFill>
                        <a:srgbClr val="3A87FE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/>
                  <a:r>
                    <a:t>٦</a:t>
                  </a:r>
                </a:p>
              </p:txBody>
            </p:sp>
            <p:sp>
              <p:nvSpPr>
                <p:cNvPr id="2156" name="خط"/>
                <p:cNvSpPr/>
                <p:nvPr/>
              </p:nvSpPr>
              <p:spPr>
                <a:xfrm>
                  <a:off x="0" y="2066382"/>
                  <a:ext cx="2926067" cy="1"/>
                </a:xfrm>
                <a:prstGeom prst="line">
                  <a:avLst/>
                </a:prstGeom>
                <a:noFill/>
                <a:ln w="50800" cap="flat">
                  <a:solidFill>
                    <a:srgbClr val="727272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232320"/>
                      </a:solidFill>
                    </a:defRPr>
                  </a:pPr>
                </a:p>
              </p:txBody>
            </p:sp>
            <p:sp>
              <p:nvSpPr>
                <p:cNvPr id="2157" name="×"/>
                <p:cNvSpPr txBox="1"/>
                <p:nvPr/>
              </p:nvSpPr>
              <p:spPr>
                <a:xfrm>
                  <a:off x="2019815" y="338081"/>
                  <a:ext cx="1281527" cy="131975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b="1" sz="7600">
                      <a:solidFill>
                        <a:srgbClr val="3A87FE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/>
                  <a:r>
                    <a:t>× </a:t>
                  </a:r>
                </a:p>
              </p:txBody>
            </p:sp>
          </p:grpSp>
          <p:sp>
            <p:nvSpPr>
              <p:cNvPr id="2159" name="١٦٫٢"/>
              <p:cNvSpPr txBox="1"/>
              <p:nvPr/>
            </p:nvSpPr>
            <p:spPr>
              <a:xfrm>
                <a:off x="0" y="2042339"/>
                <a:ext cx="3343062" cy="123213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 rtl="0">
                  <a:defRPr sz="7600">
                    <a:solidFill>
                      <a:srgbClr val="3A87FE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/>
                <a:r>
                  <a:t>١٦٫٢</a:t>
                </a:r>
              </a:p>
            </p:txBody>
          </p:sp>
        </p:grpSp>
        <p:sp>
          <p:nvSpPr>
            <p:cNvPr id="2161" name="٤"/>
            <p:cNvSpPr txBox="1"/>
            <p:nvPr/>
          </p:nvSpPr>
          <p:spPr>
            <a:xfrm>
              <a:off x="480100" y="0"/>
              <a:ext cx="995257" cy="9952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 rtl="0">
                <a:defRPr sz="7600">
                  <a:solidFill>
                    <a:srgbClr val="E63B7A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٤</a:t>
              </a:r>
            </a:p>
          </p:txBody>
        </p:sp>
      </p:grpSp>
      <p:grpSp>
        <p:nvGrpSpPr>
          <p:cNvPr id="2171" name="تجميع"/>
          <p:cNvGrpSpPr/>
          <p:nvPr/>
        </p:nvGrpSpPr>
        <p:grpSpPr>
          <a:xfrm>
            <a:off x="13742706" y="4864136"/>
            <a:ext cx="3554004" cy="3917311"/>
            <a:chOff x="0" y="0"/>
            <a:chExt cx="3554002" cy="3917310"/>
          </a:xfrm>
        </p:grpSpPr>
        <p:grpSp>
          <p:nvGrpSpPr>
            <p:cNvPr id="2169" name="تجميع"/>
            <p:cNvGrpSpPr/>
            <p:nvPr/>
          </p:nvGrpSpPr>
          <p:grpSpPr>
            <a:xfrm>
              <a:off x="0" y="642837"/>
              <a:ext cx="3554003" cy="3274474"/>
              <a:chOff x="0" y="0"/>
              <a:chExt cx="3554002" cy="3274472"/>
            </a:xfrm>
          </p:grpSpPr>
          <p:grpSp>
            <p:nvGrpSpPr>
              <p:cNvPr id="2167" name="تجميع"/>
              <p:cNvGrpSpPr/>
              <p:nvPr/>
            </p:nvGrpSpPr>
            <p:grpSpPr>
              <a:xfrm>
                <a:off x="252660" y="-1"/>
                <a:ext cx="3301343" cy="2280879"/>
                <a:chOff x="0" y="0"/>
                <a:chExt cx="3301341" cy="2280877"/>
              </a:xfrm>
            </p:grpSpPr>
            <p:sp>
              <p:nvSpPr>
                <p:cNvPr id="2163" name="١٫٤"/>
                <p:cNvSpPr txBox="1"/>
                <p:nvPr/>
              </p:nvSpPr>
              <p:spPr>
                <a:xfrm>
                  <a:off x="0" y="0"/>
                  <a:ext cx="2493733" cy="116481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sz="7600">
                      <a:solidFill>
                        <a:srgbClr val="3A87FE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/>
                  <a:r>
                    <a:t>١٫٤</a:t>
                  </a:r>
                </a:p>
              </p:txBody>
            </p:sp>
            <p:sp>
              <p:nvSpPr>
                <p:cNvPr id="2164" name="٤"/>
                <p:cNvSpPr txBox="1"/>
                <p:nvPr/>
              </p:nvSpPr>
              <p:spPr>
                <a:xfrm>
                  <a:off x="842509" y="997957"/>
                  <a:ext cx="1393448" cy="128292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sz="7600">
                      <a:solidFill>
                        <a:srgbClr val="3A87FE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/>
                  <a:r>
                    <a:t>٤</a:t>
                  </a:r>
                </a:p>
              </p:txBody>
            </p:sp>
            <p:sp>
              <p:nvSpPr>
                <p:cNvPr id="2165" name="خط"/>
                <p:cNvSpPr/>
                <p:nvPr/>
              </p:nvSpPr>
              <p:spPr>
                <a:xfrm>
                  <a:off x="0" y="2066382"/>
                  <a:ext cx="2926067" cy="1"/>
                </a:xfrm>
                <a:prstGeom prst="line">
                  <a:avLst/>
                </a:prstGeom>
                <a:noFill/>
                <a:ln w="50800" cap="flat">
                  <a:solidFill>
                    <a:srgbClr val="727272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232320"/>
                      </a:solidFill>
                    </a:defRPr>
                  </a:pPr>
                </a:p>
              </p:txBody>
            </p:sp>
            <p:sp>
              <p:nvSpPr>
                <p:cNvPr id="2166" name="×"/>
                <p:cNvSpPr txBox="1"/>
                <p:nvPr/>
              </p:nvSpPr>
              <p:spPr>
                <a:xfrm>
                  <a:off x="2019815" y="338081"/>
                  <a:ext cx="1281527" cy="131975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b="1" sz="7600">
                      <a:solidFill>
                        <a:srgbClr val="3A87FE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/>
                  <a:r>
                    <a:t>× </a:t>
                  </a:r>
                </a:p>
              </p:txBody>
            </p:sp>
          </p:grpSp>
          <p:sp>
            <p:nvSpPr>
              <p:cNvPr id="2168" name="٥٫٦"/>
              <p:cNvSpPr txBox="1"/>
              <p:nvPr/>
            </p:nvSpPr>
            <p:spPr>
              <a:xfrm>
                <a:off x="0" y="2042339"/>
                <a:ext cx="3343062" cy="123213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 rtl="0">
                  <a:defRPr sz="7600">
                    <a:solidFill>
                      <a:srgbClr val="3A87FE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/>
                <a:r>
                  <a:t>٥٫٦</a:t>
                </a:r>
              </a:p>
            </p:txBody>
          </p:sp>
        </p:grpSp>
        <p:sp>
          <p:nvSpPr>
            <p:cNvPr id="2170" name="١"/>
            <p:cNvSpPr txBox="1"/>
            <p:nvPr/>
          </p:nvSpPr>
          <p:spPr>
            <a:xfrm>
              <a:off x="480100" y="0"/>
              <a:ext cx="995257" cy="9952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 rtl="0">
                <a:defRPr sz="7600">
                  <a:solidFill>
                    <a:srgbClr val="E63B7A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</a:t>
              </a:r>
            </a:p>
          </p:txBody>
        </p:sp>
      </p:grpSp>
      <p:grpSp>
        <p:nvGrpSpPr>
          <p:cNvPr id="2180" name="تجميع"/>
          <p:cNvGrpSpPr/>
          <p:nvPr/>
        </p:nvGrpSpPr>
        <p:grpSpPr>
          <a:xfrm>
            <a:off x="8201113" y="4755083"/>
            <a:ext cx="3554003" cy="3917311"/>
            <a:chOff x="0" y="0"/>
            <a:chExt cx="3554002" cy="3917310"/>
          </a:xfrm>
        </p:grpSpPr>
        <p:grpSp>
          <p:nvGrpSpPr>
            <p:cNvPr id="2178" name="تجميع"/>
            <p:cNvGrpSpPr/>
            <p:nvPr/>
          </p:nvGrpSpPr>
          <p:grpSpPr>
            <a:xfrm>
              <a:off x="0" y="642837"/>
              <a:ext cx="3554003" cy="3274474"/>
              <a:chOff x="0" y="0"/>
              <a:chExt cx="3554002" cy="3274472"/>
            </a:xfrm>
          </p:grpSpPr>
          <p:grpSp>
            <p:nvGrpSpPr>
              <p:cNvPr id="2176" name="تجميع"/>
              <p:cNvGrpSpPr/>
              <p:nvPr/>
            </p:nvGrpSpPr>
            <p:grpSpPr>
              <a:xfrm>
                <a:off x="252660" y="-1"/>
                <a:ext cx="3301343" cy="2280879"/>
                <a:chOff x="0" y="0"/>
                <a:chExt cx="3301341" cy="2280877"/>
              </a:xfrm>
            </p:grpSpPr>
            <p:sp>
              <p:nvSpPr>
                <p:cNvPr id="2172" name="٠٫٥٢"/>
                <p:cNvSpPr txBox="1"/>
                <p:nvPr/>
              </p:nvSpPr>
              <p:spPr>
                <a:xfrm>
                  <a:off x="0" y="0"/>
                  <a:ext cx="2493733" cy="116481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sz="7600">
                      <a:solidFill>
                        <a:srgbClr val="3A87FE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/>
                  <a:r>
                    <a:t>٠٫٥٢</a:t>
                  </a:r>
                </a:p>
              </p:txBody>
            </p:sp>
            <p:sp>
              <p:nvSpPr>
                <p:cNvPr id="2173" name="٣"/>
                <p:cNvSpPr txBox="1"/>
                <p:nvPr/>
              </p:nvSpPr>
              <p:spPr>
                <a:xfrm>
                  <a:off x="842509" y="997957"/>
                  <a:ext cx="1393448" cy="128292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sz="7600">
                      <a:solidFill>
                        <a:srgbClr val="3A87FE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/>
                  <a:r>
                    <a:t>٣</a:t>
                  </a:r>
                </a:p>
              </p:txBody>
            </p:sp>
            <p:sp>
              <p:nvSpPr>
                <p:cNvPr id="2174" name="خط"/>
                <p:cNvSpPr/>
                <p:nvPr/>
              </p:nvSpPr>
              <p:spPr>
                <a:xfrm>
                  <a:off x="0" y="2066382"/>
                  <a:ext cx="2926067" cy="1"/>
                </a:xfrm>
                <a:prstGeom prst="line">
                  <a:avLst/>
                </a:prstGeom>
                <a:noFill/>
                <a:ln w="50800" cap="flat">
                  <a:solidFill>
                    <a:srgbClr val="727272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232320"/>
                      </a:solidFill>
                    </a:defRPr>
                  </a:pPr>
                </a:p>
              </p:txBody>
            </p:sp>
            <p:sp>
              <p:nvSpPr>
                <p:cNvPr id="2175" name="×"/>
                <p:cNvSpPr txBox="1"/>
                <p:nvPr/>
              </p:nvSpPr>
              <p:spPr>
                <a:xfrm>
                  <a:off x="2019815" y="338081"/>
                  <a:ext cx="1281527" cy="131975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b="1" sz="7600">
                      <a:solidFill>
                        <a:srgbClr val="3A87FE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/>
                  <a:r>
                    <a:t>× </a:t>
                  </a:r>
                </a:p>
              </p:txBody>
            </p:sp>
          </p:grpSp>
          <p:sp>
            <p:nvSpPr>
              <p:cNvPr id="2177" name="١٫٥٦"/>
              <p:cNvSpPr txBox="1"/>
              <p:nvPr/>
            </p:nvSpPr>
            <p:spPr>
              <a:xfrm>
                <a:off x="0" y="2042339"/>
                <a:ext cx="3343062" cy="123213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 rtl="0">
                  <a:defRPr sz="7600">
                    <a:solidFill>
                      <a:srgbClr val="3A87FE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/>
                <a:r>
                  <a:t>١٫٥٦</a:t>
                </a:r>
              </a:p>
            </p:txBody>
          </p:sp>
        </p:grpSp>
        <p:sp>
          <p:nvSpPr>
            <p:cNvPr id="2179" name="١"/>
            <p:cNvSpPr txBox="1"/>
            <p:nvPr/>
          </p:nvSpPr>
          <p:spPr>
            <a:xfrm>
              <a:off x="480100" y="0"/>
              <a:ext cx="995257" cy="9952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 rtl="0">
                <a:defRPr sz="7600">
                  <a:solidFill>
                    <a:srgbClr val="E63B7A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</a:t>
              </a:r>
            </a:p>
          </p:txBody>
        </p:sp>
      </p:grpSp>
      <p:grpSp>
        <p:nvGrpSpPr>
          <p:cNvPr id="2190" name="تجميع"/>
          <p:cNvGrpSpPr/>
          <p:nvPr/>
        </p:nvGrpSpPr>
        <p:grpSpPr>
          <a:xfrm>
            <a:off x="2671768" y="4755083"/>
            <a:ext cx="3554003" cy="3917311"/>
            <a:chOff x="0" y="0"/>
            <a:chExt cx="3554002" cy="3917310"/>
          </a:xfrm>
        </p:grpSpPr>
        <p:grpSp>
          <p:nvGrpSpPr>
            <p:cNvPr id="2187" name="تجميع"/>
            <p:cNvGrpSpPr/>
            <p:nvPr/>
          </p:nvGrpSpPr>
          <p:grpSpPr>
            <a:xfrm>
              <a:off x="0" y="642837"/>
              <a:ext cx="3554003" cy="3274474"/>
              <a:chOff x="0" y="0"/>
              <a:chExt cx="3554002" cy="3274472"/>
            </a:xfrm>
          </p:grpSpPr>
          <p:grpSp>
            <p:nvGrpSpPr>
              <p:cNvPr id="2185" name="تجميع"/>
              <p:cNvGrpSpPr/>
              <p:nvPr/>
            </p:nvGrpSpPr>
            <p:grpSpPr>
              <a:xfrm>
                <a:off x="252660" y="-1"/>
                <a:ext cx="3301343" cy="2280879"/>
                <a:chOff x="0" y="0"/>
                <a:chExt cx="3301341" cy="2280877"/>
              </a:xfrm>
            </p:grpSpPr>
            <p:sp>
              <p:nvSpPr>
                <p:cNvPr id="2181" name="٠٫٨٣"/>
                <p:cNvSpPr txBox="1"/>
                <p:nvPr/>
              </p:nvSpPr>
              <p:spPr>
                <a:xfrm>
                  <a:off x="0" y="0"/>
                  <a:ext cx="2493733" cy="1164813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sz="7600">
                      <a:solidFill>
                        <a:srgbClr val="3A87FE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/>
                  <a:r>
                    <a:t>٠٫٨٣</a:t>
                  </a:r>
                </a:p>
              </p:txBody>
            </p:sp>
            <p:sp>
              <p:nvSpPr>
                <p:cNvPr id="2182" name="٦"/>
                <p:cNvSpPr txBox="1"/>
                <p:nvPr/>
              </p:nvSpPr>
              <p:spPr>
                <a:xfrm>
                  <a:off x="842509" y="997957"/>
                  <a:ext cx="1393448" cy="128292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sz="7600">
                      <a:solidFill>
                        <a:srgbClr val="3A87FE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lvl1pPr>
                </a:lstStyle>
                <a:p>
                  <a:pPr/>
                  <a:r>
                    <a:t>٦</a:t>
                  </a:r>
                </a:p>
              </p:txBody>
            </p:sp>
            <p:sp>
              <p:nvSpPr>
                <p:cNvPr id="2183" name="خط"/>
                <p:cNvSpPr/>
                <p:nvPr/>
              </p:nvSpPr>
              <p:spPr>
                <a:xfrm>
                  <a:off x="0" y="2066382"/>
                  <a:ext cx="2926067" cy="1"/>
                </a:xfrm>
                <a:prstGeom prst="line">
                  <a:avLst/>
                </a:prstGeom>
                <a:noFill/>
                <a:ln w="50800" cap="flat">
                  <a:solidFill>
                    <a:srgbClr val="727272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8000"/>
                    </a:srgbClr>
                  </a:outerShdw>
                </a:effectLst>
              </p:spPr>
              <p:txBody>
                <a:bodyPr wrap="square" lIns="91439" tIns="91439" rIns="91439" bIns="9143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232320"/>
                      </a:solidFill>
                    </a:defRPr>
                  </a:pPr>
                </a:p>
              </p:txBody>
            </p:sp>
            <p:sp>
              <p:nvSpPr>
                <p:cNvPr id="2184" name="×"/>
                <p:cNvSpPr txBox="1"/>
                <p:nvPr/>
              </p:nvSpPr>
              <p:spPr>
                <a:xfrm>
                  <a:off x="2019815" y="338081"/>
                  <a:ext cx="1281527" cy="1319754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91439" tIns="91439" rIns="91439" bIns="91439" numCol="1" anchor="t">
                  <a:noAutofit/>
                </a:bodyPr>
                <a:lstStyle>
                  <a:lvl1pPr algn="ctr" defTabSz="1828800" rtl="0">
                    <a:defRPr b="1" sz="7600">
                      <a:solidFill>
                        <a:srgbClr val="3A87FE"/>
                      </a:solidFill>
                      <a:latin typeface="Al Nile"/>
                      <a:ea typeface="Al Nile"/>
                      <a:cs typeface="Al Nile"/>
                      <a:sym typeface="Al Nile"/>
                    </a:defRPr>
                  </a:lvl1pPr>
                </a:lstStyle>
                <a:p>
                  <a:pPr/>
                  <a:r>
                    <a:t>× </a:t>
                  </a:r>
                </a:p>
              </p:txBody>
            </p:sp>
          </p:grpSp>
          <p:sp>
            <p:nvSpPr>
              <p:cNvPr id="2186" name="٤٫٩٨"/>
              <p:cNvSpPr txBox="1"/>
              <p:nvPr/>
            </p:nvSpPr>
            <p:spPr>
              <a:xfrm>
                <a:off x="0" y="2042339"/>
                <a:ext cx="3343062" cy="123213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 rtl="0">
                  <a:defRPr sz="7600">
                    <a:solidFill>
                      <a:srgbClr val="3A87FE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lvl1pPr>
              </a:lstStyle>
              <a:p>
                <a:pPr/>
                <a:r>
                  <a:t>٤٫٩٨</a:t>
                </a:r>
              </a:p>
            </p:txBody>
          </p:sp>
        </p:grpSp>
        <p:sp>
          <p:nvSpPr>
            <p:cNvPr id="2188" name="٤"/>
            <p:cNvSpPr txBox="1"/>
            <p:nvPr/>
          </p:nvSpPr>
          <p:spPr>
            <a:xfrm>
              <a:off x="480100" y="0"/>
              <a:ext cx="995257" cy="99525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 rtl="0">
                <a:defRPr sz="7600">
                  <a:solidFill>
                    <a:srgbClr val="E63B7A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٤</a:t>
              </a:r>
            </a:p>
          </p:txBody>
        </p:sp>
        <p:sp>
          <p:nvSpPr>
            <p:cNvPr id="2189" name="١"/>
            <p:cNvSpPr txBox="1"/>
            <p:nvPr/>
          </p:nvSpPr>
          <p:spPr>
            <a:xfrm>
              <a:off x="1079328" y="-1"/>
              <a:ext cx="995258" cy="99525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 rtl="0">
                <a:defRPr sz="7600">
                  <a:solidFill>
                    <a:srgbClr val="E63B7A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</a:t>
              </a:r>
            </a:p>
          </p:txBody>
        </p:sp>
      </p:grpSp>
      <p:grpSp>
        <p:nvGrpSpPr>
          <p:cNvPr id="2209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20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19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19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9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9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0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195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96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97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98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99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0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1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02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05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20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0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08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6" dur="10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1" dur="1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6" dur="10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5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1" dur="1000"/>
                                        <p:tgtEl>
                                          <p:spTgt spid="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0" grpId="5"/>
      <p:bldP build="whole" bldLvl="1" animBg="1" rev="0" advAuto="0" spid="2190" grpId="6"/>
      <p:bldP build="whole" bldLvl="1" animBg="1" rev="0" advAuto="0" spid="2171" grpId="4"/>
      <p:bldP build="whole" bldLvl="1" animBg="1" rev="0" advAuto="0" spid="2152" grpId="1"/>
      <p:bldP build="whole" bldLvl="1" animBg="1" rev="0" advAuto="0" spid="2153" grpId="2"/>
      <p:bldP build="whole" bldLvl="1" animBg="1" rev="0" advAuto="0" spid="216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1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1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16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214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1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9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1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3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5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8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8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95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9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9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297" name="IMG_3025.png" descr="IMG_3025.png"/>
          <p:cNvPicPr>
            <a:picLocks noChangeAspect="1"/>
          </p:cNvPicPr>
          <p:nvPr/>
        </p:nvPicPr>
        <p:blipFill>
          <a:blip r:embed="rId11">
            <a:extLst/>
          </a:blip>
          <a:srcRect l="57237" t="20960" r="22160" b="66255"/>
          <a:stretch>
            <a:fillRect/>
          </a:stretch>
        </p:blipFill>
        <p:spPr>
          <a:xfrm>
            <a:off x="17559115" y="2009566"/>
            <a:ext cx="5024028" cy="116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8" name="IMG_3025.png" descr="IMG_3025.png"/>
          <p:cNvPicPr>
            <a:picLocks noChangeAspect="1"/>
          </p:cNvPicPr>
          <p:nvPr/>
        </p:nvPicPr>
        <p:blipFill>
          <a:blip r:embed="rId11">
            <a:extLst/>
          </a:blip>
          <a:srcRect l="2758" t="47551" r="22814" b="39025"/>
          <a:stretch>
            <a:fillRect/>
          </a:stretch>
        </p:blipFill>
        <p:spPr>
          <a:xfrm>
            <a:off x="2496641" y="3051538"/>
            <a:ext cx="21264165" cy="14357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7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315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302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299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00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01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14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303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4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5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06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7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8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09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10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13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31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1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16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7" grpId="1"/>
      <p:bldP build="whole" bldLvl="1" animBg="1" rev="0" advAuto="0" spid="2298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1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3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4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4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5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5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5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8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8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9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9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9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399" name="IMG_3025.png" descr="IMG_3025.png"/>
          <p:cNvPicPr>
            <a:picLocks noChangeAspect="1"/>
          </p:cNvPicPr>
          <p:nvPr/>
        </p:nvPicPr>
        <p:blipFill>
          <a:blip r:embed="rId10">
            <a:extLst/>
          </a:blip>
          <a:srcRect l="3412" t="50000" r="22160" b="38204"/>
          <a:stretch>
            <a:fillRect/>
          </a:stretch>
        </p:blipFill>
        <p:spPr>
          <a:xfrm>
            <a:off x="2983057" y="3668319"/>
            <a:ext cx="20558320" cy="1219772"/>
          </a:xfrm>
          <a:prstGeom prst="rect">
            <a:avLst/>
          </a:prstGeom>
          <a:ln w="12700">
            <a:miter lim="400000"/>
          </a:ln>
        </p:spPr>
      </p:pic>
      <p:sp>
        <p:nvSpPr>
          <p:cNvPr id="2400" name="٠٫٤٥"/>
          <p:cNvSpPr txBox="1"/>
          <p:nvPr/>
        </p:nvSpPr>
        <p:spPr>
          <a:xfrm>
            <a:off x="20136822" y="5432807"/>
            <a:ext cx="2838147" cy="12321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 rtl="0">
              <a:defRPr sz="7600">
                <a:solidFill>
                  <a:srgbClr val="3A87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٠٫٤٥</a:t>
            </a:r>
          </a:p>
        </p:txBody>
      </p:sp>
      <p:sp>
        <p:nvSpPr>
          <p:cNvPr id="2401" name="٠٫٣٤٥"/>
          <p:cNvSpPr txBox="1"/>
          <p:nvPr/>
        </p:nvSpPr>
        <p:spPr>
          <a:xfrm>
            <a:off x="3243786" y="5256939"/>
            <a:ext cx="2838148" cy="123213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 rtl="0">
              <a:defRPr sz="7600">
                <a:solidFill>
                  <a:srgbClr val="3A87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٠٫٣٤٥</a:t>
            </a:r>
          </a:p>
        </p:txBody>
      </p:sp>
      <p:sp>
        <p:nvSpPr>
          <p:cNvPr id="2402" name="١٫١٧"/>
          <p:cNvSpPr txBox="1"/>
          <p:nvPr/>
        </p:nvSpPr>
        <p:spPr>
          <a:xfrm>
            <a:off x="8812369" y="5432807"/>
            <a:ext cx="2838148" cy="12321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 rtl="0">
              <a:defRPr sz="7600">
                <a:solidFill>
                  <a:srgbClr val="3A87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١٫١٧</a:t>
            </a:r>
          </a:p>
        </p:txBody>
      </p:sp>
      <p:sp>
        <p:nvSpPr>
          <p:cNvPr id="2403" name="٠٫٠٤٨"/>
          <p:cNvSpPr txBox="1"/>
          <p:nvPr/>
        </p:nvSpPr>
        <p:spPr>
          <a:xfrm>
            <a:off x="14607347" y="5432807"/>
            <a:ext cx="2838147" cy="12321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 defTabSz="1828800" rtl="0">
              <a:defRPr sz="7600">
                <a:solidFill>
                  <a:srgbClr val="3A87FE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٠٫٠٤٨</a:t>
            </a:r>
          </a:p>
        </p:txBody>
      </p:sp>
      <p:grpSp>
        <p:nvGrpSpPr>
          <p:cNvPr id="242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42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40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40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0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0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1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40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0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1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1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1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41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1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2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5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7" dur="10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7" dur="10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3" grpId="3"/>
      <p:bldP build="whole" bldLvl="1" animBg="1" rev="0" advAuto="0" spid="2400" grpId="2"/>
      <p:bldP build="whole" bldLvl="1" animBg="1" rev="0" advAuto="0" spid="2402" grpId="4"/>
      <p:bldP build="whole" bldLvl="1" animBg="1" rev="0" advAuto="0" spid="2401" grpId="5"/>
      <p:bldP build="whole" bldLvl="1" animBg="1" rev="0" advAuto="0" spid="239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86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99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95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89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90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91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92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93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94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96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97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98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00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00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19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51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50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50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0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0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1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505" name="IMG_4594.jpeg" descr="IMG_4594.jpe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06" name="IMG_4016.jpeg" descr="IMG_4016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07" name="صورة 20" descr="صورة 20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08" name="IMG_4017.jpeg" descr="IMG_4017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09" name="IMG_4020.jpeg" descr="IMG_4020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10" name="IMG_4022.jpeg" descr="IMG_4022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11" name="IMG_4023.png" descr="IMG_4023.pn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12" name="IMG_4024.jpeg" descr="IMG_4024.jpeg"/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15" name="تجميع">
                  <a:hlinkClick r:id="rId18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51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9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1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518" name="Picture 2" descr="Picture 2">
              <a:hlinkClick r:id="rId20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42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2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2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42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2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0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3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4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5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5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6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6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6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9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9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08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0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0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510" name="IMG_3025.png" descr="IMG_3025.png"/>
          <p:cNvPicPr>
            <a:picLocks noChangeAspect="1"/>
          </p:cNvPicPr>
          <p:nvPr/>
        </p:nvPicPr>
        <p:blipFill>
          <a:blip r:embed="rId11">
            <a:extLst/>
          </a:blip>
          <a:srcRect l="30861" t="60455" r="20495" b="23328"/>
          <a:stretch>
            <a:fillRect/>
          </a:stretch>
        </p:blipFill>
        <p:spPr>
          <a:xfrm>
            <a:off x="3180511" y="2637734"/>
            <a:ext cx="19617338" cy="2448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9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52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51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51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1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1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2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51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1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1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2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2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2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2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52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2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2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3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5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6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7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9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9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0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60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61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613" name="١٤ × ٢٫٩ = ٤٠٫٦"/>
          <p:cNvGrpSpPr/>
          <p:nvPr/>
        </p:nvGrpSpPr>
        <p:grpSpPr>
          <a:xfrm>
            <a:off x="8208329" y="6444028"/>
            <a:ext cx="9561896" cy="1531607"/>
            <a:chOff x="0" y="0"/>
            <a:chExt cx="9561894" cy="1531606"/>
          </a:xfrm>
        </p:grpSpPr>
        <p:sp>
          <p:nvSpPr>
            <p:cNvPr id="2612" name="١٤ × ٢٫٩ = ٤٠٫٦"/>
            <p:cNvSpPr txBox="1"/>
            <p:nvPr/>
          </p:nvSpPr>
          <p:spPr>
            <a:xfrm>
              <a:off x="63500" y="63500"/>
              <a:ext cx="9434895" cy="140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 rtl="0">
                <a:defRPr sz="9300">
                  <a:solidFill>
                    <a:srgbClr val="3A87FE"/>
                  </a:solid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١٤ × ٢٫٩ = ٤٠٫٦</a:t>
              </a:r>
            </a:p>
          </p:txBody>
        </p:sp>
        <p:pic>
          <p:nvPicPr>
            <p:cNvPr id="2611" name="١٤ × ٢٫٩ = ٤٠٫٦ ١٤ × ٢٫٩ = ٤٠٫٦" descr="١٤ × ٢٫٩ = ٤٠٫٦ ١٤ × ٢٫٩ = ٤٠٫٦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9561895" cy="1531607"/>
            </a:xfrm>
            <a:prstGeom prst="rect">
              <a:avLst/>
            </a:prstGeom>
            <a:effectLst/>
          </p:spPr>
        </p:pic>
      </p:grpSp>
      <p:pic>
        <p:nvPicPr>
          <p:cNvPr id="2614" name="IMG_3025.png" descr="IMG_3025.png"/>
          <p:cNvPicPr>
            <a:picLocks noChangeAspect="1"/>
          </p:cNvPicPr>
          <p:nvPr/>
        </p:nvPicPr>
        <p:blipFill>
          <a:blip r:embed="rId11">
            <a:extLst/>
          </a:blip>
          <a:srcRect l="30861" t="60455" r="20495" b="23328"/>
          <a:stretch>
            <a:fillRect/>
          </a:stretch>
        </p:blipFill>
        <p:spPr>
          <a:xfrm>
            <a:off x="3180511" y="2637734"/>
            <a:ext cx="19617338" cy="24482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33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631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618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615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16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17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30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619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0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1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22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3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4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5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26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29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627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28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32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4" grpId="1"/>
      <p:bldP build="whole" bldLvl="1" animBg="1" rev="0" advAuto="0" spid="261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63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3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640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638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3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1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4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6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7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7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0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0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19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71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8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7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721" name="IMG_3025.png" descr="IMG_3025.png"/>
          <p:cNvPicPr>
            <a:picLocks noChangeAspect="1"/>
          </p:cNvPicPr>
          <p:nvPr/>
        </p:nvPicPr>
        <p:blipFill>
          <a:blip r:embed="rId11">
            <a:extLst/>
          </a:blip>
          <a:srcRect l="6302" t="74261" r="21742" b="0"/>
          <a:stretch>
            <a:fillRect/>
          </a:stretch>
        </p:blipFill>
        <p:spPr>
          <a:xfrm>
            <a:off x="2033585" y="2338477"/>
            <a:ext cx="21603163" cy="2892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40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73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72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72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2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2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3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726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7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28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29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30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31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32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33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36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73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3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39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4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6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6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6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7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0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0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20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81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9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82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822" name="IMG_3025.png" descr="IMG_3025.png"/>
          <p:cNvPicPr>
            <a:picLocks noChangeAspect="1"/>
          </p:cNvPicPr>
          <p:nvPr/>
        </p:nvPicPr>
        <p:blipFill>
          <a:blip r:embed="rId10">
            <a:extLst/>
          </a:blip>
          <a:srcRect l="6302" t="74261" r="21742" b="0"/>
          <a:stretch>
            <a:fillRect/>
          </a:stretch>
        </p:blipFill>
        <p:spPr>
          <a:xfrm>
            <a:off x="2033585" y="2338477"/>
            <a:ext cx="21603163" cy="2892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25" name="طول نصف قطر القمر = ١٧٫٣٦ ×  ١٠٠ = ١٧٣٦كلم"/>
          <p:cNvGrpSpPr/>
          <p:nvPr/>
        </p:nvGrpSpPr>
        <p:grpSpPr>
          <a:xfrm>
            <a:off x="4376850" y="6573921"/>
            <a:ext cx="16557124" cy="1531607"/>
            <a:chOff x="0" y="0"/>
            <a:chExt cx="16557122" cy="1531606"/>
          </a:xfrm>
        </p:grpSpPr>
        <p:sp>
          <p:nvSpPr>
            <p:cNvPr id="2824" name="طول نصف قطر القمر = ١٧٫٣٦ ×  ١٠٠ = ١٧٣٦كلم"/>
            <p:cNvSpPr txBox="1"/>
            <p:nvPr/>
          </p:nvSpPr>
          <p:spPr>
            <a:xfrm>
              <a:off x="63500" y="63500"/>
              <a:ext cx="16430123" cy="1404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 rtl="0">
                <a:defRPr sz="8200">
                  <a:solidFill>
                    <a:srgbClr val="3A87FE"/>
                  </a:solidFill>
                  <a:latin typeface="Bahij Muna Black"/>
                  <a:ea typeface="Bahij Muna Black"/>
                  <a:cs typeface="Bahij Muna Black"/>
                  <a:sym typeface="Bahij Muna Black"/>
                </a:defRPr>
              </a:lvl1pPr>
            </a:lstStyle>
            <a:p>
              <a:pPr/>
              <a:r>
                <a:t>طول نصف قطر القمر = ١٧٫٣٦ ×  ١٠٠ = ١٧٣٦كلم </a:t>
              </a:r>
            </a:p>
          </p:txBody>
        </p:sp>
        <p:pic>
          <p:nvPicPr>
            <p:cNvPr id="2823" name="طول نصف قطر القمر = ١٧٫٣٦ ×  ١٠٠ = ١٧٣٦كلم طول نصف قطر القمر = ١٧٫٣٦ ×  ١٠٠ = ١٧٣٦كلم " descr="طول نصف قطر القمر = ١٧٫٣٦ ×  ١٠٠ = ١٧٣٦كلم طول نصف قطر القمر = ١٧٫٣٦ ×  ١٠٠ = ١٧٣٦كلم 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6557123" cy="1531607"/>
            </a:xfrm>
            <a:prstGeom prst="rect">
              <a:avLst/>
            </a:prstGeom>
            <a:effectLst/>
          </p:spPr>
        </p:pic>
      </p:grpSp>
      <p:grpSp>
        <p:nvGrpSpPr>
          <p:cNvPr id="2844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842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829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826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27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28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41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830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1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2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33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4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5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6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37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40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83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3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43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22" grpId="1"/>
      <p:bldP build="whole" bldLvl="1" animBg="1" rev="0" advAuto="0" spid="2825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846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847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851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2849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85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2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85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5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6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7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8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8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9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9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1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91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930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92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9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93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2932" name="IMG_3026.png" descr="IMG_3026.png"/>
          <p:cNvPicPr>
            <a:picLocks noChangeAspect="1"/>
          </p:cNvPicPr>
          <p:nvPr/>
        </p:nvPicPr>
        <p:blipFill>
          <a:blip r:embed="rId11">
            <a:extLst/>
          </a:blip>
          <a:srcRect l="3387" t="44283" r="1526" b="0"/>
          <a:stretch>
            <a:fillRect/>
          </a:stretch>
        </p:blipFill>
        <p:spPr>
          <a:xfrm>
            <a:off x="1953383" y="2464465"/>
            <a:ext cx="21721046" cy="29314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51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294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293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293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93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93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94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293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3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3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4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94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294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4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95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8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953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72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74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75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89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91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992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19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3020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031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3029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303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3033" name="IMG_3026.png" descr="IMG_3026.png"/>
          <p:cNvPicPr>
            <a:picLocks noChangeAspect="1"/>
          </p:cNvPicPr>
          <p:nvPr/>
        </p:nvPicPr>
        <p:blipFill>
          <a:blip r:embed="rId10">
            <a:extLst/>
          </a:blip>
          <a:srcRect l="3387" t="44283" r="1526" b="0"/>
          <a:stretch>
            <a:fillRect/>
          </a:stretch>
        </p:blipFill>
        <p:spPr>
          <a:xfrm>
            <a:off x="1953383" y="2464465"/>
            <a:ext cx="21721046" cy="29314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5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305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303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303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3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3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4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303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3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4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4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4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304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04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5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55" name="أجد أولا ۱,۱۷ × ۱۰۰ = ۱۱۷ ثم اضرب ۱۱۷ في ٥,٤ فيكون الجواب ٦٣١,٨…"/>
          <p:cNvGrpSpPr/>
          <p:nvPr/>
        </p:nvGrpSpPr>
        <p:grpSpPr>
          <a:xfrm>
            <a:off x="2465573" y="6142860"/>
            <a:ext cx="19090322" cy="4136457"/>
            <a:chOff x="0" y="0"/>
            <a:chExt cx="19090321" cy="4136456"/>
          </a:xfrm>
        </p:grpSpPr>
        <p:sp>
          <p:nvSpPr>
            <p:cNvPr id="3054" name="أجد أولا ۱,۱۷ × ۱۰۰ = ۱۱۷ ثم اضرب ۱۱۷ في ٥,٤ فيكون الجواب ٦٣١,٨…"/>
            <p:cNvSpPr txBox="1"/>
            <p:nvPr/>
          </p:nvSpPr>
          <p:spPr>
            <a:xfrm>
              <a:off x="63500" y="63500"/>
              <a:ext cx="18963322" cy="40094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r" defTabSz="1828800" rtl="0">
                <a:lnSpc>
                  <a:spcPct val="150000"/>
                </a:lnSpc>
                <a:defRPr sz="5400">
                  <a:solidFill>
                    <a:srgbClr val="3A87FE"/>
                  </a:solidFill>
                  <a:latin typeface="Bahij Muna Black"/>
                  <a:ea typeface="Bahij Muna Black"/>
                  <a:cs typeface="Bahij Muna Black"/>
                  <a:sym typeface="Bahij Muna Black"/>
                </a:defRPr>
              </a:pPr>
              <a:r>
                <a:t>أجد أولا ۱,۱۷ × ۱۰۰ = ۱۱۷ ثم اضرب ۱۱۷ في ٥,٤ فيكون الجواب ٦٣١,٨ </a:t>
              </a:r>
            </a:p>
            <a:p>
              <a:pPr algn="r" defTabSz="1828800" rtl="0">
                <a:lnSpc>
                  <a:spcPct val="150000"/>
                </a:lnSpc>
                <a:defRPr sz="5400">
                  <a:solidFill>
                    <a:srgbClr val="3A87FE"/>
                  </a:solidFill>
                  <a:latin typeface="Bahij Muna Black"/>
                  <a:ea typeface="Bahij Muna Black"/>
                  <a:cs typeface="Bahij Muna Black"/>
                  <a:sym typeface="Bahij Muna Black"/>
                </a:defRPr>
              </a:pPr>
              <a:r>
                <a:rPr>
                  <a:solidFill>
                    <a:srgbClr val="B92D5D"/>
                  </a:solidFill>
                </a:rPr>
                <a:t>أو</a:t>
              </a:r>
              <a:r>
                <a:t> أجد أولا  ٥٫٤ ×۱۰۰ = ٥٤٠ ثم اضرب ٥٤٠ في ١,١٧ فيكون الجواب ٦٣١,٨.</a:t>
              </a:r>
            </a:p>
            <a:p>
              <a:pPr algn="r" defTabSz="1828800" rtl="0">
                <a:lnSpc>
                  <a:spcPct val="150000"/>
                </a:lnSpc>
                <a:defRPr sz="5400">
                  <a:solidFill>
                    <a:srgbClr val="3A87FE"/>
                  </a:solidFill>
                  <a:latin typeface="Bahij Muna Black"/>
                  <a:ea typeface="Bahij Muna Black"/>
                  <a:cs typeface="Bahij Muna Black"/>
                  <a:sym typeface="Bahij Muna Black"/>
                </a:defRPr>
              </a:pPr>
              <a:r>
                <a:t> </a:t>
              </a:r>
              <a:r>
                <a:rPr>
                  <a:solidFill>
                    <a:srgbClr val="B92D5D"/>
                  </a:solidFill>
                </a:rPr>
                <a:t>أو </a:t>
              </a:r>
              <a:r>
                <a:t> أجد أولا  ٥,٤ × ۱۰ = ٥٤ ثم ١٫١٧ × ١٠ = ١١٫٧ ثم اضرب ٥٤ في ١١,٧ فيكون الجواب ٦٣١٫٨. </a:t>
              </a:r>
            </a:p>
          </p:txBody>
        </p:sp>
        <p:pic>
          <p:nvPicPr>
            <p:cNvPr id="3053" name="أجد أولا ۱,۱۷ × ۱۰۰ = ۱۱۷ ثم اضرب ۱۱۷ في ٥,٤ فيكون الجواب ٦٣١,٨… أجد أولا ۱,۱۷ × ۱۰۰ = ۱۱۷ ثم اضرب ۱۱۷ في ٥,٤ فيكون الجواب ٦٣١,٨ أو أجد أولا  ٥٫٤ ×۱۰۰ = ٥٤٠ ثم اضرب ٥٤٠ في ١,١٧ فيكون الجواب ٦٣١,٨. أو  أجد أولا  ٥,٤ × ۱۰ = ٥٤ ثم ١٫١٧ × ١٠ = ١١٫٧ ثم اضرب ٥" descr="أجد أولا ۱,۱۷ × ۱۰۰ = ۱۱۷ ثم اضرب ۱۱۷ في ٥,٤ فيكون الجواب ٦٣١,٨… أجد أولا ۱,۱۷ × ۱۰۰ = ۱۱۷ ثم اضرب ۱۱۷ في ٥,٤ فيكون الجواب ٦٣١,٨ أو أجد أولا  ٥٫٤ ×۱۰۰ = ٥٤٠ ثم اضرب ٥٤٠ في ١,١٧ فيكون الجواب ٦٣١,٨. أو  أجد أولا  ٥,٤ × ۱۰ = ٥٤ ثم ١٫١٧ × ١٠ = ١١٫٧ ثم اضرب ٥٤ في ١١,٧ فيكون الجواب ٦٣١٫٨. 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0" y="0"/>
              <a:ext cx="19090322" cy="41364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3" grpId="1"/>
      <p:bldP build="whole" bldLvl="1" animBg="1" rev="0" advAuto="0" spid="3055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9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7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8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070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066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60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61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062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063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064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065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067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068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069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271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071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2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3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4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5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6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7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8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9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0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1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2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3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4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7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8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99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0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4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5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6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7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8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09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0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1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2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3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4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5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6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7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8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19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0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1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2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3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4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5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6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7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8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29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0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1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2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3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4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5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6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7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8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39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0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3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4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0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1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2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3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4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5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6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7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8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59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0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1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2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3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4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5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6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7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8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69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0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1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2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3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4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5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6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7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8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79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0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1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2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3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4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5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6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7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8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89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0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1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2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3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4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5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6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7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8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199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0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1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2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3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4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5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6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7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8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9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0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1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2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3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4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5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6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7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8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9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0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1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2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3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4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5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6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7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8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9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0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1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2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8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9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0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1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2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3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4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5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6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7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8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9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0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1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2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3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4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5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6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7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8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9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0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1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2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3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4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5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6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7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8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9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0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27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2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368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274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5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6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7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8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91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279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0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1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2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3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4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5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6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7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8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9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0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65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292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358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293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94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95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96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97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98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299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0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1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2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3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4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5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6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7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8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09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0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1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2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3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4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5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6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7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8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19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0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1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2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3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4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5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6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7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8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29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0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1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2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3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4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5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6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7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8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39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0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1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2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3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4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5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6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7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8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49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0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1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2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3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4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5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6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57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362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359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0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361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363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4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66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7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369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70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371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373" name="IMG_4925.jpeg" descr="IMG_4925.jpeg"/>
          <p:cNvPicPr>
            <a:picLocks noChangeAspect="1"/>
          </p:cNvPicPr>
          <p:nvPr/>
        </p:nvPicPr>
        <p:blipFill>
          <a:blip r:embed="rId4">
            <a:extLst/>
          </a:blip>
          <a:srcRect l="0" t="139" r="0" b="139"/>
          <a:stretch>
            <a:fillRect/>
          </a:stretch>
        </p:blipFill>
        <p:spPr>
          <a:xfrm>
            <a:off x="3275059" y="1998061"/>
            <a:ext cx="8669255" cy="10404381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374" name="IMG_4926.jpeg" descr="IMG_4926.jpeg"/>
          <p:cNvPicPr>
            <a:picLocks noChangeAspect="1"/>
          </p:cNvPicPr>
          <p:nvPr/>
        </p:nvPicPr>
        <p:blipFill>
          <a:blip r:embed="rId5">
            <a:extLst/>
          </a:blip>
          <a:srcRect l="0" t="38" r="0" b="38"/>
          <a:stretch>
            <a:fillRect/>
          </a:stretch>
        </p:blipFill>
        <p:spPr>
          <a:xfrm>
            <a:off x="3066369" y="1242618"/>
            <a:ext cx="1278641" cy="1257904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37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1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3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2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598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377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8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81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379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0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82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3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4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5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6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7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8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9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0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1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2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3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4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5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6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7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8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9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0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1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2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3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4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5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6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7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8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9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0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1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2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3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4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5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6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7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8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19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0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1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2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3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4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5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6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7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8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29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0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1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2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3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4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5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6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7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8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9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0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1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2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3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4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5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6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7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8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49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0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1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2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3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4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5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6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7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8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59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0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1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2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3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4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5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6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7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8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9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0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1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2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3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4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5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6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7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8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79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0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1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2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3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84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487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485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6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90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488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9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93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491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2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494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497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495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6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498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99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0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1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2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3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4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5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6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7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8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09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0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1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2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3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4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5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6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7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8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19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0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1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2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3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4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5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6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7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8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29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0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1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2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3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4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5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6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7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8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39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0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1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2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3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4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5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6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7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8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49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0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1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2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3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4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5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6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7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8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59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0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1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2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63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595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564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5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6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7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8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69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0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1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2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3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4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5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6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7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8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79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0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1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2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3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4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5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6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7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8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89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90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91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92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93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94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596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597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601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599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600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713" name="تجميع"/>
          <p:cNvGrpSpPr/>
          <p:nvPr/>
        </p:nvGrpSpPr>
        <p:grpSpPr>
          <a:xfrm>
            <a:off x="3950725" y="1244997"/>
            <a:ext cx="9211369" cy="9363904"/>
            <a:chOff x="0" y="0"/>
            <a:chExt cx="9211367" cy="9363902"/>
          </a:xfrm>
        </p:grpSpPr>
        <p:grpSp>
          <p:nvGrpSpPr>
            <p:cNvPr id="3701" name="تجميع"/>
            <p:cNvGrpSpPr/>
            <p:nvPr/>
          </p:nvGrpSpPr>
          <p:grpSpPr>
            <a:xfrm>
              <a:off x="0" y="0"/>
              <a:ext cx="9211369" cy="9363904"/>
              <a:chOff x="0" y="0"/>
              <a:chExt cx="9211367" cy="9363902"/>
            </a:xfrm>
          </p:grpSpPr>
          <p:grpSp>
            <p:nvGrpSpPr>
              <p:cNvPr id="3699" name="Google Shape;1136;p35"/>
              <p:cNvGrpSpPr/>
              <p:nvPr/>
            </p:nvGrpSpPr>
            <p:grpSpPr>
              <a:xfrm flipH="1">
                <a:off x="-1" y="509596"/>
                <a:ext cx="9211369" cy="8854308"/>
                <a:chOff x="0" y="0"/>
                <a:chExt cx="9211367" cy="8854306"/>
              </a:xfrm>
            </p:grpSpPr>
            <p:sp>
              <p:nvSpPr>
                <p:cNvPr id="3603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04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698" name="Google Shape;1139;p35"/>
                <p:cNvGrpSpPr/>
                <p:nvPr/>
              </p:nvGrpSpPr>
              <p:grpSpPr>
                <a:xfrm>
                  <a:off x="0" y="978437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617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605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616" name="Google Shape;1142;p35"/>
                    <p:cNvGrpSpPr/>
                    <p:nvPr/>
                  </p:nvGrpSpPr>
                  <p:grpSpPr>
                    <a:xfrm>
                      <a:off x="523843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606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07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08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09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10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11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12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13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14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15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697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620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618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619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621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22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23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24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25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26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27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28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29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0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1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2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3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4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5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6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7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8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39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0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1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2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3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4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5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6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7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8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49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0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1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2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3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4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5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6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7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8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59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0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1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2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3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4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5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6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7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8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69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0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1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2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3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4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5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6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7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8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79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0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1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2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3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4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5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6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7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688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696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689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695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690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691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692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693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694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700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712" name="تجميع"/>
            <p:cNvGrpSpPr/>
            <p:nvPr/>
          </p:nvGrpSpPr>
          <p:grpSpPr>
            <a:xfrm>
              <a:off x="4880893" y="3010616"/>
              <a:ext cx="3622611" cy="4376297"/>
              <a:chOff x="0" y="0"/>
              <a:chExt cx="3622609" cy="4376295"/>
            </a:xfrm>
          </p:grpSpPr>
          <p:sp>
            <p:nvSpPr>
              <p:cNvPr id="3702" name="سؤال"/>
              <p:cNvSpPr txBox="1"/>
              <p:nvPr/>
            </p:nvSpPr>
            <p:spPr>
              <a:xfrm>
                <a:off x="486574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703" name="صفحة"/>
              <p:cNvSpPr txBox="1"/>
              <p:nvPr/>
            </p:nvSpPr>
            <p:spPr>
              <a:xfrm>
                <a:off x="358018" y="2274808"/>
                <a:ext cx="2263574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704" name="١١ ، ٢٠ ، ٢٤"/>
              <p:cNvSpPr txBox="1"/>
              <p:nvPr/>
            </p:nvSpPr>
            <p:spPr>
              <a:xfrm>
                <a:off x="0" y="1135428"/>
                <a:ext cx="3622610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١١ ، ٢٠ ، ٢٤</a:t>
                </a:r>
              </a:p>
            </p:txBody>
          </p:sp>
          <p:sp>
            <p:nvSpPr>
              <p:cNvPr id="3705" name="١١٣"/>
              <p:cNvSpPr txBox="1"/>
              <p:nvPr/>
            </p:nvSpPr>
            <p:spPr>
              <a:xfrm>
                <a:off x="689744" y="3315049"/>
                <a:ext cx="2243122" cy="10612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١١٣</a:t>
                </a:r>
              </a:p>
            </p:txBody>
          </p:sp>
          <p:grpSp>
            <p:nvGrpSpPr>
              <p:cNvPr id="3708" name="تجميع"/>
              <p:cNvGrpSpPr/>
              <p:nvPr/>
            </p:nvGrpSpPr>
            <p:grpSpPr>
              <a:xfrm>
                <a:off x="2493035" y="2307042"/>
                <a:ext cx="641922" cy="687251"/>
                <a:chOff x="0" y="0"/>
                <a:chExt cx="641921" cy="687249"/>
              </a:xfrm>
            </p:grpSpPr>
            <p:sp>
              <p:nvSpPr>
                <p:cNvPr id="3706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07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711" name="تجميع"/>
              <p:cNvGrpSpPr/>
              <p:nvPr/>
            </p:nvGrpSpPr>
            <p:grpSpPr>
              <a:xfrm>
                <a:off x="2620035" y="325689"/>
                <a:ext cx="641922" cy="687251"/>
                <a:chOff x="0" y="0"/>
                <a:chExt cx="641921" cy="687249"/>
              </a:xfrm>
            </p:grpSpPr>
            <p:sp>
              <p:nvSpPr>
                <p:cNvPr id="3709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10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714" name="&quot;لا يكفي التوصل إلى النجاح المهم أن نبقى ناجحين.&quot;"/>
          <p:cNvSpPr txBox="1"/>
          <p:nvPr/>
        </p:nvSpPr>
        <p:spPr>
          <a:xfrm>
            <a:off x="6443117" y="10976643"/>
            <a:ext cx="11926703" cy="9361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"لا يكفي التوصل إلى النجاح المهم أن نبقى ناجحين."</a:t>
            </a:r>
          </a:p>
        </p:txBody>
      </p:sp>
      <p:graphicFrame>
        <p:nvGraphicFramePr>
          <p:cNvPr id="371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583" name="IMG_3019.png" descr="IMG_3019.png"/>
          <p:cNvPicPr>
            <a:picLocks noChangeAspect="1"/>
          </p:cNvPicPr>
          <p:nvPr/>
        </p:nvPicPr>
        <p:blipFill>
          <a:blip r:embed="rId10">
            <a:extLst/>
          </a:blip>
          <a:srcRect l="0" t="39133" r="0" b="9059"/>
          <a:stretch>
            <a:fillRect/>
          </a:stretch>
        </p:blipFill>
        <p:spPr>
          <a:xfrm>
            <a:off x="4996742" y="4048720"/>
            <a:ext cx="12804536" cy="38667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60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58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58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8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59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588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89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0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1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2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3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5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598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59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9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1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4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5" name="استعد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استعد</a:t>
              </a:r>
            </a:p>
          </p:txBody>
        </p:sp>
      </p:grpSp>
      <p:grpSp>
        <p:nvGrpSpPr>
          <p:cNvPr id="781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632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07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08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09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0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1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2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0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633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7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8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0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671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5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6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7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783" name="IMG_3020.png" descr="IMG_3020.png"/>
          <p:cNvPicPr>
            <a:picLocks noChangeAspect="1"/>
          </p:cNvPicPr>
          <p:nvPr/>
        </p:nvPicPr>
        <p:blipFill>
          <a:blip r:embed="rId10">
            <a:extLst/>
          </a:blip>
          <a:srcRect l="39762" t="21385" r="0" b="46256"/>
          <a:stretch>
            <a:fillRect/>
          </a:stretch>
        </p:blipFill>
        <p:spPr>
          <a:xfrm>
            <a:off x="9653877" y="2532183"/>
            <a:ext cx="12424701" cy="388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IMG_3020.png" descr="IMG_3020.png"/>
          <p:cNvPicPr>
            <a:picLocks noChangeAspect="1"/>
          </p:cNvPicPr>
          <p:nvPr/>
        </p:nvPicPr>
        <p:blipFill>
          <a:blip r:embed="rId10">
            <a:extLst/>
          </a:blip>
          <a:srcRect l="2256" t="0" r="59249" b="45513"/>
          <a:stretch>
            <a:fillRect/>
          </a:stretch>
        </p:blipFill>
        <p:spPr>
          <a:xfrm>
            <a:off x="2968846" y="2179712"/>
            <a:ext cx="6226055" cy="5130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IMG_3020.png" descr="IMG_3020.png"/>
          <p:cNvPicPr>
            <a:picLocks noChangeAspect="1"/>
          </p:cNvPicPr>
          <p:nvPr/>
        </p:nvPicPr>
        <p:blipFill>
          <a:blip r:embed="rId10">
            <a:extLst/>
          </a:blip>
          <a:srcRect l="27946" t="53665" r="1" b="36339"/>
          <a:stretch>
            <a:fillRect/>
          </a:stretch>
        </p:blipFill>
        <p:spPr>
          <a:xfrm>
            <a:off x="5732752" y="7772835"/>
            <a:ext cx="14201890" cy="1147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6" name="IMG_3020.png" descr="IMG_3020.png"/>
          <p:cNvPicPr>
            <a:picLocks noChangeAspect="1"/>
          </p:cNvPicPr>
          <p:nvPr/>
        </p:nvPicPr>
        <p:blipFill>
          <a:blip r:embed="rId10">
            <a:extLst/>
          </a:blip>
          <a:srcRect l="12503" t="64252" r="0" b="3141"/>
          <a:stretch>
            <a:fillRect/>
          </a:stretch>
        </p:blipFill>
        <p:spPr>
          <a:xfrm>
            <a:off x="3266173" y="8919803"/>
            <a:ext cx="16668388" cy="36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05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803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790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787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88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89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02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791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2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3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4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5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6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7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1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79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0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04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5" grpId="3"/>
      <p:bldP build="whole" bldLvl="1" animBg="1" rev="0" advAuto="0" spid="784" grpId="2"/>
      <p:bldP build="whole" bldLvl="1" animBg="1" rev="0" advAuto="0" spid="786" grpId="4"/>
      <p:bldP build="whole" bldLvl="1" animBg="1" rev="0" advAuto="0" spid="78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07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08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984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35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10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1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2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3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36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7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8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3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74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5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6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985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986" name="IMG_3021.png" descr="IMG_3021.png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663897" y="2828904"/>
            <a:ext cx="11700746" cy="2225645"/>
          </a:xfrm>
          <a:prstGeom prst="rect">
            <a:avLst/>
          </a:prstGeom>
        </p:spPr>
      </p:pic>
      <p:sp>
        <p:nvSpPr>
          <p:cNvPr id="987" name="دائرة"/>
          <p:cNvSpPr/>
          <p:nvPr/>
        </p:nvSpPr>
        <p:spPr>
          <a:xfrm>
            <a:off x="19576201" y="6024044"/>
            <a:ext cx="479388" cy="479387"/>
          </a:xfrm>
          <a:prstGeom prst="ellipse">
            <a:avLst/>
          </a:prstGeom>
          <a:solidFill>
            <a:srgbClr val="FFD8A1"/>
          </a:solidFill>
          <a:ln w="50800">
            <a:solidFill>
              <a:srgbClr val="FDAA8F"/>
            </a:solidFill>
          </a:ln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>
                <a:solidFill>
                  <a:srgbClr val="4A545E"/>
                </a:solidFill>
              </a:defRPr>
            </a:pPr>
          </a:p>
        </p:txBody>
      </p:sp>
      <p:sp>
        <p:nvSpPr>
          <p:cNvPr id="988" name="دائرة"/>
          <p:cNvSpPr/>
          <p:nvPr/>
        </p:nvSpPr>
        <p:spPr>
          <a:xfrm>
            <a:off x="19576201" y="9257723"/>
            <a:ext cx="479388" cy="479387"/>
          </a:xfrm>
          <a:prstGeom prst="ellipse">
            <a:avLst/>
          </a:prstGeom>
          <a:solidFill>
            <a:srgbClr val="FFD8A1"/>
          </a:solidFill>
          <a:ln w="50800">
            <a:solidFill>
              <a:srgbClr val="FDAA8F"/>
            </a:solidFill>
          </a:ln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p:spPr>
        <p:txBody>
          <a:bodyPr tIns="91439" bIns="91439" anchor="ctr"/>
          <a:lstStyle/>
          <a:p>
            <a:pPr defTabSz="1828800" rtl="0">
              <a:defRPr sz="2800">
                <a:solidFill>
                  <a:srgbClr val="4A545E"/>
                </a:solidFill>
              </a:defRPr>
            </a:pPr>
          </a:p>
        </p:txBody>
      </p:sp>
      <p:grpSp>
        <p:nvGrpSpPr>
          <p:cNvPr id="991" name="تجميع"/>
          <p:cNvGrpSpPr/>
          <p:nvPr/>
        </p:nvGrpSpPr>
        <p:grpSpPr>
          <a:xfrm>
            <a:off x="4817766" y="5623235"/>
            <a:ext cx="13916803" cy="2900812"/>
            <a:chOff x="0" y="0"/>
            <a:chExt cx="13916801" cy="2900811"/>
          </a:xfrm>
        </p:grpSpPr>
        <p:pic>
          <p:nvPicPr>
            <p:cNvPr id="989" name="IMG_3021.png" descr="IMG_3021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5916" t="0" r="46570" b="90732"/>
            <a:stretch>
              <a:fillRect/>
            </a:stretch>
          </p:blipFill>
          <p:spPr>
            <a:xfrm>
              <a:off x="0" y="0"/>
              <a:ext cx="13916802" cy="15550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0" name="IMG_3021.png" descr="IMG_3021.png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59044" t="9466" r="5916" b="81413"/>
            <a:stretch>
              <a:fillRect/>
            </a:stretch>
          </p:blipFill>
          <p:spPr>
            <a:xfrm>
              <a:off x="2004671" y="1359061"/>
              <a:ext cx="10340001" cy="1541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92" name="IMG_3021.png" descr="IMG_3021.png"/>
          <p:cNvPicPr>
            <a:picLocks noChangeAspect="1"/>
          </p:cNvPicPr>
          <p:nvPr/>
        </p:nvPicPr>
        <p:blipFill>
          <a:blip r:embed="rId11">
            <a:extLst/>
          </a:blip>
          <a:srcRect l="7228" t="9370" r="40726" b="80857"/>
          <a:stretch>
            <a:fillRect/>
          </a:stretch>
        </p:blipFill>
        <p:spPr>
          <a:xfrm>
            <a:off x="4245192" y="8661998"/>
            <a:ext cx="14649740" cy="1575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11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009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996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993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94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95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08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997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8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9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00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1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2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3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4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07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0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0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10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7" name="تجميع"/>
          <p:cNvGrpSpPr/>
          <p:nvPr/>
        </p:nvGrpSpPr>
        <p:grpSpPr>
          <a:xfrm>
            <a:off x="22152147" y="10162815"/>
            <a:ext cx="1709518" cy="2645498"/>
            <a:chOff x="0" y="0"/>
            <a:chExt cx="1709517" cy="2645497"/>
          </a:xfrm>
        </p:grpSpPr>
        <p:sp>
          <p:nvSpPr>
            <p:cNvPr id="1013" name="Google Shape;2324;p42"/>
            <p:cNvSpPr/>
            <p:nvPr/>
          </p:nvSpPr>
          <p:spPr>
            <a:xfrm>
              <a:off x="107514" y="1985011"/>
              <a:ext cx="1596571" cy="660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2325;p42"/>
            <p:cNvSpPr/>
            <p:nvPr/>
          </p:nvSpPr>
          <p:spPr>
            <a:xfrm>
              <a:off x="158302" y="2058520"/>
              <a:ext cx="1430324" cy="51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2326;p42"/>
            <p:cNvSpPr/>
            <p:nvPr/>
          </p:nvSpPr>
          <p:spPr>
            <a:xfrm>
              <a:off x="214286" y="2411301"/>
              <a:ext cx="1150769" cy="33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2327;p42"/>
            <p:cNvSpPr/>
            <p:nvPr/>
          </p:nvSpPr>
          <p:spPr>
            <a:xfrm>
              <a:off x="187359" y="2252984"/>
              <a:ext cx="590433" cy="45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2328;p42"/>
            <p:cNvSpPr/>
            <p:nvPr/>
          </p:nvSpPr>
          <p:spPr>
            <a:xfrm>
              <a:off x="191623" y="2156766"/>
              <a:ext cx="944388" cy="27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2329;p42"/>
            <p:cNvSpPr/>
            <p:nvPr/>
          </p:nvSpPr>
          <p:spPr>
            <a:xfrm>
              <a:off x="54831" y="1393915"/>
              <a:ext cx="1485877" cy="591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2330;p42"/>
            <p:cNvSpPr/>
            <p:nvPr/>
          </p:nvSpPr>
          <p:spPr>
            <a:xfrm>
              <a:off x="153536" y="1466209"/>
              <a:ext cx="1288418" cy="446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2331;p42"/>
            <p:cNvSpPr/>
            <p:nvPr/>
          </p:nvSpPr>
          <p:spPr>
            <a:xfrm>
              <a:off x="622751" y="1820959"/>
              <a:ext cx="783266" cy="2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026" name="Google Shape;2332;p42"/>
            <p:cNvGrpSpPr/>
            <p:nvPr/>
          </p:nvGrpSpPr>
          <p:grpSpPr>
            <a:xfrm>
              <a:off x="769521" y="660584"/>
              <a:ext cx="939997" cy="821806"/>
              <a:chOff x="0" y="0"/>
              <a:chExt cx="939995" cy="821804"/>
            </a:xfrm>
          </p:grpSpPr>
          <p:sp>
            <p:nvSpPr>
              <p:cNvPr id="1021" name="Google Shape;2333;p42"/>
              <p:cNvSpPr/>
              <p:nvPr/>
            </p:nvSpPr>
            <p:spPr>
              <a:xfrm rot="1205914">
                <a:off x="90723" y="38675"/>
                <a:ext cx="329001" cy="586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25" name="Google Shape;2334;p42"/>
              <p:cNvGrpSpPr/>
              <p:nvPr/>
            </p:nvGrpSpPr>
            <p:grpSpPr>
              <a:xfrm>
                <a:off x="209263" y="131459"/>
                <a:ext cx="730733" cy="690346"/>
                <a:chOff x="0" y="0"/>
                <a:chExt cx="730732" cy="690345"/>
              </a:xfrm>
            </p:grpSpPr>
            <p:sp>
              <p:nvSpPr>
                <p:cNvPr id="1022" name="Google Shape;2335;p42"/>
                <p:cNvSpPr/>
                <p:nvPr/>
              </p:nvSpPr>
              <p:spPr>
                <a:xfrm rot="2348573">
                  <a:off x="42871" y="162603"/>
                  <a:ext cx="644991" cy="365139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3" name="Google Shape;2336;p42"/>
                <p:cNvSpPr/>
                <p:nvPr/>
              </p:nvSpPr>
              <p:spPr>
                <a:xfrm rot="2348573">
                  <a:off x="91403" y="26094"/>
                  <a:ext cx="212489" cy="36513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4" name="Google Shape;2337;p42"/>
                <p:cNvSpPr/>
                <p:nvPr/>
              </p:nvSpPr>
              <p:spPr>
                <a:xfrm rot="2348573">
                  <a:off x="427188" y="299237"/>
                  <a:ext cx="212098" cy="365138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27" name="Google Shape;2338;p42"/>
            <p:cNvSpPr/>
            <p:nvPr/>
          </p:nvSpPr>
          <p:spPr>
            <a:xfrm>
              <a:off x="457693" y="1695371"/>
              <a:ext cx="931674" cy="3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2339;p42"/>
            <p:cNvSpPr/>
            <p:nvPr/>
          </p:nvSpPr>
          <p:spPr>
            <a:xfrm>
              <a:off x="658847" y="1527206"/>
              <a:ext cx="739036" cy="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2340;p42"/>
            <p:cNvSpPr/>
            <p:nvPr/>
          </p:nvSpPr>
          <p:spPr>
            <a:xfrm>
              <a:off x="-1" y="788107"/>
              <a:ext cx="412471" cy="3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2341;p42"/>
            <p:cNvSpPr/>
            <p:nvPr/>
          </p:nvSpPr>
          <p:spPr>
            <a:xfrm>
              <a:off x="53621" y="841458"/>
              <a:ext cx="346105" cy="29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2342;p42"/>
            <p:cNvSpPr/>
            <p:nvPr/>
          </p:nvSpPr>
          <p:spPr>
            <a:xfrm>
              <a:off x="296611" y="597293"/>
              <a:ext cx="731231" cy="7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2343;p42"/>
            <p:cNvSpPr/>
            <p:nvPr/>
          </p:nvSpPr>
          <p:spPr>
            <a:xfrm>
              <a:off x="492760" y="961253"/>
              <a:ext cx="139490" cy="13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2344;p42"/>
            <p:cNvSpPr/>
            <p:nvPr/>
          </p:nvSpPr>
          <p:spPr>
            <a:xfrm>
              <a:off x="532527" y="998674"/>
              <a:ext cx="48801" cy="3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2345;p42"/>
            <p:cNvSpPr/>
            <p:nvPr/>
          </p:nvSpPr>
          <p:spPr>
            <a:xfrm>
              <a:off x="540455" y="1028144"/>
              <a:ext cx="33382" cy="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2346;p42"/>
            <p:cNvSpPr/>
            <p:nvPr/>
          </p:nvSpPr>
          <p:spPr>
            <a:xfrm>
              <a:off x="666312" y="980079"/>
              <a:ext cx="37190" cy="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2347;p42"/>
            <p:cNvSpPr/>
            <p:nvPr/>
          </p:nvSpPr>
          <p:spPr>
            <a:xfrm>
              <a:off x="422900" y="1006088"/>
              <a:ext cx="37132" cy="37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2348;p42"/>
            <p:cNvSpPr/>
            <p:nvPr/>
          </p:nvSpPr>
          <p:spPr>
            <a:xfrm>
              <a:off x="672975" y="653019"/>
              <a:ext cx="304795" cy="34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2349;p42"/>
            <p:cNvSpPr/>
            <p:nvPr/>
          </p:nvSpPr>
          <p:spPr>
            <a:xfrm>
              <a:off x="375006" y="237562"/>
              <a:ext cx="180717" cy="44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2350;p42"/>
            <p:cNvSpPr/>
            <p:nvPr/>
          </p:nvSpPr>
          <p:spPr>
            <a:xfrm>
              <a:off x="459854" y="0"/>
              <a:ext cx="245850" cy="20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2351;p42"/>
            <p:cNvSpPr/>
            <p:nvPr/>
          </p:nvSpPr>
          <p:spPr>
            <a:xfrm>
              <a:off x="611448" y="1357363"/>
              <a:ext cx="427816" cy="53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2352;p42"/>
            <p:cNvSpPr/>
            <p:nvPr/>
          </p:nvSpPr>
          <p:spPr>
            <a:xfrm>
              <a:off x="448292" y="1208837"/>
              <a:ext cx="42288" cy="7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2353;p42"/>
            <p:cNvSpPr/>
            <p:nvPr/>
          </p:nvSpPr>
          <p:spPr>
            <a:xfrm>
              <a:off x="498432" y="1219147"/>
              <a:ext cx="46911" cy="7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2354;p42"/>
            <p:cNvSpPr/>
            <p:nvPr/>
          </p:nvSpPr>
          <p:spPr>
            <a:xfrm>
              <a:off x="142647" y="869900"/>
              <a:ext cx="128436" cy="19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2355;p42"/>
            <p:cNvSpPr/>
            <p:nvPr/>
          </p:nvSpPr>
          <p:spPr>
            <a:xfrm>
              <a:off x="306036" y="912767"/>
              <a:ext cx="44814" cy="38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2356;p42"/>
            <p:cNvSpPr/>
            <p:nvPr/>
          </p:nvSpPr>
          <p:spPr>
            <a:xfrm>
              <a:off x="878576" y="876736"/>
              <a:ext cx="62759" cy="5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2357;p42"/>
            <p:cNvSpPr/>
            <p:nvPr/>
          </p:nvSpPr>
          <p:spPr>
            <a:xfrm>
              <a:off x="934573" y="772060"/>
              <a:ext cx="19496" cy="66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50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48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9" name="مثالان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مثالان</a:t>
              </a:r>
            </a:p>
          </p:txBody>
        </p:sp>
      </p:grpSp>
      <p:grpSp>
        <p:nvGrpSpPr>
          <p:cNvPr id="105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902855"/>
            <a:ext cx="2818840" cy="830424"/>
            <a:chOff x="0" y="0"/>
            <a:chExt cx="2818839" cy="830423"/>
          </a:xfrm>
        </p:grpSpPr>
        <p:sp>
          <p:nvSpPr>
            <p:cNvPr id="1051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2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aphicFrame>
        <p:nvGraphicFramePr>
          <p:cNvPr id="105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055" name="IMG_3021.png" descr="IMG_3021.png"/>
          <p:cNvPicPr>
            <a:picLocks noChangeAspect="1"/>
          </p:cNvPicPr>
          <p:nvPr/>
        </p:nvPicPr>
        <p:blipFill>
          <a:blip r:embed="rId10">
            <a:extLst/>
          </a:blip>
          <a:srcRect l="44038" t="22442" r="29033" b="66622"/>
          <a:stretch>
            <a:fillRect/>
          </a:stretch>
        </p:blipFill>
        <p:spPr>
          <a:xfrm>
            <a:off x="15747328" y="1765864"/>
            <a:ext cx="6486745" cy="1508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6" name="IMG_3021.png" descr="IMG_3021.png"/>
          <p:cNvPicPr>
            <a:picLocks noChangeAspect="1"/>
          </p:cNvPicPr>
          <p:nvPr/>
        </p:nvPicPr>
        <p:blipFill>
          <a:blip r:embed="rId10">
            <a:extLst/>
          </a:blip>
          <a:srcRect l="61878" t="34347" r="3703" b="54718"/>
          <a:stretch>
            <a:fillRect/>
          </a:stretch>
        </p:blipFill>
        <p:spPr>
          <a:xfrm>
            <a:off x="16312429" y="3164207"/>
            <a:ext cx="7267059" cy="13225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7" name="IMG_3021.png" descr="IMG_3021.png"/>
          <p:cNvPicPr>
            <a:picLocks noChangeAspect="1"/>
          </p:cNvPicPr>
          <p:nvPr/>
        </p:nvPicPr>
        <p:blipFill>
          <a:blip r:embed="rId10">
            <a:extLst/>
          </a:blip>
          <a:srcRect l="56870" t="45648" r="4861" b="44344"/>
          <a:stretch>
            <a:fillRect/>
          </a:stretch>
        </p:blipFill>
        <p:spPr>
          <a:xfrm>
            <a:off x="18567398" y="4838034"/>
            <a:ext cx="5413058" cy="8109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0" name="IMG_3021.png"/>
          <p:cNvGrpSpPr/>
          <p:nvPr/>
        </p:nvGrpSpPr>
        <p:grpSpPr>
          <a:xfrm>
            <a:off x="13486803" y="4785409"/>
            <a:ext cx="5097860" cy="3242073"/>
            <a:chOff x="0" y="0"/>
            <a:chExt cx="5097859" cy="3242071"/>
          </a:xfrm>
        </p:grpSpPr>
        <p:pic>
          <p:nvPicPr>
            <p:cNvPr id="1059" name="IMG_3021.png" descr="IMG_3021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53426" t="54892" r="7675" b="2422"/>
            <a:stretch>
              <a:fillRect/>
            </a:stretch>
          </p:blipFill>
          <p:spPr>
            <a:xfrm>
              <a:off x="50800" y="50800"/>
              <a:ext cx="4996116" cy="314066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58" name="IMG_3021.png" descr="IMG_3021.png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5097860" cy="3242072"/>
            </a:xfrm>
            <a:prstGeom prst="rect">
              <a:avLst/>
            </a:prstGeom>
            <a:effectLst/>
          </p:spPr>
        </p:pic>
      </p:grpSp>
      <p:pic>
        <p:nvPicPr>
          <p:cNvPr id="1061" name="IMG_3021.png" descr="IMG_3021.png"/>
          <p:cNvPicPr>
            <a:picLocks noChangeAspect="1"/>
          </p:cNvPicPr>
          <p:nvPr/>
        </p:nvPicPr>
        <p:blipFill>
          <a:blip r:embed="rId10">
            <a:extLst/>
          </a:blip>
          <a:srcRect l="10176" t="45648" r="47968" b="45648"/>
          <a:stretch>
            <a:fillRect/>
          </a:stretch>
        </p:blipFill>
        <p:spPr>
          <a:xfrm>
            <a:off x="18121661" y="8769494"/>
            <a:ext cx="5739953" cy="683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4" name="IMG_3021.png"/>
          <p:cNvGrpSpPr/>
          <p:nvPr/>
        </p:nvGrpSpPr>
        <p:grpSpPr>
          <a:xfrm>
            <a:off x="13486802" y="9538106"/>
            <a:ext cx="6045995" cy="3016648"/>
            <a:chOff x="0" y="0"/>
            <a:chExt cx="6045993" cy="3016646"/>
          </a:xfrm>
        </p:grpSpPr>
        <p:pic>
          <p:nvPicPr>
            <p:cNvPr id="1063" name="IMG_3021.png" descr="IMG_3021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10956" t="55149" r="51440" b="12518"/>
            <a:stretch>
              <a:fillRect/>
            </a:stretch>
          </p:blipFill>
          <p:spPr>
            <a:xfrm>
              <a:off x="38100" y="38100"/>
              <a:ext cx="5969895" cy="29405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62" name="IMG_3021.png" descr="IMG_3021.png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6045994" cy="3016647"/>
            </a:xfrm>
            <a:prstGeom prst="rect">
              <a:avLst/>
            </a:prstGeom>
            <a:effectLst/>
          </p:spPr>
        </p:pic>
      </p:grpSp>
      <p:pic>
        <p:nvPicPr>
          <p:cNvPr id="1065" name="IMG_3022.png" descr="IMG_3022.png"/>
          <p:cNvPicPr>
            <a:picLocks noChangeAspect="1"/>
          </p:cNvPicPr>
          <p:nvPr/>
        </p:nvPicPr>
        <p:blipFill>
          <a:blip r:embed="rId13">
            <a:extLst/>
          </a:blip>
          <a:srcRect l="63766" t="0" r="1979" b="89027"/>
          <a:stretch>
            <a:fillRect/>
          </a:stretch>
        </p:blipFill>
        <p:spPr>
          <a:xfrm>
            <a:off x="2958640" y="3391313"/>
            <a:ext cx="6838613" cy="10953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8" name="IMG_3022.png"/>
          <p:cNvGrpSpPr/>
          <p:nvPr/>
        </p:nvGrpSpPr>
        <p:grpSpPr>
          <a:xfrm>
            <a:off x="2202888" y="4591734"/>
            <a:ext cx="5166123" cy="3435748"/>
            <a:chOff x="0" y="0"/>
            <a:chExt cx="5166121" cy="3435746"/>
          </a:xfrm>
        </p:grpSpPr>
        <p:pic>
          <p:nvPicPr>
            <p:cNvPr id="1067" name="IMG_3022.png" descr="IMG_3022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55921" t="23052" r="6309" b="27091"/>
            <a:stretch>
              <a:fillRect/>
            </a:stretch>
          </p:blipFill>
          <p:spPr>
            <a:xfrm>
              <a:off x="38100" y="38100"/>
              <a:ext cx="5089996" cy="335945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66" name="IMG_3022.png" descr="IMG_3022.png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5166122" cy="3435747"/>
            </a:xfrm>
            <a:prstGeom prst="rect">
              <a:avLst/>
            </a:prstGeom>
            <a:effectLst/>
          </p:spPr>
        </p:pic>
      </p:grpSp>
      <p:grpSp>
        <p:nvGrpSpPr>
          <p:cNvPr id="1071" name="IMG_3022.png"/>
          <p:cNvGrpSpPr/>
          <p:nvPr/>
        </p:nvGrpSpPr>
        <p:grpSpPr>
          <a:xfrm>
            <a:off x="1986938" y="8577478"/>
            <a:ext cx="5279233" cy="3092848"/>
            <a:chOff x="0" y="0"/>
            <a:chExt cx="5279231" cy="3092846"/>
          </a:xfrm>
        </p:grpSpPr>
        <p:pic>
          <p:nvPicPr>
            <p:cNvPr id="1070" name="IMG_3022.png" descr="IMG_3022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10357" t="23418" r="49999" b="30617"/>
            <a:stretch>
              <a:fillRect/>
            </a:stretch>
          </p:blipFill>
          <p:spPr>
            <a:xfrm>
              <a:off x="38100" y="38100"/>
              <a:ext cx="5203230" cy="30165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69" name="IMG_3022.png" descr="IMG_3022.png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5279232" cy="3092847"/>
            </a:xfrm>
            <a:prstGeom prst="rect">
              <a:avLst/>
            </a:prstGeom>
            <a:effectLst/>
          </p:spPr>
        </p:pic>
      </p:grpSp>
      <p:pic>
        <p:nvPicPr>
          <p:cNvPr id="1072" name="IMG_3021.png" descr="IMG_3021.png"/>
          <p:cNvPicPr>
            <a:picLocks noChangeAspect="1"/>
          </p:cNvPicPr>
          <p:nvPr/>
        </p:nvPicPr>
        <p:blipFill>
          <a:blip r:embed="rId10">
            <a:extLst/>
          </a:blip>
          <a:srcRect l="56870" t="45648" r="4861" b="44344"/>
          <a:stretch>
            <a:fillRect/>
          </a:stretch>
        </p:blipFill>
        <p:spPr>
          <a:xfrm>
            <a:off x="7518782" y="4838034"/>
            <a:ext cx="5413057" cy="810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3" name="IMG_3021.png" descr="IMG_3021.png"/>
          <p:cNvPicPr>
            <a:picLocks noChangeAspect="1"/>
          </p:cNvPicPr>
          <p:nvPr/>
        </p:nvPicPr>
        <p:blipFill>
          <a:blip r:embed="rId10">
            <a:extLst/>
          </a:blip>
          <a:srcRect l="10176" t="45648" r="47968" b="45648"/>
          <a:stretch>
            <a:fillRect/>
          </a:stretch>
        </p:blipFill>
        <p:spPr>
          <a:xfrm>
            <a:off x="7191756" y="8769495"/>
            <a:ext cx="5739954" cy="683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09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07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07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7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7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8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078" name="IMG_4594.jpeg" descr="IMG_4594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79" name="IMG_4016.jpeg" descr="IMG_4016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80" name="صورة 20" descr="صورة 20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81" name="IMG_4017.jpeg" descr="IMG_4017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82" name="IMG_4020.jpeg" descr="IMG_4020.jpe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83" name="IMG_4022.jpeg" descr="IMG_4022.jpeg">
                  <a:hlinkClick r:id="rId2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84" name="IMG_4023.png" descr="IMG_4023.png">
                  <a:hlinkClick r:id="rId2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85" name="IMG_4024.jpeg" descr="IMG_4024.jpeg"/>
                <p:cNvPicPr>
                  <a:picLocks noChangeAspect="0"/>
                </p:cNvPicPr>
                <p:nvPr/>
              </p:nvPicPr>
              <p:blipFill>
                <a:blip r:embed="rId3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88" name="تجميع">
                  <a:hlinkClick r:id="rId31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08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32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8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91" name="Picture 2" descr="Picture 2">
              <a:hlinkClick r:id="rId33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4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10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Class="entr" nodeType="afterEffect" presetSubtype="32" presetID="4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3" dur="1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Class="entr" nodeType="afterEffect" presetSubtype="32" presetID="4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5" grpId="1"/>
      <p:bldP build="whole" bldLvl="1" animBg="1" rev="0" advAuto="0" spid="1057" grpId="3"/>
      <p:bldP build="whole" bldLvl="1" animBg="1" rev="0" advAuto="0" spid="1065" grpId="7"/>
      <p:bldP build="whole" bldLvl="1" animBg="1" rev="0" advAuto="0" spid="1064" grpId="6"/>
      <p:bldP build="whole" bldLvl="1" animBg="1" rev="0" advAuto="0" spid="1060" grpId="4"/>
      <p:bldP build="whole" bldLvl="1" animBg="1" rev="0" advAuto="0" spid="1056" grpId="2"/>
      <p:bldP build="whole" bldLvl="1" animBg="1" rev="0" advAuto="0" spid="1068" grpId="8"/>
      <p:bldP build="whole" bldLvl="1" animBg="1" rev="0" advAuto="0" spid="1071" grpId="9"/>
      <p:bldP build="whole" bldLvl="1" animBg="1" rev="0" advAuto="0" spid="1061" grpId="5"/>
      <p:bldP build="whole" bldLvl="1" animBg="1" rev="0" advAuto="0" spid="1072" grpId="10"/>
      <p:bldP build="whole" bldLvl="1" animBg="1" rev="0" advAuto="0" spid="1073" grpId="1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09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9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099" name="تجميع"/>
          <p:cNvGrpSpPr/>
          <p:nvPr/>
        </p:nvGrpSpPr>
        <p:grpSpPr>
          <a:xfrm>
            <a:off x="2104843" y="5989188"/>
            <a:ext cx="4544016" cy="5021374"/>
            <a:chOff x="0" y="-468655"/>
            <a:chExt cx="4544015" cy="5021373"/>
          </a:xfrm>
        </p:grpSpPr>
        <p:sp>
          <p:nvSpPr>
            <p:cNvPr id="1097" name="مستطيل مستدير الزوايا"/>
            <p:cNvSpPr/>
            <p:nvPr/>
          </p:nvSpPr>
          <p:spPr>
            <a:xfrm>
              <a:off x="0" y="575069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9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-468656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7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10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2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2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3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3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3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6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6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7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17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17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180" name="IMG_3022.png" descr="IMG_3022.png"/>
          <p:cNvPicPr>
            <a:picLocks noChangeAspect="1"/>
          </p:cNvPicPr>
          <p:nvPr/>
        </p:nvPicPr>
        <p:blipFill>
          <a:blip r:embed="rId11">
            <a:extLst/>
          </a:blip>
          <a:srcRect l="14043" t="78781" r="7789" b="0"/>
          <a:stretch>
            <a:fillRect/>
          </a:stretch>
        </p:blipFill>
        <p:spPr>
          <a:xfrm>
            <a:off x="4855680" y="2561826"/>
            <a:ext cx="17740381" cy="24078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99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197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184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181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82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83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196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185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86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87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88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89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0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1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92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95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19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19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198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8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20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2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2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2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3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3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4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6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6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7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27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28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281" name="IMG_4927.png" descr="IMG_4927.png"/>
          <p:cNvPicPr>
            <a:picLocks noChangeAspect="1"/>
          </p:cNvPicPr>
          <p:nvPr/>
        </p:nvPicPr>
        <p:blipFill>
          <a:blip r:embed="rId10">
            <a:extLst/>
          </a:blip>
          <a:srcRect l="0" t="14119" r="3119" b="4219"/>
          <a:stretch>
            <a:fillRect/>
          </a:stretch>
        </p:blipFill>
        <p:spPr>
          <a:xfrm>
            <a:off x="5968461" y="1960167"/>
            <a:ext cx="13867430" cy="104993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00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298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285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282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83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84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97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286" name="IMG_4594.jpeg" descr="IMG_4594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87" name="IMG_4016.jpeg" descr="IMG_4016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88" name="صورة 20" descr="صورة 20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89" name="IMG_4017.jpeg" descr="IMG_4017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0" name="IMG_4020.jpeg" descr="IMG_4020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1" name="IMG_4022.jpeg" descr="IMG_4022.jpe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2" name="IMG_4023.png" descr="IMG_4023.png">
                  <a:hlinkClick r:id="rId2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93" name="IMG_4024.jpeg" descr="IMG_4024.jpeg"/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96" name="تجميع">
                  <a:hlinkClick r:id="rId26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29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7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9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99" name="Picture 2" descr="Picture 2">
              <a:hlinkClick r:id="rId28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9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30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2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2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2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3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4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34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6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36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38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37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38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382" name="IMG_4927.png" descr="IMG_4927.png"/>
          <p:cNvPicPr>
            <a:picLocks noChangeAspect="1"/>
          </p:cNvPicPr>
          <p:nvPr/>
        </p:nvPicPr>
        <p:blipFill>
          <a:blip r:embed="rId10">
            <a:extLst/>
          </a:blip>
          <a:srcRect l="25558" t="0" r="31142" b="91100"/>
          <a:stretch>
            <a:fillRect/>
          </a:stretch>
        </p:blipFill>
        <p:spPr>
          <a:xfrm>
            <a:off x="18813418" y="2525238"/>
            <a:ext cx="4691466" cy="866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3" name="IMG_4928.png" descr="IMG_4928.png"/>
          <p:cNvPicPr>
            <a:picLocks noChangeAspect="1"/>
          </p:cNvPicPr>
          <p:nvPr/>
        </p:nvPicPr>
        <p:blipFill>
          <a:blip r:embed="rId11">
            <a:extLst/>
          </a:blip>
          <a:srcRect l="2043" t="0" r="0" b="2043"/>
          <a:stretch>
            <a:fillRect/>
          </a:stretch>
        </p:blipFill>
        <p:spPr>
          <a:xfrm>
            <a:off x="3325991" y="4124526"/>
            <a:ext cx="18908116" cy="5178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2" name="تجميع"/>
          <p:cNvGrpSpPr/>
          <p:nvPr/>
        </p:nvGrpSpPr>
        <p:grpSpPr>
          <a:xfrm>
            <a:off x="403623" y="3391220"/>
            <a:ext cx="1386274" cy="9428616"/>
            <a:chOff x="36984" y="0"/>
            <a:chExt cx="1386273" cy="9428615"/>
          </a:xfrm>
        </p:grpSpPr>
        <p:grpSp>
          <p:nvGrpSpPr>
            <p:cNvPr id="1400" name="تجميع"/>
            <p:cNvGrpSpPr/>
            <p:nvPr/>
          </p:nvGrpSpPr>
          <p:grpSpPr>
            <a:xfrm>
              <a:off x="36984" y="0"/>
              <a:ext cx="1386274" cy="9428616"/>
              <a:chOff x="-28782" y="24526"/>
              <a:chExt cx="1386273" cy="9428615"/>
            </a:xfrm>
          </p:grpSpPr>
          <p:grpSp>
            <p:nvGrpSpPr>
              <p:cNvPr id="1387" name="تجميع"/>
              <p:cNvGrpSpPr/>
              <p:nvPr/>
            </p:nvGrpSpPr>
            <p:grpSpPr>
              <a:xfrm>
                <a:off x="-28783" y="24526"/>
                <a:ext cx="1386274" cy="9428616"/>
                <a:chOff x="-21627" y="-75247"/>
                <a:chExt cx="1386273" cy="9428615"/>
              </a:xfrm>
            </p:grpSpPr>
            <p:sp>
              <p:nvSpPr>
                <p:cNvPr id="1384" name="مستطيل مستدير الزوايا"/>
                <p:cNvSpPr/>
                <p:nvPr/>
              </p:nvSpPr>
              <p:spPr>
                <a:xfrm>
                  <a:off x="85214" y="209350"/>
                  <a:ext cx="1172590" cy="898341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385" name="مستطيل"/>
                <p:cNvSpPr/>
                <p:nvPr/>
              </p:nvSpPr>
              <p:spPr>
                <a:xfrm>
                  <a:off x="91564" y="696620"/>
                  <a:ext cx="1177787" cy="8656749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386" name="أدوات"/>
                <p:cNvSpPr txBox="1"/>
                <p:nvPr/>
              </p:nvSpPr>
              <p:spPr>
                <a:xfrm>
                  <a:off x="-21628" y="-75248"/>
                  <a:ext cx="1386274" cy="94696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399" name="تجميع"/>
              <p:cNvGrpSpPr/>
              <p:nvPr/>
            </p:nvGrpSpPr>
            <p:grpSpPr>
              <a:xfrm>
                <a:off x="140423" y="777667"/>
                <a:ext cx="1177278" cy="8580959"/>
                <a:chOff x="-61" y="-25541"/>
                <a:chExt cx="1177276" cy="8580958"/>
              </a:xfrm>
            </p:grpSpPr>
            <p:pic>
              <p:nvPicPr>
                <p:cNvPr id="1388" name="IMG_4594.jpeg" descr="IMG_4594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0" y="-25542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89" name="IMG_4016.jpeg" descr="IMG_4016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0" y="2702165"/>
                  <a:ext cx="1060676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90" name="صورة 20" descr="صورة 20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566" y="4406788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391" name="IMG_4017.jpeg" descr="IMG_4017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0" y="5297522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92" name="IMG_4020.jpeg" descr="IMG_4020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-62" y="6147163"/>
                  <a:ext cx="1060513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93" name="IMG_4022.jpeg" descr="IMG_4022.jpe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0" y="879033"/>
                  <a:ext cx="1060512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94" name="IMG_4023.png" descr="IMG_4023.png">
                  <a:hlinkClick r:id="rId2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0" y="6965411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95" name="IMG_4024.jpeg" descr="IMG_4024.jpeg"/>
                <p:cNvPicPr>
                  <a:picLocks noChangeAspect="0"/>
                </p:cNvPicPr>
                <p:nvPr/>
              </p:nvPicPr>
              <p:blipFill>
                <a:blip r:embed="rId2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597" y="1793904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98" name="تجميع">
                  <a:hlinkClick r:id="rId2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897" y="7744051"/>
                  <a:ext cx="1176318" cy="811366"/>
                  <a:chOff x="0" y="0"/>
                  <a:chExt cx="1176317" cy="811365"/>
                </a:xfrm>
              </p:grpSpPr>
              <p:pic>
                <p:nvPicPr>
                  <p:cNvPr id="1396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397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01" name="Picture 2" descr="Picture 2">
              <a:hlinkClick r:id="rId2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93827" y="4406051"/>
              <a:ext cx="1121152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