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43E63"/>
              </a:solidFill>
              <a:prstDash val="solid"/>
              <a:round/>
            </a:ln>
          </a:top>
          <a:bottom>
            <a:ln w="25400" cap="flat">
              <a:solidFill>
                <a:srgbClr val="143E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38100" cap="flat">
              <a:solidFill>
                <a:srgbClr val="34679A"/>
              </a:solidFill>
              <a:prstDash val="solid"/>
              <a:round/>
            </a:ln>
          </a:top>
          <a:bottom>
            <a:ln w="127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12700" cap="flat">
              <a:solidFill>
                <a:srgbClr val="34679A"/>
              </a:solidFill>
              <a:prstDash val="solid"/>
              <a:round/>
            </a:ln>
          </a:left>
          <a:right>
            <a:ln w="12700" cap="flat">
              <a:solidFill>
                <a:srgbClr val="34679A"/>
              </a:solidFill>
              <a:prstDash val="solid"/>
              <a:round/>
            </a:ln>
          </a:right>
          <a:top>
            <a:ln w="12700" cap="flat">
              <a:solidFill>
                <a:srgbClr val="34679A"/>
              </a:solidFill>
              <a:prstDash val="solid"/>
              <a:round/>
            </a:ln>
          </a:top>
          <a:bottom>
            <a:ln w="38100" cap="flat">
              <a:solidFill>
                <a:srgbClr val="34679A"/>
              </a:solidFill>
              <a:prstDash val="solid"/>
              <a:round/>
            </a:ln>
          </a:bottom>
          <a:insideH>
            <a:ln w="12700" cap="flat">
              <a:solidFill>
                <a:srgbClr val="34679A"/>
              </a:solidFill>
              <a:prstDash val="solid"/>
              <a:round/>
            </a:ln>
          </a:insideH>
          <a:insideV>
            <a:ln w="127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Shape 2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254502" y="268252"/>
            <a:ext cx="8511302" cy="4594802"/>
            <a:chOff x="0" y="0"/>
            <a:chExt cx="8511300" cy="4594800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8511300" cy="459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7685696" y="3769972"/>
              <a:ext cx="825901" cy="82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1327774" y="1148463"/>
            <a:ext cx="6488402" cy="18174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5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1327799" y="2965874"/>
            <a:ext cx="6488402" cy="616501"/>
          </a:xfrm>
          <a:prstGeom prst="rect">
            <a:avLst/>
          </a:prstGeom>
        </p:spPr>
        <p:txBody>
          <a:bodyPr/>
          <a:lstStyle>
            <a:lvl1pPr marL="317500" indent="-177800" algn="ctr">
              <a:lnSpc>
                <a:spcPct val="90000"/>
              </a:lnSpc>
              <a:buClrTx/>
              <a:buSzTx/>
              <a:buNone/>
              <a:defRPr b="1" sz="3000"/>
            </a:lvl1pPr>
            <a:lvl2pPr marL="317500" indent="279400" algn="ctr">
              <a:lnSpc>
                <a:spcPct val="90000"/>
              </a:lnSpc>
              <a:buClrTx/>
              <a:buSzTx/>
              <a:buNone/>
              <a:defRPr b="1" sz="3000"/>
            </a:lvl2pPr>
            <a:lvl3pPr marL="317500" indent="736600" algn="ctr">
              <a:lnSpc>
                <a:spcPct val="90000"/>
              </a:lnSpc>
              <a:buClrTx/>
              <a:buSzTx/>
              <a:buNone/>
              <a:defRPr b="1" sz="3000"/>
            </a:lvl3pPr>
            <a:lvl4pPr marL="317500" indent="1193800" algn="ctr">
              <a:lnSpc>
                <a:spcPct val="90000"/>
              </a:lnSpc>
              <a:buClrTx/>
              <a:buSzTx/>
              <a:buNone/>
              <a:defRPr b="1" sz="3000"/>
            </a:lvl4pPr>
            <a:lvl5pPr marL="317500" indent="1651000" algn="ctr">
              <a:lnSpc>
                <a:spcPct val="90000"/>
              </a:lnSpc>
              <a:buClrTx/>
              <a:buSzTx/>
              <a:buNone/>
              <a:defRPr b="1" sz="3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208817" y="4549866"/>
            <a:ext cx="1069334" cy="300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2799754" y="873946"/>
            <a:ext cx="3544535" cy="354453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1284000" y="1558475"/>
            <a:ext cx="6576001" cy="15111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1284000" y="3069625"/>
            <a:ext cx="6576001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1124736" y="1190974"/>
            <a:ext cx="2640001" cy="644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r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5379337" y="1168050"/>
            <a:ext cx="2385901" cy="644701"/>
          </a:xfrm>
          <a:prstGeom prst="rect">
            <a:avLst/>
          </a:prstGeom>
        </p:spPr>
        <p:txBody>
          <a:bodyPr anchor="ctr"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041614" y="45180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936065" y="3265563"/>
            <a:ext cx="1636212" cy="1636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1566450" y="3450375"/>
            <a:ext cx="6011101" cy="741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1458125" y="1377875"/>
            <a:ext cx="6227701" cy="1740300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sz="2500"/>
            </a:lvl1pPr>
            <a:lvl2pPr marL="317500" indent="279400" algn="ctr">
              <a:buClrTx/>
              <a:buSzTx/>
              <a:buNone/>
              <a:defRPr sz="2500"/>
            </a:lvl2pPr>
            <a:lvl3pPr marL="317500" indent="736600" algn="ctr">
              <a:buClrTx/>
              <a:buSzTx/>
              <a:buNone/>
              <a:defRPr sz="2500"/>
            </a:lvl3pPr>
            <a:lvl4pPr marL="317500" indent="1193800" algn="ctr">
              <a:buClrTx/>
              <a:buSzTx/>
              <a:buNone/>
              <a:defRPr sz="2500"/>
            </a:lvl4pPr>
            <a:lvl5pPr marL="317500" indent="1651000" algn="ctr">
              <a:buClrTx/>
              <a:buSz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719999" y="1407500"/>
            <a:ext cx="5339702" cy="1429500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4570324" y="3686774"/>
            <a:ext cx="3321001" cy="8190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838649" y="1237775"/>
            <a:ext cx="3636902" cy="3370801"/>
          </a:xfrm>
          <a:prstGeom prst="rect">
            <a:avLst/>
          </a:prstGeom>
        </p:spPr>
        <p:txBody>
          <a:bodyPr/>
          <a:lstStyle>
            <a:lvl1pPr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1pPr>
            <a:lvl2pPr marL="9144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2pPr>
            <a:lvl3pPr marL="1371600" indent="-317500">
              <a:buClr>
                <a:srgbClr val="434343"/>
              </a:buClr>
              <a:buSzPts val="1400"/>
              <a:buFont typeface="Helvetica"/>
              <a:buChar char="■"/>
              <a:defRPr sz="1400"/>
            </a:lvl3pPr>
            <a:lvl4pPr marL="1828800" indent="-317500">
              <a:buClr>
                <a:srgbClr val="434343"/>
              </a:buClr>
              <a:buSzPts val="1400"/>
              <a:buFont typeface="Helvetica"/>
              <a:buChar char="●"/>
              <a:defRPr sz="1400"/>
            </a:lvl4pPr>
            <a:lvl5pPr marL="2286000" indent="-317500">
              <a:buClr>
                <a:srgbClr val="434343"/>
              </a:buClr>
              <a:buSzPts val="1400"/>
              <a:buFont typeface="Helvetica"/>
              <a:buChar char="○"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5914714" y="1264282"/>
            <a:ext cx="2513401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3314913" y="1264270"/>
            <a:ext cx="2513402" cy="3255873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6041625" y="2321974"/>
            <a:ext cx="2277600" cy="13233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700"/>
            </a:lvl1pPr>
            <a:lvl2pPr marL="317500" indent="279400" algn="ctr">
              <a:buClrTx/>
              <a:buSzTx/>
              <a:buNone/>
              <a:defRPr sz="1700"/>
            </a:lvl2pPr>
            <a:lvl3pPr marL="317500" indent="736600" algn="ctr">
              <a:buClrTx/>
              <a:buSzTx/>
              <a:buNone/>
              <a:defRPr sz="1700"/>
            </a:lvl3pPr>
            <a:lvl4pPr marL="317500" indent="1193800" algn="ctr">
              <a:buClrTx/>
              <a:buSzTx/>
              <a:buNone/>
              <a:defRPr sz="1700"/>
            </a:lvl4pPr>
            <a:lvl5pPr marL="317500" indent="1651000" algn="ctr">
              <a:buClrTx/>
              <a:buSzTx/>
              <a:buNone/>
              <a:defRPr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715100" y="1264282"/>
            <a:ext cx="2513402" cy="3255874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818375" y="1392624"/>
            <a:ext cx="2277600" cy="6357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2043600" y="1449849"/>
            <a:ext cx="2304901" cy="405001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 algn="l"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2043600" y="1854849"/>
            <a:ext cx="2304901" cy="850801"/>
          </a:xfrm>
          <a:prstGeom prst="rect">
            <a:avLst/>
          </a:prstGeom>
        </p:spPr>
        <p:txBody>
          <a:bodyPr/>
          <a:lstStyle>
            <a:lvl1pPr marL="317500" indent="-177800">
              <a:buClrTx/>
              <a:buSzTx/>
              <a:buNone/>
              <a:defRPr sz="1400"/>
            </a:lvl1pPr>
            <a:lvl2pPr marL="317500" indent="279400">
              <a:buClrTx/>
              <a:buSzTx/>
              <a:buNone/>
              <a:defRPr sz="1400"/>
            </a:lvl2pPr>
            <a:lvl3pPr marL="317500" indent="736600">
              <a:buClrTx/>
              <a:buSzTx/>
              <a:buNone/>
              <a:defRPr sz="1400"/>
            </a:lvl3pPr>
            <a:lvl4pPr marL="317500" indent="1193800">
              <a:buClrTx/>
              <a:buSzTx/>
              <a:buNone/>
              <a:defRPr sz="1400"/>
            </a:lvl4pPr>
            <a:lvl5pPr marL="317500" indent="1651000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2391924" y="3078613"/>
            <a:ext cx="4360202" cy="7134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IMG_1539.png" descr="IMG_1539.png"/>
          <p:cNvPicPr>
            <a:picLocks noChangeAspect="1"/>
          </p:cNvPicPr>
          <p:nvPr/>
        </p:nvPicPr>
        <p:blipFill>
          <a:blip r:embed="rId2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7447213" y="3734196"/>
            <a:ext cx="1447398" cy="14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honto 2.png" descr="phonto 2.png"/>
          <p:cNvPicPr>
            <a:picLocks noChangeAspect="1"/>
          </p:cNvPicPr>
          <p:nvPr/>
        </p:nvPicPr>
        <p:blipFill>
          <a:blip r:embed="rId3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699806" y="3848019"/>
            <a:ext cx="979469" cy="27536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719999" y="1429162"/>
            <a:ext cx="2305501" cy="5277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9525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1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825150" y="2109262"/>
            <a:ext cx="2095201" cy="4848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2325249" y="735174"/>
            <a:ext cx="4493402" cy="618002"/>
          </a:xfrm>
          <a:prstGeom prst="rect">
            <a:avLst/>
          </a:prstGeom>
          <a:noFill/>
          <a:ln w="12700">
            <a:noFill/>
            <a:miter lim="400000"/>
          </a:ln>
          <a:effectLst/>
        </p:spPr>
        <p:txBody>
          <a:bodyPr anchor="b"/>
          <a:lstStyle>
            <a:lvl1pPr>
              <a:defRPr sz="3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2325249" y="1276954"/>
            <a:ext cx="4493402" cy="3612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400"/>
            </a:lvl1pPr>
            <a:lvl2pPr marL="317500" indent="279400" algn="ctr">
              <a:buClrTx/>
              <a:buSzTx/>
              <a:buNone/>
              <a:defRPr sz="1400"/>
            </a:lvl2pPr>
            <a:lvl3pPr marL="317500" indent="736600" algn="ctr">
              <a:buClrTx/>
              <a:buSzTx/>
              <a:buNone/>
              <a:defRPr sz="1400"/>
            </a:lvl3pPr>
            <a:lvl4pPr marL="317500" indent="1193800" algn="ctr">
              <a:buClrTx/>
              <a:buSzTx/>
              <a:buNone/>
              <a:defRPr sz="1400"/>
            </a:lvl4pPr>
            <a:lvl5pPr marL="317500" indent="1651000" algn="ctr">
              <a:buClrTx/>
              <a:buSz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2883999" y="721913"/>
            <a:ext cx="3375902" cy="997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5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2698824" y="1719713"/>
            <a:ext cx="3746402" cy="1778401"/>
          </a:xfrm>
          <a:prstGeom prst="rect">
            <a:avLst/>
          </a:prstGeom>
        </p:spPr>
        <p:txBody>
          <a:bodyPr anchor="ctr"/>
          <a:lstStyle>
            <a:lvl1pPr marL="317500" indent="-177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1pPr>
            <a:lvl2pPr marL="317500" indent="2794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2pPr>
            <a:lvl3pPr marL="317500" indent="7366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3pPr>
            <a:lvl4pPr marL="317500" indent="11938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4pPr>
            <a:lvl5pPr marL="317500" indent="1651000" algn="ctr">
              <a:buClrTx/>
              <a:buSzTx/>
              <a:buNone/>
              <a:defRPr sz="14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2281500" y="4227900"/>
            <a:ext cx="4581000" cy="538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spcBef>
                <a:spcPts val="300"/>
              </a:spcBef>
              <a:defRPr sz="1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707833" y="1212294"/>
            <a:ext cx="7664096" cy="3606840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957399" y="1504024"/>
            <a:ext cx="3236701" cy="614101"/>
          </a:xfrm>
          <a:prstGeom prst="rect">
            <a:avLst/>
          </a:prstGeom>
        </p:spPr>
        <p:txBody>
          <a:bodyPr anchor="b"/>
          <a:lstStyle>
            <a:lvl1pPr marL="317500" indent="-177800" algn="ctr">
              <a:buClrTx/>
              <a:buSzTx/>
              <a:buNone/>
              <a:defRPr b="1" sz="1700"/>
            </a:lvl1pPr>
            <a:lvl2pPr marL="317500" indent="279400" algn="ctr">
              <a:buClrTx/>
              <a:buSzTx/>
              <a:buNone/>
              <a:defRPr b="1" sz="1700"/>
            </a:lvl2pPr>
            <a:lvl3pPr marL="317500" indent="736600" algn="ctr">
              <a:buClrTx/>
              <a:buSzTx/>
              <a:buNone/>
              <a:defRPr b="1" sz="1700"/>
            </a:lvl3pPr>
            <a:lvl4pPr marL="317500" indent="1193800" algn="ctr">
              <a:buClrTx/>
              <a:buSzTx/>
              <a:buNone/>
              <a:defRPr b="1" sz="1700"/>
            </a:lvl4pPr>
            <a:lvl5pPr marL="317500" indent="1651000" algn="ctr">
              <a:buClrTx/>
              <a:buSzTx/>
              <a:buNone/>
              <a:defRPr b="1" sz="17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1196529" y="4535883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8443515" y="2194763"/>
            <a:ext cx="624037" cy="62403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376575" y="762465"/>
            <a:ext cx="8270700" cy="4048201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998874" y="1423650"/>
            <a:ext cx="3731402" cy="2976000"/>
          </a:xfrm>
          <a:prstGeom prst="rect">
            <a:avLst/>
          </a:prstGeom>
        </p:spPr>
        <p:txBody>
          <a:bodyPr/>
          <a:lstStyle>
            <a:lvl1pPr indent="-2921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1pPr>
            <a:lvl2pPr marL="9144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2pPr>
            <a:lvl3pPr marL="1371600" indent="-317500">
              <a:buClr>
                <a:srgbClr val="595959"/>
              </a:buClr>
              <a:buSzPts val="1400"/>
              <a:buFont typeface="Helvetica"/>
              <a:buChar char="■"/>
              <a:defRPr sz="1400">
                <a:solidFill>
                  <a:srgbClr val="434343"/>
                </a:solidFill>
              </a:defRPr>
            </a:lvl3pPr>
            <a:lvl4pPr marL="1828800" indent="-317500">
              <a:buClr>
                <a:srgbClr val="595959"/>
              </a:buClr>
              <a:buSzPts val="1400"/>
              <a:buFont typeface="Helvetica"/>
              <a:buChar char="●"/>
              <a:defRPr sz="1400">
                <a:solidFill>
                  <a:srgbClr val="434343"/>
                </a:solidFill>
              </a:defRPr>
            </a:lvl4pPr>
            <a:lvl5pPr marL="2286000" indent="-317500">
              <a:buClr>
                <a:srgbClr val="595959"/>
              </a:buClr>
              <a:buSzPts val="1400"/>
              <a:buFont typeface="Helvetica"/>
              <a:buChar char="○"/>
              <a:defRPr sz="14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1791049" y="843374"/>
            <a:ext cx="5665501" cy="34569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080942" y="4398168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7554282" y="702784"/>
            <a:ext cx="1425735" cy="142573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2069887" y="1000749"/>
            <a:ext cx="5092502" cy="841801"/>
          </a:xfrm>
          <a:prstGeom prst="rect">
            <a:avLst/>
          </a:prstGeom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45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2285688" y="2151750"/>
            <a:ext cx="4661100" cy="1681801"/>
          </a:xfrm>
          <a:prstGeom prst="rect">
            <a:avLst/>
          </a:prstGeom>
        </p:spPr>
        <p:txBody>
          <a:bodyPr/>
          <a:lstStyle>
            <a:lvl1pPr marL="317500" indent="-177800" algn="ctr">
              <a:buClrTx/>
              <a:buSzTx/>
              <a:buNone/>
              <a:defRPr sz="1600"/>
            </a:lvl1pPr>
            <a:lvl2pPr marL="317500" indent="279400" algn="ctr">
              <a:buClrTx/>
              <a:buSzTx/>
              <a:buNone/>
              <a:defRPr sz="1600"/>
            </a:lvl2pPr>
            <a:lvl3pPr marL="317500" indent="736600" algn="ctr">
              <a:buClrTx/>
              <a:buSzTx/>
              <a:buNone/>
              <a:defRPr sz="1600"/>
            </a:lvl3pPr>
            <a:lvl4pPr marL="317500" indent="1193800" algn="ctr">
              <a:buClrTx/>
              <a:buSzTx/>
              <a:buNone/>
              <a:defRPr sz="1600"/>
            </a:lvl4pPr>
            <a:lvl5pPr marL="317500" indent="1651000" algn="ctr">
              <a:buClrTx/>
              <a:buSz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01247" y="4245201"/>
            <a:ext cx="1043612" cy="2933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6692624" y="2922685"/>
            <a:ext cx="2162207" cy="2162207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719999" y="3789500"/>
            <a:ext cx="7704002" cy="819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27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376575" y="762339"/>
            <a:ext cx="8270779" cy="4048326"/>
          </a:xfrm>
          <a:prstGeom prst="rect">
            <a:avLst/>
          </a:pr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719999" y="1245950"/>
            <a:ext cx="7704002" cy="33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401455" y="4500185"/>
            <a:ext cx="979469" cy="275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6692624" y="3205239"/>
            <a:ext cx="1879653" cy="18796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5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57200" marR="0" indent="-30480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870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328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1785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2424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26996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1568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36140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071257" marR="0" indent="-261257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slide" Target="slide11.xml"/><Relationship Id="rId4" Type="http://schemas.openxmlformats.org/officeDocument/2006/relationships/image" Target="../media/image1.jpeg"/><Relationship Id="rId5" Type="http://schemas.openxmlformats.org/officeDocument/2006/relationships/slide" Target="slide13.xml"/><Relationship Id="rId6" Type="http://schemas.openxmlformats.org/officeDocument/2006/relationships/slide" Target="slide15.xml"/><Relationship Id="rId7" Type="http://schemas.openxmlformats.org/officeDocument/2006/relationships/slide" Target="slide1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" Target="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slide" Target="slide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slide" Target="slide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slide" Target="slide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" Target="slide1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147;p28"/>
          <p:cNvGrpSpPr/>
          <p:nvPr/>
        </p:nvGrpSpPr>
        <p:grpSpPr>
          <a:xfrm>
            <a:off x="3145950" y="3722835"/>
            <a:ext cx="2548184" cy="2540241"/>
            <a:chOff x="0" y="0"/>
            <a:chExt cx="2548183" cy="2540239"/>
          </a:xfrm>
        </p:grpSpPr>
        <p:sp>
          <p:nvSpPr>
            <p:cNvPr id="257" name="Google Shape;148;p28"/>
            <p:cNvSpPr/>
            <p:nvPr/>
          </p:nvSpPr>
          <p:spPr>
            <a:xfrm rot="6299951">
              <a:off x="238221" y="228632"/>
              <a:ext cx="2071741" cy="2082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49;p28"/>
            <p:cNvSpPr/>
            <p:nvPr/>
          </p:nvSpPr>
          <p:spPr>
            <a:xfrm>
              <a:off x="506759" y="16620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Google Shape;150;p28"/>
            <p:cNvSpPr/>
            <p:nvPr/>
          </p:nvSpPr>
          <p:spPr>
            <a:xfrm>
              <a:off x="491893" y="220117"/>
              <a:ext cx="58608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Google Shape;151;p28"/>
            <p:cNvSpPr/>
            <p:nvPr/>
          </p:nvSpPr>
          <p:spPr>
            <a:xfrm>
              <a:off x="477420" y="274129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Google Shape;152;p28"/>
            <p:cNvSpPr/>
            <p:nvPr/>
          </p:nvSpPr>
          <p:spPr>
            <a:xfrm>
              <a:off x="463248" y="327817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Google Shape;153;p28"/>
            <p:cNvSpPr/>
            <p:nvPr/>
          </p:nvSpPr>
          <p:spPr>
            <a:xfrm rot="6299951">
              <a:off x="500090" y="337329"/>
              <a:ext cx="12701" cy="121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54;p28"/>
            <p:cNvSpPr/>
            <p:nvPr/>
          </p:nvSpPr>
          <p:spPr>
            <a:xfrm>
              <a:off x="433216" y="435955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Google Shape;155;p28"/>
            <p:cNvSpPr/>
            <p:nvPr/>
          </p:nvSpPr>
          <p:spPr>
            <a:xfrm rot="6299951">
              <a:off x="470554" y="44540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56;p28"/>
            <p:cNvSpPr/>
            <p:nvPr/>
          </p:nvSpPr>
          <p:spPr>
            <a:xfrm>
              <a:off x="404572" y="543656"/>
              <a:ext cx="58714" cy="157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Google Shape;157;p28"/>
            <p:cNvSpPr/>
            <p:nvPr/>
          </p:nvSpPr>
          <p:spPr>
            <a:xfrm rot="6299951">
              <a:off x="441217" y="553320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58;p28"/>
            <p:cNvSpPr/>
            <p:nvPr/>
          </p:nvSpPr>
          <p:spPr>
            <a:xfrm>
              <a:off x="374839" y="651469"/>
              <a:ext cx="59109" cy="1583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Google Shape;159;p28"/>
            <p:cNvSpPr/>
            <p:nvPr/>
          </p:nvSpPr>
          <p:spPr>
            <a:xfrm rot="6299951">
              <a:off x="411878" y="661239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60;p28"/>
            <p:cNvSpPr/>
            <p:nvPr/>
          </p:nvSpPr>
          <p:spPr>
            <a:xfrm>
              <a:off x="345492" y="759421"/>
              <a:ext cx="58715" cy="1573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61;p28"/>
            <p:cNvSpPr/>
            <p:nvPr/>
          </p:nvSpPr>
          <p:spPr>
            <a:xfrm rot="6299951">
              <a:off x="382351" y="768956"/>
              <a:ext cx="12701" cy="12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62;p28"/>
            <p:cNvSpPr/>
            <p:nvPr/>
          </p:nvSpPr>
          <p:spPr>
            <a:xfrm>
              <a:off x="315388" y="867963"/>
              <a:ext cx="58576" cy="161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63;p28"/>
            <p:cNvSpPr/>
            <p:nvPr/>
          </p:nvSpPr>
          <p:spPr>
            <a:xfrm rot="6299951">
              <a:off x="352816" y="877027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64;p28"/>
            <p:cNvSpPr/>
            <p:nvPr/>
          </p:nvSpPr>
          <p:spPr>
            <a:xfrm>
              <a:off x="286050" y="975882"/>
              <a:ext cx="58608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Google Shape;165;p28"/>
            <p:cNvSpPr/>
            <p:nvPr/>
          </p:nvSpPr>
          <p:spPr>
            <a:xfrm rot="6299951">
              <a:off x="323495" y="984933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66;p28"/>
            <p:cNvSpPr/>
            <p:nvPr/>
          </p:nvSpPr>
          <p:spPr>
            <a:xfrm>
              <a:off x="256317" y="1083696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Google Shape;167;p28"/>
            <p:cNvSpPr/>
            <p:nvPr/>
          </p:nvSpPr>
          <p:spPr>
            <a:xfrm rot="6299951">
              <a:off x="294156" y="1092852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68;p28"/>
            <p:cNvSpPr/>
            <p:nvPr/>
          </p:nvSpPr>
          <p:spPr>
            <a:xfrm>
              <a:off x="226980" y="1191615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Google Shape;169;p28"/>
            <p:cNvSpPr/>
            <p:nvPr/>
          </p:nvSpPr>
          <p:spPr>
            <a:xfrm rot="6299951">
              <a:off x="264621" y="1200515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70;p28"/>
            <p:cNvSpPr/>
            <p:nvPr/>
          </p:nvSpPr>
          <p:spPr>
            <a:xfrm>
              <a:off x="197641" y="1299534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Google Shape;171;p28"/>
            <p:cNvSpPr/>
            <p:nvPr/>
          </p:nvSpPr>
          <p:spPr>
            <a:xfrm rot="6299951">
              <a:off x="235086" y="1308586"/>
              <a:ext cx="12701" cy="12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72;p28"/>
            <p:cNvSpPr/>
            <p:nvPr/>
          </p:nvSpPr>
          <p:spPr>
            <a:xfrm>
              <a:off x="167909" y="1407348"/>
              <a:ext cx="59004" cy="16232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Google Shape;173;p28"/>
            <p:cNvSpPr/>
            <p:nvPr/>
          </p:nvSpPr>
          <p:spPr>
            <a:xfrm>
              <a:off x="153437" y="1461361"/>
              <a:ext cx="117217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74;p28"/>
            <p:cNvSpPr/>
            <p:nvPr/>
          </p:nvSpPr>
          <p:spPr>
            <a:xfrm>
              <a:off x="138571" y="1515268"/>
              <a:ext cx="58609" cy="1612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Google Shape;175;p28"/>
            <p:cNvSpPr/>
            <p:nvPr/>
          </p:nvSpPr>
          <p:spPr>
            <a:xfrm>
              <a:off x="124099" y="1569279"/>
              <a:ext cx="117216" cy="32253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76;p28"/>
            <p:cNvSpPr/>
            <p:nvPr/>
          </p:nvSpPr>
          <p:spPr>
            <a:xfrm>
              <a:off x="109224" y="1623220"/>
              <a:ext cx="58617" cy="1609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Google Shape;177;p28"/>
            <p:cNvSpPr/>
            <p:nvPr/>
          </p:nvSpPr>
          <p:spPr>
            <a:xfrm rot="6299951">
              <a:off x="146818" y="1632300"/>
              <a:ext cx="12701" cy="1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78;p28"/>
            <p:cNvSpPr/>
            <p:nvPr/>
          </p:nvSpPr>
          <p:spPr>
            <a:xfrm>
              <a:off x="79886" y="1731139"/>
              <a:ext cx="58609" cy="1612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8" name="Google Shape;179;p28"/>
            <p:cNvSpPr/>
            <p:nvPr/>
          </p:nvSpPr>
          <p:spPr>
            <a:xfrm rot="6299951">
              <a:off x="117294" y="1740409"/>
              <a:ext cx="12701" cy="12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0;p28"/>
            <p:cNvSpPr/>
            <p:nvPr/>
          </p:nvSpPr>
          <p:spPr>
            <a:xfrm>
              <a:off x="50581" y="1839067"/>
              <a:ext cx="58576" cy="161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Google Shape;181;p28"/>
            <p:cNvSpPr/>
            <p:nvPr/>
          </p:nvSpPr>
          <p:spPr>
            <a:xfrm flipH="1">
              <a:off x="2364691" y="510166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82;p28"/>
            <p:cNvSpPr/>
            <p:nvPr/>
          </p:nvSpPr>
          <p:spPr>
            <a:xfrm rot="6299951">
              <a:off x="2250091" y="548005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3;p28"/>
            <p:cNvSpPr/>
            <p:nvPr/>
          </p:nvSpPr>
          <p:spPr>
            <a:xfrm flipH="1">
              <a:off x="2256772" y="480828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84;p28"/>
            <p:cNvSpPr/>
            <p:nvPr/>
          </p:nvSpPr>
          <p:spPr>
            <a:xfrm rot="6299951">
              <a:off x="2142020" y="518469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5;p28"/>
            <p:cNvSpPr/>
            <p:nvPr/>
          </p:nvSpPr>
          <p:spPr>
            <a:xfrm flipH="1">
              <a:off x="2148852" y="45149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86;p28"/>
            <p:cNvSpPr/>
            <p:nvPr/>
          </p:nvSpPr>
          <p:spPr>
            <a:xfrm rot="6299951">
              <a:off x="2034173" y="48889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7;p28"/>
            <p:cNvSpPr/>
            <p:nvPr/>
          </p:nvSpPr>
          <p:spPr>
            <a:xfrm flipH="1">
              <a:off x="2040924" y="421790"/>
              <a:ext cx="16232" cy="5900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88;p28"/>
            <p:cNvSpPr/>
            <p:nvPr/>
          </p:nvSpPr>
          <p:spPr>
            <a:xfrm flipH="1">
              <a:off x="1970891" y="407319"/>
              <a:ext cx="32253" cy="117216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Google Shape;189;p28"/>
            <p:cNvSpPr/>
            <p:nvPr/>
          </p:nvSpPr>
          <p:spPr>
            <a:xfrm flipH="1">
              <a:off x="1933110" y="392453"/>
              <a:ext cx="16126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90;p28"/>
            <p:cNvSpPr/>
            <p:nvPr/>
          </p:nvSpPr>
          <p:spPr>
            <a:xfrm flipH="1">
              <a:off x="1862971" y="377981"/>
              <a:ext cx="32253" cy="117217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Google Shape;191;p28"/>
            <p:cNvSpPr/>
            <p:nvPr/>
          </p:nvSpPr>
          <p:spPr>
            <a:xfrm flipH="1">
              <a:off x="1825192" y="363114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92;p28"/>
            <p:cNvSpPr/>
            <p:nvPr/>
          </p:nvSpPr>
          <p:spPr>
            <a:xfrm rot="6299951">
              <a:off x="1710242" y="400703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93;p28"/>
            <p:cNvSpPr/>
            <p:nvPr/>
          </p:nvSpPr>
          <p:spPr>
            <a:xfrm flipH="1">
              <a:off x="1717272" y="333777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Google Shape;194;p28"/>
            <p:cNvSpPr/>
            <p:nvPr/>
          </p:nvSpPr>
          <p:spPr>
            <a:xfrm rot="6299951">
              <a:off x="1602563" y="371163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95;p28"/>
            <p:cNvSpPr/>
            <p:nvPr/>
          </p:nvSpPr>
          <p:spPr>
            <a:xfrm flipH="1">
              <a:off x="1609352" y="304430"/>
              <a:ext cx="16094" cy="5861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Google Shape;196;p28"/>
            <p:cNvSpPr/>
            <p:nvPr/>
          </p:nvSpPr>
          <p:spPr>
            <a:xfrm rot="6299951">
              <a:off x="1494645" y="34182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7;p28"/>
            <p:cNvSpPr/>
            <p:nvPr/>
          </p:nvSpPr>
          <p:spPr>
            <a:xfrm flipH="1">
              <a:off x="1502119" y="275391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Google Shape;198;p28"/>
            <p:cNvSpPr/>
            <p:nvPr/>
          </p:nvSpPr>
          <p:spPr>
            <a:xfrm rot="6299951">
              <a:off x="1386511" y="312430"/>
              <a:ext cx="12157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9;p28"/>
            <p:cNvSpPr/>
            <p:nvPr/>
          </p:nvSpPr>
          <p:spPr>
            <a:xfrm flipH="1">
              <a:off x="1393586" y="24535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200;p28"/>
            <p:cNvSpPr/>
            <p:nvPr/>
          </p:nvSpPr>
          <p:spPr>
            <a:xfrm rot="6299951">
              <a:off x="1278441" y="282895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201;p28"/>
            <p:cNvSpPr/>
            <p:nvPr/>
          </p:nvSpPr>
          <p:spPr>
            <a:xfrm flipH="1">
              <a:off x="1286281" y="216715"/>
              <a:ext cx="15732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202;p28"/>
            <p:cNvSpPr/>
            <p:nvPr/>
          </p:nvSpPr>
          <p:spPr>
            <a:xfrm rot="6299951">
              <a:off x="1170791" y="253377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203;p28"/>
            <p:cNvSpPr/>
            <p:nvPr/>
          </p:nvSpPr>
          <p:spPr>
            <a:xfrm flipH="1">
              <a:off x="1178361" y="187410"/>
              <a:ext cx="15723" cy="58681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Google Shape;204;p28"/>
            <p:cNvSpPr/>
            <p:nvPr/>
          </p:nvSpPr>
          <p:spPr>
            <a:xfrm rot="6299951">
              <a:off x="1062872" y="224038"/>
              <a:ext cx="12153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205;p28"/>
            <p:cNvSpPr/>
            <p:nvPr/>
          </p:nvSpPr>
          <p:spPr>
            <a:xfrm flipH="1">
              <a:off x="1070539" y="157678"/>
              <a:ext cx="15733" cy="58714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Google Shape;206;p28"/>
            <p:cNvSpPr/>
            <p:nvPr/>
          </p:nvSpPr>
          <p:spPr>
            <a:xfrm rot="6299951">
              <a:off x="954931" y="194717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207;p28"/>
            <p:cNvSpPr/>
            <p:nvPr/>
          </p:nvSpPr>
          <p:spPr>
            <a:xfrm flipH="1">
              <a:off x="961612" y="127540"/>
              <a:ext cx="16127" cy="58608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Google Shape;208;p28"/>
            <p:cNvSpPr/>
            <p:nvPr/>
          </p:nvSpPr>
          <p:spPr>
            <a:xfrm rot="6299951">
              <a:off x="846861" y="165182"/>
              <a:ext cx="1219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209;p28"/>
            <p:cNvSpPr/>
            <p:nvPr/>
          </p:nvSpPr>
          <p:spPr>
            <a:xfrm flipH="1">
              <a:off x="853693" y="98202"/>
              <a:ext cx="16126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Google Shape;210;p28"/>
            <p:cNvSpPr/>
            <p:nvPr/>
          </p:nvSpPr>
          <p:spPr>
            <a:xfrm rot="6299951">
              <a:off x="739198" y="135646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211;p28"/>
            <p:cNvSpPr/>
            <p:nvPr/>
          </p:nvSpPr>
          <p:spPr>
            <a:xfrm flipH="1">
              <a:off x="745879" y="68469"/>
              <a:ext cx="16127" cy="58609"/>
            </a:xfrm>
            <a:prstGeom prst="line">
              <a:avLst/>
            </a:pr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1" name="Google Shape;212;p28"/>
            <p:cNvSpPr/>
            <p:nvPr/>
          </p:nvSpPr>
          <p:spPr>
            <a:xfrm rot="6299951">
              <a:off x="631280" y="106308"/>
              <a:ext cx="1215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51" name="Google Shape;213;p28"/>
          <p:cNvGrpSpPr/>
          <p:nvPr/>
        </p:nvGrpSpPr>
        <p:grpSpPr>
          <a:xfrm>
            <a:off x="364122" y="2480340"/>
            <a:ext cx="1689392" cy="2036311"/>
            <a:chOff x="0" y="0"/>
            <a:chExt cx="1689390" cy="2036310"/>
          </a:xfrm>
        </p:grpSpPr>
        <p:sp>
          <p:nvSpPr>
            <p:cNvPr id="323" name="Google Shape;214;p28"/>
            <p:cNvSpPr/>
            <p:nvPr/>
          </p:nvSpPr>
          <p:spPr>
            <a:xfrm rot="21118513">
              <a:off x="122248" y="91783"/>
              <a:ext cx="1444895" cy="185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53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215;p28"/>
            <p:cNvSpPr/>
            <p:nvPr/>
          </p:nvSpPr>
          <p:spPr>
            <a:xfrm rot="21118513">
              <a:off x="182461" y="87560"/>
              <a:ext cx="1381577" cy="181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190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16;p28"/>
            <p:cNvSpPr/>
            <p:nvPr/>
          </p:nvSpPr>
          <p:spPr>
            <a:xfrm rot="21118513">
              <a:off x="108666" y="96827"/>
              <a:ext cx="1325017" cy="775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217;p28"/>
            <p:cNvSpPr/>
            <p:nvPr/>
          </p:nvSpPr>
          <p:spPr>
            <a:xfrm rot="21118513">
              <a:off x="155913" y="144415"/>
              <a:ext cx="1214560" cy="60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9525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18;p28"/>
            <p:cNvSpPr/>
            <p:nvPr/>
          </p:nvSpPr>
          <p:spPr>
            <a:xfrm rot="21118513">
              <a:off x="364273" y="104933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219;p28"/>
            <p:cNvSpPr/>
            <p:nvPr/>
          </p:nvSpPr>
          <p:spPr>
            <a:xfrm rot="21118513">
              <a:off x="408586" y="1266553"/>
              <a:ext cx="173628" cy="17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20;p28"/>
            <p:cNvSpPr/>
            <p:nvPr/>
          </p:nvSpPr>
          <p:spPr>
            <a:xfrm rot="21118513">
              <a:off x="453210" y="1484076"/>
              <a:ext cx="173305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221;p28"/>
            <p:cNvSpPr/>
            <p:nvPr/>
          </p:nvSpPr>
          <p:spPr>
            <a:xfrm rot="21118513">
              <a:off x="581468" y="1005063"/>
              <a:ext cx="173309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22;p28"/>
            <p:cNvSpPr/>
            <p:nvPr/>
          </p:nvSpPr>
          <p:spPr>
            <a:xfrm rot="21118513">
              <a:off x="625743" y="1222256"/>
              <a:ext cx="173628" cy="173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223;p28"/>
            <p:cNvSpPr/>
            <p:nvPr/>
          </p:nvSpPr>
          <p:spPr>
            <a:xfrm rot="21118513">
              <a:off x="670394" y="1439442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224;p28"/>
            <p:cNvSpPr/>
            <p:nvPr/>
          </p:nvSpPr>
          <p:spPr>
            <a:xfrm rot="21118513">
              <a:off x="798600" y="960410"/>
              <a:ext cx="173665" cy="173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225;p28"/>
            <p:cNvSpPr/>
            <p:nvPr/>
          </p:nvSpPr>
          <p:spPr>
            <a:xfrm rot="21118513">
              <a:off x="843287" y="1177627"/>
              <a:ext cx="173311" cy="1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26;p28"/>
            <p:cNvSpPr/>
            <p:nvPr/>
          </p:nvSpPr>
          <p:spPr>
            <a:xfrm rot="21118513">
              <a:off x="887557" y="1394784"/>
              <a:ext cx="173668" cy="17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27;p28"/>
            <p:cNvSpPr/>
            <p:nvPr/>
          </p:nvSpPr>
          <p:spPr>
            <a:xfrm rot="21118513">
              <a:off x="1015786" y="915776"/>
              <a:ext cx="173669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28;p28"/>
            <p:cNvSpPr/>
            <p:nvPr/>
          </p:nvSpPr>
          <p:spPr>
            <a:xfrm rot="21118513">
              <a:off x="1076614" y="1132069"/>
              <a:ext cx="185248" cy="392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29;p28"/>
            <p:cNvSpPr/>
            <p:nvPr/>
          </p:nvSpPr>
          <p:spPr>
            <a:xfrm rot="21118513">
              <a:off x="1233014" y="871473"/>
              <a:ext cx="173628" cy="173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30;p28"/>
            <p:cNvSpPr/>
            <p:nvPr/>
          </p:nvSpPr>
          <p:spPr>
            <a:xfrm rot="21118513">
              <a:off x="1277664" y="1088659"/>
              <a:ext cx="173312" cy="17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31;p28"/>
            <p:cNvSpPr/>
            <p:nvPr/>
          </p:nvSpPr>
          <p:spPr>
            <a:xfrm rot="21118513">
              <a:off x="1321944" y="1305880"/>
              <a:ext cx="173666" cy="173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32;p28"/>
            <p:cNvSpPr/>
            <p:nvPr/>
          </p:nvSpPr>
          <p:spPr>
            <a:xfrm rot="21118513">
              <a:off x="176151" y="247024"/>
              <a:ext cx="1175875" cy="415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33;p28"/>
            <p:cNvSpPr/>
            <p:nvPr/>
          </p:nvSpPr>
          <p:spPr>
            <a:xfrm rot="21118513">
              <a:off x="159836" y="217189"/>
              <a:ext cx="1208169" cy="4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34;p28"/>
            <p:cNvSpPr/>
            <p:nvPr/>
          </p:nvSpPr>
          <p:spPr>
            <a:xfrm rot="21118513">
              <a:off x="403734" y="449224"/>
              <a:ext cx="149775" cy="14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35;p28"/>
            <p:cNvSpPr/>
            <p:nvPr/>
          </p:nvSpPr>
          <p:spPr>
            <a:xfrm rot="21118513">
              <a:off x="570263" y="441667"/>
              <a:ext cx="147773" cy="9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36;p28"/>
            <p:cNvSpPr/>
            <p:nvPr/>
          </p:nvSpPr>
          <p:spPr>
            <a:xfrm rot="21118513">
              <a:off x="734361" y="379216"/>
              <a:ext cx="152144" cy="15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37;p28"/>
            <p:cNvSpPr/>
            <p:nvPr/>
          </p:nvSpPr>
          <p:spPr>
            <a:xfrm rot="21118513">
              <a:off x="902874" y="347264"/>
              <a:ext cx="148174" cy="14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38;p28"/>
            <p:cNvSpPr/>
            <p:nvPr/>
          </p:nvSpPr>
          <p:spPr>
            <a:xfrm rot="21118513">
              <a:off x="1059550" y="284648"/>
              <a:ext cx="87383" cy="8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39;p28"/>
            <p:cNvSpPr/>
            <p:nvPr/>
          </p:nvSpPr>
          <p:spPr>
            <a:xfrm rot="21118513">
              <a:off x="155912" y="144414"/>
              <a:ext cx="1214561" cy="60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40;p28"/>
            <p:cNvSpPr/>
            <p:nvPr/>
          </p:nvSpPr>
          <p:spPr>
            <a:xfrm rot="21118513">
              <a:off x="378183" y="820175"/>
              <a:ext cx="195948" cy="5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41;p28"/>
            <p:cNvSpPr/>
            <p:nvPr/>
          </p:nvSpPr>
          <p:spPr>
            <a:xfrm rot="21118513">
              <a:off x="1084710" y="675587"/>
              <a:ext cx="195948" cy="5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62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77" name="Google Shape;242;p28"/>
          <p:cNvGrpSpPr/>
          <p:nvPr/>
        </p:nvGrpSpPr>
        <p:grpSpPr>
          <a:xfrm>
            <a:off x="2610871" y="-506959"/>
            <a:ext cx="2905807" cy="1380906"/>
            <a:chOff x="0" y="0"/>
            <a:chExt cx="2905805" cy="1380905"/>
          </a:xfrm>
        </p:grpSpPr>
        <p:sp>
          <p:nvSpPr>
            <p:cNvPr id="352" name="Google Shape;243;p28"/>
            <p:cNvSpPr/>
            <p:nvPr/>
          </p:nvSpPr>
          <p:spPr>
            <a:xfrm rot="17423373">
              <a:off x="1279105" y="-782041"/>
              <a:ext cx="344498" cy="296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44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45;p28"/>
            <p:cNvSpPr/>
            <p:nvPr/>
          </p:nvSpPr>
          <p:spPr>
            <a:xfrm rot="17423373">
              <a:off x="1429447" y="-898093"/>
              <a:ext cx="136479" cy="2953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46;p28"/>
            <p:cNvSpPr/>
            <p:nvPr/>
          </p:nvSpPr>
          <p:spPr>
            <a:xfrm rot="17423373">
              <a:off x="2804676" y="1037775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47;p28"/>
            <p:cNvSpPr/>
            <p:nvPr/>
          </p:nvSpPr>
          <p:spPr>
            <a:xfrm rot="17423373">
              <a:off x="2719827" y="1005564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48;p28"/>
            <p:cNvSpPr/>
            <p:nvPr/>
          </p:nvSpPr>
          <p:spPr>
            <a:xfrm rot="17423373">
              <a:off x="2634346" y="973538"/>
              <a:ext cx="70486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49;p28"/>
            <p:cNvSpPr/>
            <p:nvPr/>
          </p:nvSpPr>
          <p:spPr>
            <a:xfrm rot="17423373">
              <a:off x="2549053" y="941723"/>
              <a:ext cx="70895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50;p28"/>
            <p:cNvSpPr/>
            <p:nvPr/>
          </p:nvSpPr>
          <p:spPr>
            <a:xfrm rot="17423373">
              <a:off x="2464030" y="909236"/>
              <a:ext cx="69619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51;p28"/>
            <p:cNvSpPr/>
            <p:nvPr/>
          </p:nvSpPr>
          <p:spPr>
            <a:xfrm rot="17423373">
              <a:off x="2379382" y="876302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52;p28"/>
            <p:cNvSpPr/>
            <p:nvPr/>
          </p:nvSpPr>
          <p:spPr>
            <a:xfrm rot="17423373">
              <a:off x="2293388" y="845250"/>
              <a:ext cx="70015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2" name="Google Shape;253;p28"/>
            <p:cNvSpPr/>
            <p:nvPr/>
          </p:nvSpPr>
          <p:spPr>
            <a:xfrm rot="17423373">
              <a:off x="2208355" y="813221"/>
              <a:ext cx="70015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3" name="Google Shape;254;p28"/>
            <p:cNvSpPr/>
            <p:nvPr/>
          </p:nvSpPr>
          <p:spPr>
            <a:xfrm rot="17423373">
              <a:off x="2122527" y="781261"/>
              <a:ext cx="70209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55;p28"/>
            <p:cNvSpPr/>
            <p:nvPr/>
          </p:nvSpPr>
          <p:spPr>
            <a:xfrm rot="17423373">
              <a:off x="2037428" y="748663"/>
              <a:ext cx="69990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56;p28"/>
            <p:cNvSpPr/>
            <p:nvPr/>
          </p:nvSpPr>
          <p:spPr>
            <a:xfrm rot="17423373">
              <a:off x="1952410" y="716656"/>
              <a:ext cx="69991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57;p28"/>
            <p:cNvSpPr/>
            <p:nvPr/>
          </p:nvSpPr>
          <p:spPr>
            <a:xfrm rot="17423373">
              <a:off x="1862564" y="689011"/>
              <a:ext cx="70210" cy="2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58;p28"/>
            <p:cNvSpPr/>
            <p:nvPr/>
          </p:nvSpPr>
          <p:spPr>
            <a:xfrm rot="17423373">
              <a:off x="1777188" y="656824"/>
              <a:ext cx="70213" cy="21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59;p28"/>
            <p:cNvSpPr/>
            <p:nvPr/>
          </p:nvSpPr>
          <p:spPr>
            <a:xfrm rot="17423373">
              <a:off x="1691954" y="624352"/>
              <a:ext cx="70470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60;p28"/>
            <p:cNvSpPr/>
            <p:nvPr/>
          </p:nvSpPr>
          <p:spPr>
            <a:xfrm rot="17423373">
              <a:off x="1606679" y="592492"/>
              <a:ext cx="70576" cy="21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61;p28"/>
            <p:cNvSpPr/>
            <p:nvPr/>
          </p:nvSpPr>
          <p:spPr>
            <a:xfrm rot="17423373">
              <a:off x="1522201" y="560419"/>
              <a:ext cx="69594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62;p28"/>
            <p:cNvSpPr/>
            <p:nvPr/>
          </p:nvSpPr>
          <p:spPr>
            <a:xfrm rot="17423373">
              <a:off x="1436564" y="527775"/>
              <a:ext cx="69892" cy="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63;p28"/>
            <p:cNvSpPr/>
            <p:nvPr/>
          </p:nvSpPr>
          <p:spPr>
            <a:xfrm rot="17423373">
              <a:off x="1350863" y="496178"/>
              <a:ext cx="70883" cy="2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64;p28"/>
            <p:cNvSpPr/>
            <p:nvPr/>
          </p:nvSpPr>
          <p:spPr>
            <a:xfrm rot="17423373">
              <a:off x="1267006" y="463674"/>
              <a:ext cx="68727" cy="21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65;p28"/>
            <p:cNvSpPr/>
            <p:nvPr/>
          </p:nvSpPr>
          <p:spPr>
            <a:xfrm rot="17423373">
              <a:off x="1181385" y="431019"/>
              <a:ext cx="69024" cy="21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66;p28"/>
            <p:cNvSpPr/>
            <p:nvPr/>
          </p:nvSpPr>
          <p:spPr>
            <a:xfrm rot="17423373">
              <a:off x="1096132" y="399815"/>
              <a:ext cx="69421" cy="2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67;p28"/>
            <p:cNvSpPr/>
            <p:nvPr/>
          </p:nvSpPr>
          <p:spPr>
            <a:xfrm rot="17423373">
              <a:off x="1298382" y="-807775"/>
              <a:ext cx="330328" cy="295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21" name="Google Shape;268;p28"/>
          <p:cNvGrpSpPr/>
          <p:nvPr/>
        </p:nvGrpSpPr>
        <p:grpSpPr>
          <a:xfrm>
            <a:off x="7427803" y="2130985"/>
            <a:ext cx="2184221" cy="1626941"/>
            <a:chOff x="0" y="0"/>
            <a:chExt cx="2184219" cy="1626940"/>
          </a:xfrm>
        </p:grpSpPr>
        <p:sp>
          <p:nvSpPr>
            <p:cNvPr id="378" name="Google Shape;269;p28"/>
            <p:cNvSpPr/>
            <p:nvPr/>
          </p:nvSpPr>
          <p:spPr>
            <a:xfrm rot="1273713">
              <a:off x="94826" y="767337"/>
              <a:ext cx="21638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70;p28"/>
            <p:cNvSpPr/>
            <p:nvPr/>
          </p:nvSpPr>
          <p:spPr>
            <a:xfrm rot="1273713">
              <a:off x="163166" y="871963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71;p28"/>
            <p:cNvSpPr/>
            <p:nvPr/>
          </p:nvSpPr>
          <p:spPr>
            <a:xfrm rot="1273713">
              <a:off x="258834" y="830964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72;p28"/>
            <p:cNvSpPr/>
            <p:nvPr/>
          </p:nvSpPr>
          <p:spPr>
            <a:xfrm rot="1273713">
              <a:off x="327211" y="935590"/>
              <a:ext cx="21182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73;p28"/>
            <p:cNvSpPr/>
            <p:nvPr/>
          </p:nvSpPr>
          <p:spPr>
            <a:xfrm rot="1273713">
              <a:off x="422862" y="894673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74;p28"/>
            <p:cNvSpPr/>
            <p:nvPr/>
          </p:nvSpPr>
          <p:spPr>
            <a:xfrm rot="1273713">
              <a:off x="491202" y="999300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75;p28"/>
            <p:cNvSpPr/>
            <p:nvPr/>
          </p:nvSpPr>
          <p:spPr>
            <a:xfrm rot="1273713">
              <a:off x="586854" y="958383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76;p28"/>
            <p:cNvSpPr/>
            <p:nvPr/>
          </p:nvSpPr>
          <p:spPr>
            <a:xfrm rot="1273713">
              <a:off x="655231" y="1063009"/>
              <a:ext cx="21183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77;p28"/>
            <p:cNvSpPr/>
            <p:nvPr/>
          </p:nvSpPr>
          <p:spPr>
            <a:xfrm rot="1273713">
              <a:off x="750846" y="1022085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78;p28"/>
            <p:cNvSpPr/>
            <p:nvPr/>
          </p:nvSpPr>
          <p:spPr>
            <a:xfrm rot="1273713">
              <a:off x="819222" y="1126719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8" name="Google Shape;279;p28"/>
            <p:cNvSpPr/>
            <p:nvPr/>
          </p:nvSpPr>
          <p:spPr>
            <a:xfrm rot="1273713">
              <a:off x="914875" y="1085795"/>
              <a:ext cx="21183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9" name="Google Shape;280;p28"/>
            <p:cNvSpPr/>
            <p:nvPr/>
          </p:nvSpPr>
          <p:spPr>
            <a:xfrm rot="1273713">
              <a:off x="983252" y="1190428"/>
              <a:ext cx="21182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81;p28"/>
            <p:cNvSpPr/>
            <p:nvPr/>
          </p:nvSpPr>
          <p:spPr>
            <a:xfrm rot="1273713">
              <a:off x="1078866" y="1149504"/>
              <a:ext cx="21221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82;p28"/>
            <p:cNvSpPr/>
            <p:nvPr/>
          </p:nvSpPr>
          <p:spPr>
            <a:xfrm rot="1273713">
              <a:off x="1147243" y="1254137"/>
              <a:ext cx="21220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83;p28"/>
            <p:cNvSpPr/>
            <p:nvPr/>
          </p:nvSpPr>
          <p:spPr>
            <a:xfrm rot="1273713">
              <a:off x="1242457" y="1213131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84;p28"/>
            <p:cNvSpPr/>
            <p:nvPr/>
          </p:nvSpPr>
          <p:spPr>
            <a:xfrm rot="1273713">
              <a:off x="1310832" y="1317764"/>
              <a:ext cx="21638" cy="113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85;p28"/>
            <p:cNvSpPr/>
            <p:nvPr/>
          </p:nvSpPr>
          <p:spPr>
            <a:xfrm rot="1273713">
              <a:off x="1406448" y="1276841"/>
              <a:ext cx="21676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86;p28"/>
            <p:cNvSpPr/>
            <p:nvPr/>
          </p:nvSpPr>
          <p:spPr>
            <a:xfrm rot="1273713">
              <a:off x="1474824" y="1381474"/>
              <a:ext cx="21676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87;p28"/>
            <p:cNvSpPr/>
            <p:nvPr/>
          </p:nvSpPr>
          <p:spPr>
            <a:xfrm rot="1273713">
              <a:off x="1570477" y="1340550"/>
              <a:ext cx="21638" cy="18859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88;p28"/>
            <p:cNvSpPr/>
            <p:nvPr/>
          </p:nvSpPr>
          <p:spPr>
            <a:xfrm rot="1273713">
              <a:off x="1638831" y="1445094"/>
              <a:ext cx="21221" cy="11326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89;p28"/>
            <p:cNvSpPr/>
            <p:nvPr/>
          </p:nvSpPr>
          <p:spPr>
            <a:xfrm rot="1273713">
              <a:off x="1734484" y="1404177"/>
              <a:ext cx="21220" cy="18859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90;p28"/>
            <p:cNvSpPr/>
            <p:nvPr/>
          </p:nvSpPr>
          <p:spPr>
            <a:xfrm rot="1273713">
              <a:off x="111530" y="321686"/>
              <a:ext cx="1961160" cy="9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91;p28"/>
            <p:cNvSpPr/>
            <p:nvPr/>
          </p:nvSpPr>
          <p:spPr>
            <a:xfrm rot="1273713">
              <a:off x="124011" y="754492"/>
              <a:ext cx="21676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92;p28"/>
            <p:cNvSpPr/>
            <p:nvPr/>
          </p:nvSpPr>
          <p:spPr>
            <a:xfrm rot="1273713">
              <a:off x="192388" y="859118"/>
              <a:ext cx="21639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93;p28"/>
            <p:cNvSpPr/>
            <p:nvPr/>
          </p:nvSpPr>
          <p:spPr>
            <a:xfrm rot="1273713">
              <a:off x="288020" y="818113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94;p28"/>
            <p:cNvSpPr/>
            <p:nvPr/>
          </p:nvSpPr>
          <p:spPr>
            <a:xfrm rot="1273713">
              <a:off x="356396" y="92274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95;p28"/>
            <p:cNvSpPr/>
            <p:nvPr/>
          </p:nvSpPr>
          <p:spPr>
            <a:xfrm rot="1273713">
              <a:off x="452049" y="881822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96;p28"/>
            <p:cNvSpPr/>
            <p:nvPr/>
          </p:nvSpPr>
          <p:spPr>
            <a:xfrm rot="1273713">
              <a:off x="520424" y="986455"/>
              <a:ext cx="21183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97;p28"/>
            <p:cNvSpPr/>
            <p:nvPr/>
          </p:nvSpPr>
          <p:spPr>
            <a:xfrm rot="1273713">
              <a:off x="616040" y="945531"/>
              <a:ext cx="21220" cy="18856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98;p28"/>
            <p:cNvSpPr/>
            <p:nvPr/>
          </p:nvSpPr>
          <p:spPr>
            <a:xfrm rot="1273713">
              <a:off x="684416" y="1050164"/>
              <a:ext cx="21220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99;p28"/>
            <p:cNvSpPr/>
            <p:nvPr/>
          </p:nvSpPr>
          <p:spPr>
            <a:xfrm rot="1273713">
              <a:off x="780070" y="1009241"/>
              <a:ext cx="21182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300;p28"/>
            <p:cNvSpPr/>
            <p:nvPr/>
          </p:nvSpPr>
          <p:spPr>
            <a:xfrm rot="1273713">
              <a:off x="848408" y="1113867"/>
              <a:ext cx="21221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301;p28"/>
            <p:cNvSpPr/>
            <p:nvPr/>
          </p:nvSpPr>
          <p:spPr>
            <a:xfrm rot="1273713">
              <a:off x="944060" y="1072950"/>
              <a:ext cx="21221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302;p28"/>
            <p:cNvSpPr/>
            <p:nvPr/>
          </p:nvSpPr>
          <p:spPr>
            <a:xfrm rot="1273713">
              <a:off x="1012436" y="1177583"/>
              <a:ext cx="21221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303;p28"/>
            <p:cNvSpPr/>
            <p:nvPr/>
          </p:nvSpPr>
          <p:spPr>
            <a:xfrm rot="1273713">
              <a:off x="1108090" y="1136660"/>
              <a:ext cx="21183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304;p28"/>
            <p:cNvSpPr/>
            <p:nvPr/>
          </p:nvSpPr>
          <p:spPr>
            <a:xfrm rot="1273713">
              <a:off x="1176429" y="1241286"/>
              <a:ext cx="21220" cy="11322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305;p28"/>
            <p:cNvSpPr/>
            <p:nvPr/>
          </p:nvSpPr>
          <p:spPr>
            <a:xfrm rot="1273713">
              <a:off x="1271642" y="1200287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306;p28"/>
            <p:cNvSpPr/>
            <p:nvPr/>
          </p:nvSpPr>
          <p:spPr>
            <a:xfrm rot="1273713">
              <a:off x="1340019" y="1304913"/>
              <a:ext cx="21638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307;p28"/>
            <p:cNvSpPr/>
            <p:nvPr/>
          </p:nvSpPr>
          <p:spPr>
            <a:xfrm rot="1273713">
              <a:off x="1435670" y="1263996"/>
              <a:ext cx="21638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308;p28"/>
            <p:cNvSpPr/>
            <p:nvPr/>
          </p:nvSpPr>
          <p:spPr>
            <a:xfrm rot="1273713">
              <a:off x="1504010" y="1368622"/>
              <a:ext cx="21676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309;p28"/>
            <p:cNvSpPr/>
            <p:nvPr/>
          </p:nvSpPr>
          <p:spPr>
            <a:xfrm rot="1273713">
              <a:off x="1599662" y="1327706"/>
              <a:ext cx="21676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310;p28"/>
            <p:cNvSpPr/>
            <p:nvPr/>
          </p:nvSpPr>
          <p:spPr>
            <a:xfrm rot="1273713">
              <a:off x="1668055" y="1432249"/>
              <a:ext cx="21183" cy="11322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11;p28"/>
            <p:cNvSpPr/>
            <p:nvPr/>
          </p:nvSpPr>
          <p:spPr>
            <a:xfrm rot="1273713">
              <a:off x="1763670" y="1391326"/>
              <a:ext cx="21220" cy="1885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60" name="Google Shape;312;p28"/>
          <p:cNvGrpSpPr/>
          <p:nvPr/>
        </p:nvGrpSpPr>
        <p:grpSpPr>
          <a:xfrm>
            <a:off x="870988" y="-1131163"/>
            <a:ext cx="1589808" cy="2378966"/>
            <a:chOff x="0" y="0"/>
            <a:chExt cx="1589806" cy="2378965"/>
          </a:xfrm>
        </p:grpSpPr>
        <p:sp>
          <p:nvSpPr>
            <p:cNvPr id="422" name="Google Shape;313;p28"/>
            <p:cNvSpPr/>
            <p:nvPr/>
          </p:nvSpPr>
          <p:spPr>
            <a:xfrm rot="1799998">
              <a:off x="44568" y="1932098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14;p28"/>
            <p:cNvSpPr/>
            <p:nvPr/>
          </p:nvSpPr>
          <p:spPr>
            <a:xfrm rot="1799998">
              <a:off x="35669" y="1923569"/>
              <a:ext cx="48273" cy="1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15;p28"/>
            <p:cNvSpPr/>
            <p:nvPr/>
          </p:nvSpPr>
          <p:spPr>
            <a:xfrm rot="1799998">
              <a:off x="113545" y="1744996"/>
              <a:ext cx="110771" cy="2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16;p28"/>
            <p:cNvSpPr/>
            <p:nvPr/>
          </p:nvSpPr>
          <p:spPr>
            <a:xfrm rot="1799998">
              <a:off x="106120" y="1737254"/>
              <a:ext cx="126605" cy="27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17;p28"/>
            <p:cNvSpPr/>
            <p:nvPr/>
          </p:nvSpPr>
          <p:spPr>
            <a:xfrm rot="1799998">
              <a:off x="71092" y="1740805"/>
              <a:ext cx="89689" cy="40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18;p28"/>
            <p:cNvSpPr/>
            <p:nvPr/>
          </p:nvSpPr>
          <p:spPr>
            <a:xfrm rot="1799998">
              <a:off x="62014" y="1731880"/>
              <a:ext cx="107770" cy="5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19;p28"/>
            <p:cNvSpPr/>
            <p:nvPr/>
          </p:nvSpPr>
          <p:spPr>
            <a:xfrm rot="1799998">
              <a:off x="435571" y="356173"/>
              <a:ext cx="317409" cy="17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1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20;p28"/>
            <p:cNvSpPr/>
            <p:nvPr/>
          </p:nvSpPr>
          <p:spPr>
            <a:xfrm rot="1799998">
              <a:off x="426645" y="347652"/>
              <a:ext cx="335095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21;p28"/>
            <p:cNvSpPr/>
            <p:nvPr/>
          </p:nvSpPr>
          <p:spPr>
            <a:xfrm rot="1799998">
              <a:off x="539008" y="2138098"/>
              <a:ext cx="50394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22;p28"/>
            <p:cNvSpPr/>
            <p:nvPr/>
          </p:nvSpPr>
          <p:spPr>
            <a:xfrm rot="1799998">
              <a:off x="530091" y="2129084"/>
              <a:ext cx="68213" cy="2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323;p28"/>
            <p:cNvSpPr/>
            <p:nvPr/>
          </p:nvSpPr>
          <p:spPr>
            <a:xfrm rot="1799998">
              <a:off x="627124" y="2064015"/>
              <a:ext cx="89527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324;p28"/>
            <p:cNvSpPr/>
            <p:nvPr/>
          </p:nvSpPr>
          <p:spPr>
            <a:xfrm rot="1799998">
              <a:off x="617939" y="2054897"/>
              <a:ext cx="107613" cy="58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25;p28"/>
            <p:cNvSpPr/>
            <p:nvPr/>
          </p:nvSpPr>
          <p:spPr>
            <a:xfrm rot="1799998">
              <a:off x="753569" y="545980"/>
              <a:ext cx="317409" cy="171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26;p28"/>
            <p:cNvSpPr/>
            <p:nvPr/>
          </p:nvSpPr>
          <p:spPr>
            <a:xfrm rot="1799998">
              <a:off x="744525" y="537424"/>
              <a:ext cx="335209" cy="17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27;p28"/>
            <p:cNvSpPr/>
            <p:nvPr/>
          </p:nvSpPr>
          <p:spPr>
            <a:xfrm rot="1799998">
              <a:off x="798974" y="687629"/>
              <a:ext cx="533986" cy="44972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28;p28"/>
            <p:cNvSpPr/>
            <p:nvPr/>
          </p:nvSpPr>
          <p:spPr>
            <a:xfrm rot="1799998">
              <a:off x="790195" y="678801"/>
              <a:ext cx="55156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29;p28"/>
            <p:cNvSpPr/>
            <p:nvPr/>
          </p:nvSpPr>
          <p:spPr>
            <a:xfrm rot="1799998">
              <a:off x="1293344" y="776733"/>
              <a:ext cx="57210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30;p28"/>
            <p:cNvSpPr/>
            <p:nvPr/>
          </p:nvSpPr>
          <p:spPr>
            <a:xfrm rot="1799998">
              <a:off x="1284555" y="767944"/>
              <a:ext cx="74788" cy="179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31;p28"/>
            <p:cNvSpPr/>
            <p:nvPr/>
          </p:nvSpPr>
          <p:spPr>
            <a:xfrm rot="1799998">
              <a:off x="1275570" y="155259"/>
              <a:ext cx="130560" cy="271881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32;p28"/>
            <p:cNvSpPr/>
            <p:nvPr/>
          </p:nvSpPr>
          <p:spPr>
            <a:xfrm rot="1799998">
              <a:off x="1266655" y="146448"/>
              <a:ext cx="148180" cy="28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33;p28"/>
            <p:cNvSpPr/>
            <p:nvPr/>
          </p:nvSpPr>
          <p:spPr>
            <a:xfrm rot="1799998">
              <a:off x="1295898" y="37074"/>
              <a:ext cx="189742" cy="33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34;p28"/>
            <p:cNvSpPr/>
            <p:nvPr/>
          </p:nvSpPr>
          <p:spPr>
            <a:xfrm rot="1799998">
              <a:off x="1287109" y="28244"/>
              <a:ext cx="207320" cy="352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35;p28"/>
            <p:cNvSpPr/>
            <p:nvPr/>
          </p:nvSpPr>
          <p:spPr>
            <a:xfrm rot="1799998">
              <a:off x="989328" y="364713"/>
              <a:ext cx="349674" cy="464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36;p28"/>
            <p:cNvSpPr/>
            <p:nvPr/>
          </p:nvSpPr>
          <p:spPr>
            <a:xfrm rot="1799998">
              <a:off x="980416" y="356696"/>
              <a:ext cx="366803" cy="481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62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37;p28"/>
            <p:cNvSpPr/>
            <p:nvPr/>
          </p:nvSpPr>
          <p:spPr>
            <a:xfrm rot="1799998">
              <a:off x="1080156" y="644671"/>
              <a:ext cx="17578" cy="164773"/>
            </a:xfrm>
            <a:prstGeom prst="rect">
              <a:avLst/>
            </a:prstGeom>
            <a:solidFill>
              <a:srgbClr val="2C1738"/>
            </a:solidFill>
            <a:ln w="625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38;p28"/>
            <p:cNvSpPr/>
            <p:nvPr/>
          </p:nvSpPr>
          <p:spPr>
            <a:xfrm rot="1799998">
              <a:off x="77838" y="1961455"/>
              <a:ext cx="30803" cy="13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39;p28"/>
            <p:cNvSpPr/>
            <p:nvPr/>
          </p:nvSpPr>
          <p:spPr>
            <a:xfrm rot="1799998">
              <a:off x="99120" y="1789757"/>
              <a:ext cx="111266" cy="2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40;p28"/>
            <p:cNvSpPr/>
            <p:nvPr/>
          </p:nvSpPr>
          <p:spPr>
            <a:xfrm rot="1799998">
              <a:off x="104367" y="1770167"/>
              <a:ext cx="89686" cy="4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41;p28"/>
            <p:cNvSpPr/>
            <p:nvPr/>
          </p:nvSpPr>
          <p:spPr>
            <a:xfrm rot="1799998">
              <a:off x="468866" y="385544"/>
              <a:ext cx="317400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42;p28"/>
            <p:cNvSpPr/>
            <p:nvPr/>
          </p:nvSpPr>
          <p:spPr>
            <a:xfrm rot="1799998">
              <a:off x="572317" y="2167466"/>
              <a:ext cx="50353" cy="213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655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43;p28"/>
            <p:cNvSpPr/>
            <p:nvPr/>
          </p:nvSpPr>
          <p:spPr>
            <a:xfrm rot="1799998">
              <a:off x="660373" y="2093419"/>
              <a:ext cx="89567" cy="4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44;p28"/>
            <p:cNvSpPr/>
            <p:nvPr/>
          </p:nvSpPr>
          <p:spPr>
            <a:xfrm rot="1799998">
              <a:off x="786865" y="575351"/>
              <a:ext cx="317397" cy="1710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45;p28"/>
            <p:cNvSpPr/>
            <p:nvPr/>
          </p:nvSpPr>
          <p:spPr>
            <a:xfrm rot="1799998">
              <a:off x="832279" y="717005"/>
              <a:ext cx="533987" cy="4497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46;p28"/>
            <p:cNvSpPr/>
            <p:nvPr/>
          </p:nvSpPr>
          <p:spPr>
            <a:xfrm rot="1799998">
              <a:off x="1326650" y="806111"/>
              <a:ext cx="57211" cy="16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47;p28"/>
            <p:cNvSpPr/>
            <p:nvPr/>
          </p:nvSpPr>
          <p:spPr>
            <a:xfrm rot="1799998">
              <a:off x="1308856" y="184672"/>
              <a:ext cx="130560" cy="271882"/>
            </a:xfrm>
            <a:prstGeom prst="rect">
              <a:avLst/>
            </a:prstGeom>
            <a:solidFill>
              <a:srgbClr val="34679A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48;p28"/>
            <p:cNvSpPr/>
            <p:nvPr/>
          </p:nvSpPr>
          <p:spPr>
            <a:xfrm rot="1799998">
              <a:off x="1329196" y="66437"/>
              <a:ext cx="189701" cy="33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49;p28"/>
            <p:cNvSpPr/>
            <p:nvPr/>
          </p:nvSpPr>
          <p:spPr>
            <a:xfrm rot="1799998">
              <a:off x="1022689" y="394310"/>
              <a:ext cx="349691" cy="46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655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50;p28"/>
            <p:cNvSpPr/>
            <p:nvPr/>
          </p:nvSpPr>
          <p:spPr>
            <a:xfrm flipH="1">
              <a:off x="1081143" y="684769"/>
              <a:ext cx="82386" cy="142697"/>
            </a:xfrm>
            <a:prstGeom prst="line">
              <a:avLst/>
            </a:prstGeom>
            <a:noFill/>
            <a:ln w="655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61" name="تجميع"/>
          <p:cNvSpPr/>
          <p:nvPr/>
        </p:nvSpPr>
        <p:spPr>
          <a:xfrm>
            <a:off x="2213523" y="4056910"/>
            <a:ext cx="932427" cy="345174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17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62" name="IMG_3392.png" descr="IMG_3392.png"/>
          <p:cNvPicPr>
            <a:picLocks noChangeAspect="1"/>
          </p:cNvPicPr>
          <p:nvPr/>
        </p:nvPicPr>
        <p:blipFill>
          <a:blip r:embed="rId2">
            <a:extLst/>
          </a:blip>
          <a:srcRect l="21067" t="0" r="6840" b="25427"/>
          <a:stretch>
            <a:fillRect/>
          </a:stretch>
        </p:blipFill>
        <p:spPr>
          <a:xfrm>
            <a:off x="2610871" y="698674"/>
            <a:ext cx="1710113" cy="727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G_3391.png" descr="IMG_3391.png"/>
          <p:cNvPicPr>
            <a:picLocks noChangeAspect="1"/>
          </p:cNvPicPr>
          <p:nvPr/>
        </p:nvPicPr>
        <p:blipFill>
          <a:blip r:embed="rId3">
            <a:extLst/>
          </a:blip>
          <a:srcRect l="1446" t="0" r="43987" b="0"/>
          <a:stretch>
            <a:fillRect/>
          </a:stretch>
        </p:blipFill>
        <p:spPr>
          <a:xfrm>
            <a:off x="2367623" y="1610588"/>
            <a:ext cx="4284884" cy="17395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تجميع"/>
          <p:cNvGrpSpPr/>
          <p:nvPr/>
        </p:nvGrpSpPr>
        <p:grpSpPr>
          <a:xfrm>
            <a:off x="5126035" y="222460"/>
            <a:ext cx="3825290" cy="1025343"/>
            <a:chOff x="0" y="0"/>
            <a:chExt cx="3825288" cy="1025342"/>
          </a:xfrm>
        </p:grpSpPr>
        <p:sp>
          <p:nvSpPr>
            <p:cNvPr id="46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6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46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6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46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3" grpId="2"/>
      <p:bldP build="whole" bldLvl="1" animBg="1" rev="0" advAuto="0" spid="46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771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72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773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4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32864" t="57514" r="9631" b="22860"/>
          <a:stretch>
            <a:fillRect/>
          </a:stretch>
        </p:blipFill>
        <p:spPr>
          <a:xfrm>
            <a:off x="1570659" y="2062627"/>
            <a:ext cx="6369657" cy="666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1" t="14503" r="12684" b="14540"/>
          <a:stretch>
            <a:fillRect/>
          </a:stretch>
        </p:blipFill>
        <p:spPr>
          <a:xfrm>
            <a:off x="4668224" y="2194763"/>
            <a:ext cx="435870" cy="4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4" h="20963" fill="norm" stroke="1" extrusionOk="0">
                <a:moveTo>
                  <a:pt x="8337" y="111"/>
                </a:moveTo>
                <a:cubicBezTo>
                  <a:pt x="6294" y="431"/>
                  <a:pt x="4376" y="1434"/>
                  <a:pt x="2842" y="3088"/>
                </a:cubicBezTo>
                <a:cubicBezTo>
                  <a:pt x="-1842" y="8141"/>
                  <a:pt x="-551" y="16840"/>
                  <a:pt x="5356" y="19994"/>
                </a:cubicBezTo>
                <a:cubicBezTo>
                  <a:pt x="7973" y="21391"/>
                  <a:pt x="12084" y="21264"/>
                  <a:pt x="14731" y="19706"/>
                </a:cubicBezTo>
                <a:cubicBezTo>
                  <a:pt x="18091" y="17728"/>
                  <a:pt x="19758" y="14044"/>
                  <a:pt x="19724" y="10389"/>
                </a:cubicBezTo>
                <a:cubicBezTo>
                  <a:pt x="19689" y="6733"/>
                  <a:pt x="17965" y="3119"/>
                  <a:pt x="14569" y="1263"/>
                </a:cubicBezTo>
                <a:cubicBezTo>
                  <a:pt x="12557" y="164"/>
                  <a:pt x="10381" y="-209"/>
                  <a:pt x="8337" y="1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6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1" t="14503" r="12684" b="14540"/>
          <a:stretch>
            <a:fillRect/>
          </a:stretch>
        </p:blipFill>
        <p:spPr>
          <a:xfrm>
            <a:off x="1352724" y="2194763"/>
            <a:ext cx="435870" cy="4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4" h="20963" fill="norm" stroke="1" extrusionOk="0">
                <a:moveTo>
                  <a:pt x="8337" y="111"/>
                </a:moveTo>
                <a:cubicBezTo>
                  <a:pt x="6294" y="431"/>
                  <a:pt x="4376" y="1434"/>
                  <a:pt x="2842" y="3088"/>
                </a:cubicBezTo>
                <a:cubicBezTo>
                  <a:pt x="-1842" y="8141"/>
                  <a:pt x="-551" y="16840"/>
                  <a:pt x="5356" y="19994"/>
                </a:cubicBezTo>
                <a:cubicBezTo>
                  <a:pt x="7973" y="21391"/>
                  <a:pt x="12084" y="21264"/>
                  <a:pt x="14731" y="19706"/>
                </a:cubicBezTo>
                <a:cubicBezTo>
                  <a:pt x="18091" y="17728"/>
                  <a:pt x="19758" y="14044"/>
                  <a:pt x="19724" y="10389"/>
                </a:cubicBezTo>
                <a:cubicBezTo>
                  <a:pt x="19689" y="6733"/>
                  <a:pt x="17965" y="3119"/>
                  <a:pt x="14569" y="1263"/>
                </a:cubicBezTo>
                <a:cubicBezTo>
                  <a:pt x="12557" y="164"/>
                  <a:pt x="10381" y="-209"/>
                  <a:pt x="8337" y="1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7" name="IMG_3212.jpeg" descr="IMG_3212.jpe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1" t="14503" r="12684" b="14540"/>
          <a:stretch>
            <a:fillRect/>
          </a:stretch>
        </p:blipFill>
        <p:spPr>
          <a:xfrm>
            <a:off x="1352724" y="2799175"/>
            <a:ext cx="435870" cy="433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4" h="20963" fill="norm" stroke="1" extrusionOk="0">
                <a:moveTo>
                  <a:pt x="8337" y="111"/>
                </a:moveTo>
                <a:cubicBezTo>
                  <a:pt x="6294" y="431"/>
                  <a:pt x="4376" y="1434"/>
                  <a:pt x="2842" y="3088"/>
                </a:cubicBezTo>
                <a:cubicBezTo>
                  <a:pt x="-1842" y="8141"/>
                  <a:pt x="-551" y="16840"/>
                  <a:pt x="5356" y="19994"/>
                </a:cubicBezTo>
                <a:cubicBezTo>
                  <a:pt x="7973" y="21391"/>
                  <a:pt x="12084" y="21264"/>
                  <a:pt x="14731" y="19706"/>
                </a:cubicBezTo>
                <a:cubicBezTo>
                  <a:pt x="18091" y="17728"/>
                  <a:pt x="19758" y="14044"/>
                  <a:pt x="19724" y="10389"/>
                </a:cubicBezTo>
                <a:cubicBezTo>
                  <a:pt x="19689" y="6733"/>
                  <a:pt x="17965" y="3119"/>
                  <a:pt x="14569" y="1263"/>
                </a:cubicBezTo>
                <a:cubicBezTo>
                  <a:pt x="12557" y="164"/>
                  <a:pt x="10381" y="-209"/>
                  <a:pt x="8337" y="1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8" name="IMG_3212.jpeg" descr="IMG_3212.jpeg">
            <a:hlinkClick r:id="rId7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1" t="14503" r="12684" b="14540"/>
          <a:stretch>
            <a:fillRect/>
          </a:stretch>
        </p:blipFill>
        <p:spPr>
          <a:xfrm>
            <a:off x="4668224" y="2908649"/>
            <a:ext cx="435870" cy="433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24" h="20963" fill="norm" stroke="1" extrusionOk="0">
                <a:moveTo>
                  <a:pt x="8337" y="111"/>
                </a:moveTo>
                <a:cubicBezTo>
                  <a:pt x="6294" y="431"/>
                  <a:pt x="4376" y="1434"/>
                  <a:pt x="2842" y="3088"/>
                </a:cubicBezTo>
                <a:cubicBezTo>
                  <a:pt x="-1842" y="8141"/>
                  <a:pt x="-551" y="16840"/>
                  <a:pt x="5356" y="19994"/>
                </a:cubicBezTo>
                <a:cubicBezTo>
                  <a:pt x="7973" y="21391"/>
                  <a:pt x="12084" y="21264"/>
                  <a:pt x="14731" y="19706"/>
                </a:cubicBezTo>
                <a:cubicBezTo>
                  <a:pt x="18091" y="17728"/>
                  <a:pt x="19758" y="14044"/>
                  <a:pt x="19724" y="10389"/>
                </a:cubicBezTo>
                <a:cubicBezTo>
                  <a:pt x="19689" y="6733"/>
                  <a:pt x="17965" y="3119"/>
                  <a:pt x="14569" y="1263"/>
                </a:cubicBezTo>
                <a:cubicBezTo>
                  <a:pt x="12557" y="164"/>
                  <a:pt x="10381" y="-209"/>
                  <a:pt x="8337" y="11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79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5839" t="60700" r="70517" b="24586"/>
          <a:stretch>
            <a:fillRect/>
          </a:stretch>
        </p:blipFill>
        <p:spPr>
          <a:xfrm>
            <a:off x="5321524" y="2908649"/>
            <a:ext cx="2618864" cy="499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65382" t="81944" r="10201" b="3342"/>
          <a:stretch>
            <a:fillRect/>
          </a:stretch>
        </p:blipFill>
        <p:spPr>
          <a:xfrm>
            <a:off x="1788593" y="2875355"/>
            <a:ext cx="2704519" cy="499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2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0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4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8" grpId="10"/>
      <p:bldP build="whole" bldLvl="1" animBg="1" rev="0" advAuto="0" spid="780" grpId="6"/>
      <p:bldP build="whole" bldLvl="1" animBg="1" rev="0" advAuto="0" spid="771" grpId="1"/>
      <p:bldP build="whole" bldLvl="1" animBg="1" rev="0" advAuto="0" spid="777" grpId="9"/>
      <p:bldP build="whole" bldLvl="1" animBg="1" rev="0" advAuto="0" spid="779" grpId="5"/>
      <p:bldP build="whole" bldLvl="1" animBg="1" rev="0" advAuto="0" spid="774" grpId="4"/>
      <p:bldP build="whole" bldLvl="1" animBg="1" rev="0" advAuto="0" spid="773" grpId="3"/>
      <p:bldP build="whole" bldLvl="1" animBg="1" rev="0" advAuto="0" spid="772" grpId="2"/>
      <p:bldP build="whole" bldLvl="1" animBg="1" rev="0" advAuto="0" spid="776" grpId="8"/>
      <p:bldP build="whole" bldLvl="1" animBg="1" rev="0" advAuto="0" spid="775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783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784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785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67173" t="57514" r="9631" b="24719"/>
          <a:stretch>
            <a:fillRect/>
          </a:stretch>
        </p:blipFill>
        <p:spPr>
          <a:xfrm>
            <a:off x="5975457" y="1213916"/>
            <a:ext cx="2325512" cy="546022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حدد وحدتين كاملتين و ٤ أجزاء من عشرة لتمثيل ٢٫٤"/>
          <p:cNvSpPr txBox="1"/>
          <p:nvPr/>
        </p:nvSpPr>
        <p:spPr>
          <a:xfrm>
            <a:off x="4182179" y="1782331"/>
            <a:ext cx="3760816" cy="824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lnSpc>
                <a:spcPct val="75000"/>
              </a:lnSpc>
              <a:spcBef>
                <a:spcPts val="1000"/>
              </a:spcBef>
              <a:defRPr b="1" sz="24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حدد وحدتين كاملتين و ٤ أجزاء من عشرة لتمثيل ٢٫٤</a:t>
            </a:r>
          </a:p>
        </p:txBody>
      </p:sp>
      <p:grpSp>
        <p:nvGrpSpPr>
          <p:cNvPr id="790" name="تجميع"/>
          <p:cNvGrpSpPr/>
          <p:nvPr/>
        </p:nvGrpSpPr>
        <p:grpSpPr>
          <a:xfrm>
            <a:off x="7942995" y="1888347"/>
            <a:ext cx="267430" cy="363775"/>
            <a:chOff x="0" y="-25400"/>
            <a:chExt cx="267429" cy="363774"/>
          </a:xfrm>
        </p:grpSpPr>
        <p:sp>
          <p:nvSpPr>
            <p:cNvPr id="788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789" name="١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793" name="تجميع"/>
          <p:cNvGrpSpPr/>
          <p:nvPr/>
        </p:nvGrpSpPr>
        <p:grpSpPr>
          <a:xfrm>
            <a:off x="7809279" y="2833827"/>
            <a:ext cx="267431" cy="363775"/>
            <a:chOff x="0" y="-25400"/>
            <a:chExt cx="267429" cy="363774"/>
          </a:xfrm>
        </p:grpSpPr>
        <p:sp>
          <p:nvSpPr>
            <p:cNvPr id="791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792" name="٢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802" name="تجميع"/>
          <p:cNvGrpSpPr/>
          <p:nvPr/>
        </p:nvGrpSpPr>
        <p:grpSpPr>
          <a:xfrm>
            <a:off x="1327421" y="1650459"/>
            <a:ext cx="2753920" cy="1023942"/>
            <a:chOff x="0" y="0"/>
            <a:chExt cx="2753918" cy="1023940"/>
          </a:xfrm>
        </p:grpSpPr>
        <p:grpSp>
          <p:nvGrpSpPr>
            <p:cNvPr id="797" name="تجميع"/>
            <p:cNvGrpSpPr/>
            <p:nvPr/>
          </p:nvGrpSpPr>
          <p:grpSpPr>
            <a:xfrm>
              <a:off x="0" y="0"/>
              <a:ext cx="2753919" cy="1023941"/>
              <a:chOff x="0" y="0"/>
              <a:chExt cx="2753918" cy="1023940"/>
            </a:xfrm>
          </p:grpSpPr>
          <p:pic>
            <p:nvPicPr>
              <p:cNvPr id="794" name="IMG_3408.png" descr="IMG_3408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42647" t="17273" r="16591" b="64174"/>
              <a:stretch>
                <a:fillRect/>
              </a:stretch>
            </p:blipFill>
            <p:spPr>
              <a:xfrm>
                <a:off x="0" y="0"/>
                <a:ext cx="2753919" cy="10239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5" name="IMG_3413.png" descr="IMG_3413.pn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3910" t="15042" r="28797" b="6144"/>
              <a:stretch>
                <a:fillRect/>
              </a:stretch>
            </p:blipFill>
            <p:spPr>
              <a:xfrm>
                <a:off x="170401" y="24686"/>
                <a:ext cx="930364" cy="7945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96" name="IMG_3413.png" descr="IMG_3413.pn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3910" t="15042" r="28797" b="6144"/>
              <a:stretch>
                <a:fillRect/>
              </a:stretch>
            </p:blipFill>
            <p:spPr>
              <a:xfrm>
                <a:off x="1154234" y="24686"/>
                <a:ext cx="930364" cy="79451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798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9814" t="14247" r="11616" b="6144"/>
            <a:stretch>
              <a:fillRect/>
            </a:stretch>
          </p:blipFill>
          <p:spPr>
            <a:xfrm>
              <a:off x="2551649" y="39767"/>
              <a:ext cx="104379" cy="813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99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9814" t="14247" r="11616" b="6144"/>
            <a:stretch>
              <a:fillRect/>
            </a:stretch>
          </p:blipFill>
          <p:spPr>
            <a:xfrm>
              <a:off x="2147769" y="23623"/>
              <a:ext cx="104379" cy="8135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0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9814" t="14247" r="11616" b="6144"/>
            <a:stretch>
              <a:fillRect/>
            </a:stretch>
          </p:blipFill>
          <p:spPr>
            <a:xfrm>
              <a:off x="2287992" y="27424"/>
              <a:ext cx="104380" cy="813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1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9814" t="14247" r="11616" b="6144"/>
            <a:stretch>
              <a:fillRect/>
            </a:stretch>
          </p:blipFill>
          <p:spPr>
            <a:xfrm>
              <a:off x="2419821" y="35967"/>
              <a:ext cx="104379" cy="8135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03" name="IMG_3408.png" descr="IMG_3408.png"/>
          <p:cNvPicPr>
            <a:picLocks noChangeAspect="1"/>
          </p:cNvPicPr>
          <p:nvPr/>
        </p:nvPicPr>
        <p:blipFill>
          <a:blip r:embed="rId3">
            <a:extLst/>
          </a:blip>
          <a:srcRect l="18881" t="37290" r="13668" b="52462"/>
          <a:stretch>
            <a:fillRect/>
          </a:stretch>
        </p:blipFill>
        <p:spPr>
          <a:xfrm>
            <a:off x="2335976" y="2818651"/>
            <a:ext cx="5473494" cy="6793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8" name="تجميع"/>
          <p:cNvGrpSpPr/>
          <p:nvPr/>
        </p:nvGrpSpPr>
        <p:grpSpPr>
          <a:xfrm>
            <a:off x="6477452" y="3498101"/>
            <a:ext cx="751900" cy="1052733"/>
            <a:chOff x="0" y="0"/>
            <a:chExt cx="751899" cy="1052732"/>
          </a:xfrm>
        </p:grpSpPr>
        <p:pic>
          <p:nvPicPr>
            <p:cNvPr id="804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175257" y="0"/>
              <a:ext cx="190480" cy="1052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5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365112" y="62"/>
              <a:ext cx="190480" cy="1052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6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561420" y="63"/>
              <a:ext cx="190480" cy="1052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07" name="IMG_3413.png" descr="IMG_3413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0" y="0"/>
              <a:ext cx="190479" cy="10526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23" name="تجميع"/>
          <p:cNvGrpSpPr/>
          <p:nvPr/>
        </p:nvGrpSpPr>
        <p:grpSpPr>
          <a:xfrm>
            <a:off x="2176016" y="3419829"/>
            <a:ext cx="2063806" cy="1190810"/>
            <a:chOff x="0" y="0"/>
            <a:chExt cx="2063804" cy="1190808"/>
          </a:xfrm>
        </p:grpSpPr>
        <p:grpSp>
          <p:nvGrpSpPr>
            <p:cNvPr id="821" name="تجميع"/>
            <p:cNvGrpSpPr/>
            <p:nvPr/>
          </p:nvGrpSpPr>
          <p:grpSpPr>
            <a:xfrm>
              <a:off x="80624" y="54640"/>
              <a:ext cx="1902557" cy="1081529"/>
              <a:chOff x="0" y="0"/>
              <a:chExt cx="1902555" cy="1081527"/>
            </a:xfrm>
          </p:grpSpPr>
          <p:grpSp>
            <p:nvGrpSpPr>
              <p:cNvPr id="814" name="تجميع"/>
              <p:cNvGrpSpPr/>
              <p:nvPr/>
            </p:nvGrpSpPr>
            <p:grpSpPr>
              <a:xfrm>
                <a:off x="-1" y="0"/>
                <a:ext cx="967400" cy="1081528"/>
                <a:chOff x="0" y="0"/>
                <a:chExt cx="967398" cy="1081527"/>
              </a:xfrm>
            </p:grpSpPr>
            <p:pic>
              <p:nvPicPr>
                <p:cNvPr id="809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0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1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2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3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71732" y="19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820" name="تجميع"/>
              <p:cNvGrpSpPr/>
              <p:nvPr/>
            </p:nvGrpSpPr>
            <p:grpSpPr>
              <a:xfrm>
                <a:off x="935157" y="0"/>
                <a:ext cx="967399" cy="1081528"/>
                <a:chOff x="0" y="0"/>
                <a:chExt cx="967398" cy="1081527"/>
              </a:xfrm>
            </p:grpSpPr>
            <p:pic>
              <p:nvPicPr>
                <p:cNvPr id="815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6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7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8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19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71732" y="19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822" name="مستطيل مستدير الزوايا"/>
            <p:cNvSpPr/>
            <p:nvPr/>
          </p:nvSpPr>
          <p:spPr>
            <a:xfrm>
              <a:off x="0" y="0"/>
              <a:ext cx="2063805" cy="1190809"/>
            </a:xfrm>
            <a:prstGeom prst="roundRect">
              <a:avLst>
                <a:gd name="adj" fmla="val 11629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38" name="تجميع"/>
          <p:cNvGrpSpPr/>
          <p:nvPr/>
        </p:nvGrpSpPr>
        <p:grpSpPr>
          <a:xfrm>
            <a:off x="4344815" y="3438297"/>
            <a:ext cx="2031799" cy="1172341"/>
            <a:chOff x="0" y="0"/>
            <a:chExt cx="2031797" cy="1172340"/>
          </a:xfrm>
        </p:grpSpPr>
        <p:grpSp>
          <p:nvGrpSpPr>
            <p:cNvPr id="836" name="تجميع"/>
            <p:cNvGrpSpPr/>
            <p:nvPr/>
          </p:nvGrpSpPr>
          <p:grpSpPr>
            <a:xfrm>
              <a:off x="57185" y="53793"/>
              <a:ext cx="1904791" cy="1064755"/>
              <a:chOff x="0" y="0"/>
              <a:chExt cx="1904789" cy="1064754"/>
            </a:xfrm>
          </p:grpSpPr>
          <p:grpSp>
            <p:nvGrpSpPr>
              <p:cNvPr id="829" name="تجميع"/>
              <p:cNvGrpSpPr/>
              <p:nvPr/>
            </p:nvGrpSpPr>
            <p:grpSpPr>
              <a:xfrm>
                <a:off x="0" y="0"/>
                <a:ext cx="952395" cy="1064755"/>
                <a:chOff x="0" y="0"/>
                <a:chExt cx="952394" cy="1064754"/>
              </a:xfrm>
            </p:grpSpPr>
            <p:pic>
              <p:nvPicPr>
                <p:cNvPr id="824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77237" y="0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25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69237" y="63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26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67764" y="63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27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28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59763" y="191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835" name="تجميع"/>
              <p:cNvGrpSpPr/>
              <p:nvPr/>
            </p:nvGrpSpPr>
            <p:grpSpPr>
              <a:xfrm>
                <a:off x="952394" y="0"/>
                <a:ext cx="952396" cy="1064755"/>
                <a:chOff x="0" y="0"/>
                <a:chExt cx="952394" cy="1064754"/>
              </a:xfrm>
            </p:grpSpPr>
            <p:pic>
              <p:nvPicPr>
                <p:cNvPr id="830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77237" y="0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31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69237" y="63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32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67764" y="63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33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34" name="IMG_3413.png" descr="IMG_3413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59763" y="191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837" name="مستطيل مستدير الزوايا"/>
            <p:cNvSpPr/>
            <p:nvPr/>
          </p:nvSpPr>
          <p:spPr>
            <a:xfrm>
              <a:off x="0" y="0"/>
              <a:ext cx="2031798" cy="1172341"/>
            </a:xfrm>
            <a:prstGeom prst="roundRect">
              <a:avLst>
                <a:gd name="adj" fmla="val 11629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39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8" dur="10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2" dur="10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6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0" dur="1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0" grpId="2"/>
      <p:bldP build="whole" bldLvl="1" animBg="1" rev="0" advAuto="0" spid="793" grpId="5"/>
      <p:bldP build="whole" bldLvl="1" animBg="1" rev="0" advAuto="0" spid="803" grpId="6"/>
      <p:bldP build="whole" bldLvl="1" animBg="1" rev="0" advAuto="0" spid="787" grpId="3"/>
      <p:bldP build="whole" bldLvl="1" animBg="1" rev="0" advAuto="0" spid="838" grpId="8"/>
      <p:bldP build="whole" bldLvl="1" animBg="1" rev="0" advAuto="0" spid="808" grpId="9"/>
      <p:bldP build="whole" bldLvl="1" animBg="1" rev="0" advAuto="0" spid="802" grpId="4"/>
      <p:bldP build="whole" bldLvl="1" animBg="1" rev="0" advAuto="0" spid="786" grpId="1"/>
      <p:bldP build="whole" bldLvl="1" animBg="1" rev="0" advAuto="0" spid="823" grpId="7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42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43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844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5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67173" t="57514" r="9631" b="24719"/>
          <a:stretch>
            <a:fillRect/>
          </a:stretch>
        </p:blipFill>
        <p:spPr>
          <a:xfrm>
            <a:off x="5975457" y="1213916"/>
            <a:ext cx="2325512" cy="5460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8" name="تجميع"/>
          <p:cNvGrpSpPr/>
          <p:nvPr/>
        </p:nvGrpSpPr>
        <p:grpSpPr>
          <a:xfrm>
            <a:off x="7904714" y="2053921"/>
            <a:ext cx="267430" cy="363775"/>
            <a:chOff x="0" y="-25400"/>
            <a:chExt cx="267429" cy="363774"/>
          </a:xfrm>
        </p:grpSpPr>
        <p:sp>
          <p:nvSpPr>
            <p:cNvPr id="846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847" name="٣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858" name="تجميع"/>
          <p:cNvGrpSpPr/>
          <p:nvPr/>
        </p:nvGrpSpPr>
        <p:grpSpPr>
          <a:xfrm>
            <a:off x="1586720" y="2571750"/>
            <a:ext cx="1333033" cy="1216135"/>
            <a:chOff x="0" y="0"/>
            <a:chExt cx="1333032" cy="1216134"/>
          </a:xfrm>
        </p:grpSpPr>
        <p:grpSp>
          <p:nvGrpSpPr>
            <p:cNvPr id="856" name="تجميع"/>
            <p:cNvGrpSpPr/>
            <p:nvPr/>
          </p:nvGrpSpPr>
          <p:grpSpPr>
            <a:xfrm>
              <a:off x="84984" y="63610"/>
              <a:ext cx="1163064" cy="1088914"/>
              <a:chOff x="0" y="0"/>
              <a:chExt cx="1163063" cy="1088913"/>
            </a:xfrm>
          </p:grpSpPr>
          <p:grpSp>
            <p:nvGrpSpPr>
              <p:cNvPr id="854" name="تجميع"/>
              <p:cNvGrpSpPr/>
              <p:nvPr/>
            </p:nvGrpSpPr>
            <p:grpSpPr>
              <a:xfrm>
                <a:off x="-1" y="0"/>
                <a:ext cx="967400" cy="1081528"/>
                <a:chOff x="0" y="0"/>
                <a:chExt cx="967398" cy="1081527"/>
              </a:xfrm>
            </p:grpSpPr>
            <p:pic>
              <p:nvPicPr>
                <p:cNvPr id="849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50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5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5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5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71732" y="19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855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967398" y="7579"/>
                <a:ext cx="195666" cy="108133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857" name="مستطيل مستدير الزوايا"/>
            <p:cNvSpPr/>
            <p:nvPr/>
          </p:nvSpPr>
          <p:spPr>
            <a:xfrm>
              <a:off x="0" y="0"/>
              <a:ext cx="1333033" cy="1216135"/>
            </a:xfrm>
            <a:prstGeom prst="roundRect">
              <a:avLst>
                <a:gd name="adj" fmla="val 11210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68" name="تجميع"/>
          <p:cNvGrpSpPr/>
          <p:nvPr/>
        </p:nvGrpSpPr>
        <p:grpSpPr>
          <a:xfrm>
            <a:off x="6187940" y="2571750"/>
            <a:ext cx="1242869" cy="1216135"/>
            <a:chOff x="0" y="0"/>
            <a:chExt cx="1242868" cy="1216134"/>
          </a:xfrm>
        </p:grpSpPr>
        <p:grpSp>
          <p:nvGrpSpPr>
            <p:cNvPr id="866" name="تجميع"/>
            <p:cNvGrpSpPr/>
            <p:nvPr/>
          </p:nvGrpSpPr>
          <p:grpSpPr>
            <a:xfrm>
              <a:off x="148868" y="75690"/>
              <a:ext cx="992449" cy="1064755"/>
              <a:chOff x="0" y="0"/>
              <a:chExt cx="992447" cy="1064754"/>
            </a:xfrm>
          </p:grpSpPr>
          <p:pic>
            <p:nvPicPr>
              <p:cNvPr id="859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0" y="5144"/>
                <a:ext cx="191002" cy="10555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865" name="تجميع"/>
              <p:cNvGrpSpPr/>
              <p:nvPr/>
            </p:nvGrpSpPr>
            <p:grpSpPr>
              <a:xfrm>
                <a:off x="154352" y="0"/>
                <a:ext cx="838096" cy="1064755"/>
                <a:chOff x="0" y="0"/>
                <a:chExt cx="838094" cy="1064754"/>
              </a:xfrm>
            </p:grpSpPr>
            <p:pic>
              <p:nvPicPr>
                <p:cNvPr id="860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51837" y="0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6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18437" y="63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6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491564" y="63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6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6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645463" y="191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867" name="مستطيل مستدير الزوايا"/>
            <p:cNvSpPr/>
            <p:nvPr/>
          </p:nvSpPr>
          <p:spPr>
            <a:xfrm>
              <a:off x="0" y="0"/>
              <a:ext cx="1242869" cy="1216135"/>
            </a:xfrm>
            <a:prstGeom prst="roundRect">
              <a:avLst>
                <a:gd name="adj" fmla="val 11210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تجميع"/>
          <p:cNvGrpSpPr/>
          <p:nvPr/>
        </p:nvGrpSpPr>
        <p:grpSpPr>
          <a:xfrm>
            <a:off x="3140980" y="2571750"/>
            <a:ext cx="1333033" cy="1216135"/>
            <a:chOff x="0" y="0"/>
            <a:chExt cx="1333032" cy="1216134"/>
          </a:xfrm>
        </p:grpSpPr>
        <p:grpSp>
          <p:nvGrpSpPr>
            <p:cNvPr id="877" name="تجميع"/>
            <p:cNvGrpSpPr/>
            <p:nvPr/>
          </p:nvGrpSpPr>
          <p:grpSpPr>
            <a:xfrm>
              <a:off x="128905" y="73302"/>
              <a:ext cx="1075222" cy="1069530"/>
              <a:chOff x="0" y="0"/>
              <a:chExt cx="1075220" cy="1069529"/>
            </a:xfrm>
          </p:grpSpPr>
          <p:grpSp>
            <p:nvGrpSpPr>
              <p:cNvPr id="873" name="تجميع"/>
              <p:cNvGrpSpPr/>
              <p:nvPr/>
            </p:nvGrpSpPr>
            <p:grpSpPr>
              <a:xfrm>
                <a:off x="323320" y="3265"/>
                <a:ext cx="751901" cy="1052733"/>
                <a:chOff x="0" y="0"/>
                <a:chExt cx="751899" cy="1052732"/>
              </a:xfrm>
            </p:grpSpPr>
            <p:pic>
              <p:nvPicPr>
                <p:cNvPr id="869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75257" y="0"/>
                  <a:ext cx="190480" cy="10526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0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65112" y="62"/>
                  <a:ext cx="190480" cy="105267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61420" y="63"/>
                  <a:ext cx="190480" cy="10526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0479" cy="105267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876" name="تجميع"/>
              <p:cNvGrpSpPr/>
              <p:nvPr/>
            </p:nvGrpSpPr>
            <p:grpSpPr>
              <a:xfrm>
                <a:off x="-1" y="-1"/>
                <a:ext cx="348722" cy="1069531"/>
                <a:chOff x="0" y="0"/>
                <a:chExt cx="348720" cy="1069529"/>
              </a:xfrm>
            </p:grpSpPr>
            <p:pic>
              <p:nvPicPr>
                <p:cNvPr id="87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3519" cy="106946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75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55202" y="63"/>
                  <a:ext cx="193519" cy="10694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878" name="مستطيل مستدير الزوايا"/>
            <p:cNvSpPr/>
            <p:nvPr/>
          </p:nvSpPr>
          <p:spPr>
            <a:xfrm>
              <a:off x="0" y="0"/>
              <a:ext cx="1333033" cy="1216135"/>
            </a:xfrm>
            <a:prstGeom prst="roundRect">
              <a:avLst>
                <a:gd name="adj" fmla="val 11210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9" name="تجميع"/>
          <p:cNvGrpSpPr/>
          <p:nvPr/>
        </p:nvGrpSpPr>
        <p:grpSpPr>
          <a:xfrm>
            <a:off x="4695241" y="2571750"/>
            <a:ext cx="1333033" cy="1216135"/>
            <a:chOff x="0" y="0"/>
            <a:chExt cx="1333032" cy="1216134"/>
          </a:xfrm>
        </p:grpSpPr>
        <p:grpSp>
          <p:nvGrpSpPr>
            <p:cNvPr id="887" name="تجميع"/>
            <p:cNvGrpSpPr/>
            <p:nvPr/>
          </p:nvGrpSpPr>
          <p:grpSpPr>
            <a:xfrm>
              <a:off x="76200" y="67325"/>
              <a:ext cx="1148061" cy="1081485"/>
              <a:chOff x="0" y="0"/>
              <a:chExt cx="1148060" cy="1081484"/>
            </a:xfrm>
          </p:grpSpPr>
          <p:pic>
            <p:nvPicPr>
              <p:cNvPr id="880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952394" y="0"/>
                <a:ext cx="195667" cy="108133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grpSp>
            <p:nvGrpSpPr>
              <p:cNvPr id="886" name="تجميع"/>
              <p:cNvGrpSpPr/>
              <p:nvPr/>
            </p:nvGrpSpPr>
            <p:grpSpPr>
              <a:xfrm>
                <a:off x="0" y="16730"/>
                <a:ext cx="952395" cy="1064755"/>
                <a:chOff x="0" y="0"/>
                <a:chExt cx="952394" cy="1064754"/>
              </a:xfrm>
            </p:grpSpPr>
            <p:pic>
              <p:nvPicPr>
                <p:cNvPr id="88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77237" y="0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69237" y="63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67764" y="63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2631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85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759763" y="191"/>
                  <a:ext cx="192632" cy="10645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888" name="مستطيل مستدير الزوايا"/>
            <p:cNvSpPr/>
            <p:nvPr/>
          </p:nvSpPr>
          <p:spPr>
            <a:xfrm>
              <a:off x="0" y="0"/>
              <a:ext cx="1333033" cy="1216135"/>
            </a:xfrm>
            <a:prstGeom prst="roundRect">
              <a:avLst>
                <a:gd name="adj" fmla="val 11210"/>
              </a:avLst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3" name="تجميع"/>
          <p:cNvGrpSpPr/>
          <p:nvPr/>
        </p:nvGrpSpPr>
        <p:grpSpPr>
          <a:xfrm>
            <a:off x="1112814" y="2004234"/>
            <a:ext cx="6791901" cy="463148"/>
            <a:chOff x="0" y="0"/>
            <a:chExt cx="6791899" cy="463146"/>
          </a:xfrm>
        </p:grpSpPr>
        <p:pic>
          <p:nvPicPr>
            <p:cNvPr id="890" name="IMG_3399.png" descr="IMG_339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2006" t="68288" r="66160" b="27589"/>
            <a:stretch>
              <a:fillRect/>
            </a:stretch>
          </p:blipFill>
          <p:spPr>
            <a:xfrm>
              <a:off x="4291037" y="0"/>
              <a:ext cx="2500863" cy="4312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1" name="IMG_3399.png" descr="IMG_339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2006" t="72614" r="67188" b="24023"/>
            <a:stretch>
              <a:fillRect/>
            </a:stretch>
          </p:blipFill>
          <p:spPr>
            <a:xfrm>
              <a:off x="2122336" y="79326"/>
              <a:ext cx="2383103" cy="3517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2" name="IMG_3399.png" descr="IMG_3399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12006" t="75675" r="67129" b="20121"/>
            <a:stretch>
              <a:fillRect/>
            </a:stretch>
          </p:blipFill>
          <p:spPr>
            <a:xfrm>
              <a:off x="0" y="23308"/>
              <a:ext cx="2389828" cy="439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94" name="٢٫٤  ÷  ٠٫٦  = ٤"/>
          <p:cNvSpPr txBox="1"/>
          <p:nvPr/>
        </p:nvSpPr>
        <p:spPr>
          <a:xfrm>
            <a:off x="3646494" y="3892252"/>
            <a:ext cx="232896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0">
              <a:lnSpc>
                <a:spcPct val="75000"/>
              </a:lnSpc>
              <a:spcBef>
                <a:spcPts val="1000"/>
              </a:spcBef>
              <a:defRPr b="1" sz="3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٢٫٤  ÷  ٠٫٦  = </a:t>
            </a:r>
            <a:r>
              <a:rPr>
                <a:solidFill>
                  <a:srgbClr val="D357FE"/>
                </a:solidFill>
              </a:rPr>
              <a:t>٤</a:t>
            </a:r>
          </a:p>
        </p:txBody>
      </p:sp>
      <p:sp>
        <p:nvSpPr>
          <p:cNvPr id="895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3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7" dur="10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1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3" grpId="2"/>
      <p:bldP build="whole" bldLvl="1" animBg="1" rev="0" advAuto="0" spid="868" grpId="5"/>
      <p:bldP build="whole" bldLvl="1" animBg="1" rev="0" advAuto="0" spid="858" grpId="6"/>
      <p:bldP build="whole" bldLvl="1" animBg="1" rev="0" advAuto="0" spid="879" grpId="3"/>
      <p:bldP build="whole" bldLvl="1" animBg="1" rev="0" advAuto="0" spid="889" grpId="4"/>
      <p:bldP build="whole" bldLvl="1" animBg="1" rev="0" advAuto="0" spid="894" grpId="7"/>
      <p:bldP build="whole" bldLvl="1" animBg="1" rev="0" advAuto="0" spid="8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898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899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900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1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37226" t="58394" r="39578" b="23838"/>
          <a:stretch>
            <a:fillRect/>
          </a:stretch>
        </p:blipFill>
        <p:spPr>
          <a:xfrm>
            <a:off x="5975457" y="1213916"/>
            <a:ext cx="2325511" cy="546022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١٫٢  ÷  ٠٫٤  = ٣"/>
          <p:cNvSpPr txBox="1"/>
          <p:nvPr/>
        </p:nvSpPr>
        <p:spPr>
          <a:xfrm>
            <a:off x="2009262" y="3274515"/>
            <a:ext cx="232896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0">
              <a:lnSpc>
                <a:spcPct val="75000"/>
              </a:lnSpc>
              <a:spcBef>
                <a:spcPts val="1000"/>
              </a:spcBef>
              <a:defRPr b="1" sz="3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١٫٢  ÷  ٠٫٤  = </a:t>
            </a:r>
            <a:r>
              <a:rPr>
                <a:solidFill>
                  <a:srgbClr val="D357FE"/>
                </a:solidFill>
              </a:rPr>
              <a:t>٣</a:t>
            </a:r>
          </a:p>
        </p:txBody>
      </p:sp>
      <p:grpSp>
        <p:nvGrpSpPr>
          <p:cNvPr id="905" name="تجميع"/>
          <p:cNvGrpSpPr/>
          <p:nvPr/>
        </p:nvGrpSpPr>
        <p:grpSpPr>
          <a:xfrm>
            <a:off x="6251402" y="1619322"/>
            <a:ext cx="1488608" cy="1199330"/>
            <a:chOff x="0" y="0"/>
            <a:chExt cx="1488606" cy="1199328"/>
          </a:xfrm>
        </p:grpSpPr>
        <p:pic>
          <p:nvPicPr>
            <p:cNvPr id="903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29466" cy="1199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4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893" t="8151" r="6331" b="8151"/>
            <a:stretch>
              <a:fillRect/>
            </a:stretch>
          </p:blipFill>
          <p:spPr>
            <a:xfrm>
              <a:off x="1220231" y="97701"/>
              <a:ext cx="268376" cy="10038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08" name="تجميع"/>
          <p:cNvGrpSpPr/>
          <p:nvPr/>
        </p:nvGrpSpPr>
        <p:grpSpPr>
          <a:xfrm>
            <a:off x="7904714" y="1760016"/>
            <a:ext cx="267430" cy="363776"/>
            <a:chOff x="0" y="-25400"/>
            <a:chExt cx="267429" cy="363774"/>
          </a:xfrm>
        </p:grpSpPr>
        <p:sp>
          <p:nvSpPr>
            <p:cNvPr id="906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07" name="١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911" name="تجميع"/>
          <p:cNvGrpSpPr/>
          <p:nvPr/>
        </p:nvGrpSpPr>
        <p:grpSpPr>
          <a:xfrm>
            <a:off x="4942320" y="1619322"/>
            <a:ext cx="267430" cy="363775"/>
            <a:chOff x="0" y="-25400"/>
            <a:chExt cx="267429" cy="363774"/>
          </a:xfrm>
        </p:grpSpPr>
        <p:sp>
          <p:nvSpPr>
            <p:cNvPr id="909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10" name="٢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930" name="تجميع"/>
          <p:cNvGrpSpPr/>
          <p:nvPr/>
        </p:nvGrpSpPr>
        <p:grpSpPr>
          <a:xfrm>
            <a:off x="2725264" y="1608593"/>
            <a:ext cx="2052582" cy="963157"/>
            <a:chOff x="0" y="0"/>
            <a:chExt cx="2052581" cy="963156"/>
          </a:xfrm>
        </p:grpSpPr>
        <p:grpSp>
          <p:nvGrpSpPr>
            <p:cNvPr id="914" name="تجميع"/>
            <p:cNvGrpSpPr/>
            <p:nvPr/>
          </p:nvGrpSpPr>
          <p:grpSpPr>
            <a:xfrm>
              <a:off x="1752103" y="49133"/>
              <a:ext cx="300479" cy="864839"/>
              <a:chOff x="0" y="0"/>
              <a:chExt cx="300477" cy="864838"/>
            </a:xfrm>
          </p:grpSpPr>
          <p:pic>
            <p:nvPicPr>
              <p:cNvPr id="912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143986" y="0"/>
                <a:ext cx="156492" cy="8648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13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0" y="0"/>
                <a:ext cx="156492" cy="86483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29" name="تجميع"/>
            <p:cNvGrpSpPr/>
            <p:nvPr/>
          </p:nvGrpSpPr>
          <p:grpSpPr>
            <a:xfrm>
              <a:off x="0" y="0"/>
              <a:ext cx="1669258" cy="963157"/>
              <a:chOff x="0" y="0"/>
              <a:chExt cx="1669257" cy="963156"/>
            </a:xfrm>
          </p:grpSpPr>
          <p:grpSp>
            <p:nvGrpSpPr>
              <p:cNvPr id="927" name="تجميع"/>
              <p:cNvGrpSpPr/>
              <p:nvPr/>
            </p:nvGrpSpPr>
            <p:grpSpPr>
              <a:xfrm>
                <a:off x="46981" y="44194"/>
                <a:ext cx="1564914" cy="874768"/>
                <a:chOff x="0" y="0"/>
                <a:chExt cx="1564912" cy="874766"/>
              </a:xfrm>
            </p:grpSpPr>
            <p:grpSp>
              <p:nvGrpSpPr>
                <p:cNvPr id="920" name="تجميع"/>
                <p:cNvGrpSpPr/>
                <p:nvPr/>
              </p:nvGrpSpPr>
              <p:grpSpPr>
                <a:xfrm>
                  <a:off x="0" y="-1"/>
                  <a:ext cx="782457" cy="874768"/>
                  <a:chOff x="0" y="0"/>
                  <a:chExt cx="782456" cy="874766"/>
                </a:xfrm>
              </p:grpSpPr>
              <p:pic>
                <p:nvPicPr>
                  <p:cNvPr id="915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45612" y="0"/>
                    <a:ext cx="158261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6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03353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7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66456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8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58260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19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24197" y="156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926" name="تجميع"/>
                <p:cNvGrpSpPr/>
                <p:nvPr/>
              </p:nvGrpSpPr>
              <p:grpSpPr>
                <a:xfrm>
                  <a:off x="782456" y="-1"/>
                  <a:ext cx="782457" cy="874768"/>
                  <a:chOff x="0" y="0"/>
                  <a:chExt cx="782456" cy="874766"/>
                </a:xfrm>
              </p:grpSpPr>
              <p:pic>
                <p:nvPicPr>
                  <p:cNvPr id="921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45612" y="0"/>
                    <a:ext cx="158261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2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03353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66456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4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58260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25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24197" y="156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928" name="مستطيل مستدير الزوايا"/>
              <p:cNvSpPr/>
              <p:nvPr/>
            </p:nvSpPr>
            <p:spPr>
              <a:xfrm>
                <a:off x="0" y="0"/>
                <a:ext cx="1669258" cy="963157"/>
              </a:xfrm>
              <a:prstGeom prst="roundRect">
                <a:avLst>
                  <a:gd name="adj" fmla="val 11629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51" name="تجميع"/>
          <p:cNvGrpSpPr/>
          <p:nvPr/>
        </p:nvGrpSpPr>
        <p:grpSpPr>
          <a:xfrm>
            <a:off x="4900109" y="3016089"/>
            <a:ext cx="2702586" cy="1167093"/>
            <a:chOff x="0" y="0"/>
            <a:chExt cx="2702584" cy="1167091"/>
          </a:xfrm>
        </p:grpSpPr>
        <p:grpSp>
          <p:nvGrpSpPr>
            <p:cNvPr id="946" name="تجميع"/>
            <p:cNvGrpSpPr/>
            <p:nvPr/>
          </p:nvGrpSpPr>
          <p:grpSpPr>
            <a:xfrm>
              <a:off x="28608" y="46356"/>
              <a:ext cx="2643916" cy="1081399"/>
              <a:chOff x="0" y="0"/>
              <a:chExt cx="2643915" cy="1081398"/>
            </a:xfrm>
          </p:grpSpPr>
          <p:grpSp>
            <p:nvGrpSpPr>
              <p:cNvPr id="935" name="تجميع"/>
              <p:cNvGrpSpPr/>
              <p:nvPr/>
            </p:nvGrpSpPr>
            <p:grpSpPr>
              <a:xfrm>
                <a:off x="936848" y="0"/>
                <a:ext cx="772375" cy="1081399"/>
                <a:chOff x="0" y="0"/>
                <a:chExt cx="772373" cy="1081398"/>
              </a:xfrm>
            </p:grpSpPr>
            <p:pic>
              <p:nvPicPr>
                <p:cNvPr id="93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940" name="تجميع"/>
              <p:cNvGrpSpPr/>
              <p:nvPr/>
            </p:nvGrpSpPr>
            <p:grpSpPr>
              <a:xfrm>
                <a:off x="1871541" y="0"/>
                <a:ext cx="772375" cy="1081399"/>
                <a:chOff x="0" y="0"/>
                <a:chExt cx="772373" cy="1081398"/>
              </a:xfrm>
            </p:grpSpPr>
            <p:pic>
              <p:nvPicPr>
                <p:cNvPr id="936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7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8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39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945" name="تجميع"/>
              <p:cNvGrpSpPr/>
              <p:nvPr/>
            </p:nvGrpSpPr>
            <p:grpSpPr>
              <a:xfrm>
                <a:off x="-1" y="0"/>
                <a:ext cx="772375" cy="1081399"/>
                <a:chOff x="0" y="0"/>
                <a:chExt cx="772373" cy="1081398"/>
              </a:xfrm>
            </p:grpSpPr>
            <p:pic>
              <p:nvPicPr>
                <p:cNvPr id="94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80029" y="0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42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75054" y="64"/>
                  <a:ext cx="195667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4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576708" y="64"/>
                  <a:ext cx="195666" cy="1081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4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95666" cy="10813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950" name="تجميع"/>
            <p:cNvGrpSpPr/>
            <p:nvPr/>
          </p:nvGrpSpPr>
          <p:grpSpPr>
            <a:xfrm>
              <a:off x="0" y="0"/>
              <a:ext cx="2702585" cy="1167092"/>
              <a:chOff x="0" y="0"/>
              <a:chExt cx="2702584" cy="1167091"/>
            </a:xfrm>
          </p:grpSpPr>
          <p:sp>
            <p:nvSpPr>
              <p:cNvPr id="947" name="مستطيل مستدير الزوايا"/>
              <p:cNvSpPr/>
              <p:nvPr/>
            </p:nvSpPr>
            <p:spPr>
              <a:xfrm>
                <a:off x="0" y="1735"/>
                <a:ext cx="812812" cy="1165357"/>
              </a:xfrm>
              <a:prstGeom prst="roundRect">
                <a:avLst>
                  <a:gd name="adj" fmla="val 14078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مستطيل مستدير الزوايا"/>
              <p:cNvSpPr/>
              <p:nvPr/>
            </p:nvSpPr>
            <p:spPr>
              <a:xfrm>
                <a:off x="944886" y="0"/>
                <a:ext cx="812813" cy="1165356"/>
              </a:xfrm>
              <a:prstGeom prst="roundRect">
                <a:avLst>
                  <a:gd name="adj" fmla="val 14078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مستطيل مستدير الزوايا"/>
              <p:cNvSpPr/>
              <p:nvPr/>
            </p:nvSpPr>
            <p:spPr>
              <a:xfrm>
                <a:off x="1889773" y="1735"/>
                <a:ext cx="812812" cy="1165357"/>
              </a:xfrm>
              <a:prstGeom prst="roundRect">
                <a:avLst>
                  <a:gd name="adj" fmla="val 14078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954" name="تجميع"/>
          <p:cNvGrpSpPr/>
          <p:nvPr/>
        </p:nvGrpSpPr>
        <p:grpSpPr>
          <a:xfrm>
            <a:off x="7770999" y="3015714"/>
            <a:ext cx="267430" cy="363775"/>
            <a:chOff x="0" y="-25400"/>
            <a:chExt cx="267429" cy="363774"/>
          </a:xfrm>
        </p:grpSpPr>
        <p:sp>
          <p:nvSpPr>
            <p:cNvPr id="952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53" name="٣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sp>
        <p:nvSpPr>
          <p:cNvPr id="955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0" grpId="5"/>
      <p:bldP build="whole" bldLvl="1" animBg="1" rev="0" advAuto="0" spid="902" grpId="8"/>
      <p:bldP build="whole" bldLvl="1" animBg="1" rev="0" advAuto="0" spid="954" grpId="6"/>
      <p:bldP build="whole" bldLvl="1" animBg="1" rev="0" advAuto="0" spid="908" grpId="2"/>
      <p:bldP build="whole" bldLvl="1" animBg="1" rev="0" advAuto="0" spid="911" grpId="4"/>
      <p:bldP build="whole" bldLvl="1" animBg="1" rev="0" advAuto="0" spid="951" grpId="7"/>
      <p:bldP build="whole" bldLvl="1" animBg="1" rev="0" advAuto="0" spid="901" grpId="1"/>
      <p:bldP build="whole" bldLvl="1" animBg="1" rev="0" advAuto="0" spid="905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958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959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960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1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6290" t="59274" r="70514" b="22958"/>
          <a:stretch>
            <a:fillRect/>
          </a:stretch>
        </p:blipFill>
        <p:spPr>
          <a:xfrm>
            <a:off x="5975457" y="1213916"/>
            <a:ext cx="2325512" cy="546022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١٫٨  ÷  ٠٫٦  = ٣"/>
          <p:cNvSpPr txBox="1"/>
          <p:nvPr/>
        </p:nvSpPr>
        <p:spPr>
          <a:xfrm>
            <a:off x="837139" y="3234061"/>
            <a:ext cx="232896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0">
              <a:lnSpc>
                <a:spcPct val="75000"/>
              </a:lnSpc>
              <a:spcBef>
                <a:spcPts val="1000"/>
              </a:spcBef>
              <a:defRPr b="1" sz="3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١٫٨  ÷  ٠٫٦  = </a:t>
            </a:r>
            <a:r>
              <a:rPr>
                <a:solidFill>
                  <a:srgbClr val="D357FE"/>
                </a:solidFill>
              </a:rPr>
              <a:t>٣</a:t>
            </a:r>
          </a:p>
        </p:txBody>
      </p:sp>
      <p:grpSp>
        <p:nvGrpSpPr>
          <p:cNvPr id="965" name="تجميع"/>
          <p:cNvGrpSpPr/>
          <p:nvPr/>
        </p:nvGrpSpPr>
        <p:grpSpPr>
          <a:xfrm>
            <a:off x="7904714" y="1760016"/>
            <a:ext cx="267430" cy="363776"/>
            <a:chOff x="0" y="-25400"/>
            <a:chExt cx="267429" cy="363774"/>
          </a:xfrm>
        </p:grpSpPr>
        <p:sp>
          <p:nvSpPr>
            <p:cNvPr id="963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64" name="١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968" name="تجميع"/>
          <p:cNvGrpSpPr/>
          <p:nvPr/>
        </p:nvGrpSpPr>
        <p:grpSpPr>
          <a:xfrm>
            <a:off x="4438285" y="1486966"/>
            <a:ext cx="267430" cy="363776"/>
            <a:chOff x="0" y="-25400"/>
            <a:chExt cx="267429" cy="363774"/>
          </a:xfrm>
        </p:grpSpPr>
        <p:sp>
          <p:nvSpPr>
            <p:cNvPr id="966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67" name="٢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971" name="تجميع"/>
          <p:cNvGrpSpPr/>
          <p:nvPr/>
        </p:nvGrpSpPr>
        <p:grpSpPr>
          <a:xfrm>
            <a:off x="7740008" y="3419829"/>
            <a:ext cx="267431" cy="363775"/>
            <a:chOff x="0" y="-25400"/>
            <a:chExt cx="267429" cy="363774"/>
          </a:xfrm>
        </p:grpSpPr>
        <p:sp>
          <p:nvSpPr>
            <p:cNvPr id="969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970" name="٣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982" name="تجميع"/>
          <p:cNvGrpSpPr/>
          <p:nvPr/>
        </p:nvGrpSpPr>
        <p:grpSpPr>
          <a:xfrm>
            <a:off x="5320703" y="1595099"/>
            <a:ext cx="2473058" cy="1199330"/>
            <a:chOff x="0" y="0"/>
            <a:chExt cx="2473057" cy="1199328"/>
          </a:xfrm>
        </p:grpSpPr>
        <p:grpSp>
          <p:nvGrpSpPr>
            <p:cNvPr id="974" name="تجميع"/>
            <p:cNvGrpSpPr/>
            <p:nvPr/>
          </p:nvGrpSpPr>
          <p:grpSpPr>
            <a:xfrm>
              <a:off x="-1" y="0"/>
              <a:ext cx="1488608" cy="1199329"/>
              <a:chOff x="0" y="0"/>
              <a:chExt cx="1488606" cy="1199328"/>
            </a:xfrm>
          </p:grpSpPr>
          <p:pic>
            <p:nvPicPr>
              <p:cNvPr id="972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1429466" cy="11993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3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4893" t="8151" r="6331" b="8151"/>
              <a:stretch>
                <a:fillRect/>
              </a:stretch>
            </p:blipFill>
            <p:spPr>
              <a:xfrm>
                <a:off x="1220231" y="110401"/>
                <a:ext cx="268376" cy="1003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981" name="تجميع"/>
            <p:cNvGrpSpPr/>
            <p:nvPr/>
          </p:nvGrpSpPr>
          <p:grpSpPr>
            <a:xfrm>
              <a:off x="1415550" y="164917"/>
              <a:ext cx="1057508" cy="982739"/>
              <a:chOff x="27252" y="0"/>
              <a:chExt cx="1057507" cy="982738"/>
            </a:xfrm>
          </p:grpSpPr>
          <p:pic>
            <p:nvPicPr>
              <p:cNvPr id="975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190857" y="0"/>
                <a:ext cx="177816" cy="982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6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368089" y="58"/>
                <a:ext cx="177815" cy="9826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7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551345" y="58"/>
                <a:ext cx="177815" cy="9826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8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27252" y="0"/>
                <a:ext cx="177815" cy="982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79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906945" y="0"/>
                <a:ext cx="177815" cy="982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80" name="IMG_3413.png" descr="IMG_341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77225" t="13979" r="10494" b="5133"/>
              <a:stretch>
                <a:fillRect/>
              </a:stretch>
            </p:blipFill>
            <p:spPr>
              <a:xfrm>
                <a:off x="729145" y="0"/>
                <a:ext cx="177815" cy="98268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009" name="تجميع"/>
          <p:cNvGrpSpPr/>
          <p:nvPr/>
        </p:nvGrpSpPr>
        <p:grpSpPr>
          <a:xfrm>
            <a:off x="1300684" y="1619322"/>
            <a:ext cx="2974043" cy="963157"/>
            <a:chOff x="0" y="0"/>
            <a:chExt cx="2974041" cy="963156"/>
          </a:xfrm>
        </p:grpSpPr>
        <p:grpSp>
          <p:nvGrpSpPr>
            <p:cNvPr id="997" name="تجميع"/>
            <p:cNvGrpSpPr/>
            <p:nvPr/>
          </p:nvGrpSpPr>
          <p:grpSpPr>
            <a:xfrm>
              <a:off x="0" y="0"/>
              <a:ext cx="1669258" cy="963157"/>
              <a:chOff x="0" y="0"/>
              <a:chExt cx="1669257" cy="963156"/>
            </a:xfrm>
          </p:grpSpPr>
          <p:grpSp>
            <p:nvGrpSpPr>
              <p:cNvPr id="995" name="تجميع"/>
              <p:cNvGrpSpPr/>
              <p:nvPr/>
            </p:nvGrpSpPr>
            <p:grpSpPr>
              <a:xfrm>
                <a:off x="46981" y="44194"/>
                <a:ext cx="1564914" cy="874768"/>
                <a:chOff x="0" y="0"/>
                <a:chExt cx="1564912" cy="874766"/>
              </a:xfrm>
            </p:grpSpPr>
            <p:grpSp>
              <p:nvGrpSpPr>
                <p:cNvPr id="988" name="تجميع"/>
                <p:cNvGrpSpPr/>
                <p:nvPr/>
              </p:nvGrpSpPr>
              <p:grpSpPr>
                <a:xfrm>
                  <a:off x="0" y="-1"/>
                  <a:ext cx="782457" cy="874768"/>
                  <a:chOff x="0" y="0"/>
                  <a:chExt cx="782456" cy="874766"/>
                </a:xfrm>
              </p:grpSpPr>
              <p:pic>
                <p:nvPicPr>
                  <p:cNvPr id="98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45612" y="0"/>
                    <a:ext cx="158261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84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03353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85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66456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86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58260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87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24197" y="156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994" name="تجميع"/>
                <p:cNvGrpSpPr/>
                <p:nvPr/>
              </p:nvGrpSpPr>
              <p:grpSpPr>
                <a:xfrm>
                  <a:off x="782456" y="-1"/>
                  <a:ext cx="782457" cy="874768"/>
                  <a:chOff x="0" y="0"/>
                  <a:chExt cx="782456" cy="874766"/>
                </a:xfrm>
              </p:grpSpPr>
              <p:pic>
                <p:nvPicPr>
                  <p:cNvPr id="989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45612" y="0"/>
                    <a:ext cx="158261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90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03353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91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66456" y="52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92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58260" cy="87461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99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24197" y="156"/>
                    <a:ext cx="158260" cy="87461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996" name="مستطيل مستدير الزوايا"/>
              <p:cNvSpPr/>
              <p:nvPr/>
            </p:nvSpPr>
            <p:spPr>
              <a:xfrm>
                <a:off x="0" y="0"/>
                <a:ext cx="1669258" cy="963157"/>
              </a:xfrm>
              <a:prstGeom prst="roundRect">
                <a:avLst>
                  <a:gd name="adj" fmla="val 11629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08" name="تجميع"/>
            <p:cNvGrpSpPr/>
            <p:nvPr/>
          </p:nvGrpSpPr>
          <p:grpSpPr>
            <a:xfrm>
              <a:off x="1718869" y="53899"/>
              <a:ext cx="1255173" cy="880758"/>
              <a:chOff x="0" y="0"/>
              <a:chExt cx="1255172" cy="880756"/>
            </a:xfrm>
          </p:grpSpPr>
          <p:grpSp>
            <p:nvGrpSpPr>
              <p:cNvPr id="1002" name="تجميع"/>
              <p:cNvGrpSpPr/>
              <p:nvPr/>
            </p:nvGrpSpPr>
            <p:grpSpPr>
              <a:xfrm>
                <a:off x="629068" y="4149"/>
                <a:ext cx="626105" cy="876608"/>
                <a:chOff x="0" y="0"/>
                <a:chExt cx="626104" cy="876606"/>
              </a:xfrm>
            </p:grpSpPr>
            <p:pic>
              <p:nvPicPr>
                <p:cNvPr id="998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45936" y="0"/>
                  <a:ext cx="158612" cy="8765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999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04028" y="52"/>
                  <a:ext cx="158612" cy="8765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00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467493" y="52"/>
                  <a:ext cx="158612" cy="8765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0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58612" cy="87655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007" name="تجميع"/>
              <p:cNvGrpSpPr/>
              <p:nvPr/>
            </p:nvGrpSpPr>
            <p:grpSpPr>
              <a:xfrm>
                <a:off x="0" y="0"/>
                <a:ext cx="629069" cy="880757"/>
                <a:chOff x="0" y="0"/>
                <a:chExt cx="629068" cy="880756"/>
              </a:xfrm>
            </p:grpSpPr>
            <p:pic>
              <p:nvPicPr>
                <p:cNvPr id="1003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146627" y="0"/>
                  <a:ext cx="159363" cy="8807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04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305467" y="52"/>
                  <a:ext cx="159363" cy="8807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05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469706" y="52"/>
                  <a:ext cx="159363" cy="8807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06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0" y="0"/>
                  <a:ext cx="159362" cy="8807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grpSp>
        <p:nvGrpSpPr>
          <p:cNvPr id="1041" name="تجميع"/>
          <p:cNvGrpSpPr/>
          <p:nvPr/>
        </p:nvGrpSpPr>
        <p:grpSpPr>
          <a:xfrm>
            <a:off x="3754351" y="3303941"/>
            <a:ext cx="3870207" cy="1059696"/>
            <a:chOff x="0" y="0"/>
            <a:chExt cx="3870206" cy="1059695"/>
          </a:xfrm>
        </p:grpSpPr>
        <p:grpSp>
          <p:nvGrpSpPr>
            <p:cNvPr id="1019" name="تجميع"/>
            <p:cNvGrpSpPr/>
            <p:nvPr/>
          </p:nvGrpSpPr>
          <p:grpSpPr>
            <a:xfrm>
              <a:off x="0" y="0"/>
              <a:ext cx="1161556" cy="1059696"/>
              <a:chOff x="0" y="0"/>
              <a:chExt cx="1161555" cy="1059695"/>
            </a:xfrm>
          </p:grpSpPr>
          <p:grpSp>
            <p:nvGrpSpPr>
              <p:cNvPr id="1017" name="تجميع"/>
              <p:cNvGrpSpPr/>
              <p:nvPr/>
            </p:nvGrpSpPr>
            <p:grpSpPr>
              <a:xfrm>
                <a:off x="74052" y="55427"/>
                <a:ext cx="1013452" cy="948840"/>
                <a:chOff x="0" y="0"/>
                <a:chExt cx="1013451" cy="948839"/>
              </a:xfrm>
            </p:grpSpPr>
            <p:grpSp>
              <p:nvGrpSpPr>
                <p:cNvPr id="1015" name="تجميع"/>
                <p:cNvGrpSpPr/>
                <p:nvPr/>
              </p:nvGrpSpPr>
              <p:grpSpPr>
                <a:xfrm>
                  <a:off x="-1" y="-1"/>
                  <a:ext cx="842957" cy="942405"/>
                  <a:chOff x="0" y="0"/>
                  <a:chExt cx="842955" cy="942403"/>
                </a:xfrm>
              </p:grpSpPr>
              <p:pic>
                <p:nvPicPr>
                  <p:cNvPr id="1010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56871" y="0"/>
                    <a:ext cx="170497" cy="94223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11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26808" y="56"/>
                    <a:ext cx="170497" cy="94223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12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502522" y="56"/>
                    <a:ext cx="170497" cy="94223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1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70496" cy="94223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14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72459" y="169"/>
                    <a:ext cx="170497" cy="94223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016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842955" y="6604"/>
                  <a:ext cx="170497" cy="9422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018" name="مستطيل مستدير الزوايا"/>
              <p:cNvSpPr/>
              <p:nvPr/>
            </p:nvSpPr>
            <p:spPr>
              <a:xfrm>
                <a:off x="0" y="0"/>
                <a:ext cx="1161556" cy="1059696"/>
              </a:xfrm>
              <a:prstGeom prst="roundRect">
                <a:avLst>
                  <a:gd name="adj" fmla="val 11210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30" name="تجميع"/>
            <p:cNvGrpSpPr/>
            <p:nvPr/>
          </p:nvGrpSpPr>
          <p:grpSpPr>
            <a:xfrm>
              <a:off x="1354325" y="0"/>
              <a:ext cx="1161556" cy="1059696"/>
              <a:chOff x="0" y="0"/>
              <a:chExt cx="1161555" cy="1059695"/>
            </a:xfrm>
          </p:grpSpPr>
          <p:grpSp>
            <p:nvGrpSpPr>
              <p:cNvPr id="1028" name="تجميع"/>
              <p:cNvGrpSpPr/>
              <p:nvPr/>
            </p:nvGrpSpPr>
            <p:grpSpPr>
              <a:xfrm>
                <a:off x="112323" y="63873"/>
                <a:ext cx="936909" cy="931949"/>
                <a:chOff x="0" y="0"/>
                <a:chExt cx="936907" cy="931948"/>
              </a:xfrm>
            </p:grpSpPr>
            <p:grpSp>
              <p:nvGrpSpPr>
                <p:cNvPr id="1024" name="تجميع"/>
                <p:cNvGrpSpPr/>
                <p:nvPr/>
              </p:nvGrpSpPr>
              <p:grpSpPr>
                <a:xfrm>
                  <a:off x="281729" y="2845"/>
                  <a:ext cx="655179" cy="917313"/>
                  <a:chOff x="0" y="0"/>
                  <a:chExt cx="655177" cy="917312"/>
                </a:xfrm>
              </p:grpSpPr>
              <p:pic>
                <p:nvPicPr>
                  <p:cNvPr id="1020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52713" y="0"/>
                    <a:ext cx="165977" cy="9172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21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18145" y="54"/>
                    <a:ext cx="165978" cy="91725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22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89201" y="54"/>
                    <a:ext cx="165977" cy="91725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2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65977" cy="91725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grpSp>
              <p:nvGrpSpPr>
                <p:cNvPr id="1027" name="تجميع"/>
                <p:cNvGrpSpPr/>
                <p:nvPr/>
              </p:nvGrpSpPr>
              <p:grpSpPr>
                <a:xfrm>
                  <a:off x="0" y="-1"/>
                  <a:ext cx="303863" cy="931950"/>
                  <a:chOff x="0" y="0"/>
                  <a:chExt cx="303862" cy="931948"/>
                </a:xfrm>
              </p:grpSpPr>
              <p:pic>
                <p:nvPicPr>
                  <p:cNvPr id="1025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68625" cy="93189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26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35237" y="55"/>
                    <a:ext cx="168626" cy="93189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1029" name="مستطيل مستدير الزوايا"/>
              <p:cNvSpPr/>
              <p:nvPr/>
            </p:nvSpPr>
            <p:spPr>
              <a:xfrm>
                <a:off x="0" y="0"/>
                <a:ext cx="1161556" cy="1059696"/>
              </a:xfrm>
              <a:prstGeom prst="roundRect">
                <a:avLst>
                  <a:gd name="adj" fmla="val 11210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40" name="تجميع"/>
            <p:cNvGrpSpPr/>
            <p:nvPr/>
          </p:nvGrpSpPr>
          <p:grpSpPr>
            <a:xfrm>
              <a:off x="2708650" y="0"/>
              <a:ext cx="1161557" cy="1059696"/>
              <a:chOff x="0" y="0"/>
              <a:chExt cx="1161555" cy="1059695"/>
            </a:xfrm>
          </p:grpSpPr>
          <p:grpSp>
            <p:nvGrpSpPr>
              <p:cNvPr id="1038" name="تجميع"/>
              <p:cNvGrpSpPr/>
              <p:nvPr/>
            </p:nvGrpSpPr>
            <p:grpSpPr>
              <a:xfrm>
                <a:off x="66397" y="58664"/>
                <a:ext cx="1000379" cy="942367"/>
                <a:chOff x="0" y="0"/>
                <a:chExt cx="1000377" cy="942365"/>
              </a:xfrm>
            </p:grpSpPr>
            <p:pic>
              <p:nvPicPr>
                <p:cNvPr id="1031" name="IMG_3413.png" descr="IMG_3413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77225" t="13979" r="10494" b="5133"/>
                <a:stretch>
                  <a:fillRect/>
                </a:stretch>
              </p:blipFill>
              <p:spPr>
                <a:xfrm>
                  <a:off x="829881" y="0"/>
                  <a:ext cx="170497" cy="9422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037" name="تجميع"/>
                <p:cNvGrpSpPr/>
                <p:nvPr/>
              </p:nvGrpSpPr>
              <p:grpSpPr>
                <a:xfrm>
                  <a:off x="-1" y="14577"/>
                  <a:ext cx="829883" cy="927789"/>
                  <a:chOff x="0" y="0"/>
                  <a:chExt cx="829881" cy="927787"/>
                </a:xfrm>
              </p:grpSpPr>
              <p:pic>
                <p:nvPicPr>
                  <p:cNvPr id="1032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154438" y="0"/>
                    <a:ext cx="167853" cy="92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33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321740" y="55"/>
                    <a:ext cx="167852" cy="92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34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494728" y="55"/>
                    <a:ext cx="167853" cy="92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35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0" y="0"/>
                    <a:ext cx="167852" cy="92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36" name="IMG_3413.png" descr="IMG_3413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/>
                  </a:blip>
                  <a:srcRect l="77225" t="13979" r="10494" b="5133"/>
                  <a:stretch>
                    <a:fillRect/>
                  </a:stretch>
                </p:blipFill>
                <p:spPr>
                  <a:xfrm>
                    <a:off x="662030" y="166"/>
                    <a:ext cx="167852" cy="92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</p:grpSp>
          <p:sp>
            <p:nvSpPr>
              <p:cNvPr id="1039" name="مستطيل مستدير الزوايا"/>
              <p:cNvSpPr/>
              <p:nvPr/>
            </p:nvSpPr>
            <p:spPr>
              <a:xfrm>
                <a:off x="0" y="0"/>
                <a:ext cx="1161556" cy="1059696"/>
              </a:xfrm>
              <a:prstGeom prst="roundRect">
                <a:avLst>
                  <a:gd name="adj" fmla="val 11210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1042" name="مراجعة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5" grpId="2"/>
      <p:bldP build="whole" bldLvl="1" animBg="1" rev="0" advAuto="0" spid="961" grpId="1"/>
      <p:bldP build="whole" bldLvl="1" animBg="1" rev="0" advAuto="0" spid="1041" grpId="7"/>
      <p:bldP build="whole" bldLvl="1" animBg="1" rev="0" advAuto="0" spid="1009" grpId="5"/>
      <p:bldP build="whole" bldLvl="1" animBg="1" rev="0" advAuto="0" spid="982" grpId="3"/>
      <p:bldP build="whole" bldLvl="1" animBg="1" rev="0" advAuto="0" spid="968" grpId="4"/>
      <p:bldP build="whole" bldLvl="1" animBg="1" rev="0" advAuto="0" spid="971" grpId="6"/>
      <p:bldP build="whole" bldLvl="1" animBg="1" rev="0" advAuto="0" spid="962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531;p34"/>
          <p:cNvSpPr txBox="1"/>
          <p:nvPr>
            <p:ph type="title"/>
          </p:nvPr>
        </p:nvSpPr>
        <p:spPr>
          <a:xfrm>
            <a:off x="719999" y="445025"/>
            <a:ext cx="7704002" cy="572701"/>
          </a:xfrm>
          <a:prstGeom prst="rect">
            <a:avLst/>
          </a:prstGeom>
        </p:spPr>
        <p:txBody>
          <a:bodyPr/>
          <a:lstStyle>
            <a:lvl1pPr defTabSz="822959" rtl="0">
              <a:defRPr sz="2250"/>
            </a:lvl1pPr>
          </a:lstStyle>
          <a:p>
            <a:pPr/>
            <a:r>
              <a:t>  </a:t>
            </a:r>
          </a:p>
        </p:txBody>
      </p:sp>
      <p:sp>
        <p:nvSpPr>
          <p:cNvPr id="1045" name="Google Shape;371;p30"/>
          <p:cNvSpPr/>
          <p:nvPr/>
        </p:nvSpPr>
        <p:spPr>
          <a:xfrm>
            <a:off x="7740008" y="493051"/>
            <a:ext cx="864271" cy="476648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 rtl="0">
              <a:defRPr b="1" sz="30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46" name="تحقق من فهمك"/>
          <p:cNvSpPr txBox="1"/>
          <p:nvPr/>
        </p:nvSpPr>
        <p:spPr>
          <a:xfrm>
            <a:off x="6563305" y="296976"/>
            <a:ext cx="2122504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lnSpc>
                <a:spcPct val="90000"/>
              </a:lnSpc>
              <a:spcBef>
                <a:spcPts val="1000"/>
              </a:spcBef>
              <a:defRPr sz="2200">
                <a:solidFill>
                  <a:srgbClr val="34679A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4000">
                <a:solidFill>
                  <a:srgbClr val="E22400"/>
                </a:solidFill>
                <a:latin typeface="Abdo Free"/>
                <a:ea typeface="Abdo Free"/>
                <a:cs typeface="Abdo Free"/>
                <a:sym typeface="Abdo Free"/>
              </a:rPr>
              <a:t>تحقق </a:t>
            </a:r>
            <a:r>
              <a:rPr sz="4500">
                <a:solidFill>
                  <a:srgbClr val="1A0A52"/>
                </a:solidFill>
                <a:latin typeface="Mishafi Regular"/>
                <a:ea typeface="Mishafi Regular"/>
                <a:cs typeface="Mishafi Regular"/>
                <a:sym typeface="Mishafi Regular"/>
              </a:rPr>
              <a:t>من فهمك</a:t>
            </a:r>
          </a:p>
        </p:txBody>
      </p:sp>
      <p:pic>
        <p:nvPicPr>
          <p:cNvPr id="1047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26270" t="27938" r="9393" b="45377"/>
          <a:stretch>
            <a:fillRect/>
          </a:stretch>
        </p:blipFill>
        <p:spPr>
          <a:xfrm>
            <a:off x="992371" y="377164"/>
            <a:ext cx="5570976" cy="708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8" name="IMG_3397.png" descr="IMG_3397.png"/>
          <p:cNvPicPr>
            <a:picLocks noChangeAspect="1"/>
          </p:cNvPicPr>
          <p:nvPr/>
        </p:nvPicPr>
        <p:blipFill>
          <a:blip r:embed="rId2">
            <a:extLst/>
          </a:blip>
          <a:srcRect l="65625" t="79224" r="10460" b="3008"/>
          <a:stretch>
            <a:fillRect/>
          </a:stretch>
        </p:blipFill>
        <p:spPr>
          <a:xfrm>
            <a:off x="5903327" y="1213916"/>
            <a:ext cx="2397642" cy="546022"/>
          </a:xfrm>
          <a:prstGeom prst="rect">
            <a:avLst/>
          </a:prstGeom>
          <a:ln w="12700">
            <a:miter lim="400000"/>
          </a:ln>
        </p:spPr>
      </p:pic>
      <p:sp>
        <p:nvSpPr>
          <p:cNvPr id="1049" name="٠٫٩  ÷  ٠٫٠٩  = ١٠"/>
          <p:cNvSpPr txBox="1"/>
          <p:nvPr/>
        </p:nvSpPr>
        <p:spPr>
          <a:xfrm>
            <a:off x="837139" y="3419829"/>
            <a:ext cx="267775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r" rtl="0">
              <a:lnSpc>
                <a:spcPct val="75000"/>
              </a:lnSpc>
              <a:spcBef>
                <a:spcPts val="1000"/>
              </a:spcBef>
              <a:defRPr b="1" sz="32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٠٫٩  ÷  ٠٫٠٩  = </a:t>
            </a:r>
            <a:r>
              <a:rPr>
                <a:solidFill>
                  <a:srgbClr val="D357FE"/>
                </a:solidFill>
              </a:rPr>
              <a:t>١٠</a:t>
            </a:r>
          </a:p>
        </p:txBody>
      </p:sp>
      <p:grpSp>
        <p:nvGrpSpPr>
          <p:cNvPr id="1052" name="تجميع"/>
          <p:cNvGrpSpPr/>
          <p:nvPr/>
        </p:nvGrpSpPr>
        <p:grpSpPr>
          <a:xfrm>
            <a:off x="4996453" y="1396242"/>
            <a:ext cx="267430" cy="363775"/>
            <a:chOff x="0" y="-25400"/>
            <a:chExt cx="267429" cy="363774"/>
          </a:xfrm>
        </p:grpSpPr>
        <p:sp>
          <p:nvSpPr>
            <p:cNvPr id="1050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1051" name="١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055" name="تجميع"/>
          <p:cNvGrpSpPr/>
          <p:nvPr/>
        </p:nvGrpSpPr>
        <p:grpSpPr>
          <a:xfrm>
            <a:off x="2662068" y="1396242"/>
            <a:ext cx="267430" cy="363775"/>
            <a:chOff x="0" y="-25400"/>
            <a:chExt cx="267429" cy="363774"/>
          </a:xfrm>
        </p:grpSpPr>
        <p:sp>
          <p:nvSpPr>
            <p:cNvPr id="1053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1054" name="٢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058" name="تجميع"/>
          <p:cNvGrpSpPr/>
          <p:nvPr/>
        </p:nvGrpSpPr>
        <p:grpSpPr>
          <a:xfrm>
            <a:off x="7970095" y="3056054"/>
            <a:ext cx="267431" cy="363776"/>
            <a:chOff x="0" y="-25400"/>
            <a:chExt cx="267429" cy="363774"/>
          </a:xfrm>
        </p:grpSpPr>
        <p:sp>
          <p:nvSpPr>
            <p:cNvPr id="1056" name="مستطيل"/>
            <p:cNvSpPr/>
            <p:nvPr/>
          </p:nvSpPr>
          <p:spPr>
            <a:xfrm>
              <a:off x="-1" y="51117"/>
              <a:ext cx="267431" cy="240871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sz="1800">
                  <a:solidFill>
                    <a:srgbClr val="34679A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pPr>
            </a:p>
          </p:txBody>
        </p:sp>
        <p:sp>
          <p:nvSpPr>
            <p:cNvPr id="1057" name="٣"/>
            <p:cNvSpPr txBox="1"/>
            <p:nvPr/>
          </p:nvSpPr>
          <p:spPr>
            <a:xfrm>
              <a:off x="38912" y="-25400"/>
              <a:ext cx="195530" cy="363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lnSpc>
                  <a:spcPct val="75000"/>
                </a:lnSpc>
                <a:spcBef>
                  <a:spcPts val="1000"/>
                </a:spcBef>
                <a:defRPr b="1" sz="21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068" name="تجميع"/>
          <p:cNvGrpSpPr/>
          <p:nvPr/>
        </p:nvGrpSpPr>
        <p:grpSpPr>
          <a:xfrm>
            <a:off x="3131871" y="1486966"/>
            <a:ext cx="1662209" cy="1036027"/>
            <a:chOff x="0" y="0"/>
            <a:chExt cx="1662207" cy="1036026"/>
          </a:xfrm>
        </p:grpSpPr>
        <p:pic>
          <p:nvPicPr>
            <p:cNvPr id="1059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719835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0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906677" y="61"/>
              <a:ext cx="187457" cy="1035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1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1099869" y="62"/>
              <a:ext cx="187457" cy="1035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2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547358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3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1474751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4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1287310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5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0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6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187441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7" name="IMG_3413.png" descr="IMG_341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7225" t="13979" r="10494" b="5133"/>
            <a:stretch>
              <a:fillRect/>
            </a:stretch>
          </p:blipFill>
          <p:spPr>
            <a:xfrm>
              <a:off x="359917" y="0"/>
              <a:ext cx="187457" cy="1035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68" name="تجميع"/>
          <p:cNvGrpSpPr/>
          <p:nvPr/>
        </p:nvGrpSpPr>
        <p:grpSpPr>
          <a:xfrm>
            <a:off x="1115225" y="1383324"/>
            <a:ext cx="1546844" cy="1622879"/>
            <a:chOff x="0" y="0"/>
            <a:chExt cx="1546842" cy="1622877"/>
          </a:xfrm>
        </p:grpSpPr>
        <p:grpSp>
          <p:nvGrpSpPr>
            <p:cNvPr id="1079" name="تجميع"/>
            <p:cNvGrpSpPr/>
            <p:nvPr/>
          </p:nvGrpSpPr>
          <p:grpSpPr>
            <a:xfrm>
              <a:off x="1362397" y="19415"/>
              <a:ext cx="184446" cy="1603463"/>
              <a:chOff x="0" y="0"/>
              <a:chExt cx="184445" cy="1603462"/>
            </a:xfrm>
          </p:grpSpPr>
          <p:pic>
            <p:nvPicPr>
              <p:cNvPr id="106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7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9505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90" name="تجميع"/>
            <p:cNvGrpSpPr/>
            <p:nvPr/>
          </p:nvGrpSpPr>
          <p:grpSpPr>
            <a:xfrm>
              <a:off x="1196812" y="19415"/>
              <a:ext cx="184447" cy="1593756"/>
              <a:chOff x="0" y="0"/>
              <a:chExt cx="184445" cy="1593754"/>
            </a:xfrm>
          </p:grpSpPr>
          <p:pic>
            <p:nvPicPr>
              <p:cNvPr id="108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8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8535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01" name="تجميع"/>
            <p:cNvGrpSpPr/>
            <p:nvPr/>
          </p:nvGrpSpPr>
          <p:grpSpPr>
            <a:xfrm>
              <a:off x="1012367" y="19415"/>
              <a:ext cx="184447" cy="1603463"/>
              <a:chOff x="0" y="0"/>
              <a:chExt cx="184445" cy="1603462"/>
            </a:xfrm>
          </p:grpSpPr>
          <p:pic>
            <p:nvPicPr>
              <p:cNvPr id="109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09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9505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12" name="تجميع"/>
            <p:cNvGrpSpPr/>
            <p:nvPr/>
          </p:nvGrpSpPr>
          <p:grpSpPr>
            <a:xfrm>
              <a:off x="846783" y="19415"/>
              <a:ext cx="184446" cy="1593756"/>
              <a:chOff x="0" y="0"/>
              <a:chExt cx="184445" cy="1593754"/>
            </a:xfrm>
          </p:grpSpPr>
          <p:pic>
            <p:nvPicPr>
              <p:cNvPr id="110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0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8535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23" name="تجميع"/>
            <p:cNvGrpSpPr/>
            <p:nvPr/>
          </p:nvGrpSpPr>
          <p:grpSpPr>
            <a:xfrm>
              <a:off x="675038" y="9707"/>
              <a:ext cx="184446" cy="1603463"/>
              <a:chOff x="0" y="0"/>
              <a:chExt cx="184445" cy="1603462"/>
            </a:xfrm>
          </p:grpSpPr>
          <p:pic>
            <p:nvPicPr>
              <p:cNvPr id="111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1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9505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34" name="تجميع"/>
            <p:cNvGrpSpPr/>
            <p:nvPr/>
          </p:nvGrpSpPr>
          <p:grpSpPr>
            <a:xfrm>
              <a:off x="496753" y="9707"/>
              <a:ext cx="184446" cy="1593756"/>
              <a:chOff x="0" y="0"/>
              <a:chExt cx="184445" cy="1593754"/>
            </a:xfrm>
          </p:grpSpPr>
          <p:pic>
            <p:nvPicPr>
              <p:cNvPr id="112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2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8535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45" name="تجميع"/>
            <p:cNvGrpSpPr/>
            <p:nvPr/>
          </p:nvGrpSpPr>
          <p:grpSpPr>
            <a:xfrm>
              <a:off x="331169" y="-1"/>
              <a:ext cx="184446" cy="1603464"/>
              <a:chOff x="0" y="0"/>
              <a:chExt cx="184445" cy="1603462"/>
            </a:xfrm>
          </p:grpSpPr>
          <p:pic>
            <p:nvPicPr>
              <p:cNvPr id="113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3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9505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56" name="تجميع"/>
            <p:cNvGrpSpPr/>
            <p:nvPr/>
          </p:nvGrpSpPr>
          <p:grpSpPr>
            <a:xfrm>
              <a:off x="165584" y="-1"/>
              <a:ext cx="184446" cy="1593756"/>
              <a:chOff x="0" y="0"/>
              <a:chExt cx="184445" cy="1593754"/>
            </a:xfrm>
          </p:grpSpPr>
          <p:pic>
            <p:nvPicPr>
              <p:cNvPr id="114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4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8535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67" name="تجميع"/>
            <p:cNvGrpSpPr/>
            <p:nvPr/>
          </p:nvGrpSpPr>
          <p:grpSpPr>
            <a:xfrm>
              <a:off x="0" y="-1"/>
              <a:ext cx="184446" cy="1603464"/>
              <a:chOff x="0" y="0"/>
              <a:chExt cx="184445" cy="1603462"/>
            </a:xfrm>
          </p:grpSpPr>
          <p:pic>
            <p:nvPicPr>
              <p:cNvPr id="1157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51548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8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30974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59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4670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0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62524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1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782531"/>
                <a:ext cx="181291" cy="2084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2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93408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3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24292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4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3155" y="1092281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5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0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166" name="IMG_3415.png" descr="IMG_3415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l="40857" t="27816" r="31268" b="40272"/>
              <a:stretch>
                <a:fillRect/>
              </a:stretch>
            </p:blipFill>
            <p:spPr>
              <a:xfrm>
                <a:off x="0" y="1395059"/>
                <a:ext cx="181291" cy="2084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289" name="تجميع"/>
          <p:cNvGrpSpPr/>
          <p:nvPr/>
        </p:nvGrpSpPr>
        <p:grpSpPr>
          <a:xfrm>
            <a:off x="4119329" y="3081454"/>
            <a:ext cx="3620680" cy="1485364"/>
            <a:chOff x="0" y="0"/>
            <a:chExt cx="3620679" cy="1485362"/>
          </a:xfrm>
        </p:grpSpPr>
        <p:grpSp>
          <p:nvGrpSpPr>
            <p:cNvPr id="1180" name="تجميع"/>
            <p:cNvGrpSpPr/>
            <p:nvPr/>
          </p:nvGrpSpPr>
          <p:grpSpPr>
            <a:xfrm>
              <a:off x="2596308" y="6355"/>
              <a:ext cx="271684" cy="1472656"/>
              <a:chOff x="0" y="0"/>
              <a:chExt cx="271682" cy="1472655"/>
            </a:xfrm>
          </p:grpSpPr>
          <p:sp>
            <p:nvSpPr>
              <p:cNvPr id="1169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79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17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7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192" name="تجميع"/>
            <p:cNvGrpSpPr/>
            <p:nvPr/>
          </p:nvGrpSpPr>
          <p:grpSpPr>
            <a:xfrm>
              <a:off x="2219964" y="3"/>
              <a:ext cx="271684" cy="1472656"/>
              <a:chOff x="0" y="0"/>
              <a:chExt cx="271682" cy="1472655"/>
            </a:xfrm>
          </p:grpSpPr>
          <p:sp>
            <p:nvSpPr>
              <p:cNvPr id="1181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91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18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8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04" name="تجميع"/>
            <p:cNvGrpSpPr/>
            <p:nvPr/>
          </p:nvGrpSpPr>
          <p:grpSpPr>
            <a:xfrm>
              <a:off x="1843620" y="6355"/>
              <a:ext cx="271684" cy="1472656"/>
              <a:chOff x="0" y="0"/>
              <a:chExt cx="271682" cy="1472655"/>
            </a:xfrm>
          </p:grpSpPr>
          <p:sp>
            <p:nvSpPr>
              <p:cNvPr id="1193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03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19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19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16" name="تجميع"/>
            <p:cNvGrpSpPr/>
            <p:nvPr/>
          </p:nvGrpSpPr>
          <p:grpSpPr>
            <a:xfrm>
              <a:off x="1467276" y="3"/>
              <a:ext cx="271684" cy="1472656"/>
              <a:chOff x="0" y="0"/>
              <a:chExt cx="271682" cy="1472655"/>
            </a:xfrm>
          </p:grpSpPr>
          <p:sp>
            <p:nvSpPr>
              <p:cNvPr id="1205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15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0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0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28" name="تجميع"/>
            <p:cNvGrpSpPr/>
            <p:nvPr/>
          </p:nvGrpSpPr>
          <p:grpSpPr>
            <a:xfrm>
              <a:off x="1090932" y="3"/>
              <a:ext cx="271683" cy="1472656"/>
              <a:chOff x="0" y="0"/>
              <a:chExt cx="271682" cy="1472655"/>
            </a:xfrm>
          </p:grpSpPr>
          <p:sp>
            <p:nvSpPr>
              <p:cNvPr id="1217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27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1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1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2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40" name="تجميع"/>
            <p:cNvGrpSpPr/>
            <p:nvPr/>
          </p:nvGrpSpPr>
          <p:grpSpPr>
            <a:xfrm>
              <a:off x="714588" y="6351"/>
              <a:ext cx="271683" cy="1472657"/>
              <a:chOff x="0" y="0"/>
              <a:chExt cx="271682" cy="1472655"/>
            </a:xfrm>
          </p:grpSpPr>
          <p:sp>
            <p:nvSpPr>
              <p:cNvPr id="1229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39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3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3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52" name="تجميع"/>
            <p:cNvGrpSpPr/>
            <p:nvPr/>
          </p:nvGrpSpPr>
          <p:grpSpPr>
            <a:xfrm>
              <a:off x="3348997" y="12707"/>
              <a:ext cx="271683" cy="1472656"/>
              <a:chOff x="0" y="0"/>
              <a:chExt cx="271682" cy="1472655"/>
            </a:xfrm>
          </p:grpSpPr>
          <p:sp>
            <p:nvSpPr>
              <p:cNvPr id="1241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51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4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4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64" name="تجميع"/>
            <p:cNvGrpSpPr/>
            <p:nvPr/>
          </p:nvGrpSpPr>
          <p:grpSpPr>
            <a:xfrm>
              <a:off x="2972653" y="6355"/>
              <a:ext cx="271683" cy="1472656"/>
              <a:chOff x="0" y="0"/>
              <a:chExt cx="271682" cy="1472655"/>
            </a:xfrm>
          </p:grpSpPr>
          <p:sp>
            <p:nvSpPr>
              <p:cNvPr id="1253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63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5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5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76" name="تجميع"/>
            <p:cNvGrpSpPr/>
            <p:nvPr/>
          </p:nvGrpSpPr>
          <p:grpSpPr>
            <a:xfrm>
              <a:off x="350944" y="6351"/>
              <a:ext cx="271683" cy="1472657"/>
              <a:chOff x="0" y="0"/>
              <a:chExt cx="271682" cy="1472655"/>
            </a:xfrm>
          </p:grpSpPr>
          <p:sp>
            <p:nvSpPr>
              <p:cNvPr id="1265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75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6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7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6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288" name="تجميع"/>
            <p:cNvGrpSpPr/>
            <p:nvPr/>
          </p:nvGrpSpPr>
          <p:grpSpPr>
            <a:xfrm>
              <a:off x="0" y="0"/>
              <a:ext cx="271683" cy="1472656"/>
              <a:chOff x="0" y="0"/>
              <a:chExt cx="271682" cy="1472655"/>
            </a:xfrm>
          </p:grpSpPr>
          <p:sp>
            <p:nvSpPr>
              <p:cNvPr id="1277" name="مستطيل مستدير الزوايا"/>
              <p:cNvSpPr/>
              <p:nvPr/>
            </p:nvSpPr>
            <p:spPr>
              <a:xfrm>
                <a:off x="0" y="0"/>
                <a:ext cx="271683" cy="1472656"/>
              </a:xfrm>
              <a:prstGeom prst="roundRect">
                <a:avLst>
                  <a:gd name="adj" fmla="val 43726"/>
                </a:avLst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sx="100000" sy="100000" kx="0" ky="0" algn="b" rotWithShape="0" blurRad="38100" dist="230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287" name="تجميع"/>
              <p:cNvGrpSpPr/>
              <p:nvPr/>
            </p:nvGrpSpPr>
            <p:grpSpPr>
              <a:xfrm>
                <a:off x="43618" y="10665"/>
                <a:ext cx="184446" cy="1451325"/>
                <a:chOff x="0" y="0"/>
                <a:chExt cx="184445" cy="1451323"/>
              </a:xfrm>
            </p:grpSpPr>
            <p:pic>
              <p:nvPicPr>
                <p:cNvPr id="1278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51548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79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309749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0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4670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1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62524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2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782531"/>
                  <a:ext cx="181291" cy="20840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3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93408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4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24292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5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3155" y="1092281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286" name="IMG_3415.png" descr="IMG_3415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40857" t="27816" r="31268" b="40272"/>
                <a:stretch>
                  <a:fillRect/>
                </a:stretch>
              </p:blipFill>
              <p:spPr>
                <a:xfrm>
                  <a:off x="0" y="0"/>
                  <a:ext cx="181291" cy="20840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290" name="مراجعة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026317" y="4500958"/>
            <a:ext cx="269082" cy="269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635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noFill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2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4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8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8" grpId="6"/>
      <p:bldP build="whole" bldLvl="1" animBg="1" rev="0" advAuto="0" spid="1052" grpId="2"/>
      <p:bldP build="whole" bldLvl="1" animBg="1" rev="0" advAuto="0" spid="1049" grpId="8"/>
      <p:bldP build="whole" bldLvl="1" animBg="1" rev="0" advAuto="0" spid="1068" grpId="3"/>
      <p:bldP build="whole" bldLvl="1" animBg="1" rev="0" advAuto="0" spid="1289" grpId="7"/>
      <p:bldP build="whole" bldLvl="1" animBg="1" rev="0" advAuto="0" spid="1048" grpId="1"/>
      <p:bldP build="whole" bldLvl="1" animBg="1" rev="0" advAuto="0" spid="1168" grpId="5"/>
      <p:bldP build="whole" bldLvl="1" animBg="1" rev="0" advAuto="0" spid="1055" grpId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تجميع"/>
          <p:cNvGrpSpPr/>
          <p:nvPr/>
        </p:nvGrpSpPr>
        <p:grpSpPr>
          <a:xfrm>
            <a:off x="458772" y="252708"/>
            <a:ext cx="7447552" cy="4288776"/>
            <a:chOff x="0" y="0"/>
            <a:chExt cx="7447551" cy="4288774"/>
          </a:xfrm>
        </p:grpSpPr>
        <p:grpSp>
          <p:nvGrpSpPr>
            <p:cNvPr id="1296" name="تجميع"/>
            <p:cNvGrpSpPr/>
            <p:nvPr/>
          </p:nvGrpSpPr>
          <p:grpSpPr>
            <a:xfrm>
              <a:off x="1024567" y="0"/>
              <a:ext cx="6422985" cy="3538036"/>
              <a:chOff x="0" y="0"/>
              <a:chExt cx="6422984" cy="3538036"/>
            </a:xfrm>
          </p:grpSpPr>
          <p:grpSp>
            <p:nvGrpSpPr>
              <p:cNvPr id="1294" name="Google Shape;458;p32"/>
              <p:cNvGrpSpPr/>
              <p:nvPr/>
            </p:nvGrpSpPr>
            <p:grpSpPr>
              <a:xfrm>
                <a:off x="-1" y="275979"/>
                <a:ext cx="6422986" cy="3262058"/>
                <a:chOff x="0" y="0"/>
                <a:chExt cx="6422984" cy="3262056"/>
              </a:xfrm>
            </p:grpSpPr>
            <p:sp>
              <p:nvSpPr>
                <p:cNvPr id="1292" name="Google Shape;459;p32"/>
                <p:cNvSpPr/>
                <p:nvPr/>
              </p:nvSpPr>
              <p:spPr>
                <a:xfrm flipH="1" rot="10800000">
                  <a:off x="0" y="0"/>
                  <a:ext cx="6422985" cy="32620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9525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93" name="Google Shape;460;p32"/>
                <p:cNvSpPr/>
                <p:nvPr/>
              </p:nvSpPr>
              <p:spPr>
                <a:xfrm rot="5400000">
                  <a:off x="5835275" y="2674990"/>
                  <a:ext cx="586343" cy="585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28575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295" name="Google Shape;463;p32"/>
              <p:cNvSpPr/>
              <p:nvPr/>
            </p:nvSpPr>
            <p:spPr>
              <a:xfrm>
                <a:off x="2159976" y="-1"/>
                <a:ext cx="2282949" cy="782938"/>
              </a:xfrm>
              <a:prstGeom prst="rect">
                <a:avLst/>
              </a:prstGeom>
              <a:solidFill>
                <a:schemeClr val="accent4"/>
              </a:solidFill>
              <a:ln w="28575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9525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1349" name="Google Shape;464;p32"/>
            <p:cNvGrpSpPr/>
            <p:nvPr/>
          </p:nvGrpSpPr>
          <p:grpSpPr>
            <a:xfrm>
              <a:off x="-1" y="2193874"/>
              <a:ext cx="1214162" cy="2094901"/>
              <a:chOff x="0" y="0"/>
              <a:chExt cx="1214160" cy="2094899"/>
            </a:xfrm>
          </p:grpSpPr>
          <p:sp>
            <p:nvSpPr>
              <p:cNvPr id="1297" name="Google Shape;465;p32"/>
              <p:cNvSpPr/>
              <p:nvPr/>
            </p:nvSpPr>
            <p:spPr>
              <a:xfrm>
                <a:off x="302191" y="699647"/>
                <a:ext cx="849297" cy="1242292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9525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1348" name="Google Shape;466;p32"/>
              <p:cNvGrpSpPr/>
              <p:nvPr/>
            </p:nvGrpSpPr>
            <p:grpSpPr>
              <a:xfrm>
                <a:off x="-1" y="0"/>
                <a:ext cx="1214162" cy="2094900"/>
                <a:chOff x="0" y="0"/>
                <a:chExt cx="1214160" cy="2094899"/>
              </a:xfrm>
            </p:grpSpPr>
            <p:sp>
              <p:nvSpPr>
                <p:cNvPr id="1298" name="Google Shape;467;p32"/>
                <p:cNvSpPr/>
                <p:nvPr/>
              </p:nvSpPr>
              <p:spPr>
                <a:xfrm>
                  <a:off x="295127" y="702468"/>
                  <a:ext cx="856565" cy="1392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99" name="Google Shape;468;p32"/>
                <p:cNvSpPr/>
                <p:nvPr/>
              </p:nvSpPr>
              <p:spPr>
                <a:xfrm>
                  <a:off x="340102" y="737165"/>
                  <a:ext cx="766615" cy="147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00" name="Google Shape;469;p32"/>
                <p:cNvSpPr/>
                <p:nvPr/>
              </p:nvSpPr>
              <p:spPr>
                <a:xfrm>
                  <a:off x="454098" y="632590"/>
                  <a:ext cx="333887" cy="1035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01" name="Google Shape;470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02" name="Google Shape;471;p32"/>
                <p:cNvSpPr/>
                <p:nvPr/>
              </p:nvSpPr>
              <p:spPr>
                <a:xfrm>
                  <a:off x="506386" y="425767"/>
                  <a:ext cx="294160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03" name="Google Shape;472;p32"/>
                <p:cNvSpPr/>
                <p:nvPr/>
              </p:nvSpPr>
              <p:spPr>
                <a:xfrm>
                  <a:off x="680268" y="425767"/>
                  <a:ext cx="120278" cy="8984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04" name="Google Shape;473;p32"/>
                <p:cNvSpPr/>
                <p:nvPr/>
              </p:nvSpPr>
              <p:spPr>
                <a:xfrm flipH="1">
                  <a:off x="591899" y="518067"/>
                  <a:ext cx="198194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5" name="Google Shape;474;p32"/>
                <p:cNvSpPr/>
                <p:nvPr/>
              </p:nvSpPr>
              <p:spPr>
                <a:xfrm flipH="1">
                  <a:off x="581183" y="610103"/>
                  <a:ext cx="198193" cy="37904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475;p32"/>
                <p:cNvSpPr/>
                <p:nvPr/>
              </p:nvSpPr>
              <p:spPr>
                <a:xfrm flipH="1">
                  <a:off x="570708" y="702402"/>
                  <a:ext cx="198193" cy="37641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476;p32"/>
                <p:cNvSpPr/>
                <p:nvPr/>
              </p:nvSpPr>
              <p:spPr>
                <a:xfrm flipH="1">
                  <a:off x="560254" y="794680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477;p32"/>
                <p:cNvSpPr/>
                <p:nvPr/>
              </p:nvSpPr>
              <p:spPr>
                <a:xfrm flipH="1">
                  <a:off x="549801" y="886979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478;p32"/>
                <p:cNvSpPr/>
                <p:nvPr/>
              </p:nvSpPr>
              <p:spPr>
                <a:xfrm flipH="1">
                  <a:off x="539085" y="979015"/>
                  <a:ext cx="198457" cy="37927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0" name="Google Shape;479;p32"/>
                <p:cNvSpPr/>
                <p:nvPr/>
              </p:nvSpPr>
              <p:spPr>
                <a:xfrm flipH="1">
                  <a:off x="528610" y="1071315"/>
                  <a:ext cx="198193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1" name="Google Shape;480;p32"/>
                <p:cNvSpPr/>
                <p:nvPr/>
              </p:nvSpPr>
              <p:spPr>
                <a:xfrm flipH="1">
                  <a:off x="518156" y="1163614"/>
                  <a:ext cx="198194" cy="37663"/>
                </a:xfrm>
                <a:prstGeom prst="line">
                  <a:avLst/>
                </a:pr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2" name="Google Shape;481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3" name="Google Shape;482;p32"/>
                <p:cNvSpPr/>
                <p:nvPr/>
              </p:nvSpPr>
              <p:spPr>
                <a:xfrm>
                  <a:off x="588232" y="536360"/>
                  <a:ext cx="211142" cy="1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4" name="Google Shape;483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5" name="Google Shape;484;p32"/>
                <p:cNvSpPr/>
                <p:nvPr/>
              </p:nvSpPr>
              <p:spPr>
                <a:xfrm>
                  <a:off x="651258" y="668671"/>
                  <a:ext cx="163011" cy="976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6" name="Google Shape;485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7" name="Google Shape;486;p32"/>
                <p:cNvSpPr/>
                <p:nvPr/>
              </p:nvSpPr>
              <p:spPr>
                <a:xfrm>
                  <a:off x="454362" y="531397"/>
                  <a:ext cx="217540" cy="10978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8" name="Google Shape;487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19" name="Google Shape;488;p32"/>
                <p:cNvSpPr/>
                <p:nvPr/>
              </p:nvSpPr>
              <p:spPr>
                <a:xfrm>
                  <a:off x="427965" y="649829"/>
                  <a:ext cx="167076" cy="969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0" name="Google Shape;489;p32"/>
                <p:cNvSpPr/>
                <p:nvPr/>
              </p:nvSpPr>
              <p:spPr>
                <a:xfrm>
                  <a:off x="605107" y="1115894"/>
                  <a:ext cx="38184" cy="382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1" name="Google Shape;490;p32"/>
                <p:cNvSpPr/>
                <p:nvPr/>
              </p:nvSpPr>
              <p:spPr>
                <a:xfrm>
                  <a:off x="526509" y="1189461"/>
                  <a:ext cx="170061" cy="1700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2" name="Google Shape;491;p32"/>
                <p:cNvSpPr/>
                <p:nvPr/>
              </p:nvSpPr>
              <p:spPr>
                <a:xfrm>
                  <a:off x="526509" y="1189461"/>
                  <a:ext cx="170057" cy="170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6"/>
                      </a:moveTo>
                      <a:cubicBezTo>
                        <a:pt x="15986" y="18744"/>
                        <a:pt x="21102" y="9636"/>
                        <a:pt x="16098" y="3389"/>
                      </a:cubicBezTo>
                      <a:cubicBezTo>
                        <a:pt x="11095" y="-2856"/>
                        <a:pt x="947" y="33"/>
                        <a:pt x="58" y="7958"/>
                      </a:cubicBezTo>
                      <a:cubicBezTo>
                        <a:pt x="-498" y="12855"/>
                        <a:pt x="3032" y="17286"/>
                        <a:pt x="7980" y="17836"/>
                      </a:cubicBezTo>
                    </a:path>
                  </a:pathLst>
                </a:custGeom>
                <a:noFill/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3" name="Google Shape;492;p32"/>
                <p:cNvSpPr/>
                <p:nvPr/>
              </p:nvSpPr>
              <p:spPr>
                <a:xfrm>
                  <a:off x="1056802" y="156819"/>
                  <a:ext cx="157359" cy="364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4" name="Google Shape;493;p32"/>
                <p:cNvSpPr/>
                <p:nvPr/>
              </p:nvSpPr>
              <p:spPr>
                <a:xfrm>
                  <a:off x="844384" y="491407"/>
                  <a:ext cx="313841" cy="1245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5" name="Google Shape;494;p32"/>
                <p:cNvSpPr/>
                <p:nvPr/>
              </p:nvSpPr>
              <p:spPr>
                <a:xfrm>
                  <a:off x="1041362" y="474080"/>
                  <a:ext cx="124291" cy="18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6" name="Google Shape;495;p32"/>
                <p:cNvSpPr/>
                <p:nvPr/>
              </p:nvSpPr>
              <p:spPr>
                <a:xfrm>
                  <a:off x="1059644" y="468458"/>
                  <a:ext cx="113044" cy="79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7" name="Google Shape;496;p32"/>
                <p:cNvSpPr/>
                <p:nvPr/>
              </p:nvSpPr>
              <p:spPr>
                <a:xfrm>
                  <a:off x="227928" y="411120"/>
                  <a:ext cx="638264" cy="1077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8" name="Google Shape;497;p32"/>
                <p:cNvSpPr/>
                <p:nvPr/>
              </p:nvSpPr>
              <p:spPr>
                <a:xfrm>
                  <a:off x="-1" y="97701"/>
                  <a:ext cx="394345" cy="519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29" name="Google Shape;498;p32"/>
                <p:cNvSpPr/>
                <p:nvPr/>
              </p:nvSpPr>
              <p:spPr>
                <a:xfrm>
                  <a:off x="337633" y="366145"/>
                  <a:ext cx="229174" cy="1196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0" name="Google Shape;499;p32"/>
                <p:cNvSpPr/>
                <p:nvPr/>
              </p:nvSpPr>
              <p:spPr>
                <a:xfrm>
                  <a:off x="478408" y="612716"/>
                  <a:ext cx="88399" cy="950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1" name="Google Shape;500;p32"/>
                <p:cNvSpPr/>
                <p:nvPr/>
              </p:nvSpPr>
              <p:spPr>
                <a:xfrm>
                  <a:off x="408471" y="701304"/>
                  <a:ext cx="46996" cy="47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2" name="Google Shape;501;p32"/>
                <p:cNvSpPr/>
                <p:nvPr/>
              </p:nvSpPr>
              <p:spPr>
                <a:xfrm>
                  <a:off x="286916" y="0"/>
                  <a:ext cx="332099" cy="5496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3" name="Google Shape;502;p32"/>
                <p:cNvSpPr/>
                <p:nvPr/>
              </p:nvSpPr>
              <p:spPr>
                <a:xfrm>
                  <a:off x="342188" y="794943"/>
                  <a:ext cx="758512" cy="133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4" name="Google Shape;503;p32"/>
                <p:cNvSpPr/>
                <p:nvPr/>
              </p:nvSpPr>
              <p:spPr>
                <a:xfrm flipV="1">
                  <a:off x="750870" y="1656229"/>
                  <a:ext cx="17526" cy="119487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5" name="Google Shape;504;p32"/>
                <p:cNvSpPr/>
                <p:nvPr/>
              </p:nvSpPr>
              <p:spPr>
                <a:xfrm>
                  <a:off x="750870" y="1655439"/>
                  <a:ext cx="2301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6" name="Google Shape;505;p32"/>
                <p:cNvSpPr/>
                <p:nvPr/>
              </p:nvSpPr>
              <p:spPr>
                <a:xfrm flipH="1" flipV="1">
                  <a:off x="1044503" y="1657788"/>
                  <a:ext cx="16207" cy="11975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7" name="Google Shape;506;p32"/>
                <p:cNvSpPr/>
                <p:nvPr/>
              </p:nvSpPr>
              <p:spPr>
                <a:xfrm>
                  <a:off x="1039254" y="1657261"/>
                  <a:ext cx="21456" cy="120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8" name="Google Shape;507;p32"/>
                <p:cNvSpPr/>
                <p:nvPr/>
              </p:nvSpPr>
              <p:spPr>
                <a:xfrm>
                  <a:off x="736130" y="675105"/>
                  <a:ext cx="204333" cy="10190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39" name="Google Shape;508;p32"/>
                <p:cNvSpPr/>
                <p:nvPr/>
              </p:nvSpPr>
              <p:spPr>
                <a:xfrm>
                  <a:off x="883663" y="674974"/>
                  <a:ext cx="192229" cy="102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0" name="Google Shape;509;p32"/>
                <p:cNvSpPr/>
                <p:nvPr/>
              </p:nvSpPr>
              <p:spPr>
                <a:xfrm>
                  <a:off x="879514" y="408506"/>
                  <a:ext cx="72690" cy="2881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1" name="Google Shape;510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solidFill>
                  <a:srgbClr val="68B8F0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2" name="Google Shape;511;p32"/>
                <p:cNvSpPr/>
                <p:nvPr/>
              </p:nvSpPr>
              <p:spPr>
                <a:xfrm flipH="1">
                  <a:off x="915859" y="461585"/>
                  <a:ext cx="1296" cy="234801"/>
                </a:xfrm>
                <a:prstGeom prst="line">
                  <a:avLst/>
                </a:prstGeom>
                <a:noFill/>
                <a:ln w="9525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3" name="Google Shape;512;p32"/>
                <p:cNvSpPr/>
                <p:nvPr/>
              </p:nvSpPr>
              <p:spPr>
                <a:xfrm>
                  <a:off x="846814" y="591788"/>
                  <a:ext cx="136750" cy="200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4" name="Google Shape;513;p32"/>
                <p:cNvSpPr/>
                <p:nvPr/>
              </p:nvSpPr>
              <p:spPr>
                <a:xfrm>
                  <a:off x="884562" y="664477"/>
                  <a:ext cx="57958" cy="58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9525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5" name="Google Shape;514;p32"/>
                <p:cNvSpPr/>
                <p:nvPr/>
              </p:nvSpPr>
              <p:spPr>
                <a:xfrm>
                  <a:off x="295127" y="792066"/>
                  <a:ext cx="856565" cy="130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9525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6" name="Google Shape;515;p32"/>
                <p:cNvSpPr/>
                <p:nvPr/>
              </p:nvSpPr>
              <p:spPr>
                <a:xfrm>
                  <a:off x="340102" y="811172"/>
                  <a:ext cx="766615" cy="792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47" name="Google Shape;516;p32"/>
                <p:cNvSpPr/>
                <p:nvPr/>
              </p:nvSpPr>
              <p:spPr>
                <a:xfrm>
                  <a:off x="295390" y="793867"/>
                  <a:ext cx="856302" cy="13010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9525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63500" dist="104775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1351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3695146" y="368853"/>
            <a:ext cx="2164765" cy="621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2" name="IMG_3398.png" descr="IMG_3398.png"/>
          <p:cNvPicPr>
            <a:picLocks noChangeAspect="1"/>
          </p:cNvPicPr>
          <p:nvPr/>
        </p:nvPicPr>
        <p:blipFill>
          <a:blip r:embed="rId3">
            <a:extLst/>
          </a:blip>
          <a:srcRect l="4214" t="14292" r="7739" b="4871"/>
          <a:stretch>
            <a:fillRect/>
          </a:stretch>
        </p:blipFill>
        <p:spPr>
          <a:xfrm>
            <a:off x="1908822" y="1091959"/>
            <a:ext cx="5538509" cy="2553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1" grpId="1"/>
      <p:bldP build="whole" bldLvl="1" animBg="1" rev="0" advAuto="0" spid="135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تجميع"/>
          <p:cNvGrpSpPr/>
          <p:nvPr/>
        </p:nvGrpSpPr>
        <p:grpSpPr>
          <a:xfrm>
            <a:off x="1052038" y="-606042"/>
            <a:ext cx="7507179" cy="6207825"/>
            <a:chOff x="0" y="0"/>
            <a:chExt cx="7507178" cy="6207823"/>
          </a:xfrm>
        </p:grpSpPr>
        <p:grpSp>
          <p:nvGrpSpPr>
            <p:cNvPr id="1362" name="Google Shape;1053;p46"/>
            <p:cNvGrpSpPr/>
            <p:nvPr/>
          </p:nvGrpSpPr>
          <p:grpSpPr>
            <a:xfrm>
              <a:off x="-1" y="3713569"/>
              <a:ext cx="2139754" cy="2494255"/>
              <a:chOff x="0" y="0"/>
              <a:chExt cx="2139752" cy="2494253"/>
            </a:xfrm>
          </p:grpSpPr>
          <p:sp>
            <p:nvSpPr>
              <p:cNvPr id="1354" name="Google Shape;1054;p46"/>
              <p:cNvSpPr/>
              <p:nvPr/>
            </p:nvSpPr>
            <p:spPr>
              <a:xfrm rot="20610811">
                <a:off x="468417" y="154679"/>
                <a:ext cx="1398258" cy="2127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5" name="Google Shape;1055;p46"/>
              <p:cNvSpPr/>
              <p:nvPr/>
            </p:nvSpPr>
            <p:spPr>
              <a:xfrm rot="20610811">
                <a:off x="297633" y="381990"/>
                <a:ext cx="203717" cy="2127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6" name="Google Shape;1056;p46"/>
              <p:cNvSpPr/>
              <p:nvPr/>
            </p:nvSpPr>
            <p:spPr>
              <a:xfrm rot="20610811">
                <a:off x="577198" y="502984"/>
                <a:ext cx="877727" cy="409112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7" name="Google Shape;1057;p46"/>
              <p:cNvSpPr/>
              <p:nvPr/>
            </p:nvSpPr>
            <p:spPr>
              <a:xfrm rot="20610811">
                <a:off x="626290" y="578260"/>
                <a:ext cx="710473" cy="24013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8" name="Google Shape;1058;p46"/>
              <p:cNvSpPr/>
              <p:nvPr/>
            </p:nvSpPr>
            <p:spPr>
              <a:xfrm rot="20610811">
                <a:off x="643635" y="63688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59" name="Google Shape;1059;p46"/>
              <p:cNvSpPr/>
              <p:nvPr/>
            </p:nvSpPr>
            <p:spPr>
              <a:xfrm rot="20610811">
                <a:off x="660984" y="695501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0" name="Google Shape;1060;p46"/>
              <p:cNvSpPr/>
              <p:nvPr/>
            </p:nvSpPr>
            <p:spPr>
              <a:xfrm rot="20610811">
                <a:off x="678325" y="75409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1" name="Google Shape;1061;p46"/>
              <p:cNvSpPr/>
              <p:nvPr/>
            </p:nvSpPr>
            <p:spPr>
              <a:xfrm rot="20610811">
                <a:off x="695674" y="812714"/>
                <a:ext cx="710473" cy="23985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94" name="Google Shape;1062;p46"/>
            <p:cNvGrpSpPr/>
            <p:nvPr/>
          </p:nvGrpSpPr>
          <p:grpSpPr>
            <a:xfrm>
              <a:off x="4860013" y="-1"/>
              <a:ext cx="2647166" cy="2630195"/>
              <a:chOff x="0" y="0"/>
              <a:chExt cx="2647164" cy="2630193"/>
            </a:xfrm>
          </p:grpSpPr>
          <p:sp>
            <p:nvSpPr>
              <p:cNvPr id="1363" name="Google Shape;1063;p46"/>
              <p:cNvSpPr/>
              <p:nvPr/>
            </p:nvSpPr>
            <p:spPr>
              <a:xfrm rot="11309870">
                <a:off x="157963" y="159517"/>
                <a:ext cx="2330663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9525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4" name="Google Shape;1064;p46"/>
              <p:cNvSpPr/>
              <p:nvPr/>
            </p:nvSpPr>
            <p:spPr>
              <a:xfrm rot="11309870">
                <a:off x="157960" y="159560"/>
                <a:ext cx="2331246" cy="231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5" name="Google Shape;1065;p46"/>
              <p:cNvSpPr/>
              <p:nvPr/>
            </p:nvSpPr>
            <p:spPr>
              <a:xfrm rot="11309870">
                <a:off x="426719" y="16458"/>
                <a:ext cx="33650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6" name="Google Shape;1066;p46"/>
              <p:cNvSpPr/>
              <p:nvPr/>
            </p:nvSpPr>
            <p:spPr>
              <a:xfrm rot="11309870">
                <a:off x="565152" y="38371"/>
                <a:ext cx="33701" cy="10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7" name="Google Shape;1067;p46"/>
              <p:cNvSpPr/>
              <p:nvPr/>
            </p:nvSpPr>
            <p:spPr>
              <a:xfrm rot="11309870">
                <a:off x="704061" y="60264"/>
                <a:ext cx="33160" cy="101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8" name="Google Shape;1068;p46"/>
              <p:cNvSpPr/>
              <p:nvPr/>
            </p:nvSpPr>
            <p:spPr>
              <a:xfrm rot="11309870">
                <a:off x="842663" y="82188"/>
                <a:ext cx="33094" cy="99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69" name="Google Shape;1069;p46"/>
              <p:cNvSpPr/>
              <p:nvPr/>
            </p:nvSpPr>
            <p:spPr>
              <a:xfrm rot="11309870">
                <a:off x="980452" y="104050"/>
                <a:ext cx="33701" cy="100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0" name="Google Shape;1070;p46"/>
              <p:cNvSpPr/>
              <p:nvPr/>
            </p:nvSpPr>
            <p:spPr>
              <a:xfrm rot="11309870">
                <a:off x="1119512" y="126612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1" name="Google Shape;1071;p46"/>
              <p:cNvSpPr/>
              <p:nvPr/>
            </p:nvSpPr>
            <p:spPr>
              <a:xfrm rot="11309870">
                <a:off x="1257373" y="147874"/>
                <a:ext cx="33650" cy="100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2" name="Google Shape;1072;p46"/>
              <p:cNvSpPr/>
              <p:nvPr/>
            </p:nvSpPr>
            <p:spPr>
              <a:xfrm rot="11309870">
                <a:off x="1396266" y="169816"/>
                <a:ext cx="33109" cy="10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3" name="Google Shape;1073;p46"/>
              <p:cNvSpPr/>
              <p:nvPr/>
            </p:nvSpPr>
            <p:spPr>
              <a:xfrm rot="11309870">
                <a:off x="1534639" y="192282"/>
                <a:ext cx="33162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4" name="Google Shape;1074;p46"/>
              <p:cNvSpPr/>
              <p:nvPr/>
            </p:nvSpPr>
            <p:spPr>
              <a:xfrm rot="11309870">
                <a:off x="1673160" y="213636"/>
                <a:ext cx="33768" cy="10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5" name="Google Shape;1075;p46"/>
              <p:cNvSpPr/>
              <p:nvPr/>
            </p:nvSpPr>
            <p:spPr>
              <a:xfrm rot="11309870">
                <a:off x="1811511" y="236103"/>
                <a:ext cx="33160" cy="1012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6" name="Google Shape;1076;p46"/>
              <p:cNvSpPr/>
              <p:nvPr/>
            </p:nvSpPr>
            <p:spPr>
              <a:xfrm rot="11309870">
                <a:off x="1950177" y="258030"/>
                <a:ext cx="33095" cy="98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7" name="Google Shape;1077;p46"/>
              <p:cNvSpPr/>
              <p:nvPr/>
            </p:nvSpPr>
            <p:spPr>
              <a:xfrm rot="11309870">
                <a:off x="2088545" y="279935"/>
                <a:ext cx="33095" cy="99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8" name="Google Shape;1078;p46"/>
              <p:cNvSpPr/>
              <p:nvPr/>
            </p:nvSpPr>
            <p:spPr>
              <a:xfrm rot="11309870">
                <a:off x="2226867" y="301786"/>
                <a:ext cx="33111" cy="101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79" name="Google Shape;1079;p46"/>
              <p:cNvSpPr/>
              <p:nvPr/>
            </p:nvSpPr>
            <p:spPr>
              <a:xfrm rot="11309870">
                <a:off x="2365306" y="323700"/>
                <a:ext cx="33161" cy="10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0" name="Google Shape;1080;p46"/>
              <p:cNvSpPr/>
              <p:nvPr/>
            </p:nvSpPr>
            <p:spPr>
              <a:xfrm rot="11309870">
                <a:off x="89671" y="1701794"/>
                <a:ext cx="108402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1" name="Google Shape;1081;p46"/>
              <p:cNvSpPr/>
              <p:nvPr/>
            </p:nvSpPr>
            <p:spPr>
              <a:xfrm rot="11309870">
                <a:off x="112139" y="1563338"/>
                <a:ext cx="107101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2" name="Google Shape;1082;p46"/>
              <p:cNvSpPr/>
              <p:nvPr/>
            </p:nvSpPr>
            <p:spPr>
              <a:xfrm rot="11309870">
                <a:off x="134045" y="1424995"/>
                <a:ext cx="108451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3" name="Google Shape;1083;p46"/>
              <p:cNvSpPr/>
              <p:nvPr/>
            </p:nvSpPr>
            <p:spPr>
              <a:xfrm rot="11309870">
                <a:off x="155963" y="1286485"/>
                <a:ext cx="107518" cy="33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4" name="Google Shape;1084;p46"/>
              <p:cNvSpPr/>
              <p:nvPr/>
            </p:nvSpPr>
            <p:spPr>
              <a:xfrm rot="11309870">
                <a:off x="177866" y="1148101"/>
                <a:ext cx="109008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5" name="Google Shape;1085;p46"/>
              <p:cNvSpPr/>
              <p:nvPr/>
            </p:nvSpPr>
            <p:spPr>
              <a:xfrm rot="11309870">
                <a:off x="199780" y="1009615"/>
                <a:ext cx="108402" cy="33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6" name="Google Shape;1086;p46"/>
              <p:cNvSpPr/>
              <p:nvPr/>
            </p:nvSpPr>
            <p:spPr>
              <a:xfrm rot="11309870">
                <a:off x="221050" y="871024"/>
                <a:ext cx="107707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7" name="Google Shape;1087;p46"/>
              <p:cNvSpPr/>
              <p:nvPr/>
            </p:nvSpPr>
            <p:spPr>
              <a:xfrm rot="11309870">
                <a:off x="243560" y="732668"/>
                <a:ext cx="107669" cy="33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8" name="Google Shape;1088;p46"/>
              <p:cNvSpPr/>
              <p:nvPr/>
            </p:nvSpPr>
            <p:spPr>
              <a:xfrm rot="11309870">
                <a:off x="265463" y="594304"/>
                <a:ext cx="108736" cy="3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9" name="Google Shape;1089;p46"/>
              <p:cNvSpPr/>
              <p:nvPr/>
            </p:nvSpPr>
            <p:spPr>
              <a:xfrm rot="11309870">
                <a:off x="287416" y="455887"/>
                <a:ext cx="109034" cy="3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0" name="Google Shape;1090;p46"/>
              <p:cNvSpPr/>
              <p:nvPr/>
            </p:nvSpPr>
            <p:spPr>
              <a:xfrm rot="11309870">
                <a:off x="309338" y="317345"/>
                <a:ext cx="107670" cy="33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1" name="Google Shape;1091;p46"/>
              <p:cNvSpPr/>
              <p:nvPr/>
            </p:nvSpPr>
            <p:spPr>
              <a:xfrm rot="11309870">
                <a:off x="331204" y="178850"/>
                <a:ext cx="107752" cy="33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2" name="Google Shape;1092;p46"/>
              <p:cNvSpPr/>
              <p:nvPr/>
            </p:nvSpPr>
            <p:spPr>
              <a:xfrm rot="11309870">
                <a:off x="157963" y="159517"/>
                <a:ext cx="2330661" cy="23110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74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3" name="Google Shape;1093;p46"/>
              <p:cNvSpPr/>
              <p:nvPr/>
            </p:nvSpPr>
            <p:spPr>
              <a:xfrm rot="11309870">
                <a:off x="315419" y="321724"/>
                <a:ext cx="2050139" cy="2032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655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1399" name="Google Shape;1094;p46"/>
            <p:cNvGrpSpPr/>
            <p:nvPr/>
          </p:nvGrpSpPr>
          <p:grpSpPr>
            <a:xfrm>
              <a:off x="4858227" y="2467010"/>
              <a:ext cx="1956740" cy="3514151"/>
              <a:chOff x="0" y="0"/>
              <a:chExt cx="1956739" cy="3514149"/>
            </a:xfrm>
          </p:grpSpPr>
          <p:sp>
            <p:nvSpPr>
              <p:cNvPr id="1395" name="Google Shape;1095;p46"/>
              <p:cNvSpPr/>
              <p:nvPr/>
            </p:nvSpPr>
            <p:spPr>
              <a:xfrm rot="1586459">
                <a:off x="1772641" y="16298"/>
                <a:ext cx="106978" cy="143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6" name="Google Shape;1096;p46"/>
              <p:cNvSpPr/>
              <p:nvPr/>
            </p:nvSpPr>
            <p:spPr>
              <a:xfrm rot="1586459">
                <a:off x="1534838" y="134295"/>
                <a:ext cx="363239" cy="348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7" name="Google Shape;1097;p46"/>
              <p:cNvSpPr/>
              <p:nvPr/>
            </p:nvSpPr>
            <p:spPr>
              <a:xfrm rot="1586459">
                <a:off x="719088" y="291481"/>
                <a:ext cx="363239" cy="3315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85725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98" name="Google Shape;1098;p46"/>
              <p:cNvSpPr/>
              <p:nvPr/>
            </p:nvSpPr>
            <p:spPr>
              <a:xfrm rot="1586459">
                <a:off x="836084" y="291483"/>
                <a:ext cx="129254" cy="3315193"/>
              </a:xfrm>
              <a:prstGeom prst="rect">
                <a:avLst/>
              </a:prstGeom>
              <a:solidFill>
                <a:srgbClr val="34679A"/>
              </a:solidFill>
              <a:ln w="1905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1401" name="Google Shape;1052;p46"/>
          <p:cNvSpPr txBox="1"/>
          <p:nvPr>
            <p:ph type="title"/>
          </p:nvPr>
        </p:nvSpPr>
        <p:spPr>
          <a:xfrm>
            <a:off x="1739250" y="843300"/>
            <a:ext cx="5665500" cy="3456900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63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1402" name="ص ١٢٦"/>
          <p:cNvSpPr txBox="1"/>
          <p:nvPr>
            <p:ph type="body" sz="quarter" idx="4294967295"/>
          </p:nvPr>
        </p:nvSpPr>
        <p:spPr>
          <a:xfrm>
            <a:off x="2819468" y="2957703"/>
            <a:ext cx="3251356" cy="99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١٢٦</a:t>
            </a:r>
          </a:p>
        </p:txBody>
      </p:sp>
      <p:sp>
        <p:nvSpPr>
          <p:cNvPr id="1403" name="هـ ، و"/>
          <p:cNvSpPr txBox="1"/>
          <p:nvPr/>
        </p:nvSpPr>
        <p:spPr>
          <a:xfrm>
            <a:off x="3714823" y="2071990"/>
            <a:ext cx="1853825" cy="99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>
              <a:defRPr sz="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هـ ، 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3" grpId="2"/>
      <p:bldP build="whole" bldLvl="1" animBg="1" rev="0" advAuto="0" spid="1402" grpId="3"/>
      <p:bldP build="whole" bldLvl="1" animBg="1" rev="0" advAuto="0" spid="14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06;p31"/>
          <p:cNvSpPr/>
          <p:nvPr/>
        </p:nvSpPr>
        <p:spPr>
          <a:xfrm flipH="1" rot="10800000">
            <a:off x="4722243" y="799655"/>
            <a:ext cx="4131249" cy="1772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9941" y="0"/>
                </a:lnTo>
                <a:lnTo>
                  <a:pt x="21600" y="3868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8F3DE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2" name="Google Shape;407;p31"/>
          <p:cNvSpPr/>
          <p:nvPr/>
        </p:nvSpPr>
        <p:spPr>
          <a:xfrm rot="5400000">
            <a:off x="8534484" y="2251424"/>
            <a:ext cx="314016" cy="32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8F7E0"/>
          </a:solidFill>
          <a:ln w="28575">
            <a:solidFill>
              <a:srgbClr val="34679A"/>
            </a:solidFill>
          </a:ln>
        </p:spPr>
        <p:txBody>
          <a:bodyPr lIns="45719" rIns="457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73" name="Google Shape;408;p31"/>
          <p:cNvSpPr txBox="1"/>
          <p:nvPr>
            <p:ph type="title"/>
          </p:nvPr>
        </p:nvSpPr>
        <p:spPr>
          <a:xfrm>
            <a:off x="5876309" y="240183"/>
            <a:ext cx="2307428" cy="598360"/>
          </a:xfrm>
          <a:prstGeom prst="rect">
            <a:avLst/>
          </a:prstGeom>
        </p:spPr>
        <p:txBody>
          <a:bodyPr/>
          <a:lstStyle>
            <a:lvl1pPr defTabSz="484631" rtl="0">
              <a:defRPr sz="2384"/>
            </a:lvl1pPr>
          </a:lstStyle>
          <a:p>
            <a:pPr/>
            <a:r>
              <a:t> </a:t>
            </a:r>
          </a:p>
        </p:txBody>
      </p:sp>
      <p:pic>
        <p:nvPicPr>
          <p:cNvPr id="474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5998939" y="247858"/>
            <a:ext cx="2110051" cy="760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IMG_3390.png" descr="IMG_3390.png"/>
          <p:cNvPicPr>
            <a:picLocks noChangeAspect="1"/>
          </p:cNvPicPr>
          <p:nvPr/>
        </p:nvPicPr>
        <p:blipFill>
          <a:blip r:embed="rId3">
            <a:extLst/>
          </a:blip>
          <a:srcRect l="0" t="38380" r="0" b="6710"/>
          <a:stretch>
            <a:fillRect/>
          </a:stretch>
        </p:blipFill>
        <p:spPr>
          <a:xfrm>
            <a:off x="4819176" y="1103685"/>
            <a:ext cx="3746728" cy="11639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Google Shape;405;p31"/>
          <p:cNvGrpSpPr/>
          <p:nvPr/>
        </p:nvGrpSpPr>
        <p:grpSpPr>
          <a:xfrm>
            <a:off x="439443" y="2200499"/>
            <a:ext cx="4132558" cy="1772097"/>
            <a:chOff x="0" y="0"/>
            <a:chExt cx="4132556" cy="1772095"/>
          </a:xfrm>
        </p:grpSpPr>
        <p:sp>
          <p:nvSpPr>
            <p:cNvPr id="476" name="Google Shape;406;p31"/>
            <p:cNvSpPr/>
            <p:nvPr/>
          </p:nvSpPr>
          <p:spPr>
            <a:xfrm flipH="1" rot="10800000">
              <a:off x="0" y="0"/>
              <a:ext cx="4131249" cy="177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28575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95250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7" name="Google Shape;407;p31"/>
            <p:cNvSpPr/>
            <p:nvPr/>
          </p:nvSpPr>
          <p:spPr>
            <a:xfrm rot="5400000">
              <a:off x="3812241" y="1451769"/>
              <a:ext cx="314016" cy="3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28575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79" name="Google Shape;408;p31"/>
          <p:cNvSpPr txBox="1"/>
          <p:nvPr/>
        </p:nvSpPr>
        <p:spPr>
          <a:xfrm>
            <a:off x="1593510" y="1641028"/>
            <a:ext cx="2307427" cy="59836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2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484631" rtl="0">
              <a:defRPr b="1" sz="2384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523" name="Google Shape;410;p31"/>
          <p:cNvGrpSpPr/>
          <p:nvPr/>
        </p:nvGrpSpPr>
        <p:grpSpPr>
          <a:xfrm>
            <a:off x="355002" y="3520091"/>
            <a:ext cx="1946951" cy="1450220"/>
            <a:chOff x="0" y="0"/>
            <a:chExt cx="1946949" cy="1450218"/>
          </a:xfrm>
        </p:grpSpPr>
        <p:sp>
          <p:nvSpPr>
            <p:cNvPr id="480" name="Google Shape;411;p31"/>
            <p:cNvSpPr/>
            <p:nvPr/>
          </p:nvSpPr>
          <p:spPr>
            <a:xfrm rot="1273802">
              <a:off x="84526" y="683956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1" name="Google Shape;412;p31"/>
            <p:cNvSpPr/>
            <p:nvPr/>
          </p:nvSpPr>
          <p:spPr>
            <a:xfrm rot="1273802">
              <a:off x="145441" y="777217"/>
              <a:ext cx="19321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2" name="Google Shape;413;p31"/>
            <p:cNvSpPr/>
            <p:nvPr/>
          </p:nvSpPr>
          <p:spPr>
            <a:xfrm rot="1273802">
              <a:off x="230716" y="740676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3" name="Google Shape;414;p31"/>
            <p:cNvSpPr/>
            <p:nvPr/>
          </p:nvSpPr>
          <p:spPr>
            <a:xfrm rot="1273802">
              <a:off x="291665" y="833936"/>
              <a:ext cx="18881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4" name="Google Shape;415;p31"/>
            <p:cNvSpPr/>
            <p:nvPr/>
          </p:nvSpPr>
          <p:spPr>
            <a:xfrm rot="1273802">
              <a:off x="376925" y="797468"/>
              <a:ext cx="18882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5" name="Google Shape;416;p31"/>
            <p:cNvSpPr/>
            <p:nvPr/>
          </p:nvSpPr>
          <p:spPr>
            <a:xfrm rot="1273802">
              <a:off x="437840" y="890729"/>
              <a:ext cx="18916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6" name="Google Shape;417;p31"/>
            <p:cNvSpPr/>
            <p:nvPr/>
          </p:nvSpPr>
          <p:spPr>
            <a:xfrm rot="1273802">
              <a:off x="523102" y="854261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7" name="Google Shape;418;p31"/>
            <p:cNvSpPr/>
            <p:nvPr/>
          </p:nvSpPr>
          <p:spPr>
            <a:xfrm rot="1273802">
              <a:off x="584050" y="947522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8" name="Google Shape;419;p31"/>
            <p:cNvSpPr/>
            <p:nvPr/>
          </p:nvSpPr>
          <p:spPr>
            <a:xfrm rot="1273802">
              <a:off x="669279" y="911047"/>
              <a:ext cx="18915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9" name="Google Shape;420;p31"/>
            <p:cNvSpPr/>
            <p:nvPr/>
          </p:nvSpPr>
          <p:spPr>
            <a:xfrm rot="1273802">
              <a:off x="730226" y="1004314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21;p31"/>
            <p:cNvSpPr/>
            <p:nvPr/>
          </p:nvSpPr>
          <p:spPr>
            <a:xfrm rot="1273802">
              <a:off x="815489" y="967840"/>
              <a:ext cx="1888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22;p31"/>
            <p:cNvSpPr/>
            <p:nvPr/>
          </p:nvSpPr>
          <p:spPr>
            <a:xfrm rot="1273802">
              <a:off x="876436" y="1061107"/>
              <a:ext cx="1888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23;p31"/>
            <p:cNvSpPr/>
            <p:nvPr/>
          </p:nvSpPr>
          <p:spPr>
            <a:xfrm rot="1273802">
              <a:off x="961664" y="1024633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24;p31"/>
            <p:cNvSpPr/>
            <p:nvPr/>
          </p:nvSpPr>
          <p:spPr>
            <a:xfrm rot="1273802">
              <a:off x="1022612" y="1117899"/>
              <a:ext cx="18915" cy="1009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25;p31"/>
            <p:cNvSpPr/>
            <p:nvPr/>
          </p:nvSpPr>
          <p:spPr>
            <a:xfrm rot="1273802">
              <a:off x="1107483" y="1081352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26;p31"/>
            <p:cNvSpPr/>
            <p:nvPr/>
          </p:nvSpPr>
          <p:spPr>
            <a:xfrm rot="1273802">
              <a:off x="1168430" y="1174619"/>
              <a:ext cx="19287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27;p31"/>
            <p:cNvSpPr/>
            <p:nvPr/>
          </p:nvSpPr>
          <p:spPr>
            <a:xfrm rot="1273802">
              <a:off x="1253659" y="1138145"/>
              <a:ext cx="19321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28;p31"/>
            <p:cNvSpPr/>
            <p:nvPr/>
          </p:nvSpPr>
          <p:spPr>
            <a:xfrm rot="1273802">
              <a:off x="1314606" y="1231412"/>
              <a:ext cx="19322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9;p31"/>
            <p:cNvSpPr/>
            <p:nvPr/>
          </p:nvSpPr>
          <p:spPr>
            <a:xfrm rot="1273802">
              <a:off x="1399869" y="1194938"/>
              <a:ext cx="19288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30;p31"/>
            <p:cNvSpPr/>
            <p:nvPr/>
          </p:nvSpPr>
          <p:spPr>
            <a:xfrm rot="1273802">
              <a:off x="1460797" y="1288125"/>
              <a:ext cx="18915" cy="1009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31;p31"/>
            <p:cNvSpPr/>
            <p:nvPr/>
          </p:nvSpPr>
          <p:spPr>
            <a:xfrm rot="1273802">
              <a:off x="1546058" y="1251657"/>
              <a:ext cx="18916" cy="16810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32;p31"/>
            <p:cNvSpPr/>
            <p:nvPr/>
          </p:nvSpPr>
          <p:spPr>
            <a:xfrm rot="1273802">
              <a:off x="99412" y="286760"/>
              <a:ext cx="1748125" cy="876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95250" dir="294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33;p31"/>
            <p:cNvSpPr/>
            <p:nvPr/>
          </p:nvSpPr>
          <p:spPr>
            <a:xfrm rot="1273802">
              <a:off x="110541" y="672508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34;p31"/>
            <p:cNvSpPr/>
            <p:nvPr/>
          </p:nvSpPr>
          <p:spPr>
            <a:xfrm rot="1273802">
              <a:off x="171489" y="765769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35;p31"/>
            <p:cNvSpPr/>
            <p:nvPr/>
          </p:nvSpPr>
          <p:spPr>
            <a:xfrm rot="1273802">
              <a:off x="256732" y="729222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36;p31"/>
            <p:cNvSpPr/>
            <p:nvPr/>
          </p:nvSpPr>
          <p:spPr>
            <a:xfrm rot="1273802">
              <a:off x="317679" y="822488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37;p31"/>
            <p:cNvSpPr/>
            <p:nvPr/>
          </p:nvSpPr>
          <p:spPr>
            <a:xfrm rot="1273802">
              <a:off x="402942" y="786014"/>
              <a:ext cx="18882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38;p31"/>
            <p:cNvSpPr/>
            <p:nvPr/>
          </p:nvSpPr>
          <p:spPr>
            <a:xfrm rot="1273802">
              <a:off x="463889" y="879281"/>
              <a:ext cx="18881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9;p31"/>
            <p:cNvSpPr/>
            <p:nvPr/>
          </p:nvSpPr>
          <p:spPr>
            <a:xfrm rot="1273802">
              <a:off x="549118" y="842807"/>
              <a:ext cx="18915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40;p31"/>
            <p:cNvSpPr/>
            <p:nvPr/>
          </p:nvSpPr>
          <p:spPr>
            <a:xfrm rot="1273802">
              <a:off x="610065" y="936073"/>
              <a:ext cx="18916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41;p31"/>
            <p:cNvSpPr/>
            <p:nvPr/>
          </p:nvSpPr>
          <p:spPr>
            <a:xfrm rot="1273802">
              <a:off x="695328" y="899600"/>
              <a:ext cx="1888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42;p31"/>
            <p:cNvSpPr/>
            <p:nvPr/>
          </p:nvSpPr>
          <p:spPr>
            <a:xfrm rot="1273802">
              <a:off x="756242" y="992860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43;p31"/>
            <p:cNvSpPr/>
            <p:nvPr/>
          </p:nvSpPr>
          <p:spPr>
            <a:xfrm rot="1273802">
              <a:off x="841503" y="956392"/>
              <a:ext cx="18916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44;p31"/>
            <p:cNvSpPr/>
            <p:nvPr/>
          </p:nvSpPr>
          <p:spPr>
            <a:xfrm rot="1273802">
              <a:off x="902451" y="1049659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45;p31"/>
            <p:cNvSpPr/>
            <p:nvPr/>
          </p:nvSpPr>
          <p:spPr>
            <a:xfrm rot="1273802">
              <a:off x="987713" y="1013185"/>
              <a:ext cx="18882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46;p31"/>
            <p:cNvSpPr/>
            <p:nvPr/>
          </p:nvSpPr>
          <p:spPr>
            <a:xfrm rot="1273802">
              <a:off x="1048628" y="1106445"/>
              <a:ext cx="18915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47;p31"/>
            <p:cNvSpPr/>
            <p:nvPr/>
          </p:nvSpPr>
          <p:spPr>
            <a:xfrm rot="1273802">
              <a:off x="1133498" y="1069904"/>
              <a:ext cx="19321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48;p31"/>
            <p:cNvSpPr/>
            <p:nvPr/>
          </p:nvSpPr>
          <p:spPr>
            <a:xfrm rot="1273802">
              <a:off x="1194446" y="1163165"/>
              <a:ext cx="19288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9;p31"/>
            <p:cNvSpPr/>
            <p:nvPr/>
          </p:nvSpPr>
          <p:spPr>
            <a:xfrm rot="1273802">
              <a:off x="1279707" y="1126697"/>
              <a:ext cx="19288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50;p31"/>
            <p:cNvSpPr/>
            <p:nvPr/>
          </p:nvSpPr>
          <p:spPr>
            <a:xfrm rot="1273802">
              <a:off x="1340622" y="1219957"/>
              <a:ext cx="19321" cy="100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51;p31"/>
            <p:cNvSpPr/>
            <p:nvPr/>
          </p:nvSpPr>
          <p:spPr>
            <a:xfrm rot="1273802">
              <a:off x="1425884" y="1183490"/>
              <a:ext cx="19321" cy="1680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52;p31"/>
            <p:cNvSpPr/>
            <p:nvPr/>
          </p:nvSpPr>
          <p:spPr>
            <a:xfrm rot="1273802">
              <a:off x="1486846" y="1276677"/>
              <a:ext cx="18882" cy="1009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53;p31"/>
            <p:cNvSpPr/>
            <p:nvPr/>
          </p:nvSpPr>
          <p:spPr>
            <a:xfrm rot="1273802">
              <a:off x="1572074" y="1240202"/>
              <a:ext cx="18916" cy="1680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24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18002" t="41309" r="3744" b="46432"/>
          <a:stretch>
            <a:fillRect/>
          </a:stretch>
        </p:blipFill>
        <p:spPr>
          <a:xfrm>
            <a:off x="1690742" y="1715121"/>
            <a:ext cx="2112788" cy="485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G_2294.png" descr="IMG_2294.png"/>
          <p:cNvPicPr>
            <a:picLocks noChangeAspect="1"/>
          </p:cNvPicPr>
          <p:nvPr/>
        </p:nvPicPr>
        <p:blipFill>
          <a:blip r:embed="rId4">
            <a:extLst/>
          </a:blip>
          <a:srcRect l="31609" t="57294" r="3744" b="0"/>
          <a:stretch>
            <a:fillRect/>
          </a:stretch>
        </p:blipFill>
        <p:spPr>
          <a:xfrm>
            <a:off x="1690742" y="2398896"/>
            <a:ext cx="1629936" cy="1579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2" grpId="5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5"/>
      <p:bldP build="whole" bldLvl="1" animBg="1" rev="0" advAuto="0" spid="475" grpId="2"/>
      <p:bldP build="whole" bldLvl="1" animBg="1" rev="0" advAuto="0" spid="474" grpId="1"/>
      <p:bldP build="whole" bldLvl="1" animBg="1" rev="0" advAuto="0" spid="525" grpId="4"/>
      <p:bldP build="whole" bldLvl="1" animBg="1" rev="0" advAuto="0" spid="52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464;p32"/>
          <p:cNvGrpSpPr/>
          <p:nvPr/>
        </p:nvGrpSpPr>
        <p:grpSpPr>
          <a:xfrm>
            <a:off x="292110" y="3209884"/>
            <a:ext cx="899335" cy="1551702"/>
            <a:chOff x="0" y="0"/>
            <a:chExt cx="899334" cy="1551701"/>
          </a:xfrm>
        </p:grpSpPr>
        <p:sp>
          <p:nvSpPr>
            <p:cNvPr id="527" name="Google Shape;465;p32"/>
            <p:cNvSpPr/>
            <p:nvPr/>
          </p:nvSpPr>
          <p:spPr>
            <a:xfrm>
              <a:off x="223834" y="518232"/>
              <a:ext cx="629079" cy="920171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9525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104775" dir="300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78" name="Google Shape;466;p32"/>
            <p:cNvGrpSpPr/>
            <p:nvPr/>
          </p:nvGrpSpPr>
          <p:grpSpPr>
            <a:xfrm>
              <a:off x="-1" y="-1"/>
              <a:ext cx="899336" cy="1551702"/>
              <a:chOff x="0" y="0"/>
              <a:chExt cx="899334" cy="1551700"/>
            </a:xfrm>
          </p:grpSpPr>
          <p:sp>
            <p:nvSpPr>
              <p:cNvPr id="528" name="Google Shape;467;p32"/>
              <p:cNvSpPr/>
              <p:nvPr/>
            </p:nvSpPr>
            <p:spPr>
              <a:xfrm>
                <a:off x="218602" y="520321"/>
                <a:ext cx="634461" cy="1031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29" name="Google Shape;468;p32"/>
              <p:cNvSpPr/>
              <p:nvPr/>
            </p:nvSpPr>
            <p:spPr>
              <a:xfrm>
                <a:off x="251915" y="546022"/>
                <a:ext cx="567835" cy="109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0" name="Google Shape;469;p32"/>
              <p:cNvSpPr/>
              <p:nvPr/>
            </p:nvSpPr>
            <p:spPr>
              <a:xfrm>
                <a:off x="336352" y="468562"/>
                <a:ext cx="247312" cy="766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1" name="Google Shape;470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2" name="Google Shape;471;p32"/>
              <p:cNvSpPr/>
              <p:nvPr/>
            </p:nvSpPr>
            <p:spPr>
              <a:xfrm>
                <a:off x="375082" y="315368"/>
                <a:ext cx="217886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3" name="Google Shape;472;p32"/>
              <p:cNvSpPr/>
              <p:nvPr/>
            </p:nvSpPr>
            <p:spPr>
              <a:xfrm>
                <a:off x="503877" y="315368"/>
                <a:ext cx="89091" cy="665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4" name="Google Shape;473;p32"/>
              <p:cNvSpPr/>
              <p:nvPr/>
            </p:nvSpPr>
            <p:spPr>
              <a:xfrm flipH="1">
                <a:off x="438422" y="383734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474;p32"/>
              <p:cNvSpPr/>
              <p:nvPr/>
            </p:nvSpPr>
            <p:spPr>
              <a:xfrm flipH="1">
                <a:off x="430484" y="451906"/>
                <a:ext cx="146803" cy="28076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475;p32"/>
              <p:cNvSpPr/>
              <p:nvPr/>
            </p:nvSpPr>
            <p:spPr>
              <a:xfrm flipH="1">
                <a:off x="422725" y="520272"/>
                <a:ext cx="146803" cy="27881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476;p32"/>
              <p:cNvSpPr/>
              <p:nvPr/>
            </p:nvSpPr>
            <p:spPr>
              <a:xfrm flipH="1">
                <a:off x="414983" y="588623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477;p32"/>
              <p:cNvSpPr/>
              <p:nvPr/>
            </p:nvSpPr>
            <p:spPr>
              <a:xfrm flipH="1">
                <a:off x="407240" y="656989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478;p32"/>
              <p:cNvSpPr/>
              <p:nvPr/>
            </p:nvSpPr>
            <p:spPr>
              <a:xfrm flipH="1">
                <a:off x="399302" y="725161"/>
                <a:ext cx="146998" cy="28092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479;p32"/>
              <p:cNvSpPr/>
              <p:nvPr/>
            </p:nvSpPr>
            <p:spPr>
              <a:xfrm flipH="1">
                <a:off x="391543" y="793527"/>
                <a:ext cx="146803" cy="27898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480;p32"/>
              <p:cNvSpPr/>
              <p:nvPr/>
            </p:nvSpPr>
            <p:spPr>
              <a:xfrm flipH="1">
                <a:off x="383801" y="861894"/>
                <a:ext cx="146803" cy="27897"/>
              </a:xfrm>
              <a:prstGeom prst="line">
                <a:avLst/>
              </a:pr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481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3" name="Google Shape;482;p32"/>
              <p:cNvSpPr/>
              <p:nvPr/>
            </p:nvSpPr>
            <p:spPr>
              <a:xfrm>
                <a:off x="435706" y="397284"/>
                <a:ext cx="156394" cy="820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4" name="Google Shape;483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5" name="Google Shape;484;p32"/>
              <p:cNvSpPr/>
              <p:nvPr/>
            </p:nvSpPr>
            <p:spPr>
              <a:xfrm>
                <a:off x="482390" y="495287"/>
                <a:ext cx="120742" cy="722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6" name="Google Shape;485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7" name="Google Shape;486;p32"/>
              <p:cNvSpPr/>
              <p:nvPr/>
            </p:nvSpPr>
            <p:spPr>
              <a:xfrm>
                <a:off x="336547" y="393608"/>
                <a:ext cx="161134" cy="813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8" name="Google Shape;487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9" name="Google Shape;488;p32"/>
              <p:cNvSpPr/>
              <p:nvPr/>
            </p:nvSpPr>
            <p:spPr>
              <a:xfrm>
                <a:off x="316996" y="481331"/>
                <a:ext cx="123753" cy="718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0" name="Google Shape;489;p32"/>
              <p:cNvSpPr/>
              <p:nvPr/>
            </p:nvSpPr>
            <p:spPr>
              <a:xfrm>
                <a:off x="448205" y="826547"/>
                <a:ext cx="28283" cy="28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90;p32"/>
              <p:cNvSpPr/>
              <p:nvPr/>
            </p:nvSpPr>
            <p:spPr>
              <a:xfrm>
                <a:off x="389987" y="881039"/>
                <a:ext cx="125966" cy="125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91;p32"/>
              <p:cNvSpPr/>
              <p:nvPr/>
            </p:nvSpPr>
            <p:spPr>
              <a:xfrm>
                <a:off x="389987" y="881038"/>
                <a:ext cx="125962" cy="1259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92;p32"/>
              <p:cNvSpPr/>
              <p:nvPr/>
            </p:nvSpPr>
            <p:spPr>
              <a:xfrm>
                <a:off x="782777" y="116156"/>
                <a:ext cx="116558" cy="269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93;p32"/>
              <p:cNvSpPr/>
              <p:nvPr/>
            </p:nvSpPr>
            <p:spPr>
              <a:xfrm>
                <a:off x="625439" y="363987"/>
                <a:ext cx="232464" cy="922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94;p32"/>
              <p:cNvSpPr/>
              <p:nvPr/>
            </p:nvSpPr>
            <p:spPr>
              <a:xfrm>
                <a:off x="771341" y="351153"/>
                <a:ext cx="92063" cy="138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95;p32"/>
              <p:cNvSpPr/>
              <p:nvPr/>
            </p:nvSpPr>
            <p:spPr>
              <a:xfrm>
                <a:off x="784883" y="346989"/>
                <a:ext cx="83732" cy="59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96;p32"/>
              <p:cNvSpPr/>
              <p:nvPr/>
            </p:nvSpPr>
            <p:spPr>
              <a:xfrm>
                <a:off x="168827" y="304518"/>
                <a:ext cx="472765" cy="798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97;p32"/>
              <p:cNvSpPr/>
              <p:nvPr/>
            </p:nvSpPr>
            <p:spPr>
              <a:xfrm>
                <a:off x="-1" y="72368"/>
                <a:ext cx="292093" cy="384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8;p32"/>
              <p:cNvSpPr/>
              <p:nvPr/>
            </p:nvSpPr>
            <p:spPr>
              <a:xfrm>
                <a:off x="250086" y="271205"/>
                <a:ext cx="169751" cy="886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9;p32"/>
              <p:cNvSpPr/>
              <p:nvPr/>
            </p:nvSpPr>
            <p:spPr>
              <a:xfrm>
                <a:off x="354359" y="453841"/>
                <a:ext cx="65478" cy="703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599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500;p32"/>
              <p:cNvSpPr/>
              <p:nvPr/>
            </p:nvSpPr>
            <p:spPr>
              <a:xfrm>
                <a:off x="302556" y="519459"/>
                <a:ext cx="34810" cy="34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501;p32"/>
              <p:cNvSpPr/>
              <p:nvPr/>
            </p:nvSpPr>
            <p:spPr>
              <a:xfrm>
                <a:off x="212520" y="0"/>
                <a:ext cx="245987" cy="4071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502;p32"/>
              <p:cNvSpPr/>
              <p:nvPr/>
            </p:nvSpPr>
            <p:spPr>
              <a:xfrm>
                <a:off x="253460" y="588818"/>
                <a:ext cx="561834" cy="986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503;p32"/>
              <p:cNvSpPr/>
              <p:nvPr/>
            </p:nvSpPr>
            <p:spPr>
              <a:xfrm flipV="1">
                <a:off x="556173" y="1226776"/>
                <a:ext cx="12981" cy="88505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5" name="Google Shape;504;p32"/>
              <p:cNvSpPr/>
              <p:nvPr/>
            </p:nvSpPr>
            <p:spPr>
              <a:xfrm>
                <a:off x="556173" y="1226191"/>
                <a:ext cx="17048" cy="8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505;p32"/>
              <p:cNvSpPr/>
              <p:nvPr/>
            </p:nvSpPr>
            <p:spPr>
              <a:xfrm flipH="1" flipV="1">
                <a:off x="773667" y="1227931"/>
                <a:ext cx="12006" cy="88700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67" name="Google Shape;506;p32"/>
              <p:cNvSpPr/>
              <p:nvPr/>
            </p:nvSpPr>
            <p:spPr>
              <a:xfrm>
                <a:off x="769780" y="1227540"/>
                <a:ext cx="15893" cy="89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507;p32"/>
              <p:cNvSpPr/>
              <p:nvPr/>
            </p:nvSpPr>
            <p:spPr>
              <a:xfrm>
                <a:off x="545255" y="500053"/>
                <a:ext cx="151350" cy="754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8;p32"/>
              <p:cNvSpPr/>
              <p:nvPr/>
            </p:nvSpPr>
            <p:spPr>
              <a:xfrm>
                <a:off x="654533" y="499956"/>
                <a:ext cx="142385" cy="756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9;p32"/>
              <p:cNvSpPr/>
              <p:nvPr/>
            </p:nvSpPr>
            <p:spPr>
              <a:xfrm>
                <a:off x="651460" y="302582"/>
                <a:ext cx="53842" cy="21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10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solidFill>
                <a:srgbClr val="68B8F0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11;p32"/>
              <p:cNvSpPr/>
              <p:nvPr/>
            </p:nvSpPr>
            <p:spPr>
              <a:xfrm flipH="1">
                <a:off x="678380" y="341898"/>
                <a:ext cx="961" cy="173918"/>
              </a:xfrm>
              <a:prstGeom prst="line">
                <a:avLst/>
              </a:prstGeom>
              <a:noFill/>
              <a:ln w="9525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12;p32"/>
              <p:cNvSpPr/>
              <p:nvPr/>
            </p:nvSpPr>
            <p:spPr>
              <a:xfrm>
                <a:off x="627238" y="438340"/>
                <a:ext cx="101292" cy="148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13;p32"/>
              <p:cNvSpPr/>
              <p:nvPr/>
            </p:nvSpPr>
            <p:spPr>
              <a:xfrm>
                <a:off x="655199" y="492181"/>
                <a:ext cx="42929" cy="42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5" name="Google Shape;514;p32"/>
              <p:cNvSpPr/>
              <p:nvPr/>
            </p:nvSpPr>
            <p:spPr>
              <a:xfrm>
                <a:off x="218602" y="586687"/>
                <a:ext cx="634461" cy="96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9525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15;p32"/>
              <p:cNvSpPr/>
              <p:nvPr/>
            </p:nvSpPr>
            <p:spPr>
              <a:xfrm>
                <a:off x="251915" y="600838"/>
                <a:ext cx="567835" cy="58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16;p32"/>
              <p:cNvSpPr/>
              <p:nvPr/>
            </p:nvSpPr>
            <p:spPr>
              <a:xfrm>
                <a:off x="218797" y="588021"/>
                <a:ext cx="634267" cy="963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9525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63500" dist="104775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grpSp>
        <p:nvGrpSpPr>
          <p:cNvPr id="582" name="IMG_2824.png"/>
          <p:cNvGrpSpPr/>
          <p:nvPr/>
        </p:nvGrpSpPr>
        <p:grpSpPr>
          <a:xfrm>
            <a:off x="1388489" y="1258948"/>
            <a:ext cx="6703897" cy="2539340"/>
            <a:chOff x="0" y="0"/>
            <a:chExt cx="6703896" cy="2539338"/>
          </a:xfrm>
        </p:grpSpPr>
        <p:pic>
          <p:nvPicPr>
            <p:cNvPr id="581" name="IMG_2824.png" descr="IMG_2824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465" t="53043" r="14377" b="1444"/>
            <a:stretch>
              <a:fillRect/>
            </a:stretch>
          </p:blipFill>
          <p:spPr>
            <a:xfrm>
              <a:off x="101600" y="63500"/>
              <a:ext cx="6500697" cy="22726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0" name="IMG_2824.png" descr="IMG_2824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6703898" cy="2539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89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585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08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590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09" name="IMG_3393.png" descr="IMG_3393.png"/>
          <p:cNvPicPr>
            <a:picLocks noChangeAspect="1"/>
          </p:cNvPicPr>
          <p:nvPr/>
        </p:nvPicPr>
        <p:blipFill>
          <a:blip r:embed="rId2">
            <a:extLst/>
          </a:blip>
          <a:srcRect l="2363" t="4868" r="0" b="11583"/>
          <a:stretch>
            <a:fillRect/>
          </a:stretch>
        </p:blipFill>
        <p:spPr>
          <a:xfrm>
            <a:off x="742547" y="1265479"/>
            <a:ext cx="6853797" cy="3042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16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12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7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6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18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1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2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6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7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37" name="IMG_3394.png" descr="IMG_3394.png"/>
          <p:cNvPicPr>
            <a:picLocks noChangeAspect="1"/>
          </p:cNvPicPr>
          <p:nvPr/>
        </p:nvPicPr>
        <p:blipFill>
          <a:blip r:embed="rId3">
            <a:extLst/>
          </a:blip>
          <a:srcRect l="42838" t="9008" r="1942" b="83953"/>
          <a:stretch>
            <a:fillRect/>
          </a:stretch>
        </p:blipFill>
        <p:spPr>
          <a:xfrm>
            <a:off x="1916247" y="508921"/>
            <a:ext cx="4903106" cy="570834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Google Shape;371;p30"/>
          <p:cNvSpPr/>
          <p:nvPr/>
        </p:nvSpPr>
        <p:spPr>
          <a:xfrm>
            <a:off x="7996477" y="1281036"/>
            <a:ext cx="402385" cy="402385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639" name="Google Shape;371;p30"/>
          <p:cNvSpPr/>
          <p:nvPr/>
        </p:nvSpPr>
        <p:spPr>
          <a:xfrm>
            <a:off x="6618048" y="2802855"/>
            <a:ext cx="402386" cy="402385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pic>
        <p:nvPicPr>
          <p:cNvPr id="640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50000" t="16030" r="9103" b="61958"/>
          <a:stretch>
            <a:fillRect/>
          </a:stretch>
        </p:blipFill>
        <p:spPr>
          <a:xfrm>
            <a:off x="2659191" y="1190205"/>
            <a:ext cx="3034309" cy="1491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43241" t="38556" r="9103" b="38556"/>
          <a:stretch>
            <a:fillRect/>
          </a:stretch>
        </p:blipFill>
        <p:spPr>
          <a:xfrm>
            <a:off x="861218" y="2872204"/>
            <a:ext cx="3710585" cy="162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11284" t="19352" r="63725" b="70112"/>
          <a:stretch>
            <a:fillRect/>
          </a:stretch>
        </p:blipFill>
        <p:spPr>
          <a:xfrm>
            <a:off x="5693697" y="1207964"/>
            <a:ext cx="2468930" cy="950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11284" t="38037" r="63757" b="42604"/>
          <a:stretch>
            <a:fillRect/>
          </a:stretch>
        </p:blipFill>
        <p:spPr>
          <a:xfrm>
            <a:off x="4639398" y="2839815"/>
            <a:ext cx="2108650" cy="14941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3" grpId="7"/>
      <p:bldP build="whole" bldLvl="1" animBg="1" rev="0" advAuto="0" spid="642" grpId="4"/>
      <p:bldP build="whole" bldLvl="1" animBg="1" rev="0" advAuto="0" spid="638" grpId="3"/>
      <p:bldP build="whole" bldLvl="1" animBg="1" rev="0" advAuto="0" spid="640" grpId="5"/>
      <p:bldP build="whole" bldLvl="1" animBg="1" rev="0" advAuto="0" spid="639" grpId="6"/>
      <p:bldP build="whole" bldLvl="1" animBg="1" rev="0" advAuto="0" spid="637" grpId="2"/>
      <p:bldP build="whole" bldLvl="1" animBg="1" rev="0" advAuto="0" spid="641" grpId="8"/>
      <p:bldP build="whole" bldLvl="1" animBg="1" rev="0" advAuto="0" spid="6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50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46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1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0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52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71" name="IMG_3394.png" descr="IMG_3394.png"/>
          <p:cNvPicPr>
            <a:picLocks noChangeAspect="1"/>
          </p:cNvPicPr>
          <p:nvPr/>
        </p:nvPicPr>
        <p:blipFill>
          <a:blip r:embed="rId3">
            <a:extLst/>
          </a:blip>
          <a:srcRect l="42838" t="9008" r="1942" b="83953"/>
          <a:stretch>
            <a:fillRect/>
          </a:stretch>
        </p:blipFill>
        <p:spPr>
          <a:xfrm>
            <a:off x="1916247" y="508921"/>
            <a:ext cx="4903106" cy="570834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Google Shape;371;p30"/>
          <p:cNvSpPr/>
          <p:nvPr/>
        </p:nvSpPr>
        <p:spPr>
          <a:xfrm>
            <a:off x="7790562" y="1564212"/>
            <a:ext cx="402386" cy="40238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673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39211" t="62327" r="10194" b="11506"/>
          <a:stretch>
            <a:fillRect/>
          </a:stretch>
        </p:blipFill>
        <p:spPr>
          <a:xfrm>
            <a:off x="1177778" y="1281036"/>
            <a:ext cx="3848951" cy="1818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4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12006" t="66778" r="66160" b="18897"/>
          <a:stretch>
            <a:fillRect/>
          </a:stretch>
        </p:blipFill>
        <p:spPr>
          <a:xfrm>
            <a:off x="5358330" y="1386719"/>
            <a:ext cx="2274109" cy="1363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5" name="IMG_3399.png" descr="IMG_3399.png"/>
          <p:cNvPicPr>
            <a:picLocks noChangeAspect="1"/>
          </p:cNvPicPr>
          <p:nvPr/>
        </p:nvPicPr>
        <p:blipFill>
          <a:blip r:embed="rId4">
            <a:extLst/>
          </a:blip>
          <a:srcRect l="10194" t="88070" r="10194" b="0"/>
          <a:stretch>
            <a:fillRect/>
          </a:stretch>
        </p:blipFill>
        <p:spPr>
          <a:xfrm>
            <a:off x="823915" y="3243736"/>
            <a:ext cx="6584078" cy="901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5" grpId="4"/>
      <p:bldP build="whole" bldLvl="1" animBg="1" rev="0" advAuto="0" spid="673" grpId="3"/>
      <p:bldP build="whole" bldLvl="1" animBg="1" rev="0" advAuto="0" spid="674" grpId="2"/>
      <p:bldP build="whole" bldLvl="1" animBg="1" rev="0" advAuto="0" spid="67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82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678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01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683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02" name="IMG_3395.png" descr="IMG_3395.png"/>
          <p:cNvPicPr>
            <a:picLocks noChangeAspect="1"/>
          </p:cNvPicPr>
          <p:nvPr/>
        </p:nvPicPr>
        <p:blipFill>
          <a:blip r:embed="rId2">
            <a:extLst/>
          </a:blip>
          <a:srcRect l="12867" t="0" r="10402" b="0"/>
          <a:stretch>
            <a:fillRect/>
          </a:stretch>
        </p:blipFill>
        <p:spPr>
          <a:xfrm>
            <a:off x="742547" y="1717675"/>
            <a:ext cx="7532936" cy="854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09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705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6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7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8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10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9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711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2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3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4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5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6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7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8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9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0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1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2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3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4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5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6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7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8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30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41007" t="1115" r="3310" b="91918"/>
          <a:stretch>
            <a:fillRect/>
          </a:stretch>
        </p:blipFill>
        <p:spPr>
          <a:xfrm>
            <a:off x="2106733" y="539674"/>
            <a:ext cx="4585833" cy="478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80563" t="8537" r="9926" b="67083"/>
          <a:stretch>
            <a:fillRect/>
          </a:stretch>
        </p:blipFill>
        <p:spPr>
          <a:xfrm>
            <a:off x="5908628" y="1367453"/>
            <a:ext cx="1011990" cy="2163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78609" t="32854" r="9926" b="36729"/>
          <a:stretch>
            <a:fillRect/>
          </a:stretch>
        </p:blipFill>
        <p:spPr>
          <a:xfrm>
            <a:off x="1234799" y="2449334"/>
            <a:ext cx="989164" cy="2188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64760" t="14248" r="25986" b="79928"/>
          <a:stretch>
            <a:fillRect/>
          </a:stretch>
        </p:blipFill>
        <p:spPr>
          <a:xfrm>
            <a:off x="6785415" y="1281036"/>
            <a:ext cx="1127101" cy="591625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Google Shape;371;p30"/>
          <p:cNvSpPr/>
          <p:nvPr/>
        </p:nvSpPr>
        <p:spPr>
          <a:xfrm>
            <a:off x="7996477" y="1281036"/>
            <a:ext cx="402385" cy="402385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735" name="Google Shape;371;p30"/>
          <p:cNvSpPr/>
          <p:nvPr/>
        </p:nvSpPr>
        <p:spPr>
          <a:xfrm>
            <a:off x="5191736" y="2046949"/>
            <a:ext cx="402385" cy="40238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pic>
        <p:nvPicPr>
          <p:cNvPr id="736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38468" t="43191" r="25928" b="52693"/>
          <a:stretch>
            <a:fillRect/>
          </a:stretch>
        </p:blipFill>
        <p:spPr>
          <a:xfrm>
            <a:off x="891198" y="2036187"/>
            <a:ext cx="4287990" cy="413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1" grpId="5"/>
      <p:bldP build="whole" bldLvl="1" animBg="1" rev="0" advAuto="0" spid="733" grpId="4"/>
      <p:bldP build="whole" bldLvl="1" animBg="1" rev="0" advAuto="0" spid="736" grpId="7"/>
      <p:bldP build="whole" bldLvl="1" animBg="1" rev="0" advAuto="0" spid="732" grpId="8"/>
      <p:bldP build="whole" bldLvl="1" animBg="1" rev="0" advAuto="0" spid="734" grpId="3"/>
      <p:bldP build="whole" bldLvl="1" animBg="1" rev="0" advAuto="0" spid="710" grpId="1"/>
      <p:bldP build="whole" bldLvl="1" animBg="1" rev="0" advAuto="0" spid="735" grpId="6"/>
      <p:bldP build="whole" bldLvl="1" animBg="1" rev="0" advAuto="0" spid="73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355;p29"/>
          <p:cNvSpPr txBox="1"/>
          <p:nvPr>
            <p:ph type="title"/>
          </p:nvPr>
        </p:nvSpPr>
        <p:spPr>
          <a:xfrm>
            <a:off x="659964" y="492640"/>
            <a:ext cx="7704001" cy="572701"/>
          </a:xfrm>
          <a:prstGeom prst="rect">
            <a:avLst/>
          </a:prstGeom>
        </p:spPr>
        <p:txBody>
          <a:bodyPr/>
          <a:lstStyle>
            <a:lvl1pPr defTabSz="365760">
              <a:defRPr b="0" sz="2120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743" name="Google Shape;357;p29"/>
          <p:cNvGrpSpPr/>
          <p:nvPr/>
        </p:nvGrpSpPr>
        <p:grpSpPr>
          <a:xfrm>
            <a:off x="6785415" y="3414137"/>
            <a:ext cx="2164688" cy="3404862"/>
            <a:chOff x="0" y="0"/>
            <a:chExt cx="2164687" cy="3404861"/>
          </a:xfrm>
        </p:grpSpPr>
        <p:sp>
          <p:nvSpPr>
            <p:cNvPr id="739" name="Google Shape;358;p29"/>
            <p:cNvSpPr/>
            <p:nvPr/>
          </p:nvSpPr>
          <p:spPr>
            <a:xfrm rot="1820825">
              <a:off x="1990782" y="17175"/>
              <a:ext cx="106980" cy="14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359;p29"/>
            <p:cNvSpPr/>
            <p:nvPr/>
          </p:nvSpPr>
          <p:spPr>
            <a:xfrm rot="1820825">
              <a:off x="1738209" y="127190"/>
              <a:ext cx="363243" cy="34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360;p29"/>
            <p:cNvSpPr/>
            <p:nvPr/>
          </p:nvSpPr>
          <p:spPr>
            <a:xfrm rot="1820825">
              <a:off x="812601" y="224997"/>
              <a:ext cx="363243" cy="331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85725" dir="3060000">
                <a:srgbClr val="34679A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361;p29"/>
            <p:cNvSpPr/>
            <p:nvPr/>
          </p:nvSpPr>
          <p:spPr>
            <a:xfrm rot="1820825">
              <a:off x="929598" y="224999"/>
              <a:ext cx="129255" cy="3315228"/>
            </a:xfrm>
            <a:prstGeom prst="rect">
              <a:avLst/>
            </a:prstGeom>
            <a:solidFill>
              <a:schemeClr val="accent2"/>
            </a:solidFill>
            <a:ln w="1905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44" name="IMG_2959.png" descr="IMG_2959.png"/>
          <p:cNvPicPr>
            <a:picLocks noChangeAspect="1"/>
          </p:cNvPicPr>
          <p:nvPr/>
        </p:nvPicPr>
        <p:blipFill>
          <a:blip r:embed="rId2">
            <a:extLst/>
          </a:blip>
          <a:srcRect l="71580" t="17993" r="3233" b="73560"/>
          <a:stretch>
            <a:fillRect/>
          </a:stretch>
        </p:blipFill>
        <p:spPr>
          <a:xfrm>
            <a:off x="6785415" y="600198"/>
            <a:ext cx="1526667" cy="35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3" name="Google Shape;1352;p52"/>
          <p:cNvGrpSpPr/>
          <p:nvPr/>
        </p:nvGrpSpPr>
        <p:grpSpPr>
          <a:xfrm>
            <a:off x="541155" y="878220"/>
            <a:ext cx="402786" cy="402817"/>
            <a:chOff x="33" y="0"/>
            <a:chExt cx="402785" cy="402816"/>
          </a:xfrm>
        </p:grpSpPr>
        <p:sp>
          <p:nvSpPr>
            <p:cNvPr id="745" name="Google Shape;1353;p52"/>
            <p:cNvSpPr/>
            <p:nvPr/>
          </p:nvSpPr>
          <p:spPr>
            <a:xfrm>
              <a:off x="33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1354;p52"/>
            <p:cNvSpPr/>
            <p:nvPr/>
          </p:nvSpPr>
          <p:spPr>
            <a:xfrm>
              <a:off x="92009" y="0"/>
              <a:ext cx="91911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1355;p52"/>
            <p:cNvSpPr/>
            <p:nvPr/>
          </p:nvSpPr>
          <p:spPr>
            <a:xfrm>
              <a:off x="218931" y="0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1356;p52"/>
            <p:cNvSpPr/>
            <p:nvPr/>
          </p:nvSpPr>
          <p:spPr>
            <a:xfrm>
              <a:off x="310841" y="0"/>
              <a:ext cx="91978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1357;p52"/>
            <p:cNvSpPr/>
            <p:nvPr/>
          </p:nvSpPr>
          <p:spPr>
            <a:xfrm>
              <a:off x="53195" y="53227"/>
              <a:ext cx="77530" cy="7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1358;p52"/>
            <p:cNvSpPr/>
            <p:nvPr/>
          </p:nvSpPr>
          <p:spPr>
            <a:xfrm>
              <a:off x="91943" y="52500"/>
              <a:ext cx="38782" cy="78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1359;p52"/>
            <p:cNvSpPr/>
            <p:nvPr/>
          </p:nvSpPr>
          <p:spPr>
            <a:xfrm>
              <a:off x="272159" y="78784"/>
              <a:ext cx="78786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1360;p52"/>
            <p:cNvSpPr/>
            <p:nvPr/>
          </p:nvSpPr>
          <p:spPr>
            <a:xfrm>
              <a:off x="310841" y="78784"/>
              <a:ext cx="40105" cy="2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1361;p52"/>
            <p:cNvSpPr/>
            <p:nvPr/>
          </p:nvSpPr>
          <p:spPr>
            <a:xfrm>
              <a:off x="33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1362;p52"/>
            <p:cNvSpPr/>
            <p:nvPr/>
          </p:nvSpPr>
          <p:spPr>
            <a:xfrm>
              <a:off x="92009" y="218897"/>
              <a:ext cx="91911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1363;p52"/>
            <p:cNvSpPr/>
            <p:nvPr/>
          </p:nvSpPr>
          <p:spPr>
            <a:xfrm>
              <a:off x="218931" y="218897"/>
              <a:ext cx="183887" cy="183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1364;p52"/>
            <p:cNvSpPr/>
            <p:nvPr/>
          </p:nvSpPr>
          <p:spPr>
            <a:xfrm>
              <a:off x="310841" y="218897"/>
              <a:ext cx="91978" cy="18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1365;p52"/>
            <p:cNvSpPr/>
            <p:nvPr/>
          </p:nvSpPr>
          <p:spPr>
            <a:xfrm>
              <a:off x="272159" y="271432"/>
              <a:ext cx="78786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1366;p52"/>
            <p:cNvSpPr/>
            <p:nvPr/>
          </p:nvSpPr>
          <p:spPr>
            <a:xfrm>
              <a:off x="310841" y="271432"/>
              <a:ext cx="40105" cy="2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1367;p52"/>
            <p:cNvSpPr/>
            <p:nvPr/>
          </p:nvSpPr>
          <p:spPr>
            <a:xfrm>
              <a:off x="272159" y="323932"/>
              <a:ext cx="78786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1368;p52"/>
            <p:cNvSpPr/>
            <p:nvPr/>
          </p:nvSpPr>
          <p:spPr>
            <a:xfrm>
              <a:off x="310841" y="323932"/>
              <a:ext cx="40105" cy="2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1369;p52"/>
            <p:cNvSpPr/>
            <p:nvPr/>
          </p:nvSpPr>
          <p:spPr>
            <a:xfrm>
              <a:off x="59706" y="278573"/>
              <a:ext cx="63985" cy="6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1370;p52"/>
            <p:cNvSpPr/>
            <p:nvPr/>
          </p:nvSpPr>
          <p:spPr>
            <a:xfrm>
              <a:off x="92009" y="279630"/>
              <a:ext cx="31191" cy="6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764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41007" t="1115" r="3310" b="91918"/>
          <a:stretch>
            <a:fillRect/>
          </a:stretch>
        </p:blipFill>
        <p:spPr>
          <a:xfrm>
            <a:off x="2106733" y="539674"/>
            <a:ext cx="4585833" cy="478450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Google Shape;371;p30"/>
          <p:cNvSpPr/>
          <p:nvPr/>
        </p:nvSpPr>
        <p:spPr>
          <a:xfrm>
            <a:off x="7790562" y="1564212"/>
            <a:ext cx="402386" cy="40238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34679A"/>
            </a:solidFill>
          </a:ln>
          <a:effectLst>
            <a:outerShdw sx="100000" sy="100000" kx="0" ky="0" algn="b" rotWithShape="0" blurRad="0" dist="9525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100">
                <a:solidFill>
                  <a:srgbClr val="34679A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pic>
        <p:nvPicPr>
          <p:cNvPr id="766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57538" t="64919" r="8783" b="12806"/>
          <a:stretch>
            <a:fillRect/>
          </a:stretch>
        </p:blipFill>
        <p:spPr>
          <a:xfrm>
            <a:off x="1150049" y="1335459"/>
            <a:ext cx="3304759" cy="1823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18181" t="67347" r="51806" b="18385"/>
          <a:stretch>
            <a:fillRect/>
          </a:stretch>
        </p:blipFill>
        <p:spPr>
          <a:xfrm>
            <a:off x="4454828" y="1585490"/>
            <a:ext cx="3335892" cy="1322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IMG_3396.png" descr="IMG_3396.png"/>
          <p:cNvPicPr>
            <a:picLocks noChangeAspect="1"/>
          </p:cNvPicPr>
          <p:nvPr/>
        </p:nvPicPr>
        <p:blipFill>
          <a:blip r:embed="rId3">
            <a:extLst/>
          </a:blip>
          <a:srcRect l="7123" t="87414" r="8783" b="0"/>
          <a:stretch>
            <a:fillRect/>
          </a:stretch>
        </p:blipFill>
        <p:spPr>
          <a:xfrm>
            <a:off x="869445" y="3305291"/>
            <a:ext cx="7284971" cy="909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6" grpId="3"/>
      <p:bldP build="whole" bldLvl="1" animBg="1" rev="0" advAuto="0" spid="765" grpId="1"/>
      <p:bldP build="whole" bldLvl="1" animBg="1" rev="0" advAuto="0" spid="767" grpId="2"/>
      <p:bldP build="whole" bldLvl="1" animBg="1" rev="0" advAuto="0" spid="768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