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zc2733540ni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12.xml"/><Relationship Id="rId4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5.xml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2909152"/>
            <a:ext cx="10371318" cy="39192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الخامس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2600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الدروس من ٥-١ الى ٥-٢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5536.jpeg" descr="IMG_5536.jpeg"/>
          <p:cNvPicPr>
            <a:picLocks noChangeAspect="1"/>
          </p:cNvPicPr>
          <p:nvPr/>
        </p:nvPicPr>
        <p:blipFill>
          <a:blip r:embed="rId3">
            <a:extLst/>
          </a:blip>
          <a:srcRect l="378" t="0" r="378" b="0"/>
          <a:stretch>
            <a:fillRect/>
          </a:stretch>
        </p:blipFill>
        <p:spPr>
          <a:xfrm>
            <a:off x="16053672" y="5047855"/>
            <a:ext cx="1619360" cy="162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4374183" y="244442"/>
            <a:ext cx="10009817" cy="2303113"/>
            <a:chOff x="0" y="0"/>
            <a:chExt cx="10009815" cy="2303112"/>
          </a:xfrm>
        </p:grpSpPr>
        <p:sp>
          <p:nvSpPr>
            <p:cNvPr id="104" name="الفصل"/>
            <p:cNvSpPr txBox="1"/>
            <p:nvPr/>
          </p:nvSpPr>
          <p:spPr>
            <a:xfrm>
              <a:off x="7324126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8182801" y="304889"/>
              <a:ext cx="981041" cy="1445149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432653"/>
                <a:ext cx="834696" cy="834696"/>
              </a:xfrm>
              <a:prstGeom prst="ellipse">
                <a:avLst/>
              </a:prstGeom>
              <a:solidFill>
                <a:srgbClr val="C9AE87"/>
              </a:solidFill>
              <a:ln w="101600" cap="flat">
                <a:solidFill>
                  <a:srgbClr val="F4E7D4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٥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9800">
                    <a:solidFill>
                      <a:srgbClr val="33333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sp>
          <p:nvSpPr>
            <p:cNvPr id="108" name="القياس:الطول والكتلة والسعة"/>
            <p:cNvSpPr txBox="1"/>
            <p:nvPr/>
          </p:nvSpPr>
          <p:spPr>
            <a:xfrm>
              <a:off x="0" y="432316"/>
              <a:ext cx="8326946" cy="18707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القياس:الطول والكتلة والسعة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318272" y="2297358"/>
            <a:ext cx="1193802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5535.png" descr="IMG_553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33505"/>
          <a:stretch>
            <a:fillRect/>
          </a:stretch>
        </p:blipFill>
        <p:spPr>
          <a:xfrm>
            <a:off x="8849808" y="775496"/>
            <a:ext cx="13656102" cy="7944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180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83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5535.png" descr="IMG_553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33505"/>
          <a:stretch>
            <a:fillRect/>
          </a:stretch>
        </p:blipFill>
        <p:spPr>
          <a:xfrm>
            <a:off x="8849808" y="775496"/>
            <a:ext cx="13656102" cy="794489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>
            <a:off x="17262408" y="3335998"/>
            <a:ext cx="3720288" cy="1373919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24765" y="2519012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5535.png" descr="IMG_5535.png"/>
          <p:cNvPicPr>
            <a:picLocks noChangeAspect="1"/>
          </p:cNvPicPr>
          <p:nvPr/>
        </p:nvPicPr>
        <p:blipFill>
          <a:blip r:embed="rId4">
            <a:extLst/>
          </a:blip>
          <a:srcRect l="7658" t="70431" r="1672" b="0"/>
          <a:stretch>
            <a:fillRect/>
          </a:stretch>
        </p:blipFill>
        <p:spPr>
          <a:xfrm>
            <a:off x="9017467" y="939667"/>
            <a:ext cx="13900172" cy="3966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92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3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95" name="IMG_5535.png" descr="IMG_5535.png"/>
          <p:cNvPicPr>
            <a:picLocks noChangeAspect="1"/>
          </p:cNvPicPr>
          <p:nvPr/>
        </p:nvPicPr>
        <p:blipFill>
          <a:blip r:embed="rId4">
            <a:extLst/>
          </a:blip>
          <a:srcRect l="7658" t="70431" r="1672" b="0"/>
          <a:stretch>
            <a:fillRect/>
          </a:stretch>
        </p:blipFill>
        <p:spPr>
          <a:xfrm>
            <a:off x="9017467" y="939667"/>
            <a:ext cx="13900172" cy="396614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مربع نص 12"/>
          <p:cNvSpPr txBox="1"/>
          <p:nvPr/>
        </p:nvSpPr>
        <p:spPr>
          <a:xfrm>
            <a:off x="9571454" y="5297165"/>
            <a:ext cx="5670069" cy="3121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r" rtl="0">
              <a:lnSpc>
                <a:spcPct val="125000"/>
              </a:lnSpc>
              <a:defRPr b="1" sz="6600">
                <a:solidFill>
                  <a:srgbClr val="B92D5D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٢٫٢٥ ل = ٢٢٥٠ مل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lnSpc>
                <a:spcPct val="125000"/>
              </a:lnSpc>
              <a:defRPr b="1" sz="6600">
                <a:solidFill>
                  <a:srgbClr val="0056D6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٢٢٥٠ مل &gt; ٥٠٠ مل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5531.png" descr="IMG_5531.png"/>
          <p:cNvPicPr>
            <a:picLocks noChangeAspect="1"/>
          </p:cNvPicPr>
          <p:nvPr/>
        </p:nvPicPr>
        <p:blipFill>
          <a:blip r:embed="rId4">
            <a:extLst/>
          </a:blip>
          <a:srcRect l="3990" t="2352" r="7574" b="4091"/>
          <a:stretch>
            <a:fillRect/>
          </a:stretch>
        </p:blipFill>
        <p:spPr>
          <a:xfrm>
            <a:off x="8386682" y="939667"/>
            <a:ext cx="13053293" cy="10996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مربع نص 12"/>
          <p:cNvSpPr txBox="1"/>
          <p:nvPr/>
        </p:nvSpPr>
        <p:spPr>
          <a:xfrm>
            <a:off x="7555679" y="3058866"/>
            <a:ext cx="3162088" cy="13030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6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السنتيمتر</a:t>
            </a:r>
          </a:p>
        </p:txBody>
      </p:sp>
      <p:grpSp>
        <p:nvGrpSpPr>
          <p:cNvPr id="122" name="تجميع"/>
          <p:cNvGrpSpPr/>
          <p:nvPr/>
        </p:nvGrpSpPr>
        <p:grpSpPr>
          <a:xfrm>
            <a:off x="9136722" y="820803"/>
            <a:ext cx="13842040" cy="1381628"/>
            <a:chOff x="0" y="0"/>
            <a:chExt cx="13842038" cy="1381626"/>
          </a:xfrm>
        </p:grpSpPr>
        <p:pic>
          <p:nvPicPr>
            <p:cNvPr id="120" name="IMG_5531.png" descr="IMG_553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990" t="2352" r="7574" b="86139"/>
            <a:stretch>
              <a:fillRect/>
            </a:stretch>
          </p:blipFill>
          <p:spPr>
            <a:xfrm>
              <a:off x="1166111" y="0"/>
              <a:ext cx="12675928" cy="1313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IMG_5531.png" descr="IMG_553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9752" t="13938" r="10651" b="74553"/>
            <a:stretch>
              <a:fillRect/>
            </a:stretch>
          </p:blipFill>
          <p:spPr>
            <a:xfrm>
              <a:off x="0" y="68064"/>
              <a:ext cx="1375461" cy="1313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3" name="IMG_5531.png" descr="IMG_5531.png"/>
          <p:cNvPicPr>
            <a:picLocks noChangeAspect="1"/>
          </p:cNvPicPr>
          <p:nvPr/>
        </p:nvPicPr>
        <p:blipFill>
          <a:blip r:embed="rId4">
            <a:extLst/>
          </a:blip>
          <a:srcRect l="47320" t="27308" r="7411" b="2352"/>
          <a:stretch>
            <a:fillRect/>
          </a:stretch>
        </p:blipFill>
        <p:spPr>
          <a:xfrm>
            <a:off x="11382850" y="2743555"/>
            <a:ext cx="7511256" cy="929384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مربع نص 12"/>
          <p:cNvSpPr txBox="1"/>
          <p:nvPr/>
        </p:nvSpPr>
        <p:spPr>
          <a:xfrm>
            <a:off x="6978634" y="4695923"/>
            <a:ext cx="4013690" cy="13030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6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الكيلو متر </a:t>
            </a:r>
          </a:p>
        </p:txBody>
      </p:sp>
      <p:sp>
        <p:nvSpPr>
          <p:cNvPr id="125" name="مربع نص 12"/>
          <p:cNvSpPr txBox="1"/>
          <p:nvPr/>
        </p:nvSpPr>
        <p:spPr>
          <a:xfrm>
            <a:off x="7369161" y="8492432"/>
            <a:ext cx="4013690" cy="13030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6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المتر</a:t>
            </a:r>
          </a:p>
        </p:txBody>
      </p:sp>
      <p:sp>
        <p:nvSpPr>
          <p:cNvPr id="126" name="مربع نص 12"/>
          <p:cNvSpPr txBox="1"/>
          <p:nvPr/>
        </p:nvSpPr>
        <p:spPr>
          <a:xfrm>
            <a:off x="7555679" y="6332980"/>
            <a:ext cx="3162088" cy="13030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6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المليمتر</a:t>
            </a:r>
          </a:p>
        </p:txBody>
      </p:sp>
      <p:sp>
        <p:nvSpPr>
          <p:cNvPr id="127" name="مربع نص 12"/>
          <p:cNvSpPr txBox="1"/>
          <p:nvPr/>
        </p:nvSpPr>
        <p:spPr>
          <a:xfrm>
            <a:off x="6978634" y="10314988"/>
            <a:ext cx="4013690" cy="13030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6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المتر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43213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G_5532.png" descr="IMG_5532.png"/>
          <p:cNvPicPr>
            <a:picLocks noChangeAspect="1"/>
          </p:cNvPicPr>
          <p:nvPr/>
        </p:nvPicPr>
        <p:blipFill>
          <a:blip r:embed="rId5">
            <a:extLst/>
          </a:blip>
          <a:srcRect l="4079" t="3743" r="15502" b="77248"/>
          <a:stretch>
            <a:fillRect/>
          </a:stretch>
        </p:blipFill>
        <p:spPr>
          <a:xfrm>
            <a:off x="12406487" y="959114"/>
            <a:ext cx="10108312" cy="2258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_5532.png" descr="IMG_5532.png"/>
          <p:cNvPicPr>
            <a:picLocks noChangeAspect="1"/>
          </p:cNvPicPr>
          <p:nvPr/>
        </p:nvPicPr>
        <p:blipFill>
          <a:blip r:embed="rId5">
            <a:extLst/>
          </a:blip>
          <a:srcRect l="40614" t="22500" r="14928" b="40482"/>
          <a:stretch>
            <a:fillRect/>
          </a:stretch>
        </p:blipFill>
        <p:spPr>
          <a:xfrm>
            <a:off x="17916700" y="3607262"/>
            <a:ext cx="4598241" cy="3619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5533.png" descr="IMG_5533.png"/>
          <p:cNvPicPr>
            <a:picLocks noChangeAspect="1"/>
          </p:cNvPicPr>
          <p:nvPr/>
        </p:nvPicPr>
        <p:blipFill>
          <a:blip r:embed="rId6">
            <a:extLst/>
          </a:blip>
          <a:srcRect l="36880" t="6225" r="7024" b="40197"/>
          <a:stretch>
            <a:fillRect/>
          </a:stretch>
        </p:blipFill>
        <p:spPr>
          <a:xfrm>
            <a:off x="5078486" y="3704709"/>
            <a:ext cx="5861717" cy="3158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G_5532.png" descr="IMG_5532.png"/>
          <p:cNvPicPr>
            <a:picLocks noChangeAspect="1"/>
          </p:cNvPicPr>
          <p:nvPr/>
        </p:nvPicPr>
        <p:blipFill>
          <a:blip r:embed="rId5">
            <a:extLst/>
          </a:blip>
          <a:srcRect l="40805" t="62983" r="14737" b="0"/>
          <a:stretch>
            <a:fillRect/>
          </a:stretch>
        </p:blipFill>
        <p:spPr>
          <a:xfrm>
            <a:off x="11707438" y="3704709"/>
            <a:ext cx="4877775" cy="3839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36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37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39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مربع نص 12"/>
          <p:cNvSpPr txBox="1"/>
          <p:nvPr/>
        </p:nvSpPr>
        <p:spPr>
          <a:xfrm>
            <a:off x="17000708" y="5346702"/>
            <a:ext cx="5415896" cy="19507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r" rtl="0">
              <a:defRPr b="1" sz="4700">
                <a:solidFill>
                  <a:srgbClr val="0056D6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التقدير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٤ سم</a:t>
            </a:r>
            <a:endParaRPr b="0">
              <a:solidFill>
                <a:srgbClr val="B92D5D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4700">
                <a:solidFill>
                  <a:srgbClr val="0056D6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الطول الحقيقي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٢٫٦ سم </a:t>
            </a:r>
          </a:p>
        </p:txBody>
      </p:sp>
      <p:pic>
        <p:nvPicPr>
          <p:cNvPr id="141" name="IMG_5532.png" descr="IMG_5532.png"/>
          <p:cNvPicPr>
            <a:picLocks noChangeAspect="1"/>
          </p:cNvPicPr>
          <p:nvPr/>
        </p:nvPicPr>
        <p:blipFill>
          <a:blip r:embed="rId4">
            <a:extLst/>
          </a:blip>
          <a:srcRect l="40614" t="22500" r="14928" b="40482"/>
          <a:stretch>
            <a:fillRect/>
          </a:stretch>
        </p:blipFill>
        <p:spPr>
          <a:xfrm>
            <a:off x="18210216" y="939667"/>
            <a:ext cx="5021345" cy="3952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5533.png" descr="IMG_5533.png"/>
          <p:cNvPicPr>
            <a:picLocks noChangeAspect="1"/>
          </p:cNvPicPr>
          <p:nvPr/>
        </p:nvPicPr>
        <p:blipFill>
          <a:blip r:embed="rId5">
            <a:extLst/>
          </a:blip>
          <a:srcRect l="36880" t="6225" r="7024" b="40197"/>
          <a:stretch>
            <a:fillRect/>
          </a:stretch>
        </p:blipFill>
        <p:spPr>
          <a:xfrm>
            <a:off x="3389079" y="939667"/>
            <a:ext cx="5861718" cy="3158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5532.png" descr="IMG_5532.png"/>
          <p:cNvPicPr>
            <a:picLocks noChangeAspect="1"/>
          </p:cNvPicPr>
          <p:nvPr/>
        </p:nvPicPr>
        <p:blipFill>
          <a:blip r:embed="rId4">
            <a:extLst/>
          </a:blip>
          <a:srcRect l="40805" t="62983" r="14737" b="0"/>
          <a:stretch>
            <a:fillRect/>
          </a:stretch>
        </p:blipFill>
        <p:spPr>
          <a:xfrm>
            <a:off x="9928186" y="1246159"/>
            <a:ext cx="5839979" cy="459677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مربع نص 12"/>
          <p:cNvSpPr txBox="1"/>
          <p:nvPr/>
        </p:nvSpPr>
        <p:spPr>
          <a:xfrm>
            <a:off x="9476361" y="5372102"/>
            <a:ext cx="5431277" cy="19507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r" rtl="0">
              <a:defRPr b="1" sz="4700">
                <a:solidFill>
                  <a:srgbClr val="0056D6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التقدير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٣ سم</a:t>
            </a:r>
            <a:endParaRPr b="0">
              <a:solidFill>
                <a:srgbClr val="B92D5D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4700">
                <a:solidFill>
                  <a:srgbClr val="0056D6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الطول الحقيقي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٢٫٣ سم </a:t>
            </a:r>
          </a:p>
        </p:txBody>
      </p:sp>
      <p:sp>
        <p:nvSpPr>
          <p:cNvPr id="145" name="مربع نص 12"/>
          <p:cNvSpPr txBox="1"/>
          <p:nvPr/>
        </p:nvSpPr>
        <p:spPr>
          <a:xfrm>
            <a:off x="2819129" y="4396745"/>
            <a:ext cx="5355267" cy="19507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r" rtl="0">
              <a:defRPr b="1" sz="4700">
                <a:solidFill>
                  <a:srgbClr val="0056D6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التقدير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٤ سم</a:t>
            </a:r>
            <a:endParaRPr b="0">
              <a:solidFill>
                <a:srgbClr val="B92D5D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4700">
                <a:solidFill>
                  <a:srgbClr val="0056D6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الطول الحقيقي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٣٫٥ سم </a:t>
            </a:r>
          </a:p>
        </p:txBody>
      </p:sp>
      <p:sp>
        <p:nvSpPr>
          <p:cNvPr id="146" name="خط"/>
          <p:cNvSpPr/>
          <p:nvPr/>
        </p:nvSpPr>
        <p:spPr>
          <a:xfrm flipV="1">
            <a:off x="16263486" y="1300040"/>
            <a:ext cx="117925" cy="10436749"/>
          </a:xfrm>
          <a:prstGeom prst="line">
            <a:avLst/>
          </a:prstGeom>
          <a:ln w="76200" cap="rnd">
            <a:solidFill>
              <a:srgbClr val="7FA2D3"/>
            </a:solidFill>
            <a:custDash>
              <a:ds d="100000" sp="200000"/>
            </a:custDash>
          </a:ln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 defTabSz="1828800" rtl="0">
              <a:defRPr sz="2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" name="خط"/>
          <p:cNvSpPr/>
          <p:nvPr/>
        </p:nvSpPr>
        <p:spPr>
          <a:xfrm flipV="1">
            <a:off x="8641797" y="2132580"/>
            <a:ext cx="1" cy="9660284"/>
          </a:xfrm>
          <a:prstGeom prst="line">
            <a:avLst/>
          </a:prstGeom>
          <a:ln w="76200" cap="rnd">
            <a:solidFill>
              <a:srgbClr val="7FA2D3"/>
            </a:solidFill>
            <a:custDash>
              <a:ds d="100000" sp="200000"/>
            </a:custDash>
          </a:ln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 defTabSz="1828800" rtl="0">
              <a:defRPr sz="28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487678" y="2814089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G_5533.png" descr="IMG_5533.png"/>
          <p:cNvPicPr>
            <a:picLocks noChangeAspect="1"/>
          </p:cNvPicPr>
          <p:nvPr/>
        </p:nvPicPr>
        <p:blipFill>
          <a:blip r:embed="rId4">
            <a:extLst/>
          </a:blip>
          <a:srcRect l="0" t="56557" r="7865" b="5893"/>
          <a:stretch>
            <a:fillRect/>
          </a:stretch>
        </p:blipFill>
        <p:spPr>
          <a:xfrm>
            <a:off x="4656244" y="260614"/>
            <a:ext cx="18053464" cy="4150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53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4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56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5533.png" descr="IMG_5533.png"/>
          <p:cNvPicPr>
            <a:picLocks noChangeAspect="1"/>
          </p:cNvPicPr>
          <p:nvPr/>
        </p:nvPicPr>
        <p:blipFill>
          <a:blip r:embed="rId4">
            <a:extLst/>
          </a:blip>
          <a:srcRect l="0" t="56557" r="7865" b="5893"/>
          <a:stretch>
            <a:fillRect/>
          </a:stretch>
        </p:blipFill>
        <p:spPr>
          <a:xfrm>
            <a:off x="4656244" y="260614"/>
            <a:ext cx="18053464" cy="415092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مربع نص 12"/>
          <p:cNvSpPr txBox="1"/>
          <p:nvPr/>
        </p:nvSpPr>
        <p:spPr>
          <a:xfrm>
            <a:off x="7853422" y="5178669"/>
            <a:ext cx="9975506" cy="12395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>
            <a:lvl1pPr algn="r">
              <a:defRPr sz="58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الوحدة المناسبة هذي : المتر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91926" y="11509787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5534.png" descr="IMG_55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5106" y="1211474"/>
            <a:ext cx="11138319" cy="11038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64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5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7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5534.png" descr="IMG_55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1215" y="956934"/>
            <a:ext cx="11138319" cy="1103855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مربع نص 12"/>
          <p:cNvSpPr txBox="1"/>
          <p:nvPr/>
        </p:nvSpPr>
        <p:spPr>
          <a:xfrm>
            <a:off x="8517157" y="3454616"/>
            <a:ext cx="4105523" cy="10363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>
            <a:lvl1pPr algn="r">
              <a:defRPr sz="47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اللتر      ٣٠٠ ل</a:t>
            </a:r>
          </a:p>
        </p:txBody>
      </p:sp>
      <p:sp>
        <p:nvSpPr>
          <p:cNvPr id="170" name="مربع نص 12"/>
          <p:cNvSpPr txBox="1"/>
          <p:nvPr/>
        </p:nvSpPr>
        <p:spPr>
          <a:xfrm>
            <a:off x="8517157" y="4785370"/>
            <a:ext cx="4105523" cy="10363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>
            <a:lvl1pPr algn="r">
              <a:defRPr sz="47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مليلتر      ١٠٠ مل</a:t>
            </a:r>
          </a:p>
        </p:txBody>
      </p:sp>
      <p:sp>
        <p:nvSpPr>
          <p:cNvPr id="171" name="مربع نص 12"/>
          <p:cNvSpPr txBox="1"/>
          <p:nvPr/>
        </p:nvSpPr>
        <p:spPr>
          <a:xfrm>
            <a:off x="8300966" y="6339842"/>
            <a:ext cx="4105523" cy="10363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r" rtl="0">
              <a:defRPr b="1" sz="4700">
                <a:solidFill>
                  <a:srgbClr val="0056D6"/>
                </a:solidFill>
              </a:defRPr>
            </a:pPr>
            <a:r>
              <a:t>اللتر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        ٢٥ ل </a:t>
            </a:r>
          </a:p>
        </p:txBody>
      </p:sp>
      <p:sp>
        <p:nvSpPr>
          <p:cNvPr id="172" name="مربع نص 12"/>
          <p:cNvSpPr txBox="1"/>
          <p:nvPr/>
        </p:nvSpPr>
        <p:spPr>
          <a:xfrm>
            <a:off x="8101835" y="7718360"/>
            <a:ext cx="4304654" cy="10363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r" rtl="0">
              <a:defRPr b="1" sz="4700">
                <a:solidFill>
                  <a:srgbClr val="0056D6"/>
                </a:solidFill>
              </a:defRPr>
            </a:pPr>
            <a:r>
              <a:t>جرام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        ١٠٠ جم</a:t>
            </a:r>
          </a:p>
        </p:txBody>
      </p:sp>
      <p:sp>
        <p:nvSpPr>
          <p:cNvPr id="173" name="مربع نص 12"/>
          <p:cNvSpPr txBox="1"/>
          <p:nvPr/>
        </p:nvSpPr>
        <p:spPr>
          <a:xfrm>
            <a:off x="6905273" y="9338766"/>
            <a:ext cx="5717407" cy="10363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r" rtl="0">
              <a:defRPr b="1" sz="4700">
                <a:solidFill>
                  <a:srgbClr val="0056D6"/>
                </a:solidFill>
              </a:defRPr>
            </a:pPr>
            <a:r>
              <a:t>كيلو جرام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        ١ كجم</a:t>
            </a:r>
          </a:p>
        </p:txBody>
      </p:sp>
      <p:sp>
        <p:nvSpPr>
          <p:cNvPr id="174" name="مربع نص 12"/>
          <p:cNvSpPr txBox="1"/>
          <p:nvPr/>
        </p:nvSpPr>
        <p:spPr>
          <a:xfrm>
            <a:off x="7004838" y="10959171"/>
            <a:ext cx="5717407" cy="10363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/>
          <a:p>
            <a:pPr algn="r" rtl="0">
              <a:defRPr b="1" sz="4700">
                <a:solidFill>
                  <a:srgbClr val="0056D6"/>
                </a:solidFill>
              </a:defRPr>
            </a:pPr>
            <a:r>
              <a:t>جرام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        ٢٠٠ جم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