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sldIdLst>
    <p:sldId id="312" r:id="rId2"/>
    <p:sldId id="259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83" r:id="rId27"/>
    <p:sldId id="284" r:id="rId28"/>
    <p:sldId id="285" r:id="rId29"/>
    <p:sldId id="286" r:id="rId30"/>
    <p:sldId id="315" r:id="rId31"/>
  </p:sldIdLst>
  <p:sldSz cx="12192000" cy="6858000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5A3FC91D-A04F-4E81-BDF3-B140106F25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72AA4E91-E444-4AEE-B344-1BBF7175DD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60268726-F83C-4BDB-B80D-78059B4437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EC4F0-22CB-4A7D-8984-B90AE19FC0C3}" type="datetimeFigureOut">
              <a:rPr lang="ar-SA" smtClean="0"/>
              <a:t>07/03/43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D8069693-9A65-4719-8183-51F646BD95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494A0E1F-9C2D-4E1F-B74D-73992F7841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8555DD-ACC8-424F-BA11-13672CFC6C86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9405283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5900F4E0-3457-48B5-ABDF-B2E1B15E8A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7510B73F-07FF-4EED-9855-9FFB167FE18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A322A6D0-3372-494F-804F-7A8A1D0150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EC4F0-22CB-4A7D-8984-B90AE19FC0C3}" type="datetimeFigureOut">
              <a:rPr lang="ar-SA" smtClean="0"/>
              <a:t>07/03/43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0987BB2F-1BE7-4013-BA64-DAEF8F0106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013BCF93-93D4-443B-BC37-C3312FC78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8555DD-ACC8-424F-BA11-13672CFC6C86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3363140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id="{42EEE264-78D3-4C5B-BF44-C7E8555808C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3B956EDF-5553-4A29-BDC7-2B65E8F15AE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319ACD2C-50D5-4A85-B8B6-492FC7B128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EC4F0-22CB-4A7D-8984-B90AE19FC0C3}" type="datetimeFigureOut">
              <a:rPr lang="ar-SA" smtClean="0"/>
              <a:t>07/03/43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ED46DE3-C06F-45A9-A469-6A8EE58099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D5C3F36-CE22-4C4A-B172-DA85510A72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8555DD-ACC8-424F-BA11-13672CFC6C86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0462174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A377779C-2A4D-4357-8752-BED4B84B31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34C77472-5CF5-498A-8AD1-A4C4EB63FA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E7B29256-394B-4A8D-A2FE-D50AF65D75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EC4F0-22CB-4A7D-8984-B90AE19FC0C3}" type="datetimeFigureOut">
              <a:rPr lang="ar-SA" smtClean="0"/>
              <a:t>07/03/43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E95088A3-3693-4401-9192-8F9B2B0AA9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6B7709C4-86C4-4397-B6BC-3CF950EEC4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8555DD-ACC8-424F-BA11-13672CFC6C86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9027105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DF316881-BD3F-4297-BAE1-B4595A192F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4EDA7B8A-B375-48E9-91EB-362BCF6F5C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B274FE3C-8B45-4FD4-A4A8-8DD6A0055D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EC4F0-22CB-4A7D-8984-B90AE19FC0C3}" type="datetimeFigureOut">
              <a:rPr lang="ar-SA" smtClean="0"/>
              <a:t>07/03/43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4DBB37C8-402E-4BD0-ABDA-5495CE7CB1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9089556B-96EF-47C3-8DBD-946362F565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8555DD-ACC8-424F-BA11-13672CFC6C86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8121068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972D71-0356-4B20-81BE-00845C2D8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AFCFC9D8-BF0E-4A2F-9DF9-EF8D70C726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934520E0-95D5-450D-BDB0-BC409E4971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13047D87-7656-49DD-96F4-3B89E3E5BD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EC4F0-22CB-4A7D-8984-B90AE19FC0C3}" type="datetimeFigureOut">
              <a:rPr lang="ar-SA" smtClean="0"/>
              <a:t>07/03/43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BCD1A214-F9E1-47F7-9F42-0FA93A3A06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7B90C41C-2791-4C7A-B407-9861A786A6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8555DD-ACC8-424F-BA11-13672CFC6C86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7211329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80AB9499-2E74-43F2-83A5-62B2AADBD2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F45AD3B8-29DC-4920-A289-296D89F798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B25DC22D-06CA-43A9-9462-CFD792C46E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DECD224F-7301-4AA7-9C0D-4AF74D87F1D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id="{D0D8DB5E-4269-4024-AAB4-8CA823031C4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A2D7BEAA-EF6E-477B-8D6C-1848AE81B4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EC4F0-22CB-4A7D-8984-B90AE19FC0C3}" type="datetimeFigureOut">
              <a:rPr lang="ar-SA" smtClean="0"/>
              <a:t>07/03/43</a:t>
            </a:fld>
            <a:endParaRPr lang="ar-SA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E6A3DEBA-705C-4AB6-AF35-4D274B3453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4D631CB3-C20B-405A-BB5C-1C1071BB93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8555DD-ACC8-424F-BA11-13672CFC6C86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0642847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6790E8E7-F0EE-44D0-BBE4-6119508816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CEAC0518-97E4-4976-926E-759794494F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EC4F0-22CB-4A7D-8984-B90AE19FC0C3}" type="datetimeFigureOut">
              <a:rPr lang="ar-SA" smtClean="0"/>
              <a:t>07/03/43</a:t>
            </a:fld>
            <a:endParaRPr lang="ar-SA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FB0CB377-241A-40D4-A9F0-0D956D7186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7BD24419-9840-4373-8A6B-3E9E5392DC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8555DD-ACC8-424F-BA11-13672CFC6C86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7240912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A90E611E-DE4D-4691-B14A-DF1CACAC3E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EC4F0-22CB-4A7D-8984-B90AE19FC0C3}" type="datetimeFigureOut">
              <a:rPr lang="ar-SA" smtClean="0"/>
              <a:t>07/03/43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DB1D1B7C-8EE9-4B32-9580-2177E706A4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5D2EB0C4-D113-42B8-8C6C-D7BF2DD3A4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8555DD-ACC8-424F-BA11-13672CFC6C86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1972335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FCA55EF2-C658-4883-9E32-E599A0B95E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8FDAF9E1-74F3-4A83-9BB5-26141B0449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2276103F-B581-4095-9934-77D35E9A91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66ADAB14-DAEB-4340-892A-4E89EB66BE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EC4F0-22CB-4A7D-8984-B90AE19FC0C3}" type="datetimeFigureOut">
              <a:rPr lang="ar-SA" smtClean="0"/>
              <a:t>07/03/43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D5F20A34-E6DF-4670-BD2B-21A0B88163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7B166006-7050-4FA8-938C-C2690033C6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8555DD-ACC8-424F-BA11-13672CFC6C86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1469605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5F2875F1-3090-4C4B-80C6-F1E1309BBC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DE27BFA7-01C8-4354-873C-C260033EFE5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8507ECD5-767D-49FB-B7DB-AAE9C2E560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1A431C5E-803B-44B5-B582-2A9D82849F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EC4F0-22CB-4A7D-8984-B90AE19FC0C3}" type="datetimeFigureOut">
              <a:rPr lang="ar-SA" smtClean="0"/>
              <a:t>07/03/43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583D39CC-CAAE-47C4-A9D4-B914E43963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AF20AF72-D899-464B-A2DD-FC277BF02A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8555DD-ACC8-424F-BA11-13672CFC6C86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7386765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016F9C17-0533-46A0-A3C3-7ABFEA704A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57484460-B12C-4D9B-AED1-729C06FD5D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31F0A152-F24A-4566-836D-321E07F99FD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CEC4F0-22CB-4A7D-8984-B90AE19FC0C3}" type="datetimeFigureOut">
              <a:rPr lang="ar-SA" smtClean="0"/>
              <a:t>07/03/43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A2260BD1-1F48-4EB1-9A34-923B4E4DB67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7E05EF55-FDA1-4D16-9688-ABF78FBD45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8555DD-ACC8-424F-BA11-13672CFC6C86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6268274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15.png"/><Relationship Id="rId26" Type="http://schemas.openxmlformats.org/officeDocument/2006/relationships/image" Target="../media/image22.png"/><Relationship Id="rId3" Type="http://schemas.openxmlformats.org/officeDocument/2006/relationships/image" Target="../media/image2.png"/><Relationship Id="rId21" Type="http://schemas.openxmlformats.org/officeDocument/2006/relationships/image" Target="../media/image18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5" Type="http://schemas.openxmlformats.org/officeDocument/2006/relationships/image" Target="../media/image21.png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20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24" Type="http://schemas.openxmlformats.org/officeDocument/2006/relationships/image" Target="../media/image20.png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23" Type="http://schemas.openxmlformats.org/officeDocument/2006/relationships/image" Target="../media/image19.png"/><Relationship Id="rId10" Type="http://schemas.openxmlformats.org/officeDocument/2006/relationships/image" Target="../media/image9.png"/><Relationship Id="rId19" Type="http://schemas.openxmlformats.org/officeDocument/2006/relationships/image" Target="../media/image16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Relationship Id="rId22" Type="http://schemas.microsoft.com/office/2007/relationships/hdphoto" Target="../media/hdphoto2.wdp"/><Relationship Id="rId27" Type="http://schemas.openxmlformats.org/officeDocument/2006/relationships/image" Target="../media/image2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3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20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11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33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20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12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34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20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13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35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20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14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36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20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15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3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20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16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38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20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17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39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20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18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40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20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19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41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20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20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24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20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3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4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20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21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43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20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22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44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20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23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45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20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24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46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20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25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4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20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26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48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20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27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49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28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50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29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51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20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30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25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20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4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5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openxmlformats.org/officeDocument/2006/relationships/image" Target="../media/image53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26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20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5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2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20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6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28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20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7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29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20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8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30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20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9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31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20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10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8118" y="1102569"/>
            <a:ext cx="8672299" cy="3594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2064565" y="1285156"/>
            <a:ext cx="8015342" cy="322296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696896" y="2193114"/>
            <a:ext cx="1268626" cy="2164438"/>
            <a:chOff x="6170636" y="2088433"/>
            <a:chExt cx="1268626" cy="216443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08843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09305" y="966812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61961" y="1375892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42982" y="252811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33" name="Google Shape;88;p1">
            <a:extLst>
              <a:ext uri="{FF2B5EF4-FFF2-40B4-BE49-F238E27FC236}">
                <a16:creationId xmlns:a16="http://schemas.microsoft.com/office/drawing/2014/main" id="{BBE15BBA-B1B6-4E98-9B98-2D710C5B4BEC}"/>
              </a:ext>
            </a:extLst>
          </p:cNvPr>
          <p:cNvPicPr preferRelativeResize="0"/>
          <p:nvPr/>
        </p:nvPicPr>
        <p:blipFill rotWithShape="1">
          <a:blip r:embed="rId18">
            <a:alphaModFix/>
          </a:blip>
          <a:srcRect/>
          <a:stretch/>
        </p:blipFill>
        <p:spPr>
          <a:xfrm>
            <a:off x="9311763" y="1315444"/>
            <a:ext cx="760301" cy="555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6" name="Google Shape;101;p1">
            <a:extLst>
              <a:ext uri="{FF2B5EF4-FFF2-40B4-BE49-F238E27FC236}">
                <a16:creationId xmlns:a16="http://schemas.microsoft.com/office/drawing/2014/main" id="{2940C00F-7160-48ED-9CD9-DBAAB042E2D4}"/>
              </a:ext>
            </a:extLst>
          </p:cNvPr>
          <p:cNvPicPr preferRelativeResize="0"/>
          <p:nvPr/>
        </p:nvPicPr>
        <p:blipFill rotWithShape="1">
          <a:blip r:embed="rId19">
            <a:alphaModFix/>
          </a:blip>
          <a:srcRect t="5895" b="10486"/>
          <a:stretch/>
        </p:blipFill>
        <p:spPr>
          <a:xfrm>
            <a:off x="2145587" y="1266371"/>
            <a:ext cx="658911" cy="653181"/>
          </a:xfrm>
          <a:prstGeom prst="rect">
            <a:avLst/>
          </a:prstGeom>
          <a:noFill/>
          <a:ln>
            <a:noFill/>
          </a:ln>
        </p:spPr>
      </p:pic>
      <p:sp>
        <p:nvSpPr>
          <p:cNvPr id="49" name="مربع نص 48">
            <a:extLst>
              <a:ext uri="{FF2B5EF4-FFF2-40B4-BE49-F238E27FC236}">
                <a16:creationId xmlns:a16="http://schemas.microsoft.com/office/drawing/2014/main" id="{1FA07482-55C5-45EB-A34B-E9648C1EB28B}"/>
              </a:ext>
            </a:extLst>
          </p:cNvPr>
          <p:cNvSpPr txBox="1"/>
          <p:nvPr/>
        </p:nvSpPr>
        <p:spPr>
          <a:xfrm>
            <a:off x="8432800" y="2047435"/>
            <a:ext cx="1548097" cy="369332"/>
          </a:xfrm>
          <a:prstGeom prst="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r>
              <a:rPr lang="ar-SA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اليوم: الاربعاء</a:t>
            </a:r>
          </a:p>
        </p:txBody>
      </p:sp>
      <p:sp>
        <p:nvSpPr>
          <p:cNvPr id="50" name="مربع نص 49">
            <a:extLst>
              <a:ext uri="{FF2B5EF4-FFF2-40B4-BE49-F238E27FC236}">
                <a16:creationId xmlns:a16="http://schemas.microsoft.com/office/drawing/2014/main" id="{B85AF374-B2DF-4D6F-800D-C84DC918EE04}"/>
              </a:ext>
            </a:extLst>
          </p:cNvPr>
          <p:cNvSpPr txBox="1"/>
          <p:nvPr/>
        </p:nvSpPr>
        <p:spPr>
          <a:xfrm>
            <a:off x="8181433" y="2672553"/>
            <a:ext cx="1801278" cy="369332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r>
              <a:rPr lang="ar-SA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التاريخ:1443/3/7</a:t>
            </a:r>
          </a:p>
        </p:txBody>
      </p:sp>
      <p:sp>
        <p:nvSpPr>
          <p:cNvPr id="51" name="مربع نص 50">
            <a:extLst>
              <a:ext uri="{FF2B5EF4-FFF2-40B4-BE49-F238E27FC236}">
                <a16:creationId xmlns:a16="http://schemas.microsoft.com/office/drawing/2014/main" id="{D69F04EB-5966-4E23-A242-2D542FFB8F1E}"/>
              </a:ext>
            </a:extLst>
          </p:cNvPr>
          <p:cNvSpPr txBox="1"/>
          <p:nvPr/>
        </p:nvSpPr>
        <p:spPr>
          <a:xfrm>
            <a:off x="8411242" y="3303776"/>
            <a:ext cx="1548422" cy="369332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r>
              <a:rPr lang="ar-SA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المادة: علوم</a:t>
            </a:r>
          </a:p>
        </p:txBody>
      </p:sp>
      <p:sp>
        <p:nvSpPr>
          <p:cNvPr id="52" name="Google Shape;75;p13">
            <a:extLst>
              <a:ext uri="{FF2B5EF4-FFF2-40B4-BE49-F238E27FC236}">
                <a16:creationId xmlns:a16="http://schemas.microsoft.com/office/drawing/2014/main" id="{3FF2AD8B-8651-4415-A6BB-8A228580B388}"/>
              </a:ext>
            </a:extLst>
          </p:cNvPr>
          <p:cNvSpPr txBox="1"/>
          <p:nvPr/>
        </p:nvSpPr>
        <p:spPr>
          <a:xfrm>
            <a:off x="4110041" y="2333954"/>
            <a:ext cx="3604091" cy="1033495"/>
          </a:xfrm>
          <a:custGeom>
            <a:avLst/>
            <a:gdLst>
              <a:gd name="connsiteX0" fmla="*/ 0 w 5348097"/>
              <a:gd name="connsiteY0" fmla="*/ 0 h 531719"/>
              <a:gd name="connsiteX1" fmla="*/ 5348097 w 5348097"/>
              <a:gd name="connsiteY1" fmla="*/ 0 h 531719"/>
              <a:gd name="connsiteX2" fmla="*/ 5348097 w 5348097"/>
              <a:gd name="connsiteY2" fmla="*/ 531719 h 531719"/>
              <a:gd name="connsiteX3" fmla="*/ 0 w 5348097"/>
              <a:gd name="connsiteY3" fmla="*/ 531719 h 531719"/>
              <a:gd name="connsiteX4" fmla="*/ 0 w 5348097"/>
              <a:gd name="connsiteY4" fmla="*/ 0 h 531719"/>
              <a:gd name="connsiteX0" fmla="*/ 0 w 5348097"/>
              <a:gd name="connsiteY0" fmla="*/ 0 h 531719"/>
              <a:gd name="connsiteX1" fmla="*/ 5348097 w 5348097"/>
              <a:gd name="connsiteY1" fmla="*/ 0 h 531719"/>
              <a:gd name="connsiteX2" fmla="*/ 5076160 w 5348097"/>
              <a:gd name="connsiteY2" fmla="*/ 276370 h 531719"/>
              <a:gd name="connsiteX3" fmla="*/ 5348097 w 5348097"/>
              <a:gd name="connsiteY3" fmla="*/ 531719 h 531719"/>
              <a:gd name="connsiteX4" fmla="*/ 0 w 5348097"/>
              <a:gd name="connsiteY4" fmla="*/ 531719 h 531719"/>
              <a:gd name="connsiteX5" fmla="*/ 0 w 5348097"/>
              <a:gd name="connsiteY5" fmla="*/ 0 h 531719"/>
              <a:gd name="connsiteX0" fmla="*/ 45 w 5348142"/>
              <a:gd name="connsiteY0" fmla="*/ 0 h 531719"/>
              <a:gd name="connsiteX1" fmla="*/ 5348142 w 5348142"/>
              <a:gd name="connsiteY1" fmla="*/ 0 h 531719"/>
              <a:gd name="connsiteX2" fmla="*/ 5076205 w 5348142"/>
              <a:gd name="connsiteY2" fmla="*/ 276370 h 531719"/>
              <a:gd name="connsiteX3" fmla="*/ 5348142 w 5348142"/>
              <a:gd name="connsiteY3" fmla="*/ 531719 h 531719"/>
              <a:gd name="connsiteX4" fmla="*/ 45 w 5348142"/>
              <a:gd name="connsiteY4" fmla="*/ 531719 h 531719"/>
              <a:gd name="connsiteX5" fmla="*/ 367727 w 5348142"/>
              <a:gd name="connsiteY5" fmla="*/ 303666 h 531719"/>
              <a:gd name="connsiteX6" fmla="*/ 45 w 5348142"/>
              <a:gd name="connsiteY6" fmla="*/ 0 h 531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48142" h="531719">
                <a:moveTo>
                  <a:pt x="45" y="0"/>
                </a:moveTo>
                <a:lnTo>
                  <a:pt x="5348142" y="0"/>
                </a:lnTo>
                <a:cubicBezTo>
                  <a:pt x="5343932" y="101222"/>
                  <a:pt x="5080415" y="175148"/>
                  <a:pt x="5076205" y="276370"/>
                </a:cubicBezTo>
                <a:lnTo>
                  <a:pt x="5348142" y="531719"/>
                </a:lnTo>
                <a:lnTo>
                  <a:pt x="45" y="531719"/>
                </a:lnTo>
                <a:cubicBezTo>
                  <a:pt x="-4773" y="446603"/>
                  <a:pt x="372545" y="388782"/>
                  <a:pt x="367727" y="303666"/>
                </a:cubicBezTo>
                <a:lnTo>
                  <a:pt x="45" y="0"/>
                </a:ln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2800" b="1" dirty="0">
                <a:solidFill>
                  <a:schemeClr val="bg1"/>
                </a:solidFill>
                <a:latin typeface="Lemonada Regular"/>
                <a:ea typeface="Lemonada Regular"/>
                <a:cs typeface="+mn-cs"/>
                <a:sym typeface="Lemonada Regular"/>
              </a:rPr>
              <a:t>الموضوع : </a:t>
            </a:r>
          </a:p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2800" b="1" dirty="0">
                <a:solidFill>
                  <a:schemeClr val="bg1"/>
                </a:solidFill>
                <a:latin typeface="Lemonada Regular"/>
                <a:ea typeface="Lemonada Regular"/>
                <a:sym typeface="Lemonada Regular"/>
              </a:rPr>
              <a:t>تابع العلاقات في الأنظمة البيئية </a:t>
            </a:r>
            <a:r>
              <a:rPr lang="ar-SA" sz="2800" b="1" dirty="0">
                <a:solidFill>
                  <a:schemeClr val="bg1"/>
                </a:solidFill>
                <a:latin typeface="Lemonada Regular"/>
                <a:ea typeface="Lemonada Regular"/>
                <a:cs typeface="+mn-cs"/>
                <a:sym typeface="Lemonada Regular"/>
              </a:rPr>
              <a:t>   </a:t>
            </a:r>
            <a:r>
              <a:rPr lang="ar-SA" sz="2800" b="1" dirty="0">
                <a:solidFill>
                  <a:schemeClr val="bg1"/>
                </a:solidFill>
                <a:latin typeface="Lemonada Regular"/>
                <a:ea typeface="Lemonada Regular"/>
                <a:sym typeface="Lemonada Regular"/>
              </a:rPr>
              <a:t> </a:t>
            </a:r>
          </a:p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2800" b="1" dirty="0">
                <a:solidFill>
                  <a:srgbClr val="FF0000"/>
                </a:solidFill>
                <a:latin typeface="Lemonada Regular"/>
                <a:ea typeface="Lemonada Regular"/>
                <a:sym typeface="Lemonada Regular"/>
              </a:rPr>
              <a:t>   </a:t>
            </a:r>
            <a:endParaRPr lang="ar-SA" sz="2800" b="1" dirty="0">
              <a:latin typeface="Lemonada Regular"/>
              <a:ea typeface="Lemonada Regular"/>
              <a:cs typeface="+mn-cs"/>
              <a:sym typeface="Lemonada Regular"/>
            </a:endParaRPr>
          </a:p>
        </p:txBody>
      </p:sp>
      <p:grpSp>
        <p:nvGrpSpPr>
          <p:cNvPr id="53" name="مجموعة 52">
            <a:extLst>
              <a:ext uri="{FF2B5EF4-FFF2-40B4-BE49-F238E27FC236}">
                <a16:creationId xmlns:a16="http://schemas.microsoft.com/office/drawing/2014/main" id="{42284A5A-3FD4-424F-8A61-F2A5776E2EEB}"/>
              </a:ext>
            </a:extLst>
          </p:cNvPr>
          <p:cNvGrpSpPr/>
          <p:nvPr/>
        </p:nvGrpSpPr>
        <p:grpSpPr>
          <a:xfrm>
            <a:off x="2290592" y="2670258"/>
            <a:ext cx="1745016" cy="1687294"/>
            <a:chOff x="8951775" y="3304582"/>
            <a:chExt cx="1921613" cy="1131299"/>
          </a:xfrm>
        </p:grpSpPr>
        <p:pic>
          <p:nvPicPr>
            <p:cNvPr id="54" name="Picture 46">
              <a:extLst>
                <a:ext uri="{FF2B5EF4-FFF2-40B4-BE49-F238E27FC236}">
                  <a16:creationId xmlns:a16="http://schemas.microsoft.com/office/drawing/2014/main" id="{4663BF04-2F5D-4CE1-AB03-D04919651F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11"/>
                </a:ext>
              </a:extLst>
            </a:blip>
            <a:srcRect l="14797" t="6571" r="14269" b="10899"/>
            <a:stretch/>
          </p:blipFill>
          <p:spPr>
            <a:xfrm>
              <a:off x="8951775" y="3304582"/>
              <a:ext cx="1869505" cy="1131299"/>
            </a:xfrm>
            <a:prstGeom prst="rect">
              <a:avLst/>
            </a:prstGeom>
          </p:spPr>
        </p:pic>
        <p:sp>
          <p:nvSpPr>
            <p:cNvPr id="55" name="مربع نص 54">
              <a:extLst>
                <a:ext uri="{FF2B5EF4-FFF2-40B4-BE49-F238E27FC236}">
                  <a16:creationId xmlns:a16="http://schemas.microsoft.com/office/drawing/2014/main" id="{FC9004A6-A82E-474E-82F6-AAE0303936D9}"/>
                </a:ext>
              </a:extLst>
            </p:cNvPr>
            <p:cNvSpPr txBox="1"/>
            <p:nvPr/>
          </p:nvSpPr>
          <p:spPr>
            <a:xfrm>
              <a:off x="8984514" y="3407551"/>
              <a:ext cx="1888874" cy="32043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ar-SA" b="1" dirty="0"/>
                <a:t>حكمة اليوم :</a:t>
              </a:r>
              <a:endParaRPr lang="ar-SA" b="1" dirty="0">
                <a:solidFill>
                  <a:schemeClr val="tx1"/>
                </a:solidFill>
              </a:endParaRPr>
            </a:p>
          </p:txBody>
        </p:sp>
      </p:grpSp>
      <p:sp>
        <p:nvSpPr>
          <p:cNvPr id="2" name="مستطيل 1"/>
          <p:cNvSpPr/>
          <p:nvPr/>
        </p:nvSpPr>
        <p:spPr>
          <a:xfrm>
            <a:off x="4805991" y="1224146"/>
            <a:ext cx="2380780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abic Typesetting" panose="03020402040406030203" pitchFamily="66" charset="-78"/>
                <a:cs typeface="Arabic Typesetting" panose="03020402040406030203" pitchFamily="66" charset="-78"/>
              </a:rPr>
              <a:t>بسم الله الرحمن الرحيم</a:t>
            </a:r>
            <a:endParaRPr lang="ar-SA" sz="3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  <p:pic>
        <p:nvPicPr>
          <p:cNvPr id="56" name="Picture 26" descr="https://lh6.googleusercontent.com/vaEUjWtijHdxqYdBwcZLxEEVYifJhv3nqKB5F-X7FB1MaNJ70wL8v5yQoTaKnbTw-jiS7xqFvOVT6Gitr4FIP7nI0fCnSomqQNGMw5F47M0Zm0VTtK2t_kh4RAXRl_Uj1BrmSb15ZYc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3" y="4908612"/>
            <a:ext cx="2230980" cy="2053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صورة 4"/>
          <p:cNvPicPr>
            <a:picLocks noChangeAspect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-60000">
            <a:off x="8515775" y="5070066"/>
            <a:ext cx="3454455" cy="1757924"/>
          </a:xfrm>
          <a:prstGeom prst="rect">
            <a:avLst/>
          </a:prstGeom>
        </p:spPr>
      </p:pic>
      <p:pic>
        <p:nvPicPr>
          <p:cNvPr id="58" name="Picture 22" descr="https://lh5.googleusercontent.com/YYm79rPHA3tNltb9ima9pACC8Dr4tbhbiB4jrnPBvVi29rr1f9luI5oqOn5zWdMEi6TRk_in3-_fGBWSn-cc9uREGKHXOE85CaptYRzNu1ACuSIQlVA623ey1PWOXB2yPGEJwtcwOms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8178" y="4614023"/>
            <a:ext cx="808112" cy="565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38" descr="https://lh6.googleusercontent.com/lA8Hyi4kH_IVGIdbWoAFwdqJ0IGVj9Bn9TQ8RhpKzpEZjPVyUjgSWzvirmGim6mjsnpnR9onHSWPgS2dGT4Ag0pR-t8j2dOFWCfozE8aOKTdQtfZKVkoibbq713dsVPmtcn8tJQLNB0"/>
          <p:cNvPicPr>
            <a:picLocks noChangeAspect="1" noChangeArrowheads="1"/>
          </p:cNvPicPr>
          <p:nvPr/>
        </p:nvPicPr>
        <p:blipFill>
          <a:blip r:embed="rId24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355858" y="4784269"/>
            <a:ext cx="1860864" cy="2014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صورة 5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2467" y="4716599"/>
            <a:ext cx="1258188" cy="723798"/>
          </a:xfrm>
          <a:prstGeom prst="rect">
            <a:avLst/>
          </a:prstGeom>
        </p:spPr>
      </p:pic>
      <p:sp>
        <p:nvSpPr>
          <p:cNvPr id="8" name="مستطيل 7"/>
          <p:cNvSpPr/>
          <p:nvPr/>
        </p:nvSpPr>
        <p:spPr>
          <a:xfrm>
            <a:off x="9737835" y="4782544"/>
            <a:ext cx="585096" cy="354094"/>
          </a:xfrm>
          <a:prstGeom prst="rect">
            <a:avLst/>
          </a:prstGeom>
          <a:scene3d>
            <a:camera prst="perspectiveHeroicExtremeRightFacing"/>
            <a:lightRig rig="threePt" dir="t"/>
          </a:scene3d>
          <a:sp3d>
            <a:bevelT w="165100" prst="coolSlant"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61" name="Google Shape;59;p13">
            <a:extLst>
              <a:ext uri="{FF2B5EF4-FFF2-40B4-BE49-F238E27FC236}">
                <a16:creationId xmlns:a16="http://schemas.microsoft.com/office/drawing/2014/main" id="{C2DD802F-DAE5-42E9-B9E3-F6B08FAF2BD2}"/>
              </a:ext>
            </a:extLst>
          </p:cNvPr>
          <p:cNvPicPr preferRelativeResize="0"/>
          <p:nvPr/>
        </p:nvPicPr>
        <p:blipFill>
          <a:blip r:embed="rId26">
            <a:alphaModFix/>
          </a:blip>
          <a:stretch>
            <a:fillRect/>
          </a:stretch>
        </p:blipFill>
        <p:spPr>
          <a:xfrm>
            <a:off x="9817346" y="4755753"/>
            <a:ext cx="370004" cy="35987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Picture 2" descr="hand pointer"/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589827" y="3280586"/>
            <a:ext cx="2268815" cy="3347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02694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D06A489E-8C15-493D-A4E3-F0BB396E3C65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44464" t="39810" r="12272" b="33897"/>
          <a:stretch/>
        </p:blipFill>
        <p:spPr>
          <a:xfrm>
            <a:off x="1895032" y="1206501"/>
            <a:ext cx="8401935" cy="4330700"/>
          </a:xfrm>
          <a:prstGeom prst="rect">
            <a:avLst/>
          </a:prstGeom>
        </p:spPr>
      </p:pic>
      <p:pic>
        <p:nvPicPr>
          <p:cNvPr id="46" name="Picture 2" descr="hand pointer">
            <a:extLst>
              <a:ext uri="{FF2B5EF4-FFF2-40B4-BE49-F238E27FC236}">
                <a16:creationId xmlns:a16="http://schemas.microsoft.com/office/drawing/2014/main" id="{43FE2B91-BB39-4A45-AF9B-750CFC84D8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271008" y="3429000"/>
            <a:ext cx="2025958" cy="3198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62582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E7AE1C4C-FA88-4D7D-B079-A5EC502B0174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44571" t="39810" r="12469" b="31751"/>
          <a:stretch/>
        </p:blipFill>
        <p:spPr>
          <a:xfrm>
            <a:off x="1895032" y="1203995"/>
            <a:ext cx="8401935" cy="4330700"/>
          </a:xfrm>
          <a:prstGeom prst="rect">
            <a:avLst/>
          </a:prstGeom>
        </p:spPr>
      </p:pic>
      <p:pic>
        <p:nvPicPr>
          <p:cNvPr id="46" name="Picture 2" descr="hand pointer">
            <a:extLst>
              <a:ext uri="{FF2B5EF4-FFF2-40B4-BE49-F238E27FC236}">
                <a16:creationId xmlns:a16="http://schemas.microsoft.com/office/drawing/2014/main" id="{EFF61FF7-531D-4460-B725-A9462626FE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271008" y="3709851"/>
            <a:ext cx="2025958" cy="2917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57519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3668D6F9-214F-48C3-A997-06E41CCA7D60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48321" t="39810" r="12272" b="31434"/>
          <a:stretch/>
        </p:blipFill>
        <p:spPr>
          <a:xfrm>
            <a:off x="1895032" y="1206500"/>
            <a:ext cx="8401935" cy="4330699"/>
          </a:xfrm>
          <a:prstGeom prst="rect">
            <a:avLst/>
          </a:prstGeom>
        </p:spPr>
      </p:pic>
      <p:pic>
        <p:nvPicPr>
          <p:cNvPr id="46" name="Picture 2" descr="hand pointer">
            <a:extLst>
              <a:ext uri="{FF2B5EF4-FFF2-40B4-BE49-F238E27FC236}">
                <a16:creationId xmlns:a16="http://schemas.microsoft.com/office/drawing/2014/main" id="{1989B9E4-7AE4-448C-B0D4-34C1EEC886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271008" y="3889883"/>
            <a:ext cx="2025958" cy="2737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60455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D16EE373-C9B6-41B6-B38C-5A97EAE53F15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44786" t="39810" r="12272" b="31434"/>
          <a:stretch/>
        </p:blipFill>
        <p:spPr>
          <a:xfrm>
            <a:off x="1894902" y="1222085"/>
            <a:ext cx="8401935" cy="4315116"/>
          </a:xfrm>
          <a:prstGeom prst="rect">
            <a:avLst/>
          </a:prstGeom>
        </p:spPr>
      </p:pic>
      <p:pic>
        <p:nvPicPr>
          <p:cNvPr id="46" name="Picture 2" descr="hand pointer">
            <a:extLst>
              <a:ext uri="{FF2B5EF4-FFF2-40B4-BE49-F238E27FC236}">
                <a16:creationId xmlns:a16="http://schemas.microsoft.com/office/drawing/2014/main" id="{F618E3DB-FEAB-4FF8-8A4C-51661AED8F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271008" y="3605349"/>
            <a:ext cx="2025958" cy="3022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9137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AA5970E2-2517-48DC-B12D-DF3A5668A1BF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44679" t="39810" r="12272" b="31434"/>
          <a:stretch/>
        </p:blipFill>
        <p:spPr>
          <a:xfrm>
            <a:off x="1871868" y="1206500"/>
            <a:ext cx="8436211" cy="4330699"/>
          </a:xfrm>
          <a:prstGeom prst="rect">
            <a:avLst/>
          </a:prstGeom>
        </p:spPr>
      </p:pic>
      <p:pic>
        <p:nvPicPr>
          <p:cNvPr id="46" name="Picture 2" descr="hand pointer">
            <a:extLst>
              <a:ext uri="{FF2B5EF4-FFF2-40B4-BE49-F238E27FC236}">
                <a16:creationId xmlns:a16="http://schemas.microsoft.com/office/drawing/2014/main" id="{5DD4EEAD-0902-4B36-A167-142B7EE445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271008" y="3657600"/>
            <a:ext cx="2025958" cy="2969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99997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0B1D76D2-E5CC-4B44-ADBF-6B626CD38F79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44357" t="39810" r="12273" b="31434"/>
          <a:stretch/>
        </p:blipFill>
        <p:spPr>
          <a:xfrm>
            <a:off x="1895031" y="1206501"/>
            <a:ext cx="8401935" cy="4330700"/>
          </a:xfrm>
          <a:prstGeom prst="rect">
            <a:avLst/>
          </a:prstGeom>
        </p:spPr>
      </p:pic>
      <p:pic>
        <p:nvPicPr>
          <p:cNvPr id="46" name="Picture 2" descr="hand pointer">
            <a:extLst>
              <a:ext uri="{FF2B5EF4-FFF2-40B4-BE49-F238E27FC236}">
                <a16:creationId xmlns:a16="http://schemas.microsoft.com/office/drawing/2014/main" id="{DF28CB55-FA55-4D40-AEA2-DF0D8AE88E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271008" y="3605349"/>
            <a:ext cx="2025958" cy="3022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494341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EEF45CAA-6E22-4687-8D87-933BE9D522C2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44464" t="39810" r="12469" b="31434"/>
          <a:stretch/>
        </p:blipFill>
        <p:spPr>
          <a:xfrm>
            <a:off x="1895032" y="1206500"/>
            <a:ext cx="8401935" cy="4330699"/>
          </a:xfrm>
          <a:prstGeom prst="rect">
            <a:avLst/>
          </a:prstGeom>
        </p:spPr>
      </p:pic>
      <p:pic>
        <p:nvPicPr>
          <p:cNvPr id="46" name="Picture 2" descr="hand pointer">
            <a:extLst>
              <a:ext uri="{FF2B5EF4-FFF2-40B4-BE49-F238E27FC236}">
                <a16:creationId xmlns:a16="http://schemas.microsoft.com/office/drawing/2014/main" id="{00FC9336-5452-401D-B6F4-33FD511763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645817" y="3749040"/>
            <a:ext cx="2025958" cy="2812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65426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3DAA47F4-7F7E-4F39-9489-5434B6823509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44679" t="39810" r="11892" b="31434"/>
          <a:stretch/>
        </p:blipFill>
        <p:spPr>
          <a:xfrm>
            <a:off x="1895032" y="1244899"/>
            <a:ext cx="8401935" cy="4292302"/>
          </a:xfrm>
          <a:prstGeom prst="rect">
            <a:avLst/>
          </a:prstGeom>
        </p:spPr>
      </p:pic>
      <p:pic>
        <p:nvPicPr>
          <p:cNvPr id="46" name="Picture 2" descr="hand pointer">
            <a:extLst>
              <a:ext uri="{FF2B5EF4-FFF2-40B4-BE49-F238E27FC236}">
                <a16:creationId xmlns:a16="http://schemas.microsoft.com/office/drawing/2014/main" id="{68426A36-D3EF-4450-93F3-9DFA96E3C4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645817" y="3749040"/>
            <a:ext cx="2025958" cy="2812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634584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EAC5FDB4-BB4C-4F6A-B04D-3B1B1FB306B3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44679" t="39810" r="12469" b="31434"/>
          <a:stretch/>
        </p:blipFill>
        <p:spPr>
          <a:xfrm>
            <a:off x="1871868" y="1206500"/>
            <a:ext cx="8419510" cy="4330699"/>
          </a:xfrm>
          <a:prstGeom prst="rect">
            <a:avLst/>
          </a:prstGeom>
        </p:spPr>
      </p:pic>
      <p:pic>
        <p:nvPicPr>
          <p:cNvPr id="46" name="Picture 2" descr="hand pointer">
            <a:extLst>
              <a:ext uri="{FF2B5EF4-FFF2-40B4-BE49-F238E27FC236}">
                <a16:creationId xmlns:a16="http://schemas.microsoft.com/office/drawing/2014/main" id="{BEA448B5-E16F-4DC9-A2F7-F77D09C54A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645817" y="3749040"/>
            <a:ext cx="2025958" cy="2812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670949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8B9684C7-E638-4232-A34D-FF31D73F0C3F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44571" t="39810" r="12272" b="31434"/>
          <a:stretch/>
        </p:blipFill>
        <p:spPr>
          <a:xfrm>
            <a:off x="1895032" y="1206500"/>
            <a:ext cx="8371624" cy="4330699"/>
          </a:xfrm>
          <a:prstGeom prst="rect">
            <a:avLst/>
          </a:prstGeom>
        </p:spPr>
      </p:pic>
      <p:pic>
        <p:nvPicPr>
          <p:cNvPr id="46" name="Picture 2" descr="hand pointer">
            <a:extLst>
              <a:ext uri="{FF2B5EF4-FFF2-40B4-BE49-F238E27FC236}">
                <a16:creationId xmlns:a16="http://schemas.microsoft.com/office/drawing/2014/main" id="{D6138610-8717-4BBE-900A-0A455806B7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645817" y="3749040"/>
            <a:ext cx="2025958" cy="2812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01073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1AAB72DC-47D4-4775-A436-EB2945070F73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44464" t="41922" r="21678" b="31433"/>
          <a:stretch/>
        </p:blipFill>
        <p:spPr>
          <a:xfrm>
            <a:off x="1937238" y="1206501"/>
            <a:ext cx="8359729" cy="4330701"/>
          </a:xfrm>
          <a:prstGeom prst="rect">
            <a:avLst/>
          </a:prstGeom>
        </p:spPr>
      </p:pic>
      <p:pic>
        <p:nvPicPr>
          <p:cNvPr id="46" name="Picture 2" descr="hand pointer">
            <a:extLst>
              <a:ext uri="{FF2B5EF4-FFF2-40B4-BE49-F238E27FC236}">
                <a16:creationId xmlns:a16="http://schemas.microsoft.com/office/drawing/2014/main" id="{97793312-E3F3-4A47-9F7D-240B81D260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2489" y="3429000"/>
            <a:ext cx="1917469" cy="3066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432683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53A3F163-B409-401E-BDA0-3D6ACA258E45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44786" t="39810" r="12272" b="31434"/>
          <a:stretch/>
        </p:blipFill>
        <p:spPr>
          <a:xfrm>
            <a:off x="1871868" y="1203652"/>
            <a:ext cx="8424969" cy="4330699"/>
          </a:xfrm>
          <a:prstGeom prst="rect">
            <a:avLst/>
          </a:prstGeom>
        </p:spPr>
      </p:pic>
      <p:pic>
        <p:nvPicPr>
          <p:cNvPr id="46" name="Picture 2" descr="hand pointer">
            <a:extLst>
              <a:ext uri="{FF2B5EF4-FFF2-40B4-BE49-F238E27FC236}">
                <a16:creationId xmlns:a16="http://schemas.microsoft.com/office/drawing/2014/main" id="{76E8D09E-D089-46A8-8D6D-829DCD5D38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645817" y="3749040"/>
            <a:ext cx="2025958" cy="2812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523619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34F490D0-162C-48B4-8BF8-11D6A3599E42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44679" t="39810" r="12272" b="31434"/>
          <a:stretch/>
        </p:blipFill>
        <p:spPr>
          <a:xfrm>
            <a:off x="1842393" y="1176469"/>
            <a:ext cx="8454574" cy="4360732"/>
          </a:xfrm>
          <a:prstGeom prst="rect">
            <a:avLst/>
          </a:prstGeom>
        </p:spPr>
      </p:pic>
      <p:pic>
        <p:nvPicPr>
          <p:cNvPr id="46" name="Picture 2" descr="hand pointer">
            <a:extLst>
              <a:ext uri="{FF2B5EF4-FFF2-40B4-BE49-F238E27FC236}">
                <a16:creationId xmlns:a16="http://schemas.microsoft.com/office/drawing/2014/main" id="{9A9CBB3D-EE9D-4195-AB8A-03E0F31FFA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440344" y="3786588"/>
            <a:ext cx="2025958" cy="2812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391874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6654D2C6-114E-49EB-9B8C-87123811F901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44679" t="39810" r="12271" b="31434"/>
          <a:stretch/>
        </p:blipFill>
        <p:spPr>
          <a:xfrm>
            <a:off x="1871868" y="1215973"/>
            <a:ext cx="8425099" cy="4330699"/>
          </a:xfrm>
          <a:prstGeom prst="rect">
            <a:avLst/>
          </a:prstGeom>
        </p:spPr>
      </p:pic>
      <p:pic>
        <p:nvPicPr>
          <p:cNvPr id="46" name="Picture 2" descr="hand pointer">
            <a:extLst>
              <a:ext uri="{FF2B5EF4-FFF2-40B4-BE49-F238E27FC236}">
                <a16:creationId xmlns:a16="http://schemas.microsoft.com/office/drawing/2014/main" id="{37380FB5-72CD-446D-BB85-E7896C384A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461379" y="3786588"/>
            <a:ext cx="2025958" cy="2812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08154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CBEA07BF-9502-4437-8FB2-9A84CDD7AA4F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44786" t="39810" r="12272" b="31434"/>
          <a:stretch/>
        </p:blipFill>
        <p:spPr>
          <a:xfrm>
            <a:off x="1871868" y="1206500"/>
            <a:ext cx="8424969" cy="4330699"/>
          </a:xfrm>
          <a:prstGeom prst="rect">
            <a:avLst/>
          </a:prstGeom>
        </p:spPr>
      </p:pic>
      <p:pic>
        <p:nvPicPr>
          <p:cNvPr id="46" name="Picture 2" descr="hand pointer">
            <a:extLst>
              <a:ext uri="{FF2B5EF4-FFF2-40B4-BE49-F238E27FC236}">
                <a16:creationId xmlns:a16="http://schemas.microsoft.com/office/drawing/2014/main" id="{2B6A3D22-216F-479F-B6F4-0E08D69BAF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461249" y="3718331"/>
            <a:ext cx="2025958" cy="2812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866854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AE57EBC6-6249-4EB5-A851-642F6401EEC8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44357" t="39810" r="11892" b="31434"/>
          <a:stretch/>
        </p:blipFill>
        <p:spPr>
          <a:xfrm>
            <a:off x="1883155" y="1199900"/>
            <a:ext cx="8401935" cy="4330699"/>
          </a:xfrm>
          <a:prstGeom prst="rect">
            <a:avLst/>
          </a:prstGeom>
        </p:spPr>
      </p:pic>
      <p:pic>
        <p:nvPicPr>
          <p:cNvPr id="46" name="Picture 2" descr="hand pointer">
            <a:extLst>
              <a:ext uri="{FF2B5EF4-FFF2-40B4-BE49-F238E27FC236}">
                <a16:creationId xmlns:a16="http://schemas.microsoft.com/office/drawing/2014/main" id="{14B68495-BFAB-47BB-A31B-AD453B5B9A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645817" y="3749040"/>
            <a:ext cx="2025958" cy="2812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926223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3F1A94B7-B164-4536-B5A9-149F1F63314F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44571" t="39810" r="12469" b="31434"/>
          <a:stretch/>
        </p:blipFill>
        <p:spPr>
          <a:xfrm>
            <a:off x="1895032" y="1206500"/>
            <a:ext cx="8401935" cy="4330701"/>
          </a:xfrm>
          <a:prstGeom prst="rect">
            <a:avLst/>
          </a:prstGeom>
        </p:spPr>
      </p:pic>
      <p:pic>
        <p:nvPicPr>
          <p:cNvPr id="46" name="Picture 2" descr="hand pointer">
            <a:extLst>
              <a:ext uri="{FF2B5EF4-FFF2-40B4-BE49-F238E27FC236}">
                <a16:creationId xmlns:a16="http://schemas.microsoft.com/office/drawing/2014/main" id="{822EC760-B388-4E11-BC76-AD80F1DB10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534803" y="3738924"/>
            <a:ext cx="2025958" cy="2812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388266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4C8702FE-3392-42C2-9FA7-20204CF2A067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44786" t="39810" r="12272" b="31535"/>
          <a:stretch/>
        </p:blipFill>
        <p:spPr>
          <a:xfrm>
            <a:off x="1871868" y="1225731"/>
            <a:ext cx="8424969" cy="4311469"/>
          </a:xfrm>
          <a:prstGeom prst="rect">
            <a:avLst/>
          </a:prstGeom>
        </p:spPr>
      </p:pic>
      <p:pic>
        <p:nvPicPr>
          <p:cNvPr id="46" name="Picture 2" descr="hand pointer">
            <a:extLst>
              <a:ext uri="{FF2B5EF4-FFF2-40B4-BE49-F238E27FC236}">
                <a16:creationId xmlns:a16="http://schemas.microsoft.com/office/drawing/2014/main" id="{A689F4D5-9130-4D76-BC51-7D97158752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440344" y="3786588"/>
            <a:ext cx="2025958" cy="2812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662743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E2049EC9-3D0A-45C7-96B3-1D347C363389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44786" t="39376" r="12469" b="31434"/>
          <a:stretch/>
        </p:blipFill>
        <p:spPr>
          <a:xfrm>
            <a:off x="1882911" y="1206500"/>
            <a:ext cx="8401935" cy="4330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23862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6A2C1FE6-7086-4A05-87EB-961570A56E8B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44571" t="39810" r="13316" b="31434"/>
          <a:stretch/>
        </p:blipFill>
        <p:spPr>
          <a:xfrm>
            <a:off x="1895032" y="1199588"/>
            <a:ext cx="8401935" cy="433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667379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1229CE00-7620-4B05-BF82-FD7B8C3B5E28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44570" t="39810" r="11893" b="31434"/>
          <a:stretch/>
        </p:blipFill>
        <p:spPr>
          <a:xfrm>
            <a:off x="1895032" y="1212809"/>
            <a:ext cx="8401935" cy="4324392"/>
          </a:xfrm>
          <a:prstGeom prst="rect">
            <a:avLst/>
          </a:prstGeom>
        </p:spPr>
      </p:pic>
      <p:pic>
        <p:nvPicPr>
          <p:cNvPr id="46" name="Picture 2" descr="hand pointer">
            <a:extLst>
              <a:ext uri="{FF2B5EF4-FFF2-40B4-BE49-F238E27FC236}">
                <a16:creationId xmlns:a16="http://schemas.microsoft.com/office/drawing/2014/main" id="{FCB97130-EDEF-4970-B4C9-27B79D3A00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645817" y="3749040"/>
            <a:ext cx="2025958" cy="2812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2956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8B307FD5-0163-4601-A6E2-833AF40D4082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44571" t="39810" r="12272" b="31434"/>
          <a:stretch/>
        </p:blipFill>
        <p:spPr>
          <a:xfrm>
            <a:off x="1895031" y="1206501"/>
            <a:ext cx="8401935" cy="4330700"/>
          </a:xfrm>
          <a:prstGeom prst="rect">
            <a:avLst/>
          </a:prstGeom>
        </p:spPr>
      </p:pic>
      <p:pic>
        <p:nvPicPr>
          <p:cNvPr id="46" name="Picture 2" descr="hand pointer">
            <a:extLst>
              <a:ext uri="{FF2B5EF4-FFF2-40B4-BE49-F238E27FC236}">
                <a16:creationId xmlns:a16="http://schemas.microsoft.com/office/drawing/2014/main" id="{B5FD6A9A-41E7-4389-AF0F-B1C0AB0AD8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271008" y="3429000"/>
            <a:ext cx="2025958" cy="3198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324292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8194" name="Picture 2" descr="any questions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8922" y="2711230"/>
            <a:ext cx="3421824" cy="3980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5927029" y="1065083"/>
            <a:ext cx="4369939" cy="3117605"/>
          </a:xfrm>
          <a:prstGeom prst="rect">
            <a:avLst/>
          </a:prstGeom>
        </p:spPr>
      </p:pic>
      <p:pic>
        <p:nvPicPr>
          <p:cNvPr id="46" name="صورة 45"/>
          <p:cNvPicPr>
            <a:picLocks noChangeAspect="1"/>
          </p:cNvPicPr>
          <p:nvPr/>
        </p:nvPicPr>
        <p:blipFill rotWithShape="1">
          <a:blip r:embed="rId19"/>
          <a:srcRect l="26619" t="19792" r="24870" b="61336"/>
          <a:stretch/>
        </p:blipFill>
        <p:spPr>
          <a:xfrm>
            <a:off x="6179694" y="2022817"/>
            <a:ext cx="3842655" cy="13490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344828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6CBCC7B5-75A9-4584-98D8-D2EADFDE85D7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44679" t="39810" r="12272" b="30086"/>
          <a:stretch/>
        </p:blipFill>
        <p:spPr>
          <a:xfrm>
            <a:off x="1895031" y="1206502"/>
            <a:ext cx="8401935" cy="4330700"/>
          </a:xfrm>
          <a:prstGeom prst="rect">
            <a:avLst/>
          </a:prstGeom>
        </p:spPr>
      </p:pic>
      <p:pic>
        <p:nvPicPr>
          <p:cNvPr id="46" name="Picture 2" descr="hand pointer">
            <a:extLst>
              <a:ext uri="{FF2B5EF4-FFF2-40B4-BE49-F238E27FC236}">
                <a16:creationId xmlns:a16="http://schemas.microsoft.com/office/drawing/2014/main" id="{CEC1CAA3-1BFD-4457-80A3-422B8E102C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271008" y="3429000"/>
            <a:ext cx="2025958" cy="3198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55206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66E1CCBC-43B4-492B-8875-A71204F682F8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44357" t="39810" r="12273" b="31434"/>
          <a:stretch/>
        </p:blipFill>
        <p:spPr>
          <a:xfrm>
            <a:off x="1900393" y="1206501"/>
            <a:ext cx="8396573" cy="4330700"/>
          </a:xfrm>
          <a:prstGeom prst="rect">
            <a:avLst/>
          </a:prstGeom>
        </p:spPr>
      </p:pic>
      <p:pic>
        <p:nvPicPr>
          <p:cNvPr id="46" name="Picture 2" descr="hand pointer">
            <a:extLst>
              <a:ext uri="{FF2B5EF4-FFF2-40B4-BE49-F238E27FC236}">
                <a16:creationId xmlns:a16="http://schemas.microsoft.com/office/drawing/2014/main" id="{450F4712-378B-4E6D-BFF5-2BDE48AC7A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271008" y="3429000"/>
            <a:ext cx="2025958" cy="3198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78068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AEF8ACEE-AF5E-422F-8A58-3A15019045BD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44570" t="39810" r="11893" b="31434"/>
          <a:stretch/>
        </p:blipFill>
        <p:spPr>
          <a:xfrm>
            <a:off x="1937237" y="1206501"/>
            <a:ext cx="8359729" cy="4330700"/>
          </a:xfrm>
          <a:prstGeom prst="rect">
            <a:avLst/>
          </a:prstGeom>
        </p:spPr>
      </p:pic>
      <p:pic>
        <p:nvPicPr>
          <p:cNvPr id="46" name="Picture 2" descr="hand pointer">
            <a:extLst>
              <a:ext uri="{FF2B5EF4-FFF2-40B4-BE49-F238E27FC236}">
                <a16:creationId xmlns:a16="http://schemas.microsoft.com/office/drawing/2014/main" id="{7194BE2C-B084-45F8-BCC1-8E9B67CE3B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271008" y="3429000"/>
            <a:ext cx="2025958" cy="3198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02603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952CF195-5358-4031-9BD0-C1BAE9BA5FD0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50892" t="39810" r="12469" b="33516"/>
          <a:stretch/>
        </p:blipFill>
        <p:spPr>
          <a:xfrm>
            <a:off x="1937237" y="1206502"/>
            <a:ext cx="8359729" cy="4330700"/>
          </a:xfrm>
          <a:prstGeom prst="rect">
            <a:avLst/>
          </a:prstGeom>
        </p:spPr>
      </p:pic>
      <p:pic>
        <p:nvPicPr>
          <p:cNvPr id="46" name="Picture 2" descr="hand pointer">
            <a:extLst>
              <a:ext uri="{FF2B5EF4-FFF2-40B4-BE49-F238E27FC236}">
                <a16:creationId xmlns:a16="http://schemas.microsoft.com/office/drawing/2014/main" id="{B02134E3-F9BA-44A2-B0B0-76038CA37A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271008" y="3429000"/>
            <a:ext cx="2025958" cy="3198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85668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253985ED-B442-4E7E-B9E4-A7B6D39782D0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44571" t="39810" r="12469" b="31434"/>
          <a:stretch/>
        </p:blipFill>
        <p:spPr>
          <a:xfrm>
            <a:off x="1895031" y="1206501"/>
            <a:ext cx="8401935" cy="4330700"/>
          </a:xfrm>
          <a:prstGeom prst="rect">
            <a:avLst/>
          </a:prstGeom>
        </p:spPr>
      </p:pic>
      <p:pic>
        <p:nvPicPr>
          <p:cNvPr id="46" name="Picture 2" descr="hand pointer">
            <a:extLst>
              <a:ext uri="{FF2B5EF4-FFF2-40B4-BE49-F238E27FC236}">
                <a16:creationId xmlns:a16="http://schemas.microsoft.com/office/drawing/2014/main" id="{71B2AB09-63AE-4ADF-96D9-E98356A435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271008" y="3429000"/>
            <a:ext cx="2025958" cy="3198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70860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E9C9D2C6-73DF-4245-BC86-CAEAA7E1508D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44464" t="39810" r="11892" b="31434"/>
          <a:stretch/>
        </p:blipFill>
        <p:spPr>
          <a:xfrm>
            <a:off x="1889687" y="1206500"/>
            <a:ext cx="8401935" cy="4330699"/>
          </a:xfrm>
          <a:prstGeom prst="rect">
            <a:avLst/>
          </a:prstGeom>
        </p:spPr>
      </p:pic>
      <p:pic>
        <p:nvPicPr>
          <p:cNvPr id="46" name="Picture 2" descr="hand pointer">
            <a:extLst>
              <a:ext uri="{FF2B5EF4-FFF2-40B4-BE49-F238E27FC236}">
                <a16:creationId xmlns:a16="http://schemas.microsoft.com/office/drawing/2014/main" id="{2BA2F8EE-68C4-4AEF-9461-826B89291B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271008" y="3429000"/>
            <a:ext cx="2025958" cy="3198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8338746"/>
      </p:ext>
    </p:extLst>
  </p:cSld>
  <p:clrMapOvr>
    <a:masterClrMapping/>
  </p:clrMapOvr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</TotalTime>
  <Words>504</Words>
  <Application>Microsoft Office PowerPoint</Application>
  <PresentationFormat>شاشة عريضة</PresentationFormat>
  <Paragraphs>368</Paragraphs>
  <Slides>30</Slides>
  <Notes>0</Notes>
  <HiddenSlides>0</HiddenSlides>
  <MMClips>0</MMClips>
  <ScaleCrop>false</ScaleCrop>
  <HeadingPairs>
    <vt:vector size="6" baseType="variant">
      <vt:variant>
        <vt:lpstr>الخطوط المستخدمة</vt:lpstr>
      </vt:variant>
      <vt:variant>
        <vt:i4>5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30</vt:i4>
      </vt:variant>
    </vt:vector>
  </HeadingPairs>
  <TitlesOfParts>
    <vt:vector size="36" baseType="lpstr">
      <vt:lpstr>Arabic Typesetting</vt:lpstr>
      <vt:lpstr>Arial</vt:lpstr>
      <vt:lpstr>Calibri</vt:lpstr>
      <vt:lpstr>Calibri Light</vt:lpstr>
      <vt:lpstr>Lemonada Regular</vt:lpstr>
      <vt:lpstr>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Admin</dc:creator>
  <cp:lastModifiedBy>Admin</cp:lastModifiedBy>
  <cp:revision>2</cp:revision>
  <dcterms:created xsi:type="dcterms:W3CDTF">2021-10-13T09:31:21Z</dcterms:created>
  <dcterms:modified xsi:type="dcterms:W3CDTF">2021-10-13T10:25:16Z</dcterms:modified>
</cp:coreProperties>
</file>