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hape 7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35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04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0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1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0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4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12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3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9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15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6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7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8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0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9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25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21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2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3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8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26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7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8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34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30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1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2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7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35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6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47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43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9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0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1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6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44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5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56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52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8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9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0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5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53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4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65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61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57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8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9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60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64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62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63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66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7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8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9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0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71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82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8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9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8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2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90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1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7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93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4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5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6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8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07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703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9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0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1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6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704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5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16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12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8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9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0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5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13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4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25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21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17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8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9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4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22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3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34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30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6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7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8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3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31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2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43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9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35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6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7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8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42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40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41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44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4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45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6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7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8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9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3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5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63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4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5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6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7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8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9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0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71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2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276463" y="-1009829"/>
            <a:ext cx="39749497" cy="20856971"/>
            <a:chOff x="0" y="0"/>
            <a:chExt cx="39749496" cy="20856970"/>
          </a:xfrm>
        </p:grpSpPr>
        <p:grpSp>
          <p:nvGrpSpPr>
            <p:cNvPr id="118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545351" y="1966430"/>
            <a:ext cx="1736383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72549"/>
            <a:ext cx="1989298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0;p5"/>
          <p:cNvSpPr txBox="1"/>
          <p:nvPr/>
        </p:nvSpPr>
        <p:spPr>
          <a:xfrm>
            <a:off x="1519951" y="3961665"/>
            <a:ext cx="21077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</a:t>
            </a:r>
          </a:p>
        </p:txBody>
      </p:sp>
      <p:sp>
        <p:nvSpPr>
          <p:cNvPr id="158" name="Google Shape;111;p5"/>
          <p:cNvSpPr txBox="1"/>
          <p:nvPr/>
        </p:nvSpPr>
        <p:spPr>
          <a:xfrm>
            <a:off x="1545351" y="4950781"/>
            <a:ext cx="1989298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sp>
        <p:nvSpPr>
          <p:cNvPr id="159" name="Google Shape;112;p5"/>
          <p:cNvSpPr txBox="1"/>
          <p:nvPr/>
        </p:nvSpPr>
        <p:spPr>
          <a:xfrm>
            <a:off x="1481851" y="5939897"/>
            <a:ext cx="21204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</a:t>
            </a:r>
          </a:p>
        </p:txBody>
      </p:sp>
      <p:sp>
        <p:nvSpPr>
          <p:cNvPr id="160" name="Google Shape;113;p5"/>
          <p:cNvSpPr txBox="1"/>
          <p:nvPr/>
        </p:nvSpPr>
        <p:spPr>
          <a:xfrm>
            <a:off x="1545351" y="6928965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الثالث </a:t>
            </a:r>
          </a:p>
        </p:txBody>
      </p:sp>
      <p:sp>
        <p:nvSpPr>
          <p:cNvPr id="161" name="Google Shape;114;p5"/>
          <p:cNvSpPr txBox="1"/>
          <p:nvPr/>
        </p:nvSpPr>
        <p:spPr>
          <a:xfrm>
            <a:off x="1431051" y="7918081"/>
            <a:ext cx="2241297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</a:t>
            </a:r>
          </a:p>
        </p:txBody>
      </p:sp>
      <p:sp>
        <p:nvSpPr>
          <p:cNvPr id="162" name="Google Shape;115;p5"/>
          <p:cNvSpPr txBox="1"/>
          <p:nvPr/>
        </p:nvSpPr>
        <p:spPr>
          <a:xfrm>
            <a:off x="1545351" y="8892509"/>
            <a:ext cx="2000862" cy="91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من واقع الحياة</a:t>
            </a:r>
          </a:p>
        </p:txBody>
      </p:sp>
      <p:grpSp>
        <p:nvGrpSpPr>
          <p:cNvPr id="178" name="تجميع"/>
          <p:cNvGrpSpPr/>
          <p:nvPr/>
        </p:nvGrpSpPr>
        <p:grpSpPr>
          <a:xfrm>
            <a:off x="-2550" y="202501"/>
            <a:ext cx="1763802" cy="4412898"/>
            <a:chOff x="-5224" y="0"/>
            <a:chExt cx="1763801" cy="4412897"/>
          </a:xfrm>
        </p:grpSpPr>
        <p:grpSp>
          <p:nvGrpSpPr>
            <p:cNvPr id="165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163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72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66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7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8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9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0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71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3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74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5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6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7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9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183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8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8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9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00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08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6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01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05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03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04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7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Google Shape;114;p5"/>
          <p:cNvSpPr txBox="1"/>
          <p:nvPr/>
        </p:nvSpPr>
        <p:spPr>
          <a:xfrm>
            <a:off x="1424456" y="10001342"/>
            <a:ext cx="2241296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تحقق من فهمك</a:t>
            </a:r>
          </a:p>
        </p:txBody>
      </p:sp>
      <p:sp>
        <p:nvSpPr>
          <p:cNvPr id="2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8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9" name="Google Shape;124;p6"/>
          <p:cNvSpPr txBox="1"/>
          <p:nvPr/>
        </p:nvSpPr>
        <p:spPr>
          <a:xfrm>
            <a:off x="1635162" y="1968050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١ ،٢ </a:t>
            </a:r>
          </a:p>
        </p:txBody>
      </p:sp>
      <p:sp>
        <p:nvSpPr>
          <p:cNvPr id="220" name="Google Shape;125;p6"/>
          <p:cNvSpPr txBox="1"/>
          <p:nvPr/>
        </p:nvSpPr>
        <p:spPr>
          <a:xfrm>
            <a:off x="16351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٣، ٤</a:t>
            </a:r>
          </a:p>
        </p:txBody>
      </p:sp>
      <p:sp>
        <p:nvSpPr>
          <p:cNvPr id="221" name="Google Shape;126;p6"/>
          <p:cNvSpPr txBox="1"/>
          <p:nvPr/>
        </p:nvSpPr>
        <p:spPr>
          <a:xfrm>
            <a:off x="1559472" y="3946282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٥ . ٦</a:t>
            </a:r>
          </a:p>
        </p:txBody>
      </p:sp>
      <p:sp>
        <p:nvSpPr>
          <p:cNvPr id="222" name="Google Shape;127;p6"/>
          <p:cNvSpPr txBox="1"/>
          <p:nvPr/>
        </p:nvSpPr>
        <p:spPr>
          <a:xfrm>
            <a:off x="1737272" y="4935348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٧</a:t>
            </a:r>
          </a:p>
        </p:txBody>
      </p:sp>
      <p:sp>
        <p:nvSpPr>
          <p:cNvPr id="223" name="Google Shape;128;p6"/>
          <p:cNvSpPr txBox="1"/>
          <p:nvPr/>
        </p:nvSpPr>
        <p:spPr>
          <a:xfrm>
            <a:off x="1737272" y="5924514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٨</a:t>
            </a:r>
          </a:p>
        </p:txBody>
      </p:sp>
      <p:sp>
        <p:nvSpPr>
          <p:cNvPr id="224" name="Google Shape;132;p6"/>
          <p:cNvSpPr txBox="1"/>
          <p:nvPr/>
        </p:nvSpPr>
        <p:spPr>
          <a:xfrm>
            <a:off x="1737272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25" name="Google Shape;133;p6"/>
          <p:cNvSpPr txBox="1"/>
          <p:nvPr/>
        </p:nvSpPr>
        <p:spPr>
          <a:xfrm>
            <a:off x="1737272" y="7902647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41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28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26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7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35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29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0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1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2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3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4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36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37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38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39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40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42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50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48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43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44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47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45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46" name="IMG_4033.png" descr="IMG_4033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9" name="phonto 2.png" descr="phonto 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255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51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2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0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56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8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5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61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2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4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0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66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8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9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0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1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82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83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9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86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84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5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93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87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8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9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0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1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2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94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95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96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97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8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20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304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30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9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0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4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1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9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1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321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29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27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22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23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26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24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25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28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0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7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4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50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8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55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51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4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6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65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61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57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8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9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4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62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3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74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70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66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7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8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3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71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2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83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9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75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6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7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2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80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1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92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8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4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5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1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9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0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401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97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93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5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6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00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8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9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402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3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405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406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407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8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9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10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11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12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13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14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7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21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17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8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9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6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22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4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1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27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9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0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6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32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3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8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4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5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8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56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63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9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1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4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73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9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65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6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2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70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1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82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8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74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5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6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1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9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0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91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87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83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4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0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8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9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00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96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2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3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4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9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97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8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9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05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01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02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03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04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8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06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07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10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1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2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3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6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24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5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3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27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9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6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34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5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41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37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8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9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0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42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51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47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43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4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5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0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8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9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60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56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52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3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9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57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8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9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65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61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2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3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8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66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7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8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74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0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1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7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75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6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87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83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9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0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1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82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86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84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85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8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9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0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1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2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3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8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9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0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1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القاسم المشترك الأكبر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44" name="تجميع"/>
          <p:cNvGrpSpPr/>
          <p:nvPr/>
        </p:nvGrpSpPr>
        <p:grpSpPr>
          <a:xfrm>
            <a:off x="-13110912" y="-221176"/>
            <a:ext cx="39749497" cy="20856971"/>
            <a:chOff x="0" y="0"/>
            <a:chExt cx="39749496" cy="20856970"/>
          </a:xfrm>
        </p:grpSpPr>
        <p:grpSp>
          <p:nvGrpSpPr>
            <p:cNvPr id="28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11.xml"/><Relationship Id="rId6" Type="http://schemas.openxmlformats.org/officeDocument/2006/relationships/slide" Target="slide12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hyperlink" Target="https://drive.google.com/file/d/1Avpcvc_rqN6qOTSjbKJZHyFipeknfQ5I/view?usp=drivesdk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6.jpeg"/><Relationship Id="rId30" Type="http://schemas.openxmlformats.org/officeDocument/2006/relationships/hyperlink" Target="https://ar.oryxlearning.com/grade/6th-grade/maths" TargetMode="External"/><Relationship Id="rId31" Type="http://schemas.openxmlformats.org/officeDocument/2006/relationships/image" Target="../media/image7.jpeg"/><Relationship Id="rId32" Type="http://schemas.openxmlformats.org/officeDocument/2006/relationships/slide" Target="slide4.xml"/><Relationship Id="rId33" Type="http://schemas.openxmlformats.org/officeDocument/2006/relationships/slide" Target="slide20.xml"/><Relationship Id="rId34" Type="http://schemas.openxmlformats.org/officeDocument/2006/relationships/slide" Target="slide3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slide" Target="slide18.xml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20.xml"/><Relationship Id="rId32" Type="http://schemas.openxmlformats.org/officeDocument/2006/relationships/slide" Target="slide3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Relationship Id="rId4" Type="http://schemas.openxmlformats.org/officeDocument/2006/relationships/slide" Target="slide6.xml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8.xml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20.xml"/><Relationship Id="rId32" Type="http://schemas.openxmlformats.org/officeDocument/2006/relationships/slide" Target="slide3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image" Target="../media/image32.png"/><Relationship Id="rId12" Type="http://schemas.openxmlformats.org/officeDocument/2006/relationships/image" Target="../media/image31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hyperlink" Target="https://drive.google.com/file/d/1Avpcvc_rqN6qOTSjbKJZHyFipeknfQ5I/view?usp=drivesdk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6.jpeg"/><Relationship Id="rId30" Type="http://schemas.openxmlformats.org/officeDocument/2006/relationships/hyperlink" Target="https://ar.oryxlearning.com/grade/6th-grade/maths" TargetMode="External"/><Relationship Id="rId31" Type="http://schemas.openxmlformats.org/officeDocument/2006/relationships/image" Target="../media/image7.jpeg"/><Relationship Id="rId32" Type="http://schemas.openxmlformats.org/officeDocument/2006/relationships/slide" Target="slide4.xml"/><Relationship Id="rId33" Type="http://schemas.openxmlformats.org/officeDocument/2006/relationships/slide" Target="slide20.xml"/><Relationship Id="rId34" Type="http://schemas.openxmlformats.org/officeDocument/2006/relationships/slide" Target="slide3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24.png"/><Relationship Id="rId4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9.xml"/><Relationship Id="rId9" Type="http://schemas.openxmlformats.org/officeDocument/2006/relationships/slide" Target="slide11.xml"/><Relationship Id="rId10" Type="http://schemas.openxmlformats.org/officeDocument/2006/relationships/slide" Target="slide12.xml"/><Relationship Id="rId11" Type="http://schemas.openxmlformats.org/officeDocument/2006/relationships/slide" Target="slide15.xml"/><Relationship Id="rId12" Type="http://schemas.openxmlformats.org/officeDocument/2006/relationships/slide" Target="slide17.xml"/><Relationship Id="rId13" Type="http://schemas.openxmlformats.org/officeDocument/2006/relationships/slide" Target="slide18.xml"/><Relationship Id="rId14" Type="http://schemas.openxmlformats.org/officeDocument/2006/relationships/hyperlink" Target="https://drive.google.com/file/d/1Avpcvc_rqN6qOTSjbKJZHyFipeknfQ5I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slide" Target="slide4.xml"/><Relationship Id="rId32" Type="http://schemas.openxmlformats.org/officeDocument/2006/relationships/slide" Target="slide20.xml"/><Relationship Id="rId33" Type="http://schemas.openxmlformats.org/officeDocument/2006/relationships/slide" Target="slide3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slide" Target="slide4.xml"/><Relationship Id="rId30" Type="http://schemas.openxmlformats.org/officeDocument/2006/relationships/slide" Target="slide20.xml"/><Relationship Id="rId31" Type="http://schemas.openxmlformats.org/officeDocument/2006/relationships/slide" Target="slide3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hyperlink" Target="https://drive.google.com/file/d/1Avpcvc_rqN6qOTSjbKJZHyFipeknfQ5I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slide" Target="slide4.xml"/><Relationship Id="rId32" Type="http://schemas.openxmlformats.org/officeDocument/2006/relationships/slide" Target="slide20.xml"/><Relationship Id="rId33" Type="http://schemas.openxmlformats.org/officeDocument/2006/relationships/slide" Target="slide34.xml"/><Relationship Id="rId34" Type="http://schemas.openxmlformats.org/officeDocument/2006/relationships/image" Target="../media/image4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slide" Target="slide4.xml"/><Relationship Id="rId29" Type="http://schemas.openxmlformats.org/officeDocument/2006/relationships/slide" Target="slide20.xml"/><Relationship Id="rId30" Type="http://schemas.openxmlformats.org/officeDocument/2006/relationships/slide" Target="slide3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6.png"/><Relationship Id="rId12" Type="http://schemas.openxmlformats.org/officeDocument/2006/relationships/image" Target="../media/image42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20.xml"/><Relationship Id="rId32" Type="http://schemas.openxmlformats.org/officeDocument/2006/relationships/slide" Target="slide3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2.png"/><Relationship Id="rId14" Type="http://schemas.openxmlformats.org/officeDocument/2006/relationships/hyperlink" Target="https://drive.google.com/file/d/1Avpcvc_rqN6qOTSjbKJZHyFipeknfQ5I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slide" Target="slide4.xml"/><Relationship Id="rId32" Type="http://schemas.openxmlformats.org/officeDocument/2006/relationships/slide" Target="slide20.xml"/><Relationship Id="rId33" Type="http://schemas.openxmlformats.org/officeDocument/2006/relationships/slide" Target="slide3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image" Target="../media/image16.png"/><Relationship Id="rId20" Type="http://schemas.openxmlformats.org/officeDocument/2006/relationships/slide" Target="slide4.xml"/><Relationship Id="rId21" Type="http://schemas.openxmlformats.org/officeDocument/2006/relationships/slide" Target="slide6.xml"/><Relationship Id="rId22" Type="http://schemas.openxmlformats.org/officeDocument/2006/relationships/slide" Target="slide20.xml"/><Relationship Id="rId23" Type="http://schemas.openxmlformats.org/officeDocument/2006/relationships/slide" Target="slide3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2.xml"/><Relationship Id="rId4" Type="http://schemas.openxmlformats.org/officeDocument/2006/relationships/slide" Target="slide24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2.xml"/><Relationship Id="rId4" Type="http://schemas.openxmlformats.org/officeDocument/2006/relationships/slide" Target="slide24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6.xml"/><Relationship Id="rId32" Type="http://schemas.openxmlformats.org/officeDocument/2006/relationships/slide" Target="slide3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4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4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6.xml"/><Relationship Id="rId32" Type="http://schemas.openxmlformats.org/officeDocument/2006/relationships/slide" Target="slide3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6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6.xml"/><Relationship Id="rId32" Type="http://schemas.openxmlformats.org/officeDocument/2006/relationships/slide" Target="slide3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0.xml"/><Relationship Id="rId3" Type="http://schemas.openxmlformats.org/officeDocument/2006/relationships/slide" Target="slide22.xml"/><Relationship Id="rId4" Type="http://schemas.openxmlformats.org/officeDocument/2006/relationships/slide" Target="slide24.xml"/><Relationship Id="rId5" Type="http://schemas.openxmlformats.org/officeDocument/2006/relationships/slide" Target="slide28.xml"/><Relationship Id="rId6" Type="http://schemas.openxmlformats.org/officeDocument/2006/relationships/image" Target="../media/image45.png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3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30.xml"/><Relationship Id="rId8" Type="http://schemas.openxmlformats.org/officeDocument/2006/relationships/slide" Target="slide32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slide" Target="slide4.xml"/><Relationship Id="rId27" Type="http://schemas.openxmlformats.org/officeDocument/2006/relationships/slide" Target="slide6.xml"/><Relationship Id="rId28" Type="http://schemas.openxmlformats.org/officeDocument/2006/relationships/slide" Target="slide3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drive.google.com/file/d/1Avpcvc_rqN6qOTSjbKJZHyFipeknfQ5I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1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1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slide" Target="slide4.xml"/><Relationship Id="rId21" Type="http://schemas.openxmlformats.org/officeDocument/2006/relationships/slide" Target="slide6.xml"/><Relationship Id="rId22" Type="http://schemas.openxmlformats.org/officeDocument/2006/relationships/slide" Target="slide20.xml"/><Relationship Id="rId23" Type="http://schemas.openxmlformats.org/officeDocument/2006/relationships/slide" Target="slide3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32.xml"/><Relationship Id="rId9" Type="http://schemas.openxmlformats.org/officeDocument/2006/relationships/image" Target="../media/image2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32.xml"/><Relationship Id="rId9" Type="http://schemas.openxmlformats.org/officeDocument/2006/relationships/image" Target="../media/image59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4.xml"/><Relationship Id="rId28" Type="http://schemas.openxmlformats.org/officeDocument/2006/relationships/slide" Target="slide6.xml"/><Relationship Id="rId29" Type="http://schemas.openxmlformats.org/officeDocument/2006/relationships/slide" Target="slide3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30.xml"/><Relationship Id="rId9" Type="http://schemas.openxmlformats.org/officeDocument/2006/relationships/slide" Target="slide32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slide" Target="slide4.xml"/><Relationship Id="rId29" Type="http://schemas.openxmlformats.org/officeDocument/2006/relationships/slide" Target="slide6.xml"/><Relationship Id="rId30" Type="http://schemas.openxmlformats.org/officeDocument/2006/relationships/slide" Target="slide3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20.xml"/><Relationship Id="rId4" Type="http://schemas.openxmlformats.org/officeDocument/2006/relationships/slide" Target="slide22.xml"/><Relationship Id="rId5" Type="http://schemas.openxmlformats.org/officeDocument/2006/relationships/slide" Target="slide24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30.xml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slide" Target="slide4.xml"/><Relationship Id="rId29" Type="http://schemas.openxmlformats.org/officeDocument/2006/relationships/slide" Target="slide6.xml"/><Relationship Id="rId30" Type="http://schemas.openxmlformats.org/officeDocument/2006/relationships/slide" Target="slide3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35.xml"/><Relationship Id="rId3" Type="http://schemas.openxmlformats.org/officeDocument/2006/relationships/hyperlink" Target="https://www.liveworksheets.com/un2668099lx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3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34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hyperlink" Target="https://drive.google.com/file/d/1Avpcvc_rqN6qOTSjbKJZHyFipeknfQ5I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image" Target="../media/image65.png"/><Relationship Id="rId23" Type="http://schemas.openxmlformats.org/officeDocument/2006/relationships/slide" Target="slide4.xml"/><Relationship Id="rId24" Type="http://schemas.openxmlformats.org/officeDocument/2006/relationships/slide" Target="slide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https://drive.google.com/file/d/1Avpcvc_rqN6qOTSjbKJZHyFipeknfQ5I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slide" Target="slide6.xml"/><Relationship Id="rId23" Type="http://schemas.openxmlformats.org/officeDocument/2006/relationships/slide" Target="slide20.xml"/><Relationship Id="rId24" Type="http://schemas.openxmlformats.org/officeDocument/2006/relationships/slide" Target="slide3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hyperlink" Target="https://drive.google.com/file/d/1Avpcvc_rqN6qOTSjbKJZHyFipeknfQ5I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slide" Target="slide6.xml"/><Relationship Id="rId23" Type="http://schemas.openxmlformats.org/officeDocument/2006/relationships/slide" Target="slide20.xml"/><Relationship Id="rId24" Type="http://schemas.openxmlformats.org/officeDocument/2006/relationships/slide" Target="slide3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slide" Target="slide11.xml"/><Relationship Id="rId6" Type="http://schemas.openxmlformats.org/officeDocument/2006/relationships/slide" Target="slide12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slide" Target="slide4.xml"/><Relationship Id="rId29" Type="http://schemas.openxmlformats.org/officeDocument/2006/relationships/slide" Target="slide20.xml"/><Relationship Id="rId30" Type="http://schemas.openxmlformats.org/officeDocument/2006/relationships/slide" Target="slide3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slide" Target="slide8.xml"/><Relationship Id="rId6" Type="http://schemas.openxmlformats.org/officeDocument/2006/relationships/slide" Target="slide9.xml"/><Relationship Id="rId7" Type="http://schemas.openxmlformats.org/officeDocument/2006/relationships/slide" Target="slide11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slide" Target="slide18.xml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4.xml"/><Relationship Id="rId31" Type="http://schemas.openxmlformats.org/officeDocument/2006/relationships/slide" Target="slide20.xml"/><Relationship Id="rId32" Type="http://schemas.openxmlformats.org/officeDocument/2006/relationships/slide" Target="slide3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slide" Target="slide4.xml"/><Relationship Id="rId30" Type="http://schemas.openxmlformats.org/officeDocument/2006/relationships/slide" Target="slide20.xml"/><Relationship Id="rId31" Type="http://schemas.openxmlformats.org/officeDocument/2006/relationships/slide" Target="slide3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6.xml"/><Relationship Id="rId4" Type="http://schemas.openxmlformats.org/officeDocument/2006/relationships/slide" Target="slide8.xml"/><Relationship Id="rId5" Type="http://schemas.openxmlformats.org/officeDocument/2006/relationships/slide" Target="slide11.xml"/><Relationship Id="rId6" Type="http://schemas.openxmlformats.org/officeDocument/2006/relationships/slide" Target="slide12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3cVQqa9SLQ?playlist=s3cVQqa9SLQ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slide" Target="slide4.xml"/><Relationship Id="rId30" Type="http://schemas.openxmlformats.org/officeDocument/2006/relationships/slide" Target="slide20.xml"/><Relationship Id="rId31" Type="http://schemas.openxmlformats.org/officeDocument/2006/relationships/slide" Target="slide3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تجميع"/>
          <p:cNvGrpSpPr/>
          <p:nvPr/>
        </p:nvGrpSpPr>
        <p:grpSpPr>
          <a:xfrm>
            <a:off x="3187391" y="9938372"/>
            <a:ext cx="2628111" cy="1539319"/>
            <a:chOff x="0" y="0"/>
            <a:chExt cx="2628109" cy="1539317"/>
          </a:xfrm>
        </p:grpSpPr>
        <p:sp>
          <p:nvSpPr>
            <p:cNvPr id="781" name="Google Shape;208;p13"/>
            <p:cNvSpPr/>
            <p:nvPr/>
          </p:nvSpPr>
          <p:spPr>
            <a:xfrm>
              <a:off x="11540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84" name="تجميع"/>
            <p:cNvGrpSpPr/>
            <p:nvPr/>
          </p:nvGrpSpPr>
          <p:grpSpPr>
            <a:xfrm>
              <a:off x="143447" y="596117"/>
              <a:ext cx="2287491" cy="943201"/>
              <a:chOff x="0" y="0"/>
              <a:chExt cx="2287489" cy="943200"/>
            </a:xfrm>
          </p:grpSpPr>
          <p:sp>
            <p:nvSpPr>
              <p:cNvPr id="782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83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85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١٣٨</a:t>
              </a:r>
            </a:p>
          </p:txBody>
        </p:sp>
      </p:grpSp>
      <p:pic>
        <p:nvPicPr>
          <p:cNvPr id="787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9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0" name="٤-١ القاسم المشترك الأكبر"/>
          <p:cNvSpPr txBox="1"/>
          <p:nvPr/>
        </p:nvSpPr>
        <p:spPr>
          <a:xfrm>
            <a:off x="9247155" y="5659120"/>
            <a:ext cx="8845805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٤-١ </a:t>
            </a:r>
            <a:r>
              <a:rPr>
                <a:solidFill>
                  <a:srgbClr val="B92D5D"/>
                </a:solidFill>
              </a:rPr>
              <a:t>القاسم المشترك الأكبر</a:t>
            </a:r>
            <a:r>
              <a:t> </a:t>
            </a:r>
          </a:p>
        </p:txBody>
      </p:sp>
      <p:pic>
        <p:nvPicPr>
          <p:cNvPr id="79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1" name="تجميع"/>
          <p:cNvGrpSpPr/>
          <p:nvPr/>
        </p:nvGrpSpPr>
        <p:grpSpPr>
          <a:xfrm>
            <a:off x="12452060" y="387455"/>
            <a:ext cx="9959017" cy="2480913"/>
            <a:chOff x="0" y="0"/>
            <a:chExt cx="9959015" cy="2480912"/>
          </a:xfrm>
        </p:grpSpPr>
        <p:sp>
          <p:nvSpPr>
            <p:cNvPr id="796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9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97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8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800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تجميع"/>
          <p:cNvGrpSpPr/>
          <p:nvPr/>
        </p:nvGrpSpPr>
        <p:grpSpPr>
          <a:xfrm>
            <a:off x="1649774" y="3860815"/>
            <a:ext cx="2184852" cy="722162"/>
            <a:chOff x="0" y="0"/>
            <a:chExt cx="2184851" cy="722160"/>
          </a:xfrm>
        </p:grpSpPr>
        <p:sp>
          <p:nvSpPr>
            <p:cNvPr id="1128" name="Google Shape;373;p28"/>
            <p:cNvSpPr/>
            <p:nvPr/>
          </p:nvSpPr>
          <p:spPr>
            <a:xfrm>
              <a:off x="9877" y="0"/>
              <a:ext cx="2169091" cy="7221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29" name="Google Shape;384;p29"/>
            <p:cNvSpPr/>
            <p:nvPr/>
          </p:nvSpPr>
          <p:spPr>
            <a:xfrm>
              <a:off x="0" y="96458"/>
              <a:ext cx="21848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131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28778" t="83252" r="9332" b="8008"/>
          <a:stretch>
            <a:fillRect/>
          </a:stretch>
        </p:blipFill>
        <p:spPr>
          <a:xfrm>
            <a:off x="9485924" y="1316190"/>
            <a:ext cx="12632240" cy="1201211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34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5" name="Google Shape;111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6" name="Google Shape;112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7" name="Google Shape;113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8" name="Google Shape;114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9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40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141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72186" t="92845" r="12056" b="0"/>
          <a:stretch>
            <a:fillRect/>
          </a:stretch>
        </p:blipFill>
        <p:spPr>
          <a:xfrm>
            <a:off x="19252510" y="2554064"/>
            <a:ext cx="4242372" cy="129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29286" t="93043" r="49642" b="0"/>
          <a:stretch>
            <a:fillRect/>
          </a:stretch>
        </p:blipFill>
        <p:spPr>
          <a:xfrm>
            <a:off x="5550713" y="2590178"/>
            <a:ext cx="5672963" cy="12611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تجميع"/>
          <p:cNvGrpSpPr/>
          <p:nvPr/>
        </p:nvGrpSpPr>
        <p:grpSpPr>
          <a:xfrm>
            <a:off x="17644536" y="4072496"/>
            <a:ext cx="5850171" cy="5300241"/>
            <a:chOff x="0" y="0"/>
            <a:chExt cx="5850170" cy="5300239"/>
          </a:xfrm>
        </p:grpSpPr>
        <p:pic>
          <p:nvPicPr>
            <p:cNvPr id="1143" name="IMG_4622.png" descr="IMG_46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506" t="2764" r="32459" b="66504"/>
            <a:stretch>
              <a:fillRect/>
            </a:stretch>
          </p:blipFill>
          <p:spPr>
            <a:xfrm>
              <a:off x="2798762" y="0"/>
              <a:ext cx="3051409" cy="2720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IMG_4622.png" descr="IMG_46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47" t="2493" r="71156" b="38122"/>
            <a:stretch>
              <a:fillRect/>
            </a:stretch>
          </p:blipFill>
          <p:spPr>
            <a:xfrm>
              <a:off x="0" y="43115"/>
              <a:ext cx="2798951" cy="5257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8" name="IMG_4622.png"/>
          <p:cNvGrpSpPr/>
          <p:nvPr/>
        </p:nvGrpSpPr>
        <p:grpSpPr>
          <a:xfrm>
            <a:off x="16691423" y="9583309"/>
            <a:ext cx="6803284" cy="1131122"/>
            <a:chOff x="0" y="0"/>
            <a:chExt cx="6803283" cy="1131121"/>
          </a:xfrm>
        </p:grpSpPr>
        <p:pic>
          <p:nvPicPr>
            <p:cNvPr id="1147" name="IMG_4622.png" descr="IMG_46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633" t="88861" r="8445" b="2010"/>
            <a:stretch>
              <a:fillRect/>
            </a:stretch>
          </p:blipFill>
          <p:spPr>
            <a:xfrm>
              <a:off x="101600" y="101600"/>
              <a:ext cx="6600084" cy="9279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6" name="IMG_4622.png" descr="IMG_4622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0"/>
              <a:ext cx="6803285" cy="1131122"/>
            </a:xfrm>
            <a:prstGeom prst="rect">
              <a:avLst/>
            </a:prstGeom>
            <a:effectLst/>
          </p:spPr>
        </p:pic>
      </p:grpSp>
      <p:pic>
        <p:nvPicPr>
          <p:cNvPr id="1149" name="IMG_4623.png" descr="IMG_4623.png"/>
          <p:cNvPicPr>
            <a:picLocks noChangeAspect="1"/>
          </p:cNvPicPr>
          <p:nvPr/>
        </p:nvPicPr>
        <p:blipFill>
          <a:blip r:embed="rId13">
            <a:extLst/>
          </a:blip>
          <a:srcRect l="0" t="4204" r="35986" b="30674"/>
          <a:stretch>
            <a:fillRect/>
          </a:stretch>
        </p:blipFill>
        <p:spPr>
          <a:xfrm>
            <a:off x="3849389" y="3977191"/>
            <a:ext cx="9195354" cy="50277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2" name="IMG_4623.png"/>
          <p:cNvGrpSpPr/>
          <p:nvPr/>
        </p:nvGrpSpPr>
        <p:grpSpPr>
          <a:xfrm>
            <a:off x="4304128" y="9482656"/>
            <a:ext cx="8394468" cy="1110397"/>
            <a:chOff x="0" y="0"/>
            <a:chExt cx="8394467" cy="1110396"/>
          </a:xfrm>
        </p:grpSpPr>
        <p:pic>
          <p:nvPicPr>
            <p:cNvPr id="1151" name="IMG_4623.png" descr="IMG_462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7703" t="76246" r="2259" b="13443"/>
            <a:stretch>
              <a:fillRect/>
            </a:stretch>
          </p:blipFill>
          <p:spPr>
            <a:xfrm>
              <a:off x="101600" y="101600"/>
              <a:ext cx="8191268" cy="907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0" name="IMG_4623.png" descr="IMG_4623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8394469" cy="1110397"/>
            </a:xfrm>
            <a:prstGeom prst="rect">
              <a:avLst/>
            </a:prstGeom>
            <a:effectLst/>
          </p:spPr>
        </p:pic>
      </p:grpSp>
      <p:grpSp>
        <p:nvGrpSpPr>
          <p:cNvPr id="116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5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5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6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57" name="IMG_4594.jpeg" descr="IMG_4594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8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9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0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1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2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3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4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67" name="تجميع">
                <a:hlinkClick r:id="rId30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65" name="IMG_4015.jpeg" descr="IMG_4015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6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170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71" name="النص">
            <a:hlinkClick r:id="rId3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72" name="النص">
            <a:hlinkClick r:id="rId3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تجميع"/>
          <p:cNvGrpSpPr/>
          <p:nvPr/>
        </p:nvGrpSpPr>
        <p:grpSpPr>
          <a:xfrm>
            <a:off x="1660321" y="4766050"/>
            <a:ext cx="2309279" cy="698501"/>
            <a:chOff x="0" y="0"/>
            <a:chExt cx="2309278" cy="698500"/>
          </a:xfrm>
        </p:grpSpPr>
        <p:sp>
          <p:nvSpPr>
            <p:cNvPr id="1174" name="Google Shape;393;p30"/>
            <p:cNvSpPr/>
            <p:nvPr/>
          </p:nvSpPr>
          <p:spPr>
            <a:xfrm>
              <a:off x="10578" y="0"/>
              <a:ext cx="2298701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75" name="Google Shape;394;p30"/>
            <p:cNvSpPr txBox="1"/>
            <p:nvPr/>
          </p:nvSpPr>
          <p:spPr>
            <a:xfrm>
              <a:off x="0" y="52846"/>
              <a:ext cx="1987989" cy="5676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177" name="IMG_4608.png" descr="IMG_4608.png"/>
          <p:cNvPicPr>
            <a:picLocks noChangeAspect="1"/>
          </p:cNvPicPr>
          <p:nvPr/>
        </p:nvPicPr>
        <p:blipFill>
          <a:blip r:embed="rId2">
            <a:extLst/>
          </a:blip>
          <a:srcRect l="15357" t="0" r="42721" b="90476"/>
          <a:stretch>
            <a:fillRect/>
          </a:stretch>
        </p:blipFill>
        <p:spPr>
          <a:xfrm>
            <a:off x="11834327" y="893022"/>
            <a:ext cx="11203873" cy="1628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IMG_4607.png" descr="IMG_4607.png"/>
          <p:cNvPicPr>
            <a:picLocks noChangeAspect="1"/>
          </p:cNvPicPr>
          <p:nvPr/>
        </p:nvPicPr>
        <p:blipFill>
          <a:blip r:embed="rId3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IMG_4608.png" descr="IMG_4608.png"/>
          <p:cNvPicPr>
            <a:picLocks noChangeAspect="1"/>
          </p:cNvPicPr>
          <p:nvPr/>
        </p:nvPicPr>
        <p:blipFill>
          <a:blip r:embed="rId2">
            <a:extLst/>
          </a:blip>
          <a:srcRect l="43903" t="9638" r="23820" b="83072"/>
          <a:stretch>
            <a:fillRect/>
          </a:stretch>
        </p:blipFill>
        <p:spPr>
          <a:xfrm>
            <a:off x="13335170" y="2302897"/>
            <a:ext cx="8442013" cy="121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IMG_4608.png" descr="IMG_4608.png"/>
          <p:cNvPicPr>
            <a:picLocks noChangeAspect="1"/>
          </p:cNvPicPr>
          <p:nvPr/>
        </p:nvPicPr>
        <p:blipFill>
          <a:blip r:embed="rId2">
            <a:extLst/>
          </a:blip>
          <a:srcRect l="0" t="17629" r="25482" b="20672"/>
          <a:stretch>
            <a:fillRect/>
          </a:stretch>
        </p:blipFill>
        <p:spPr>
          <a:xfrm>
            <a:off x="4382789" y="3695577"/>
            <a:ext cx="15138100" cy="801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IMG_4608.png" descr="IMG_4608.png"/>
          <p:cNvPicPr>
            <a:picLocks noChangeAspect="1"/>
          </p:cNvPicPr>
          <p:nvPr/>
        </p:nvPicPr>
        <p:blipFill>
          <a:blip r:embed="rId2">
            <a:extLst/>
          </a:blip>
          <a:srcRect l="77301" t="18663" r="710" b="47096"/>
          <a:stretch>
            <a:fillRect/>
          </a:stretch>
        </p:blipFill>
        <p:spPr>
          <a:xfrm>
            <a:off x="19301917" y="4620203"/>
            <a:ext cx="4155277" cy="4140308"/>
          </a:xfrm>
          <a:prstGeom prst="rect">
            <a:avLst/>
          </a:prstGeom>
          <a:ln w="63500">
            <a:solidFill>
              <a:schemeClr val="accent2"/>
            </a:solidFill>
            <a:miter lim="400000"/>
          </a:ln>
        </p:spPr>
      </p:pic>
      <p:pic>
        <p:nvPicPr>
          <p:cNvPr id="1182" name="IMG_4589.png" descr="IMG_4589.png"/>
          <p:cNvPicPr>
            <a:picLocks noChangeAspect="1"/>
          </p:cNvPicPr>
          <p:nvPr/>
        </p:nvPicPr>
        <p:blipFill>
          <a:blip r:embed="rId4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83" name="Google Shape;108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84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5" name="Google Shape;110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6" name="Google Shape;112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7" name="Google Shape;113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8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9" name="Google Shape;115;p5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90" name="Google Shape;114;p5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93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191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92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21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9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9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0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98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9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0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01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2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3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4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5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08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06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211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12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13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تجميع"/>
          <p:cNvGrpSpPr/>
          <p:nvPr/>
        </p:nvGrpSpPr>
        <p:grpSpPr>
          <a:xfrm>
            <a:off x="1546110" y="5782050"/>
            <a:ext cx="2423490" cy="698501"/>
            <a:chOff x="0" y="0"/>
            <a:chExt cx="2423489" cy="698500"/>
          </a:xfrm>
        </p:grpSpPr>
        <p:sp>
          <p:nvSpPr>
            <p:cNvPr id="1215" name="Google Shape;403;p31"/>
            <p:cNvSpPr/>
            <p:nvPr/>
          </p:nvSpPr>
          <p:spPr>
            <a:xfrm>
              <a:off x="124789" y="0"/>
              <a:ext cx="2298701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Google Shape;404;p31"/>
            <p:cNvSpPr/>
            <p:nvPr/>
          </p:nvSpPr>
          <p:spPr>
            <a:xfrm>
              <a:off x="0" y="56247"/>
              <a:ext cx="23227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218" name="IMG_4608.png" descr="IMG_4608.png"/>
          <p:cNvPicPr>
            <a:picLocks noChangeAspect="1"/>
          </p:cNvPicPr>
          <p:nvPr/>
        </p:nvPicPr>
        <p:blipFill>
          <a:blip r:embed="rId2">
            <a:extLst/>
          </a:blip>
          <a:srcRect l="10237" t="86715" r="26488" b="0"/>
          <a:stretch>
            <a:fillRect/>
          </a:stretch>
        </p:blipFill>
        <p:spPr>
          <a:xfrm>
            <a:off x="4659885" y="1690013"/>
            <a:ext cx="19103987" cy="2566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9" name="IMG_4607.png" descr="IMG_4607.png"/>
          <p:cNvPicPr>
            <a:picLocks noChangeAspect="1"/>
          </p:cNvPicPr>
          <p:nvPr/>
        </p:nvPicPr>
        <p:blipFill>
          <a:blip r:embed="rId3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Google Shape;108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21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2" name="Google Shape;110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3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4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5" name="Google Shape;114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6" name="Google Shape;115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7" name="Google Shape;114;p5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2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2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3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23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32" name="IMG_4038.png" descr="IMG_4038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3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3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3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3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4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38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9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0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41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2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3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4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5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48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46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4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251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2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3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تجميع"/>
          <p:cNvGrpSpPr/>
          <p:nvPr/>
        </p:nvGrpSpPr>
        <p:grpSpPr>
          <a:xfrm>
            <a:off x="1545351" y="5782050"/>
            <a:ext cx="2426879" cy="696926"/>
            <a:chOff x="0" y="0"/>
            <a:chExt cx="2426877" cy="696925"/>
          </a:xfrm>
        </p:grpSpPr>
        <p:sp>
          <p:nvSpPr>
            <p:cNvPr id="1255" name="Google Shape;403;p31"/>
            <p:cNvSpPr/>
            <p:nvPr/>
          </p:nvSpPr>
          <p:spPr>
            <a:xfrm>
              <a:off x="125547" y="0"/>
              <a:ext cx="2301331" cy="696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6" name="Google Shape;404;p31"/>
            <p:cNvSpPr/>
            <p:nvPr/>
          </p:nvSpPr>
          <p:spPr>
            <a:xfrm>
              <a:off x="0" y="59873"/>
              <a:ext cx="23227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258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59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60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1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2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3" name="Google Shape;113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4" name="Google Shape;114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5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6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72" name="تجميع"/>
          <p:cNvGrpSpPr/>
          <p:nvPr/>
        </p:nvGrpSpPr>
        <p:grpSpPr>
          <a:xfrm>
            <a:off x="16444121" y="1640991"/>
            <a:ext cx="6822697" cy="5695924"/>
            <a:chOff x="0" y="0"/>
            <a:chExt cx="6822695" cy="5695922"/>
          </a:xfrm>
        </p:grpSpPr>
        <p:grpSp>
          <p:nvGrpSpPr>
            <p:cNvPr id="1270" name="تجميع"/>
            <p:cNvGrpSpPr/>
            <p:nvPr/>
          </p:nvGrpSpPr>
          <p:grpSpPr>
            <a:xfrm>
              <a:off x="0" y="0"/>
              <a:ext cx="6822696" cy="5640689"/>
              <a:chOff x="0" y="0"/>
              <a:chExt cx="6822695" cy="5640688"/>
            </a:xfrm>
          </p:grpSpPr>
          <p:pic>
            <p:nvPicPr>
              <p:cNvPr id="1267" name="IMG_4627.png" descr="IMG_4627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7290" t="0" r="34049" b="31614"/>
              <a:stretch>
                <a:fillRect/>
              </a:stretch>
            </p:blipFill>
            <p:spPr>
              <a:xfrm>
                <a:off x="0" y="1035553"/>
                <a:ext cx="6822696" cy="40134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8" name="IMG_4627.png" descr="IMG_4627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55748" t="75636" r="3344" b="11048"/>
              <a:stretch>
                <a:fillRect/>
              </a:stretch>
            </p:blipFill>
            <p:spPr>
              <a:xfrm>
                <a:off x="393391" y="4752777"/>
                <a:ext cx="5405838" cy="8879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9" name="IMG_4608.png" descr="IMG_460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58830" t="93605" r="27364" b="1034"/>
              <a:stretch>
                <a:fillRect/>
              </a:stretch>
            </p:blipFill>
            <p:spPr>
              <a:xfrm>
                <a:off x="815486" y="0"/>
                <a:ext cx="5008897" cy="12442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71" name="مستطيل مستدير الزوايا"/>
            <p:cNvSpPr/>
            <p:nvPr/>
          </p:nvSpPr>
          <p:spPr>
            <a:xfrm>
              <a:off x="23723" y="47893"/>
              <a:ext cx="6573201" cy="5648030"/>
            </a:xfrm>
            <a:prstGeom prst="roundRect">
              <a:avLst>
                <a:gd name="adj" fmla="val 2913"/>
              </a:avLst>
            </a:prstGeom>
            <a:noFill/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278" name="تجميع"/>
          <p:cNvGrpSpPr/>
          <p:nvPr/>
        </p:nvGrpSpPr>
        <p:grpSpPr>
          <a:xfrm>
            <a:off x="4750050" y="1507099"/>
            <a:ext cx="7441950" cy="5949154"/>
            <a:chOff x="0" y="0"/>
            <a:chExt cx="7441949" cy="5949153"/>
          </a:xfrm>
        </p:grpSpPr>
        <p:grpSp>
          <p:nvGrpSpPr>
            <p:cNvPr id="1276" name="تجميع"/>
            <p:cNvGrpSpPr/>
            <p:nvPr/>
          </p:nvGrpSpPr>
          <p:grpSpPr>
            <a:xfrm>
              <a:off x="0" y="0"/>
              <a:ext cx="7441950" cy="5949154"/>
              <a:chOff x="0" y="0"/>
              <a:chExt cx="7441949" cy="5949153"/>
            </a:xfrm>
          </p:grpSpPr>
          <p:pic>
            <p:nvPicPr>
              <p:cNvPr id="1273" name="IMG_4608.png" descr="IMG_460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38150" t="93508" r="48044" b="1132"/>
              <a:stretch>
                <a:fillRect/>
              </a:stretch>
            </p:blipFill>
            <p:spPr>
              <a:xfrm>
                <a:off x="1388266" y="0"/>
                <a:ext cx="4700988" cy="11677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4" name="IMG_4630.png" descr="IMG_4630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0" t="0" r="39184" b="30269"/>
              <a:stretch>
                <a:fillRect/>
              </a:stretch>
            </p:blipFill>
            <p:spPr>
              <a:xfrm>
                <a:off x="0" y="456710"/>
                <a:ext cx="7441950" cy="4919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5" name="IMG_4630.png" descr="IMG_4630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50000" t="82543" r="1410" b="5067"/>
              <a:stretch>
                <a:fillRect/>
              </a:stretch>
            </p:blipFill>
            <p:spPr>
              <a:xfrm>
                <a:off x="751539" y="5070955"/>
                <a:ext cx="5974343" cy="8781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77" name="مستطيل مستدير الزوايا"/>
            <p:cNvSpPr/>
            <p:nvPr/>
          </p:nvSpPr>
          <p:spPr>
            <a:xfrm>
              <a:off x="442001" y="119781"/>
              <a:ext cx="6782516" cy="5705418"/>
            </a:xfrm>
            <a:prstGeom prst="roundRect">
              <a:avLst>
                <a:gd name="adj" fmla="val 2913"/>
              </a:avLst>
            </a:prstGeom>
            <a:noFill/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284" name="تجميع"/>
          <p:cNvGrpSpPr/>
          <p:nvPr/>
        </p:nvGrpSpPr>
        <p:grpSpPr>
          <a:xfrm>
            <a:off x="10914020" y="7480064"/>
            <a:ext cx="6852497" cy="5888015"/>
            <a:chOff x="0" y="0"/>
            <a:chExt cx="6852495" cy="5888013"/>
          </a:xfrm>
        </p:grpSpPr>
        <p:grpSp>
          <p:nvGrpSpPr>
            <p:cNvPr id="1282" name="تجميع"/>
            <p:cNvGrpSpPr/>
            <p:nvPr/>
          </p:nvGrpSpPr>
          <p:grpSpPr>
            <a:xfrm>
              <a:off x="347399" y="289471"/>
              <a:ext cx="6358834" cy="5481898"/>
              <a:chOff x="0" y="0"/>
              <a:chExt cx="6358832" cy="5481896"/>
            </a:xfrm>
          </p:grpSpPr>
          <p:pic>
            <p:nvPicPr>
              <p:cNvPr id="1279" name="IMG_4608.png" descr="IMG_460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19531" t="94640" r="68974" b="1367"/>
              <a:stretch>
                <a:fillRect/>
              </a:stretch>
            </p:blipFill>
            <p:spPr>
              <a:xfrm>
                <a:off x="937268" y="0"/>
                <a:ext cx="4484199" cy="9967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80" name="IMG_4628.png" descr="IMG_4628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9759" t="11677" r="42900" b="31881"/>
              <a:stretch>
                <a:fillRect/>
              </a:stretch>
            </p:blipFill>
            <p:spPr>
              <a:xfrm>
                <a:off x="0" y="1053561"/>
                <a:ext cx="6358833" cy="41578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81" name="IMG_4628.png" descr="IMG_4628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54854" t="83435" r="4429" b="2938"/>
              <a:stretch>
                <a:fillRect/>
              </a:stretch>
            </p:blipFill>
            <p:spPr>
              <a:xfrm>
                <a:off x="188041" y="4445266"/>
                <a:ext cx="5647937" cy="10366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83" name="مستطيل مستدير الزوايا"/>
            <p:cNvSpPr/>
            <p:nvPr/>
          </p:nvSpPr>
          <p:spPr>
            <a:xfrm>
              <a:off x="0" y="0"/>
              <a:ext cx="6852496" cy="5888014"/>
            </a:xfrm>
            <a:prstGeom prst="roundRect">
              <a:avLst>
                <a:gd name="adj" fmla="val 2913"/>
              </a:avLst>
            </a:prstGeom>
            <a:noFill/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30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8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8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8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8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0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89" name="IMG_4594.jpeg" descr="IMG_4594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0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1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92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3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4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5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6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99" name="تجميع">
                <a:hlinkClick r:id="rId30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97" name="IMG_4015.jpeg" descr="IMG_4015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9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02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03" name="النص">
            <a:hlinkClick r:id="rId3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04" name="النص">
            <a:hlinkClick r:id="rId3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تجميع"/>
          <p:cNvGrpSpPr/>
          <p:nvPr/>
        </p:nvGrpSpPr>
        <p:grpSpPr>
          <a:xfrm>
            <a:off x="1658199" y="6721850"/>
            <a:ext cx="2298701" cy="698501"/>
            <a:chOff x="0" y="0"/>
            <a:chExt cx="2298700" cy="698500"/>
          </a:xfrm>
        </p:grpSpPr>
        <p:sp>
          <p:nvSpPr>
            <p:cNvPr id="1306" name="Google Shape;413;p32"/>
            <p:cNvSpPr/>
            <p:nvPr/>
          </p:nvSpPr>
          <p:spPr>
            <a:xfrm>
              <a:off x="0" y="0"/>
              <a:ext cx="2298700" cy="698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7" name="Google Shape;414;p32"/>
            <p:cNvSpPr/>
            <p:nvPr/>
          </p:nvSpPr>
          <p:spPr>
            <a:xfrm>
              <a:off x="0" y="106791"/>
              <a:ext cx="19621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الثالث</a:t>
              </a:r>
            </a:p>
          </p:txBody>
        </p:sp>
      </p:grpSp>
      <p:pic>
        <p:nvPicPr>
          <p:cNvPr id="1309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18062" t="2524" r="28434" b="91395"/>
          <a:stretch>
            <a:fillRect/>
          </a:stretch>
        </p:blipFill>
        <p:spPr>
          <a:xfrm>
            <a:off x="9457468" y="1196100"/>
            <a:ext cx="12949454" cy="1212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G_4607.png" descr="IMG_4607.png"/>
          <p:cNvPicPr>
            <a:picLocks noChangeAspect="1"/>
          </p:cNvPicPr>
          <p:nvPr/>
        </p:nvPicPr>
        <p:blipFill>
          <a:blip r:embed="rId3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57655" t="9515" r="5248" b="84075"/>
          <a:stretch>
            <a:fillRect/>
          </a:stretch>
        </p:blipFill>
        <p:spPr>
          <a:xfrm>
            <a:off x="10389637" y="2241981"/>
            <a:ext cx="8244890" cy="117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42165" t="16024" r="8591" b="77340"/>
          <a:stretch>
            <a:fillRect/>
          </a:stretch>
        </p:blipFill>
        <p:spPr>
          <a:xfrm>
            <a:off x="14512176" y="3631942"/>
            <a:ext cx="9412368" cy="1045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54668" t="22513" r="11332" b="58829"/>
          <a:stretch>
            <a:fillRect/>
          </a:stretch>
        </p:blipFill>
        <p:spPr>
          <a:xfrm>
            <a:off x="16100763" y="4842500"/>
            <a:ext cx="7033258" cy="318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24971" t="37179" r="46666" b="59261"/>
          <a:stretch>
            <a:fillRect/>
          </a:stretch>
        </p:blipFill>
        <p:spPr>
          <a:xfrm>
            <a:off x="15482534" y="8260148"/>
            <a:ext cx="7883801" cy="815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51592" t="45143" r="8056" b="48303"/>
          <a:stretch>
            <a:fillRect/>
          </a:stretch>
        </p:blipFill>
        <p:spPr>
          <a:xfrm>
            <a:off x="5358462" y="3552964"/>
            <a:ext cx="7937645" cy="106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73996" t="51469" r="11828" b="35920"/>
          <a:stretch>
            <a:fillRect/>
          </a:stretch>
        </p:blipFill>
        <p:spPr>
          <a:xfrm>
            <a:off x="8728566" y="4677358"/>
            <a:ext cx="4194847" cy="307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52507" t="51863" r="28768" b="37792"/>
          <a:stretch>
            <a:fillRect/>
          </a:stretch>
        </p:blipFill>
        <p:spPr>
          <a:xfrm>
            <a:off x="3889112" y="4774834"/>
            <a:ext cx="5120523" cy="233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29863" t="66069" r="8725" b="21375"/>
          <a:stretch>
            <a:fillRect/>
          </a:stretch>
        </p:blipFill>
        <p:spPr>
          <a:xfrm>
            <a:off x="4727272" y="9735292"/>
            <a:ext cx="16392481" cy="2762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IMG_4582.png" descr="IMG_45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00790" y="9352208"/>
            <a:ext cx="2382117" cy="2846311"/>
          </a:xfrm>
          <a:prstGeom prst="rect">
            <a:avLst/>
          </a:prstGeom>
          <a:ln w="12700">
            <a:miter lim="400000"/>
          </a:ln>
        </p:spPr>
      </p:pic>
      <p:sp>
        <p:nvSpPr>
          <p:cNvPr id="1320" name="خط"/>
          <p:cNvSpPr/>
          <p:nvPr/>
        </p:nvSpPr>
        <p:spPr>
          <a:xfrm flipV="1">
            <a:off x="13825092" y="3646195"/>
            <a:ext cx="1" cy="6035216"/>
          </a:xfrm>
          <a:prstGeom prst="line">
            <a:avLst/>
          </a:prstGeom>
          <a:ln w="76200" cap="rnd">
            <a:solidFill>
              <a:schemeClr val="accent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321" name="IMG_4589.png" descr="IMG_4589.png"/>
          <p:cNvPicPr>
            <a:picLocks noChangeAspect="1"/>
          </p:cNvPicPr>
          <p:nvPr/>
        </p:nvPicPr>
        <p:blipFill>
          <a:blip r:embed="rId5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322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23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4" name="Google Shape;110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5" name="Google Shape;111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6" name="Google Shape;112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7" name="Google Shape;114;p5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8" name="Google Shape;115;p5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29" name="Google Shape;114;p5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32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330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1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34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3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3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4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37" name="IMG_4594.jpeg" descr="IMG_4594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4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47" name="تجميع">
                <a:hlinkClick r:id="rId29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45" name="IMG_4015.jpeg" descr="IMG_4015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4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50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51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52" name="النص">
            <a:hlinkClick r:id="rId33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تجميع"/>
          <p:cNvGrpSpPr/>
          <p:nvPr/>
        </p:nvGrpSpPr>
        <p:grpSpPr>
          <a:xfrm>
            <a:off x="1635010" y="7766431"/>
            <a:ext cx="2352304" cy="698501"/>
            <a:chOff x="0" y="0"/>
            <a:chExt cx="2352303" cy="698500"/>
          </a:xfrm>
        </p:grpSpPr>
        <p:sp>
          <p:nvSpPr>
            <p:cNvPr id="1354" name="Google Shape;423;p33"/>
            <p:cNvSpPr/>
            <p:nvPr/>
          </p:nvSpPr>
          <p:spPr>
            <a:xfrm>
              <a:off x="53603" y="0"/>
              <a:ext cx="2298701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5" name="Google Shape;424;p33"/>
            <p:cNvSpPr txBox="1"/>
            <p:nvPr/>
          </p:nvSpPr>
          <p:spPr>
            <a:xfrm>
              <a:off x="0" y="54650"/>
              <a:ext cx="2154449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357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73777" t="80069" r="6157" b="12800"/>
          <a:stretch>
            <a:fillRect/>
          </a:stretch>
        </p:blipFill>
        <p:spPr>
          <a:xfrm>
            <a:off x="4456586" y="202502"/>
            <a:ext cx="4438223" cy="1300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28782" t="78908" r="27235" b="14054"/>
          <a:stretch>
            <a:fillRect/>
          </a:stretch>
        </p:blipFill>
        <p:spPr>
          <a:xfrm>
            <a:off x="9457468" y="1425097"/>
            <a:ext cx="11740055" cy="154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28782" t="86394" r="10166" b="8098"/>
          <a:stretch>
            <a:fillRect/>
          </a:stretch>
        </p:blipFill>
        <p:spPr>
          <a:xfrm>
            <a:off x="4897599" y="2832924"/>
            <a:ext cx="18559814" cy="1380030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61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2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3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4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5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6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67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6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6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37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37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372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9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7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7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8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78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8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88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86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8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91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92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93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73777" t="80069" r="6157" b="12800"/>
          <a:stretch>
            <a:fillRect/>
          </a:stretch>
        </p:blipFill>
        <p:spPr>
          <a:xfrm>
            <a:off x="4456586" y="202502"/>
            <a:ext cx="4438223" cy="1300145"/>
          </a:xfrm>
          <a:prstGeom prst="rect">
            <a:avLst/>
          </a:prstGeom>
          <a:ln w="12700">
            <a:miter lim="400000"/>
          </a:ln>
        </p:spPr>
      </p:pic>
      <p:sp>
        <p:nvSpPr>
          <p:cNvPr id="1396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97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8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9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0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1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2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3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4" name="تجميع"/>
          <p:cNvSpPr/>
          <p:nvPr/>
        </p:nvSpPr>
        <p:spPr>
          <a:xfrm>
            <a:off x="15749987" y="1413201"/>
            <a:ext cx="6573201" cy="5648029"/>
          </a:xfrm>
          <a:prstGeom prst="roundRect">
            <a:avLst>
              <a:gd name="adj" fmla="val 2913"/>
            </a:avLst>
          </a:prstGeom>
          <a:ln w="76200">
            <a:solidFill>
              <a:schemeClr val="accent3"/>
            </a:solidFill>
          </a:ln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412" name="تجميع"/>
          <p:cNvGrpSpPr/>
          <p:nvPr/>
        </p:nvGrpSpPr>
        <p:grpSpPr>
          <a:xfrm>
            <a:off x="4179635" y="1839429"/>
            <a:ext cx="7511183" cy="6004953"/>
            <a:chOff x="0" y="0"/>
            <a:chExt cx="7511181" cy="6004951"/>
          </a:xfrm>
        </p:grpSpPr>
        <p:sp>
          <p:nvSpPr>
            <p:cNvPr id="1405" name="مستطيل مستدير الزوايا"/>
            <p:cNvSpPr/>
            <p:nvPr/>
          </p:nvSpPr>
          <p:spPr>
            <a:xfrm>
              <a:off x="458265" y="0"/>
              <a:ext cx="7052917" cy="6004952"/>
            </a:xfrm>
            <a:prstGeom prst="roundRect">
              <a:avLst>
                <a:gd name="adj" fmla="val 2740"/>
              </a:avLst>
            </a:prstGeom>
            <a:noFill/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1411" name="تجميع"/>
            <p:cNvGrpSpPr/>
            <p:nvPr/>
          </p:nvGrpSpPr>
          <p:grpSpPr>
            <a:xfrm>
              <a:off x="0" y="76780"/>
              <a:ext cx="7453547" cy="5895412"/>
              <a:chOff x="0" y="0"/>
              <a:chExt cx="7453546" cy="5895411"/>
            </a:xfrm>
          </p:grpSpPr>
          <p:pic>
            <p:nvPicPr>
              <p:cNvPr id="1406" name="IMG_4609.png" descr="IMG_4609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52628" t="87689" r="33497" b="8002"/>
              <a:stretch>
                <a:fillRect/>
              </a:stretch>
            </p:blipFill>
            <p:spPr>
              <a:xfrm>
                <a:off x="2143921" y="0"/>
                <a:ext cx="3723752" cy="9530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7" name="IMG_4637.png" descr="IMG_4637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2036" t="84154" r="46473" b="1402"/>
              <a:stretch>
                <a:fillRect/>
              </a:stretch>
            </p:blipFill>
            <p:spPr>
              <a:xfrm>
                <a:off x="1124012" y="4725465"/>
                <a:ext cx="5080532" cy="11699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410" name="تجميع"/>
              <p:cNvGrpSpPr/>
              <p:nvPr/>
            </p:nvGrpSpPr>
            <p:grpSpPr>
              <a:xfrm>
                <a:off x="0" y="965579"/>
                <a:ext cx="7453547" cy="3886824"/>
                <a:chOff x="0" y="0"/>
                <a:chExt cx="7453546" cy="3886822"/>
              </a:xfrm>
            </p:grpSpPr>
            <p:pic>
              <p:nvPicPr>
                <p:cNvPr id="1408" name="IMG_4642.png" descr="IMG_4642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55935" t="2486" r="7044" b="0"/>
                <a:stretch>
                  <a:fillRect/>
                </a:stretch>
              </p:blipFill>
              <p:spPr>
                <a:xfrm>
                  <a:off x="3331293" y="0"/>
                  <a:ext cx="4122254" cy="38868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09" name="IMG_4642.png" descr="IMG_4642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5523" t="1243" r="57457" b="1243"/>
                <a:stretch>
                  <a:fillRect/>
                </a:stretch>
              </p:blipFill>
              <p:spPr>
                <a:xfrm>
                  <a:off x="0" y="0"/>
                  <a:ext cx="3934679" cy="37099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418" name="تجميع"/>
          <p:cNvGrpSpPr/>
          <p:nvPr/>
        </p:nvGrpSpPr>
        <p:grpSpPr>
          <a:xfrm>
            <a:off x="11883139" y="7312288"/>
            <a:ext cx="6777571" cy="6301847"/>
            <a:chOff x="0" y="0"/>
            <a:chExt cx="6777570" cy="6301845"/>
          </a:xfrm>
        </p:grpSpPr>
        <p:grpSp>
          <p:nvGrpSpPr>
            <p:cNvPr id="1416" name="تجميع"/>
            <p:cNvGrpSpPr/>
            <p:nvPr/>
          </p:nvGrpSpPr>
          <p:grpSpPr>
            <a:xfrm>
              <a:off x="421568" y="-1"/>
              <a:ext cx="5639188" cy="6301846"/>
              <a:chOff x="0" y="0"/>
              <a:chExt cx="5639186" cy="6301845"/>
            </a:xfrm>
          </p:grpSpPr>
          <p:pic>
            <p:nvPicPr>
              <p:cNvPr id="1413" name="IMG_4609.png" descr="IMG_4609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8980" t="87785" r="57145" b="7906"/>
              <a:stretch>
                <a:fillRect/>
              </a:stretch>
            </p:blipFill>
            <p:spPr>
              <a:xfrm>
                <a:off x="830218" y="0"/>
                <a:ext cx="3915008" cy="10019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4" name="IMG_4638.png" descr="IMG_4638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2506" t="2777" r="42306" b="31419"/>
              <a:stretch>
                <a:fillRect/>
              </a:stretch>
            </p:blipFill>
            <p:spPr>
              <a:xfrm>
                <a:off x="147488" y="1001995"/>
                <a:ext cx="5356637" cy="44634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5" name="IMG_4638.png" descr="IMG_4638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61642" t="83321" r="3171" b="4339"/>
              <a:stretch>
                <a:fillRect/>
              </a:stretch>
            </p:blipFill>
            <p:spPr>
              <a:xfrm>
                <a:off x="0" y="5420741"/>
                <a:ext cx="5639187" cy="8811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7" name="مستطيل مستدير الزوايا"/>
            <p:cNvSpPr/>
            <p:nvPr/>
          </p:nvSpPr>
          <p:spPr>
            <a:xfrm>
              <a:off x="0" y="110135"/>
              <a:ext cx="6777571" cy="6159544"/>
            </a:xfrm>
            <a:prstGeom prst="roundRect">
              <a:avLst>
                <a:gd name="adj" fmla="val 2754"/>
              </a:avLst>
            </a:prstGeom>
            <a:noFill/>
            <a:ln w="762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421" name="تجميع"/>
          <p:cNvGrpSpPr/>
          <p:nvPr/>
        </p:nvGrpSpPr>
        <p:grpSpPr>
          <a:xfrm>
            <a:off x="1635010" y="7766431"/>
            <a:ext cx="2352304" cy="698501"/>
            <a:chOff x="0" y="0"/>
            <a:chExt cx="2352303" cy="698500"/>
          </a:xfrm>
        </p:grpSpPr>
        <p:sp>
          <p:nvSpPr>
            <p:cNvPr id="1419" name="Google Shape;423;p33"/>
            <p:cNvSpPr/>
            <p:nvPr/>
          </p:nvSpPr>
          <p:spPr>
            <a:xfrm>
              <a:off x="53603" y="0"/>
              <a:ext cx="2298701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20" name="Google Shape;424;p33"/>
            <p:cNvSpPr txBox="1"/>
            <p:nvPr/>
          </p:nvSpPr>
          <p:spPr>
            <a:xfrm>
              <a:off x="0" y="54650"/>
              <a:ext cx="2154449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43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2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2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2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2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3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26" name="IMG_4594.jpeg" descr="IMG_4594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7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8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29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0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1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2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3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36" name="تجميع">
                <a:hlinkClick r:id="rId29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34" name="IMG_4015.jpeg" descr="IMG_4015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3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439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40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41" name="النص">
            <a:hlinkClick r:id="rId33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445" name="تجميع"/>
          <p:cNvGrpSpPr/>
          <p:nvPr/>
        </p:nvGrpSpPr>
        <p:grpSpPr>
          <a:xfrm>
            <a:off x="15749987" y="2720598"/>
            <a:ext cx="6660841" cy="4460367"/>
            <a:chOff x="0" y="0"/>
            <a:chExt cx="6660839" cy="4460366"/>
          </a:xfrm>
        </p:grpSpPr>
        <p:pic>
          <p:nvPicPr>
            <p:cNvPr id="1442" name="IMG_5295.png" descr="IMG_5295.png"/>
            <p:cNvPicPr>
              <a:picLocks noChangeAspect="1"/>
            </p:cNvPicPr>
            <p:nvPr/>
          </p:nvPicPr>
          <p:blipFill>
            <a:blip r:embed="rId34">
              <a:extLst/>
            </a:blip>
            <a:srcRect l="46827" t="3480" r="25737" b="23540"/>
            <a:stretch>
              <a:fillRect/>
            </a:stretch>
          </p:blipFill>
          <p:spPr>
            <a:xfrm>
              <a:off x="3247162" y="0"/>
              <a:ext cx="3413678" cy="325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3" name="IMG_5295.png" descr="IMG_5295.png"/>
            <p:cNvPicPr>
              <a:picLocks noChangeAspect="1"/>
            </p:cNvPicPr>
            <p:nvPr/>
          </p:nvPicPr>
          <p:blipFill>
            <a:blip r:embed="rId34">
              <a:extLst/>
            </a:blip>
            <a:srcRect l="6074" t="8000" r="66489" b="19019"/>
            <a:stretch>
              <a:fillRect/>
            </a:stretch>
          </p:blipFill>
          <p:spPr>
            <a:xfrm>
              <a:off x="0" y="43053"/>
              <a:ext cx="3413677" cy="325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4" name="IMG_5295.png" descr="IMG_5295.png"/>
            <p:cNvPicPr>
              <a:picLocks noChangeAspect="1"/>
            </p:cNvPicPr>
            <p:nvPr/>
          </p:nvPicPr>
          <p:blipFill>
            <a:blip r:embed="rId34">
              <a:extLst/>
            </a:blip>
            <a:srcRect l="3641" t="77969" r="67706" b="0"/>
            <a:stretch>
              <a:fillRect/>
            </a:stretch>
          </p:blipFill>
          <p:spPr>
            <a:xfrm>
              <a:off x="764332" y="3075901"/>
              <a:ext cx="5018095" cy="138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46" name="IMG_4609.png" descr="IMG_4609.png"/>
          <p:cNvPicPr>
            <a:picLocks noChangeAspect="1"/>
          </p:cNvPicPr>
          <p:nvPr/>
        </p:nvPicPr>
        <p:blipFill>
          <a:blip r:embed="rId2">
            <a:extLst/>
          </a:blip>
          <a:srcRect l="76636" t="88015" r="9489" b="7676"/>
          <a:stretch>
            <a:fillRect/>
          </a:stretch>
        </p:blipFill>
        <p:spPr>
          <a:xfrm>
            <a:off x="18579049" y="1636376"/>
            <a:ext cx="3723751" cy="953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تجميع"/>
          <p:cNvGrpSpPr/>
          <p:nvPr/>
        </p:nvGrpSpPr>
        <p:grpSpPr>
          <a:xfrm>
            <a:off x="1634251" y="8998561"/>
            <a:ext cx="2841694" cy="698501"/>
            <a:chOff x="152400" y="0"/>
            <a:chExt cx="2841692" cy="698500"/>
          </a:xfrm>
        </p:grpSpPr>
        <p:sp>
          <p:nvSpPr>
            <p:cNvPr id="1448" name="Google Shape;433;p34"/>
            <p:cNvSpPr/>
            <p:nvPr/>
          </p:nvSpPr>
          <p:spPr>
            <a:xfrm>
              <a:off x="174496" y="0"/>
              <a:ext cx="2298701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49" name="Google Shape;434;p34"/>
            <p:cNvSpPr txBox="1"/>
            <p:nvPr/>
          </p:nvSpPr>
          <p:spPr>
            <a:xfrm>
              <a:off x="152400" y="59047"/>
              <a:ext cx="2841693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algn="l"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pic>
        <p:nvPicPr>
          <p:cNvPr id="1451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50000" t="0" r="17820" b="92886"/>
          <a:stretch>
            <a:fillRect/>
          </a:stretch>
        </p:blipFill>
        <p:spPr>
          <a:xfrm>
            <a:off x="4021352" y="209643"/>
            <a:ext cx="5334204" cy="861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10966" t="6500" r="20004" b="76134"/>
          <a:stretch>
            <a:fillRect/>
          </a:stretch>
        </p:blipFill>
        <p:spPr>
          <a:xfrm>
            <a:off x="7369096" y="1372086"/>
            <a:ext cx="15870704" cy="2918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11697" t="22127" r="71099" b="55007"/>
          <a:stretch>
            <a:fillRect/>
          </a:stretch>
        </p:blipFill>
        <p:spPr>
          <a:xfrm>
            <a:off x="4897599" y="2424091"/>
            <a:ext cx="3732333" cy="362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29152" t="24628" r="23352" b="50000"/>
          <a:stretch>
            <a:fillRect/>
          </a:stretch>
        </p:blipFill>
        <p:spPr>
          <a:xfrm>
            <a:off x="7909178" y="4214123"/>
            <a:ext cx="12312589" cy="4808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28419" t="49006" r="18833" b="44111"/>
          <a:stretch>
            <a:fillRect/>
          </a:stretch>
        </p:blipFill>
        <p:spPr>
          <a:xfrm>
            <a:off x="9675705" y="9022264"/>
            <a:ext cx="13884176" cy="1324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IMG_4610.png" descr="IMG_4610.png"/>
          <p:cNvPicPr>
            <a:picLocks noChangeAspect="1"/>
          </p:cNvPicPr>
          <p:nvPr/>
        </p:nvPicPr>
        <p:blipFill>
          <a:blip r:embed="rId2">
            <a:extLst/>
          </a:blip>
          <a:srcRect l="30520" t="56253" r="22304" b="34427"/>
          <a:stretch>
            <a:fillRect/>
          </a:stretch>
        </p:blipFill>
        <p:spPr>
          <a:xfrm>
            <a:off x="6441535" y="10538984"/>
            <a:ext cx="15248037" cy="2201891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458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9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0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1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2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3" name="Google Shape;114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4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67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465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66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48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7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6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6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7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8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7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7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8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8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8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485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86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87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تجميع"/>
          <p:cNvGrpSpPr/>
          <p:nvPr/>
        </p:nvGrpSpPr>
        <p:grpSpPr>
          <a:xfrm>
            <a:off x="1684551" y="9919436"/>
            <a:ext cx="2842226" cy="698501"/>
            <a:chOff x="0" y="0"/>
            <a:chExt cx="2842224" cy="698500"/>
          </a:xfrm>
        </p:grpSpPr>
        <p:sp>
          <p:nvSpPr>
            <p:cNvPr id="1489" name="Google Shape;433;p34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90" name="Google Shape;424;p33"/>
            <p:cNvSpPr/>
            <p:nvPr/>
          </p:nvSpPr>
          <p:spPr>
            <a:xfrm>
              <a:off x="38600" y="45800"/>
              <a:ext cx="28036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49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493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494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5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6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7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8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9" name="Google Shape;114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00" name="Google Shape;115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0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0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0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50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05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07" name="IMG_4644.png" descr="IMG_4644.png"/>
          <p:cNvPicPr>
            <a:picLocks noChangeAspect="1"/>
          </p:cNvPicPr>
          <p:nvPr/>
        </p:nvPicPr>
        <p:blipFill>
          <a:blip r:embed="rId12">
            <a:extLst/>
          </a:blip>
          <a:srcRect l="0" t="0" r="2800" b="0"/>
          <a:stretch>
            <a:fillRect/>
          </a:stretch>
        </p:blipFill>
        <p:spPr>
          <a:xfrm>
            <a:off x="4021352" y="1127699"/>
            <a:ext cx="19323767" cy="62189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1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0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1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2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12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22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20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525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26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27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تجميع"/>
          <p:cNvGrpSpPr/>
          <p:nvPr/>
        </p:nvGrpSpPr>
        <p:grpSpPr>
          <a:xfrm>
            <a:off x="1685051" y="9913363"/>
            <a:ext cx="2336302" cy="698501"/>
            <a:chOff x="0" y="0"/>
            <a:chExt cx="2336300" cy="698500"/>
          </a:xfrm>
        </p:grpSpPr>
        <p:sp>
          <p:nvSpPr>
            <p:cNvPr id="1529" name="Google Shape;433;p34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30" name="Google Shape;424;p33"/>
            <p:cNvSpPr txBox="1"/>
            <p:nvPr/>
          </p:nvSpPr>
          <p:spPr>
            <a:xfrm>
              <a:off x="1525" y="87978"/>
              <a:ext cx="233477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53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534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5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6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7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8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39" name="Google Shape;114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40" name="Google Shape;115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43" name="تجميع"/>
          <p:cNvGrpSpPr/>
          <p:nvPr/>
        </p:nvGrpSpPr>
        <p:grpSpPr>
          <a:xfrm>
            <a:off x="10037902" y="3046122"/>
            <a:ext cx="8509363" cy="3811908"/>
            <a:chOff x="0" y="0"/>
            <a:chExt cx="8509361" cy="3811906"/>
          </a:xfrm>
        </p:grpSpPr>
        <p:pic>
          <p:nvPicPr>
            <p:cNvPr id="1541" name="IMG_4639.png" descr="IMG_463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34254" b="33298"/>
            <a:stretch>
              <a:fillRect/>
            </a:stretch>
          </p:blipFill>
          <p:spPr>
            <a:xfrm>
              <a:off x="0" y="0"/>
              <a:ext cx="8509362" cy="3811878"/>
            </a:xfrm>
            <a:prstGeom prst="rect">
              <a:avLst/>
            </a:prstGeom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</p:pic>
        <p:pic>
          <p:nvPicPr>
            <p:cNvPr id="1542" name="IMG_4639.png" descr="IMG_4639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6954" t="82129" r="0" b="4428"/>
            <a:stretch>
              <a:fillRect/>
            </a:stretch>
          </p:blipFill>
          <p:spPr>
            <a:xfrm>
              <a:off x="941646" y="2830405"/>
              <a:ext cx="5464494" cy="981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4" name="IMG_4640.png" descr="IMG_4640.png"/>
          <p:cNvPicPr>
            <a:picLocks noChangeAspect="1"/>
          </p:cNvPicPr>
          <p:nvPr/>
        </p:nvPicPr>
        <p:blipFill>
          <a:blip r:embed="rId12">
            <a:extLst/>
          </a:blip>
          <a:srcRect l="9935" t="15886" r="4047" b="7943"/>
          <a:stretch>
            <a:fillRect/>
          </a:stretch>
        </p:blipFill>
        <p:spPr>
          <a:xfrm>
            <a:off x="6509726" y="8673729"/>
            <a:ext cx="13642364" cy="4477138"/>
          </a:xfrm>
          <a:prstGeom prst="rect">
            <a:avLst/>
          </a:prstGeom>
          <a:ln w="63500">
            <a:solidFill>
              <a:schemeClr val="accent3"/>
            </a:solidFill>
            <a:miter lim="400000"/>
          </a:ln>
        </p:spPr>
      </p:pic>
      <p:pic>
        <p:nvPicPr>
          <p:cNvPr id="1545" name="IMG_4644.png" descr="IMG_4644.png"/>
          <p:cNvPicPr>
            <a:picLocks noChangeAspect="1"/>
          </p:cNvPicPr>
          <p:nvPr/>
        </p:nvPicPr>
        <p:blipFill>
          <a:blip r:embed="rId13">
            <a:extLst/>
          </a:blip>
          <a:srcRect l="2800" t="45621" r="2800" b="19331"/>
          <a:stretch>
            <a:fillRect/>
          </a:stretch>
        </p:blipFill>
        <p:spPr>
          <a:xfrm>
            <a:off x="3766129" y="1419397"/>
            <a:ext cx="19538340" cy="2269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6" name="IMG_4644.png" descr="IMG_4644.png"/>
          <p:cNvPicPr>
            <a:picLocks noChangeAspect="1"/>
          </p:cNvPicPr>
          <p:nvPr/>
        </p:nvPicPr>
        <p:blipFill>
          <a:blip r:embed="rId13">
            <a:extLst/>
          </a:blip>
          <a:srcRect l="40594" t="83509" r="2800" b="0"/>
          <a:stretch>
            <a:fillRect/>
          </a:stretch>
        </p:blipFill>
        <p:spPr>
          <a:xfrm>
            <a:off x="9485923" y="7281890"/>
            <a:ext cx="13963157" cy="12724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5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4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6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51" name="IMG_4594.jpeg" descr="IMG_4594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2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3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4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5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6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7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8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61" name="تجميع">
                <a:hlinkClick r:id="rId29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59" name="IMG_4015.jpeg" descr="IMG_4015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6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564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5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6" name="النص">
            <a:hlinkClick r:id="rId33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0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0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0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0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07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8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9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10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1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2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3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4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17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15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1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22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2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9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2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30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31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34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32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33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35" name="قسمة عدد من ثلاثة أرقام على عدد من رقمين"/>
          <p:cNvSpPr txBox="1"/>
          <p:nvPr/>
        </p:nvSpPr>
        <p:spPr>
          <a:xfrm>
            <a:off x="9928075" y="2057158"/>
            <a:ext cx="10981277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قسمة عدد من ثلاثة أرقام على عدد من رقمين</a:t>
            </a:r>
          </a:p>
        </p:txBody>
      </p:sp>
      <p:sp>
        <p:nvSpPr>
          <p:cNvPr id="836" name="المهارة ٣:"/>
          <p:cNvSpPr txBox="1"/>
          <p:nvPr/>
        </p:nvSpPr>
        <p:spPr>
          <a:xfrm>
            <a:off x="18913998" y="1965718"/>
            <a:ext cx="491922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٣:</a:t>
            </a:r>
          </a:p>
        </p:txBody>
      </p:sp>
      <p:sp>
        <p:nvSpPr>
          <p:cNvPr id="837" name="أوجد ناتج عملية القسمة"/>
          <p:cNvSpPr txBox="1"/>
          <p:nvPr/>
        </p:nvSpPr>
        <p:spPr>
          <a:xfrm>
            <a:off x="13270459" y="3221581"/>
            <a:ext cx="8311204" cy="77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4700">
                <a:solidFill>
                  <a:schemeClr val="accent2">
                    <a:lumOff val="-6235"/>
                  </a:schemeClr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أوجد ناتج عملية القسمة</a:t>
            </a:r>
          </a:p>
        </p:txBody>
      </p:sp>
      <p:grpSp>
        <p:nvGrpSpPr>
          <p:cNvPr id="841" name="تجميع"/>
          <p:cNvGrpSpPr/>
          <p:nvPr/>
        </p:nvGrpSpPr>
        <p:grpSpPr>
          <a:xfrm>
            <a:off x="8822308" y="2975288"/>
            <a:ext cx="4448152" cy="2041988"/>
            <a:chOff x="0" y="0"/>
            <a:chExt cx="4448150" cy="2041987"/>
          </a:xfrm>
        </p:grpSpPr>
        <p:pic>
          <p:nvPicPr>
            <p:cNvPr id="838" name="IMG_3246.png" descr="IMG_3246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4448151" cy="2041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9" name="٧٢٥"/>
            <p:cNvSpPr txBox="1"/>
            <p:nvPr/>
          </p:nvSpPr>
          <p:spPr>
            <a:xfrm>
              <a:off x="1441280" y="674824"/>
              <a:ext cx="3006871" cy="91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marL="846455" defTabSz="457200">
                <a:lnSpc>
                  <a:spcPct val="107916"/>
                </a:lnSpc>
                <a:defRPr sz="5600">
                  <a:solidFill>
                    <a:schemeClr val="accent3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٧٢٥</a:t>
              </a:r>
            </a:p>
          </p:txBody>
        </p:sp>
        <p:sp>
          <p:nvSpPr>
            <p:cNvPr id="840" name="٢٩"/>
            <p:cNvSpPr txBox="1"/>
            <p:nvPr/>
          </p:nvSpPr>
          <p:spPr>
            <a:xfrm>
              <a:off x="0" y="692740"/>
              <a:ext cx="2596232" cy="913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marL="846455" defTabSz="457200">
                <a:lnSpc>
                  <a:spcPct val="107916"/>
                </a:lnSpc>
                <a:defRPr sz="5600">
                  <a:solidFill>
                    <a:schemeClr val="accent3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٢٩</a:t>
              </a:r>
            </a:p>
          </p:txBody>
        </p:sp>
      </p:grpSp>
      <p:sp>
        <p:nvSpPr>
          <p:cNvPr id="842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43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44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45" name="النص">
            <a:hlinkClick r:id="rId23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569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57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7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73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3050" t="10505" r="19830" b="72540"/>
          <a:stretch>
            <a:fillRect/>
          </a:stretch>
        </p:blipFill>
        <p:spPr>
          <a:xfrm>
            <a:off x="9032238" y="1463209"/>
            <a:ext cx="13104601" cy="30308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6" name="تجميع"/>
          <p:cNvGrpSpPr/>
          <p:nvPr/>
        </p:nvGrpSpPr>
        <p:grpSpPr>
          <a:xfrm>
            <a:off x="1635162" y="1817411"/>
            <a:ext cx="1809676" cy="698501"/>
            <a:chOff x="0" y="0"/>
            <a:chExt cx="1809674" cy="698500"/>
          </a:xfrm>
        </p:grpSpPr>
        <p:sp>
          <p:nvSpPr>
            <p:cNvPr id="1574" name="Google Shape;469;p38"/>
            <p:cNvSpPr/>
            <p:nvPr/>
          </p:nvSpPr>
          <p:spPr>
            <a:xfrm>
              <a:off x="0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5" name="Google Shape;470;p38"/>
            <p:cNvSpPr txBox="1"/>
            <p:nvPr/>
          </p:nvSpPr>
          <p:spPr>
            <a:xfrm>
              <a:off x="119739" y="58316"/>
              <a:ext cx="1570197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،٢ </a:t>
              </a:r>
            </a:p>
          </p:txBody>
        </p:sp>
      </p:grpSp>
      <p:sp>
        <p:nvSpPr>
          <p:cNvPr id="1577" name="Google Shape;125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578" name="Google Shape;126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79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80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8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82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83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84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88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58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8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9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9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9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0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0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606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07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08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تجميع"/>
          <p:cNvGrpSpPr/>
          <p:nvPr/>
        </p:nvGrpSpPr>
        <p:grpSpPr>
          <a:xfrm>
            <a:off x="1654472" y="1884149"/>
            <a:ext cx="2298701" cy="698501"/>
            <a:chOff x="0" y="0"/>
            <a:chExt cx="2298700" cy="698500"/>
          </a:xfrm>
        </p:grpSpPr>
        <p:sp>
          <p:nvSpPr>
            <p:cNvPr id="1610" name="Google Shape;469;p38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11" name="Google Shape;470;p38"/>
            <p:cNvSpPr txBox="1"/>
            <p:nvPr/>
          </p:nvSpPr>
          <p:spPr>
            <a:xfrm>
              <a:off x="100429" y="33100"/>
              <a:ext cx="1570197" cy="627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2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١ ،٢ </a:t>
              </a:r>
            </a:p>
          </p:txBody>
        </p:sp>
      </p:grpSp>
      <p:sp>
        <p:nvSpPr>
          <p:cNvPr id="1613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16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1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7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67285" t="19800" r="19830" b="74101"/>
          <a:stretch>
            <a:fillRect/>
          </a:stretch>
        </p:blipFill>
        <p:spPr>
          <a:xfrm>
            <a:off x="18981246" y="2777207"/>
            <a:ext cx="4784814" cy="1455679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Google Shape;125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619" name="Google Shape;126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20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1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2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3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26" name="IMG_4653.png"/>
          <p:cNvGrpSpPr/>
          <p:nvPr/>
        </p:nvGrpSpPr>
        <p:grpSpPr>
          <a:xfrm>
            <a:off x="9032238" y="1497960"/>
            <a:ext cx="8996761" cy="4896644"/>
            <a:chOff x="0" y="0"/>
            <a:chExt cx="8996759" cy="4896643"/>
          </a:xfrm>
        </p:grpSpPr>
        <p:pic>
          <p:nvPicPr>
            <p:cNvPr id="1625" name="IMG_4653.png" descr="IMG_465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162" t="0" r="17817" b="22083"/>
            <a:stretch>
              <a:fillRect/>
            </a:stretch>
          </p:blipFill>
          <p:spPr>
            <a:xfrm>
              <a:off x="38100" y="38100"/>
              <a:ext cx="8920647" cy="48202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4" name="IMG_4653.png" descr="IMG_4653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8996760" cy="4896644"/>
            </a:xfrm>
            <a:prstGeom prst="rect">
              <a:avLst/>
            </a:prstGeom>
            <a:effectLst/>
          </p:spPr>
        </p:pic>
      </p:grpSp>
      <p:pic>
        <p:nvPicPr>
          <p:cNvPr id="1627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3748" t="19498" r="49449" b="74403"/>
          <a:stretch>
            <a:fillRect/>
          </a:stretch>
        </p:blipFill>
        <p:spPr>
          <a:xfrm>
            <a:off x="17513028" y="8450509"/>
            <a:ext cx="6239448" cy="14556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0" name="IMG_4654.png"/>
          <p:cNvGrpSpPr/>
          <p:nvPr/>
        </p:nvGrpSpPr>
        <p:grpSpPr>
          <a:xfrm>
            <a:off x="4403497" y="7217643"/>
            <a:ext cx="13057586" cy="5884864"/>
            <a:chOff x="0" y="0"/>
            <a:chExt cx="13057584" cy="5884862"/>
          </a:xfrm>
        </p:grpSpPr>
        <p:pic>
          <p:nvPicPr>
            <p:cNvPr id="1629" name="IMG_4654.png" descr="IMG_465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351" t="0" r="1351" b="13436"/>
            <a:stretch>
              <a:fillRect/>
            </a:stretch>
          </p:blipFill>
          <p:spPr>
            <a:xfrm>
              <a:off x="38100" y="38100"/>
              <a:ext cx="12981379" cy="58088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8" name="IMG_4654.png" descr="IMG_4654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3057585" cy="5884863"/>
            </a:xfrm>
            <a:prstGeom prst="rect">
              <a:avLst/>
            </a:prstGeom>
            <a:effectLst/>
          </p:spPr>
        </p:pic>
      </p:grpSp>
      <p:grpSp>
        <p:nvGrpSpPr>
          <p:cNvPr id="164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3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3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3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3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4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35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6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7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38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9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0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1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2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45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43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4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648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49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50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652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53" name="Google Shape;470;p38"/>
            <p:cNvSpPr txBox="1"/>
            <p:nvPr/>
          </p:nvSpPr>
          <p:spPr>
            <a:xfrm>
              <a:off x="0" y="48299"/>
              <a:ext cx="1610570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٣ ،٤ </a:t>
              </a:r>
            </a:p>
          </p:txBody>
        </p:sp>
      </p:grpSp>
      <p:sp>
        <p:nvSpPr>
          <p:cNvPr id="1655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5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5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9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3741" t="27973" r="19127" b="54937"/>
          <a:stretch>
            <a:fillRect/>
          </a:stretch>
        </p:blipFill>
        <p:spPr>
          <a:xfrm>
            <a:off x="7140141" y="1002691"/>
            <a:ext cx="15581752" cy="3631518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661" name="Google Shape;126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62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63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64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65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6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6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6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7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6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7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8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7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7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7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7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8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7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7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7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7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8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8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8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8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8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8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8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689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90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91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تجميع"/>
          <p:cNvGrpSpPr/>
          <p:nvPr/>
        </p:nvGrpSpPr>
        <p:grpSpPr>
          <a:xfrm>
            <a:off x="1622462" y="2806575"/>
            <a:ext cx="2298701" cy="698501"/>
            <a:chOff x="0" y="0"/>
            <a:chExt cx="2298700" cy="698500"/>
          </a:xfrm>
        </p:grpSpPr>
        <p:sp>
          <p:nvSpPr>
            <p:cNvPr id="1693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94" name="Google Shape;470;p38"/>
            <p:cNvSpPr txBox="1"/>
            <p:nvPr/>
          </p:nvSpPr>
          <p:spPr>
            <a:xfrm>
              <a:off x="6976" y="48504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٣ ،٤ </a:t>
              </a:r>
            </a:p>
          </p:txBody>
        </p:sp>
      </p:grpSp>
      <p:sp>
        <p:nvSpPr>
          <p:cNvPr id="1696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99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9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0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67799" t="38180" r="19698" b="55134"/>
          <a:stretch>
            <a:fillRect/>
          </a:stretch>
        </p:blipFill>
        <p:spPr>
          <a:xfrm>
            <a:off x="18871509" y="1655883"/>
            <a:ext cx="5004123" cy="1720056"/>
          </a:xfrm>
          <a:prstGeom prst="rect">
            <a:avLst/>
          </a:prstGeom>
          <a:ln w="12700">
            <a:miter lim="400000"/>
          </a:ln>
        </p:spPr>
      </p:pic>
      <p:sp>
        <p:nvSpPr>
          <p:cNvPr id="1701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02" name="Google Shape;126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03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04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05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06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707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8426" t="38180" r="49071" b="55134"/>
          <a:stretch>
            <a:fillRect/>
          </a:stretch>
        </p:blipFill>
        <p:spPr>
          <a:xfrm>
            <a:off x="18579049" y="6730453"/>
            <a:ext cx="5004123" cy="1720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0" name="IMG_4655.png"/>
          <p:cNvGrpSpPr/>
          <p:nvPr/>
        </p:nvGrpSpPr>
        <p:grpSpPr>
          <a:xfrm>
            <a:off x="7753057" y="1848862"/>
            <a:ext cx="11118454" cy="4255294"/>
            <a:chOff x="0" y="0"/>
            <a:chExt cx="11118453" cy="4255293"/>
          </a:xfrm>
        </p:grpSpPr>
        <p:pic>
          <p:nvPicPr>
            <p:cNvPr id="1709" name="IMG_4655.png" descr="IMG_4655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512" t="18438" r="6925" b="3994"/>
            <a:stretch>
              <a:fillRect/>
            </a:stretch>
          </p:blipFill>
          <p:spPr>
            <a:xfrm>
              <a:off x="38100" y="38100"/>
              <a:ext cx="11042211" cy="41789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8" name="IMG_4655.png" descr="IMG_4655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1118454" cy="4255294"/>
            </a:xfrm>
            <a:prstGeom prst="rect">
              <a:avLst/>
            </a:prstGeom>
            <a:effectLst/>
          </p:spPr>
        </p:pic>
      </p:grpSp>
      <p:grpSp>
        <p:nvGrpSpPr>
          <p:cNvPr id="1715" name="تجميع"/>
          <p:cNvGrpSpPr/>
          <p:nvPr/>
        </p:nvGrpSpPr>
        <p:grpSpPr>
          <a:xfrm>
            <a:off x="5064794" y="8412408"/>
            <a:ext cx="15486064" cy="4509692"/>
            <a:chOff x="-38100" y="-38100"/>
            <a:chExt cx="15486062" cy="4509690"/>
          </a:xfrm>
        </p:grpSpPr>
        <p:grpSp>
          <p:nvGrpSpPr>
            <p:cNvPr id="1713" name="IMG_4660.png"/>
            <p:cNvGrpSpPr/>
            <p:nvPr/>
          </p:nvGrpSpPr>
          <p:grpSpPr>
            <a:xfrm>
              <a:off x="-38100" y="-38100"/>
              <a:ext cx="15486063" cy="4509691"/>
              <a:chOff x="0" y="0"/>
              <a:chExt cx="15486062" cy="4509690"/>
            </a:xfrm>
          </p:grpSpPr>
          <p:pic>
            <p:nvPicPr>
              <p:cNvPr id="1712" name="IMG_4660.png" descr="IMG_4660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6899" t="18657" r="0" b="18657"/>
              <a:stretch>
                <a:fillRect/>
              </a:stretch>
            </p:blipFill>
            <p:spPr>
              <a:xfrm>
                <a:off x="38099" y="38100"/>
                <a:ext cx="15409859" cy="443354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11" name="IMG_4660.png" descr="IMG_4660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5486063" cy="4509691"/>
              </a:xfrm>
              <a:prstGeom prst="rect">
                <a:avLst/>
              </a:prstGeom>
              <a:effectLst/>
            </p:spPr>
          </p:pic>
        </p:grpSp>
        <p:sp>
          <p:nvSpPr>
            <p:cNvPr id="1714" name="Google Shape;498;p39"/>
            <p:cNvSpPr txBox="1"/>
            <p:nvPr/>
          </p:nvSpPr>
          <p:spPr>
            <a:xfrm>
              <a:off x="151857" y="1644734"/>
              <a:ext cx="11850179" cy="18653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/>
            <a:p>
              <a:pPr algn="l" defTabSz="1719072" rtl="0">
                <a:lnSpc>
                  <a:spcPct val="115000"/>
                </a:lnSpc>
                <a:spcBef>
                  <a:spcPts val="3900"/>
                </a:spcBef>
                <a:buClr>
                  <a:srgbClr val="000000"/>
                </a:buClr>
                <a:buFont typeface="Helvetica"/>
                <a:defRPr sz="7050">
                  <a:solidFill>
                    <a:srgbClr val="0E0EF7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١، ٢ ، ٣ ، ٤ ، ٥ ، ٦ ،١٠ ، </a:t>
              </a:r>
              <a:r>
                <a:rPr>
                  <a:solidFill>
                    <a:srgbClr val="99244F"/>
                  </a:solidFill>
                </a:rPr>
                <a:t>١٢</a:t>
              </a:r>
              <a:r>
                <a:t> ، ١٥ ، ٢٠ ، ٣٠ ، ٦٠ </a:t>
              </a:r>
            </a:p>
          </p:txBody>
        </p:sp>
      </p:grpSp>
      <p:grpSp>
        <p:nvGrpSpPr>
          <p:cNvPr id="173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1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1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1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3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20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30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28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2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733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34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35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9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737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38" name="Google Shape;470;p38"/>
            <p:cNvSpPr txBox="1"/>
            <p:nvPr/>
          </p:nvSpPr>
          <p:spPr>
            <a:xfrm>
              <a:off x="0" y="73326"/>
              <a:ext cx="1652863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 ،٦ </a:t>
              </a:r>
            </a:p>
          </p:txBody>
        </p:sp>
      </p:grpSp>
      <p:sp>
        <p:nvSpPr>
          <p:cNvPr id="1740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43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4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44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41006" t="29287" r="19127" b="62953"/>
          <a:stretch>
            <a:fillRect/>
          </a:stretch>
        </p:blipFill>
        <p:spPr>
          <a:xfrm>
            <a:off x="10459409" y="1472399"/>
            <a:ext cx="11347571" cy="1419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6191" t="45977" r="19127" b="44883"/>
          <a:stretch>
            <a:fillRect/>
          </a:stretch>
        </p:blipFill>
        <p:spPr>
          <a:xfrm>
            <a:off x="9089000" y="2669010"/>
            <a:ext cx="12718052" cy="1671969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47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48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49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50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51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75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5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5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5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5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6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5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6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7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62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3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4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65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6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7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8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9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72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70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7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775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76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77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" name="تجميع"/>
          <p:cNvGrpSpPr/>
          <p:nvPr/>
        </p:nvGrpSpPr>
        <p:grpSpPr>
          <a:xfrm>
            <a:off x="1603672" y="3795643"/>
            <a:ext cx="2298701" cy="698501"/>
            <a:chOff x="0" y="0"/>
            <a:chExt cx="2298700" cy="698500"/>
          </a:xfrm>
        </p:grpSpPr>
        <p:sp>
          <p:nvSpPr>
            <p:cNvPr id="177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0" name="Google Shape;470;p38"/>
            <p:cNvSpPr txBox="1"/>
            <p:nvPr/>
          </p:nvSpPr>
          <p:spPr>
            <a:xfrm>
              <a:off x="0" y="31131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 ،٦ </a:t>
              </a:r>
            </a:p>
          </p:txBody>
        </p:sp>
      </p:grpSp>
      <p:sp>
        <p:nvSpPr>
          <p:cNvPr id="1782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8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8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6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64192" t="46948" r="20421" b="46948"/>
          <a:stretch>
            <a:fillRect/>
          </a:stretch>
        </p:blipFill>
        <p:spPr>
          <a:xfrm>
            <a:off x="17781327" y="1774780"/>
            <a:ext cx="5575947" cy="1421887"/>
          </a:xfrm>
          <a:prstGeom prst="rect">
            <a:avLst/>
          </a:prstGeom>
          <a:ln w="12700">
            <a:miter lim="400000"/>
          </a:ln>
        </p:spPr>
      </p:pic>
      <p:sp>
        <p:nvSpPr>
          <p:cNvPr id="1787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88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789" name="Google Shape;127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90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9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92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793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35599" t="46225" r="49015" b="47670"/>
          <a:stretch>
            <a:fillRect/>
          </a:stretch>
        </p:blipFill>
        <p:spPr>
          <a:xfrm>
            <a:off x="18269053" y="8017672"/>
            <a:ext cx="5575948" cy="1421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8" name="تجميع"/>
          <p:cNvGrpSpPr/>
          <p:nvPr/>
        </p:nvGrpSpPr>
        <p:grpSpPr>
          <a:xfrm>
            <a:off x="7341408" y="1619319"/>
            <a:ext cx="9701213" cy="5201842"/>
            <a:chOff x="-44450" y="-44450"/>
            <a:chExt cx="9701212" cy="5201840"/>
          </a:xfrm>
        </p:grpSpPr>
        <p:grpSp>
          <p:nvGrpSpPr>
            <p:cNvPr id="1796" name="IMG_4661.png"/>
            <p:cNvGrpSpPr/>
            <p:nvPr/>
          </p:nvGrpSpPr>
          <p:grpSpPr>
            <a:xfrm>
              <a:off x="-44450" y="-44450"/>
              <a:ext cx="9701213" cy="5201841"/>
              <a:chOff x="0" y="0"/>
              <a:chExt cx="9701212" cy="5201840"/>
            </a:xfrm>
          </p:grpSpPr>
          <p:pic>
            <p:nvPicPr>
              <p:cNvPr id="1795" name="IMG_4661.png" descr="IMG_4661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18154" t="3204" r="12436" b="6284"/>
              <a:stretch>
                <a:fillRect/>
              </a:stretch>
            </p:blipFill>
            <p:spPr>
              <a:xfrm>
                <a:off x="44450" y="44450"/>
                <a:ext cx="9612283" cy="511288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94" name="IMG_4661.png" descr="IMG_4661.png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9701213" cy="5201841"/>
              </a:xfrm>
              <a:prstGeom prst="rect">
                <a:avLst/>
              </a:prstGeom>
              <a:effectLst/>
            </p:spPr>
          </p:pic>
        </p:grpSp>
        <p:sp>
          <p:nvSpPr>
            <p:cNvPr id="1797" name="Google Shape;498;p39"/>
            <p:cNvSpPr txBox="1"/>
            <p:nvPr/>
          </p:nvSpPr>
          <p:spPr>
            <a:xfrm>
              <a:off x="359568" y="2479311"/>
              <a:ext cx="5449298" cy="17552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/>
            <a:p>
              <a:pPr algn="l" defTabSz="1737360" rtl="0">
                <a:lnSpc>
                  <a:spcPct val="115000"/>
                </a:lnSpc>
                <a:spcBef>
                  <a:spcPts val="3900"/>
                </a:spcBef>
                <a:buClr>
                  <a:srgbClr val="000000"/>
                </a:buClr>
                <a:buFont typeface="Helvetica"/>
                <a:defRPr sz="7125">
                  <a:solidFill>
                    <a:srgbClr val="0E0EF7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١ ، ٢ ،</a:t>
              </a:r>
              <a:r>
                <a:rPr>
                  <a:solidFill>
                    <a:srgbClr val="B92D5D"/>
                  </a:solidFill>
                </a:rPr>
                <a:t> ٣</a:t>
              </a:r>
              <a:r>
                <a:t> ، ٦ ، ٩ ، ١٨</a:t>
              </a:r>
            </a:p>
          </p:txBody>
        </p:sp>
      </p:grpSp>
      <p:grpSp>
        <p:nvGrpSpPr>
          <p:cNvPr id="1805" name="تجميع"/>
          <p:cNvGrpSpPr/>
          <p:nvPr/>
        </p:nvGrpSpPr>
        <p:grpSpPr>
          <a:xfrm>
            <a:off x="7253907" y="7858197"/>
            <a:ext cx="9788526" cy="5629276"/>
            <a:chOff x="-44450" y="-44449"/>
            <a:chExt cx="9788525" cy="5629275"/>
          </a:xfrm>
        </p:grpSpPr>
        <p:grpSp>
          <p:nvGrpSpPr>
            <p:cNvPr id="1801" name="IMG_4662.png"/>
            <p:cNvGrpSpPr/>
            <p:nvPr/>
          </p:nvGrpSpPr>
          <p:grpSpPr>
            <a:xfrm>
              <a:off x="-44450" y="-44450"/>
              <a:ext cx="9788525" cy="5629275"/>
              <a:chOff x="0" y="0"/>
              <a:chExt cx="9788525" cy="5629275"/>
            </a:xfrm>
          </p:grpSpPr>
          <p:pic>
            <p:nvPicPr>
              <p:cNvPr id="1800" name="IMG_4662.png" descr="IMG_4662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3337" t="0" r="3337" b="0"/>
              <a:stretch>
                <a:fillRect/>
              </a:stretch>
            </p:blipFill>
            <p:spPr>
              <a:xfrm>
                <a:off x="44450" y="44449"/>
                <a:ext cx="9699784" cy="554027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99" name="IMG_4662.png" descr="IMG_4662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9788525" cy="5629275"/>
              </a:xfrm>
              <a:prstGeom prst="rect">
                <a:avLst/>
              </a:prstGeom>
              <a:effectLst/>
            </p:spPr>
          </p:pic>
        </p:grpSp>
        <p:sp>
          <p:nvSpPr>
            <p:cNvPr id="1802" name="Google Shape;498;p39"/>
            <p:cNvSpPr txBox="1"/>
            <p:nvPr/>
          </p:nvSpPr>
          <p:spPr>
            <a:xfrm>
              <a:off x="2987055" y="94945"/>
              <a:ext cx="2841901" cy="16350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/>
            <a:p>
              <a:pPr algn="l" rtl="0">
                <a:lnSpc>
                  <a:spcPct val="115000"/>
                </a:lnSpc>
                <a:spcBef>
                  <a:spcPts val="4200"/>
                </a:spcBef>
                <a:buClr>
                  <a:srgbClr val="000000"/>
                </a:buClr>
                <a:buFont typeface="Helvetica"/>
                <a:defRPr sz="7500">
                  <a:solidFill>
                    <a:srgbClr val="0E0EF7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١ ، </a:t>
              </a:r>
              <a:r>
                <a:rPr>
                  <a:solidFill>
                    <a:srgbClr val="B92D5D"/>
                  </a:solidFill>
                </a:rPr>
                <a:t>٢</a:t>
              </a:r>
              <a:r>
                <a:t> ،٤</a:t>
              </a:r>
            </a:p>
          </p:txBody>
        </p:sp>
        <p:sp>
          <p:nvSpPr>
            <p:cNvPr id="1803" name="Google Shape;498;p39"/>
            <p:cNvSpPr txBox="1"/>
            <p:nvPr/>
          </p:nvSpPr>
          <p:spPr>
            <a:xfrm>
              <a:off x="1570323" y="1338745"/>
              <a:ext cx="4258633" cy="16350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/>
            <a:p>
              <a:pPr algn="l" rtl="0">
                <a:lnSpc>
                  <a:spcPct val="115000"/>
                </a:lnSpc>
                <a:spcBef>
                  <a:spcPts val="4200"/>
                </a:spcBef>
                <a:buClr>
                  <a:srgbClr val="000000"/>
                </a:buClr>
                <a:buFont typeface="Helvetica"/>
                <a:defRPr sz="7500">
                  <a:solidFill>
                    <a:srgbClr val="0E0EF7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١ ، </a:t>
              </a:r>
              <a:r>
                <a:rPr>
                  <a:solidFill>
                    <a:srgbClr val="B92D5D"/>
                  </a:solidFill>
                </a:rPr>
                <a:t>٢</a:t>
              </a:r>
              <a:r>
                <a:t> ، ٥ ، ١٠</a:t>
              </a:r>
            </a:p>
          </p:txBody>
        </p:sp>
        <p:sp>
          <p:nvSpPr>
            <p:cNvPr id="1804" name="Google Shape;498;p39"/>
            <p:cNvSpPr txBox="1"/>
            <p:nvPr/>
          </p:nvSpPr>
          <p:spPr>
            <a:xfrm>
              <a:off x="1570323" y="2599246"/>
              <a:ext cx="4258633" cy="16350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/>
            <a:p>
              <a:pPr algn="l" rtl="0">
                <a:lnSpc>
                  <a:spcPct val="115000"/>
                </a:lnSpc>
                <a:spcBef>
                  <a:spcPts val="4200"/>
                </a:spcBef>
                <a:buClr>
                  <a:srgbClr val="000000"/>
                </a:buClr>
                <a:buFont typeface="Helvetica"/>
                <a:defRPr sz="7500">
                  <a:solidFill>
                    <a:srgbClr val="0E0EF7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١ ، </a:t>
              </a:r>
              <a:r>
                <a:rPr>
                  <a:solidFill>
                    <a:srgbClr val="B92D5D"/>
                  </a:solidFill>
                </a:rPr>
                <a:t>٢</a:t>
              </a:r>
              <a:r>
                <a:t> ، ٧ ، ١٤ </a:t>
              </a:r>
            </a:p>
          </p:txBody>
        </p:sp>
      </p:grpSp>
      <p:grpSp>
        <p:nvGrpSpPr>
          <p:cNvPr id="182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0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0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0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0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2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10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1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20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18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1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823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24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25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83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82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1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1976" t="56622" r="19127" b="10220"/>
          <a:stretch>
            <a:fillRect/>
          </a:stretch>
        </p:blipFill>
        <p:spPr>
          <a:xfrm>
            <a:off x="5379516" y="1443485"/>
            <a:ext cx="17603244" cy="4755120"/>
          </a:xfrm>
          <a:prstGeom prst="rect">
            <a:avLst/>
          </a:prstGeom>
          <a:ln w="12700">
            <a:miter lim="400000"/>
          </a:ln>
        </p:spPr>
      </p:pic>
      <p:sp>
        <p:nvSpPr>
          <p:cNvPr id="1832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33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834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35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36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37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622972" y="4722360"/>
            <a:ext cx="2298701" cy="698501"/>
            <a:chOff x="0" y="0"/>
            <a:chExt cx="2298700" cy="698500"/>
          </a:xfrm>
        </p:grpSpPr>
        <p:sp>
          <p:nvSpPr>
            <p:cNvPr id="1838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9" name="Google Shape;470;p38"/>
            <p:cNvSpPr txBox="1"/>
            <p:nvPr/>
          </p:nvSpPr>
          <p:spPr>
            <a:xfrm>
              <a:off x="0" y="31131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٧</a:t>
              </a:r>
            </a:p>
          </p:txBody>
        </p:sp>
      </p:grpSp>
      <p:grpSp>
        <p:nvGrpSpPr>
          <p:cNvPr id="18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84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4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4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4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5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4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4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4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6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51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2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3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54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5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6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7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8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61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59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6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864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65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66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24;p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869" name="Google Shape;125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870" name="Google Shape;126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2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871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874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872" name="IMG_4611.png" descr="IMG_461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3" name="IMG_4611.png" descr="IMG_461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75" name="IMG_4611.png" descr="IMG_4611.png"/>
          <p:cNvPicPr>
            <a:picLocks noChangeAspect="1"/>
          </p:cNvPicPr>
          <p:nvPr/>
        </p:nvPicPr>
        <p:blipFill>
          <a:blip r:embed="rId6">
            <a:extLst/>
          </a:blip>
          <a:srcRect l="1976" t="56622" r="19127" b="10220"/>
          <a:stretch>
            <a:fillRect/>
          </a:stretch>
        </p:blipFill>
        <p:spPr>
          <a:xfrm>
            <a:off x="5379516" y="1443485"/>
            <a:ext cx="17603244" cy="4755120"/>
          </a:xfrm>
          <a:prstGeom prst="rect">
            <a:avLst/>
          </a:prstGeom>
          <a:ln w="12700">
            <a:miter lim="400000"/>
          </a:ln>
        </p:spPr>
      </p:pic>
      <p:sp>
        <p:nvSpPr>
          <p:cNvPr id="1876" name="Google Shape;470;p38"/>
          <p:cNvSpPr txBox="1"/>
          <p:nvPr/>
        </p:nvSpPr>
        <p:spPr>
          <a:xfrm>
            <a:off x="1985770" y="4901392"/>
            <a:ext cx="1570197" cy="5818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تمرين ٧  </a:t>
            </a:r>
          </a:p>
        </p:txBody>
      </p:sp>
      <p:grpSp>
        <p:nvGrpSpPr>
          <p:cNvPr id="1879" name="تجميع"/>
          <p:cNvGrpSpPr/>
          <p:nvPr/>
        </p:nvGrpSpPr>
        <p:grpSpPr>
          <a:xfrm>
            <a:off x="1622972" y="4722360"/>
            <a:ext cx="2298701" cy="698501"/>
            <a:chOff x="0" y="0"/>
            <a:chExt cx="2298700" cy="698500"/>
          </a:xfrm>
        </p:grpSpPr>
        <p:sp>
          <p:nvSpPr>
            <p:cNvPr id="1877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8" name="Google Shape;470;p38"/>
            <p:cNvSpPr txBox="1"/>
            <p:nvPr/>
          </p:nvSpPr>
          <p:spPr>
            <a:xfrm>
              <a:off x="0" y="31131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٧</a:t>
              </a:r>
            </a:p>
          </p:txBody>
        </p:sp>
      </p:grpSp>
      <p:sp>
        <p:nvSpPr>
          <p:cNvPr id="1880" name="Google Shape;498;p39"/>
          <p:cNvSpPr txBox="1"/>
          <p:nvPr/>
        </p:nvSpPr>
        <p:spPr>
          <a:xfrm>
            <a:off x="12192000" y="6472376"/>
            <a:ext cx="6843314" cy="28605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defTabSz="1627632" rtl="0">
              <a:lnSpc>
                <a:spcPct val="115000"/>
              </a:lnSpc>
              <a:spcBef>
                <a:spcPts val="3700"/>
              </a:spcBef>
              <a:buClr>
                <a:srgbClr val="000000"/>
              </a:buClr>
              <a:buFont typeface="Helvetica"/>
              <a:defRPr sz="6675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قواسم ١٤:  </a:t>
            </a:r>
            <a:r>
              <a:rPr>
                <a:solidFill>
                  <a:srgbClr val="B92D5D"/>
                </a:solidFill>
              </a:rPr>
              <a:t>١</a:t>
            </a:r>
            <a:r>
              <a:t> ، ٢ ، </a:t>
            </a:r>
            <a:r>
              <a:rPr>
                <a:solidFill>
                  <a:srgbClr val="B92D5D"/>
                </a:solidFill>
              </a:rPr>
              <a:t>٧</a:t>
            </a:r>
            <a:r>
              <a:t> ، ١٤ </a:t>
            </a:r>
          </a:p>
          <a:p>
            <a:pPr defTabSz="1627632" rtl="0">
              <a:lnSpc>
                <a:spcPct val="115000"/>
              </a:lnSpc>
              <a:spcBef>
                <a:spcPts val="3700"/>
              </a:spcBef>
              <a:buClr>
                <a:srgbClr val="000000"/>
              </a:buClr>
              <a:buFont typeface="Helvetica"/>
              <a:defRPr sz="6675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قواسم ٢١: </a:t>
            </a:r>
            <a:r>
              <a:rPr>
                <a:solidFill>
                  <a:srgbClr val="B92D5D"/>
                </a:solidFill>
              </a:rPr>
              <a:t>١</a:t>
            </a:r>
            <a:r>
              <a:t> ، ٣ ،</a:t>
            </a:r>
            <a:r>
              <a:rPr>
                <a:solidFill>
                  <a:srgbClr val="B92D5D"/>
                </a:solidFill>
              </a:rPr>
              <a:t> ٧</a:t>
            </a:r>
            <a:r>
              <a:t> ، ٢١</a:t>
            </a:r>
          </a:p>
        </p:txBody>
      </p:sp>
      <p:sp>
        <p:nvSpPr>
          <p:cNvPr id="1881" name="Google Shape;498;p39"/>
          <p:cNvSpPr txBox="1"/>
          <p:nvPr/>
        </p:nvSpPr>
        <p:spPr>
          <a:xfrm>
            <a:off x="5379516" y="9332918"/>
            <a:ext cx="15931772" cy="33414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defTabSz="1261872" rtl="0">
              <a:lnSpc>
                <a:spcPct val="115000"/>
              </a:lnSpc>
              <a:spcBef>
                <a:spcPts val="2800"/>
              </a:spcBef>
              <a:buClr>
                <a:srgbClr val="000000"/>
              </a:buClr>
              <a:buFont typeface="Helvetica"/>
              <a:defRPr sz="5175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القاسم المشترك الأكبر للعددين هو </a:t>
            </a:r>
            <a:r>
              <a:rPr sz="6693">
                <a:solidFill>
                  <a:srgbClr val="B92D5D"/>
                </a:solidFill>
              </a:rPr>
              <a:t>٧</a:t>
            </a:r>
          </a:p>
          <a:p>
            <a:pPr defTabSz="1261872" rtl="0">
              <a:lnSpc>
                <a:spcPct val="115000"/>
              </a:lnSpc>
              <a:spcBef>
                <a:spcPts val="2800"/>
              </a:spcBef>
              <a:buClr>
                <a:srgbClr val="000000"/>
              </a:buClr>
              <a:buFont typeface="Helvetica"/>
              <a:defRPr sz="5175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لذا فإن أكبر عدد من الأصدقاء يمكن أن يوزع عليهم البسكويت هو </a:t>
            </a:r>
            <a:r>
              <a:rPr sz="6693">
                <a:solidFill>
                  <a:srgbClr val="B92D5D"/>
                </a:solidFill>
              </a:rPr>
              <a:t>٧ </a:t>
            </a:r>
            <a:r>
              <a:rPr sz="6693"/>
              <a:t>أصدقاء</a:t>
            </a:r>
            <a:r>
              <a:rPr sz="6693">
                <a:solidFill>
                  <a:srgbClr val="B92D5D"/>
                </a:solidFill>
              </a:rPr>
              <a:t> </a:t>
            </a:r>
            <a:r>
              <a:t> </a:t>
            </a:r>
          </a:p>
        </p:txBody>
      </p:sp>
      <p:grpSp>
        <p:nvGrpSpPr>
          <p:cNvPr id="189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8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8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8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8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9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86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87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88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89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0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1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2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3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96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94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9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899" name="النص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00" name="النص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01" name="النص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pic>
        <p:nvPicPr>
          <p:cNvPr id="1904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18140" t="54778" r="20690" b="29590"/>
          <a:stretch>
            <a:fillRect/>
          </a:stretch>
        </p:blipFill>
        <p:spPr>
          <a:xfrm>
            <a:off x="8817742" y="1263477"/>
            <a:ext cx="13648081" cy="224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18140" t="89985" r="20690" b="0"/>
          <a:stretch>
            <a:fillRect/>
          </a:stretch>
        </p:blipFill>
        <p:spPr>
          <a:xfrm>
            <a:off x="6821759" y="3643839"/>
            <a:ext cx="16161344" cy="1700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90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11" name="تجميع"/>
          <p:cNvGrpSpPr/>
          <p:nvPr/>
        </p:nvGrpSpPr>
        <p:grpSpPr>
          <a:xfrm>
            <a:off x="1654472" y="5849195"/>
            <a:ext cx="2298701" cy="698501"/>
            <a:chOff x="0" y="0"/>
            <a:chExt cx="2298700" cy="698500"/>
          </a:xfrm>
        </p:grpSpPr>
        <p:sp>
          <p:nvSpPr>
            <p:cNvPr id="190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0" name="Google Shape;470;p38"/>
            <p:cNvSpPr txBox="1"/>
            <p:nvPr/>
          </p:nvSpPr>
          <p:spPr>
            <a:xfrm>
              <a:off x="0" y="31131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٨</a:t>
              </a:r>
            </a:p>
          </p:txBody>
        </p:sp>
      </p:grpSp>
      <p:sp>
        <p:nvSpPr>
          <p:cNvPr id="1912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13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14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15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16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17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91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1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92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92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92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2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2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2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2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3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28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9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0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31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2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3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4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5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38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36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3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941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42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43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pic>
        <p:nvPicPr>
          <p:cNvPr id="1946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18140" t="54778" r="20690" b="29590"/>
          <a:stretch>
            <a:fillRect/>
          </a:stretch>
        </p:blipFill>
        <p:spPr>
          <a:xfrm>
            <a:off x="8817742" y="1263477"/>
            <a:ext cx="13648081" cy="224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7" name="IMG_4611.png" descr="IMG_4611.png"/>
          <p:cNvPicPr>
            <a:picLocks noChangeAspect="1"/>
          </p:cNvPicPr>
          <p:nvPr/>
        </p:nvPicPr>
        <p:blipFill>
          <a:blip r:embed="rId2">
            <a:extLst/>
          </a:blip>
          <a:srcRect l="18140" t="89985" r="20690" b="0"/>
          <a:stretch>
            <a:fillRect/>
          </a:stretch>
        </p:blipFill>
        <p:spPr>
          <a:xfrm>
            <a:off x="6821759" y="3643839"/>
            <a:ext cx="16161344" cy="1700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94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3" name="تجميع"/>
          <p:cNvGrpSpPr/>
          <p:nvPr/>
        </p:nvGrpSpPr>
        <p:grpSpPr>
          <a:xfrm>
            <a:off x="1654472" y="5849195"/>
            <a:ext cx="2298701" cy="698501"/>
            <a:chOff x="0" y="0"/>
            <a:chExt cx="2298700" cy="698500"/>
          </a:xfrm>
        </p:grpSpPr>
        <p:sp>
          <p:nvSpPr>
            <p:cNvPr id="1951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52" name="Google Shape;470;p38"/>
            <p:cNvSpPr txBox="1"/>
            <p:nvPr/>
          </p:nvSpPr>
          <p:spPr>
            <a:xfrm>
              <a:off x="0" y="31131"/>
              <a:ext cx="1570197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٨</a:t>
              </a:r>
            </a:p>
          </p:txBody>
        </p:sp>
      </p:grpSp>
      <p:sp>
        <p:nvSpPr>
          <p:cNvPr id="1954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55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56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57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58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59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60" name="Google Shape;498;p39"/>
          <p:cNvSpPr txBox="1"/>
          <p:nvPr/>
        </p:nvSpPr>
        <p:spPr>
          <a:xfrm>
            <a:off x="6821760" y="6198445"/>
            <a:ext cx="13858188" cy="52182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عدد القطع التي سيحصل عليها كل واحد =</a:t>
            </a:r>
          </a:p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= (١٤+٢١) ÷ ٧ </a:t>
            </a:r>
          </a:p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= ٣٥ ÷ ٧ = </a:t>
            </a:r>
            <a:r>
              <a:rPr>
                <a:solidFill>
                  <a:srgbClr val="B92D5D"/>
                </a:solidFill>
              </a:rPr>
              <a:t>٥</a:t>
            </a:r>
            <a:r>
              <a:t> قطع</a:t>
            </a:r>
          </a:p>
        </p:txBody>
      </p:sp>
      <p:grpSp>
        <p:nvGrpSpPr>
          <p:cNvPr id="197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6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6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6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6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7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65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6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7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68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9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70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71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72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75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73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7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978" name="النص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79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80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4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56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5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57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64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5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59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0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1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2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3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65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66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67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68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69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8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7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7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7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7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8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74" name="IMG_4594.jpeg" descr="IMG_4594.jpe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5" name="IMG_4016.jpeg" descr="IMG_4016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6" name="صورة 20" descr="صورة 20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7" name="IMG_4017.jpeg" descr="IMG_4017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8" name="IMG_4020.jpeg" descr="IMG_4020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9" name="IMG_4022.jpeg" descr="IMG_4022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0" name="IMG_4023.png" descr="IMG_4023.pn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1" name="IMG_4024.jpeg" descr="IMG_4024.jpeg"/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84" name="تجميع">
                <a:hlinkClick r:id="rId1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82" name="IMG_4015.jpeg" descr="IMG_4015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8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887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88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89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90" name="النص">
            <a:hlinkClick r:id="rId23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7" grpId="3"/>
      <p:bldP build="whole" bldLvl="1" animBg="1" rev="0" advAuto="0" spid="865" grpId="1"/>
      <p:bldP build="whole" bldLvl="1" animBg="1" rev="0" advAuto="0" spid="866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4" name="تجميع"/>
          <p:cNvGrpSpPr/>
          <p:nvPr/>
        </p:nvGrpSpPr>
        <p:grpSpPr>
          <a:xfrm>
            <a:off x="1610272" y="6913581"/>
            <a:ext cx="2298701" cy="698501"/>
            <a:chOff x="0" y="0"/>
            <a:chExt cx="2298700" cy="698500"/>
          </a:xfrm>
        </p:grpSpPr>
        <p:sp>
          <p:nvSpPr>
            <p:cNvPr id="1982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3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985" name="Google Shape;130;p6"/>
          <p:cNvSpPr txBox="1"/>
          <p:nvPr/>
        </p:nvSpPr>
        <p:spPr>
          <a:xfrm>
            <a:off x="2218451" y="7902697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98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98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9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0" t="3496" r="23614" b="78229"/>
          <a:stretch>
            <a:fillRect/>
          </a:stretch>
        </p:blipFill>
        <p:spPr>
          <a:xfrm>
            <a:off x="4700278" y="2244180"/>
            <a:ext cx="18699424" cy="1426115"/>
          </a:xfrm>
          <a:prstGeom prst="rect">
            <a:avLst/>
          </a:prstGeom>
          <a:ln w="12700">
            <a:miter lim="400000"/>
          </a:ln>
        </p:spPr>
      </p:pic>
      <p:sp>
        <p:nvSpPr>
          <p:cNvPr id="1990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91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92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93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94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95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99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9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200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99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00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0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0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0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0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1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0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0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0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0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1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1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1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1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1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1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1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019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20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21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023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4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6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0" t="3496" r="23614" b="78229"/>
          <a:stretch>
            <a:fillRect/>
          </a:stretch>
        </p:blipFill>
        <p:spPr>
          <a:xfrm>
            <a:off x="4700278" y="2244180"/>
            <a:ext cx="18699424" cy="14261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9" name="تجميع"/>
          <p:cNvGrpSpPr/>
          <p:nvPr/>
        </p:nvGrpSpPr>
        <p:grpSpPr>
          <a:xfrm>
            <a:off x="1610272" y="6913581"/>
            <a:ext cx="2298701" cy="698501"/>
            <a:chOff x="0" y="0"/>
            <a:chExt cx="2298700" cy="698500"/>
          </a:xfrm>
        </p:grpSpPr>
        <p:sp>
          <p:nvSpPr>
            <p:cNvPr id="2027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8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2030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031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032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33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34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35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036" name="IMG_4670.png" descr="IMG_4670.png"/>
          <p:cNvPicPr>
            <a:picLocks noChangeAspect="1"/>
          </p:cNvPicPr>
          <p:nvPr/>
        </p:nvPicPr>
        <p:blipFill>
          <a:blip r:embed="rId9">
            <a:extLst/>
          </a:blip>
          <a:srcRect l="3367" t="11436" r="2510" b="19889"/>
          <a:stretch>
            <a:fillRect/>
          </a:stretch>
        </p:blipFill>
        <p:spPr>
          <a:xfrm>
            <a:off x="4504729" y="5393781"/>
            <a:ext cx="17914598" cy="1609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4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3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3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3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5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41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2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3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44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5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6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7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48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51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49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5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054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55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56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0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058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9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1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0" t="20440" r="23614" b="0"/>
          <a:stretch>
            <a:fillRect/>
          </a:stretch>
        </p:blipFill>
        <p:spPr>
          <a:xfrm>
            <a:off x="4934841" y="1968050"/>
            <a:ext cx="18590193" cy="6172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4" name="تجميع"/>
          <p:cNvGrpSpPr/>
          <p:nvPr/>
        </p:nvGrpSpPr>
        <p:grpSpPr>
          <a:xfrm>
            <a:off x="1584872" y="7902647"/>
            <a:ext cx="2298701" cy="698501"/>
            <a:chOff x="0" y="0"/>
            <a:chExt cx="2298700" cy="698500"/>
          </a:xfrm>
        </p:grpSpPr>
        <p:sp>
          <p:nvSpPr>
            <p:cNvPr id="2062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3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2065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066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067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68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69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70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71" name="Google Shape;128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7933070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20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207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7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207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20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076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9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8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7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7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8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9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8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8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8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9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9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9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095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96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97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2102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100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03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28551" t="49999" r="23614" b="33933"/>
          <a:stretch>
            <a:fillRect/>
          </a:stretch>
        </p:blipFill>
        <p:spPr>
          <a:xfrm>
            <a:off x="9664504" y="1242165"/>
            <a:ext cx="13559237" cy="145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6" name="تجميع"/>
          <p:cNvGrpSpPr/>
          <p:nvPr/>
        </p:nvGrpSpPr>
        <p:grpSpPr>
          <a:xfrm>
            <a:off x="1584872" y="7902647"/>
            <a:ext cx="2298701" cy="698501"/>
            <a:chOff x="0" y="0"/>
            <a:chExt cx="2298700" cy="698500"/>
          </a:xfrm>
        </p:grpSpPr>
        <p:sp>
          <p:nvSpPr>
            <p:cNvPr id="2104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05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2107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108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109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110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11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112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93348" y="6973843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113" name="IMG_4671.png" descr="IMG_4671.png"/>
          <p:cNvPicPr>
            <a:picLocks noChangeAspect="1"/>
          </p:cNvPicPr>
          <p:nvPr/>
        </p:nvPicPr>
        <p:blipFill>
          <a:blip r:embed="rId9">
            <a:extLst/>
          </a:blip>
          <a:srcRect l="5141" t="10880" r="3823" b="5440"/>
          <a:stretch>
            <a:fillRect/>
          </a:stretch>
        </p:blipFill>
        <p:spPr>
          <a:xfrm>
            <a:off x="6611416" y="2789310"/>
            <a:ext cx="16122203" cy="305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4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28094" t="65746" r="24071" b="18186"/>
          <a:stretch>
            <a:fillRect/>
          </a:stretch>
        </p:blipFill>
        <p:spPr>
          <a:xfrm>
            <a:off x="8810504" y="5699462"/>
            <a:ext cx="14436827" cy="1545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5" name="IMG_4672.png" descr="IMG_4672.png"/>
          <p:cNvPicPr>
            <a:picLocks noChangeAspect="1"/>
          </p:cNvPicPr>
          <p:nvPr/>
        </p:nvPicPr>
        <p:blipFill>
          <a:blip r:embed="rId10">
            <a:extLst/>
          </a:blip>
          <a:srcRect l="3357" t="3928" r="5554" b="72210"/>
          <a:stretch>
            <a:fillRect/>
          </a:stretch>
        </p:blipFill>
        <p:spPr>
          <a:xfrm>
            <a:off x="5275931" y="7118993"/>
            <a:ext cx="17707145" cy="266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6" name="IMG_4612.png" descr="IMG_4612.png"/>
          <p:cNvPicPr>
            <a:picLocks noChangeAspect="1"/>
          </p:cNvPicPr>
          <p:nvPr/>
        </p:nvPicPr>
        <p:blipFill>
          <a:blip r:embed="rId2">
            <a:extLst/>
          </a:blip>
          <a:srcRect l="12997" t="83281" r="24223" b="4110"/>
          <a:stretch>
            <a:fillRect/>
          </a:stretch>
        </p:blipFill>
        <p:spPr>
          <a:xfrm>
            <a:off x="4351551" y="10052568"/>
            <a:ext cx="19194859" cy="1228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7" name="IMG_4672.png" descr="IMG_4672.png"/>
          <p:cNvPicPr>
            <a:picLocks noChangeAspect="1"/>
          </p:cNvPicPr>
          <p:nvPr/>
        </p:nvPicPr>
        <p:blipFill>
          <a:blip r:embed="rId10">
            <a:extLst/>
          </a:blip>
          <a:srcRect l="25980" t="86358" r="23276" b="2513"/>
          <a:stretch>
            <a:fillRect/>
          </a:stretch>
        </p:blipFill>
        <p:spPr>
          <a:xfrm>
            <a:off x="7754739" y="11551838"/>
            <a:ext cx="11414583" cy="14371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12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11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1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2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13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12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2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2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13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13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3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135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136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137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2139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0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2142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2148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2146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2143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4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2145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47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51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2149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0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2152" name="IMG_4679.jpeg" descr="IMG_4679.jpeg"/>
          <p:cNvPicPr>
            <a:picLocks noChangeAspect="1"/>
          </p:cNvPicPr>
          <p:nvPr/>
        </p:nvPicPr>
        <p:blipFill>
          <a:blip r:embed="rId6">
            <a:extLst/>
          </a:blip>
          <a:srcRect l="0" t="686" r="0" b="686"/>
          <a:stretch>
            <a:fillRect/>
          </a:stretch>
        </p:blipFill>
        <p:spPr>
          <a:xfrm>
            <a:off x="5974698" y="1924933"/>
            <a:ext cx="10495317" cy="11268536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2153" name="IMG_4677.jpeg" descr="IMG_4677.jpeg"/>
          <p:cNvPicPr>
            <a:picLocks noChangeAspect="1"/>
          </p:cNvPicPr>
          <p:nvPr/>
        </p:nvPicPr>
        <p:blipFill>
          <a:blip r:embed="rId7">
            <a:extLst/>
          </a:blip>
          <a:srcRect l="23" t="0" r="23" b="0"/>
          <a:stretch>
            <a:fillRect/>
          </a:stretch>
        </p:blipFill>
        <p:spPr>
          <a:xfrm>
            <a:off x="5317204" y="1047046"/>
            <a:ext cx="17198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grpSp>
        <p:nvGrpSpPr>
          <p:cNvPr id="217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15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15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5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5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16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158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59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0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61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2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3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4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65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168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166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6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171" name="النص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172" name="النص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173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2175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6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2178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2181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2179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0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88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2182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3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4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5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6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7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9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90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٩  ، ١٢  ، ١٨</a:t>
            </a:r>
          </a:p>
        </p:txBody>
      </p:sp>
      <p:sp>
        <p:nvSpPr>
          <p:cNvPr id="2191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 ١٤١</a:t>
            </a:r>
          </a:p>
        </p:txBody>
      </p:sp>
      <p:grpSp>
        <p:nvGrpSpPr>
          <p:cNvPr id="2194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2192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3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2195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197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198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grpSp>
        <p:nvGrpSpPr>
          <p:cNvPr id="221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20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19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20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20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21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203" name="IMG_4594.jpeg" descr="IMG_4594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04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05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206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07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08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09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10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213" name="تجميع">
                <a:hlinkClick r:id="rId20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211" name="IMG_4015.jpeg" descr="IMG_4015.jpeg"/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21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2216" name="IMG_4587.png" descr="IMG_4587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2217" name="النص">
            <a:hlinkClick r:id="rId2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218" name="النص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219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92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895" name="Google Shape;93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898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89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05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89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06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907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08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7279" t="18602" r="0" b="56788"/>
          <a:stretch>
            <a:fillRect/>
          </a:stretch>
        </p:blipFill>
        <p:spPr>
          <a:xfrm>
            <a:off x="6175117" y="5464987"/>
            <a:ext cx="10866305" cy="3678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IMG_4588.png" descr="IMG_458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1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1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1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2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15" name="IMG_4594.jpeg" descr="IMG_4594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6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7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18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9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0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1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2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25" name="تجميع">
                <a:hlinkClick r:id="rId20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23" name="IMG_4015.jpeg" descr="IMG_4015.jpeg"/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2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928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29" name="النص">
            <a:hlinkClick r:id="rId23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30" name="النص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تجميع"/>
          <p:cNvGrpSpPr/>
          <p:nvPr/>
        </p:nvGrpSpPr>
        <p:grpSpPr>
          <a:xfrm>
            <a:off x="1734399" y="2734049"/>
            <a:ext cx="1711479" cy="742246"/>
            <a:chOff x="0" y="0"/>
            <a:chExt cx="1711477" cy="742244"/>
          </a:xfrm>
        </p:grpSpPr>
        <p:sp>
          <p:nvSpPr>
            <p:cNvPr id="932" name="Google Shape;252;p17"/>
            <p:cNvSpPr/>
            <p:nvPr/>
          </p:nvSpPr>
          <p:spPr>
            <a:xfrm>
              <a:off x="0" y="0"/>
              <a:ext cx="1711478" cy="742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3" name="Google Shape;253;p17"/>
            <p:cNvSpPr txBox="1"/>
            <p:nvPr/>
          </p:nvSpPr>
          <p:spPr>
            <a:xfrm>
              <a:off x="155381" y="128284"/>
              <a:ext cx="1262830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sp>
        <p:nvSpPr>
          <p:cNvPr id="935" name="Google Shape;92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4010" y="1985021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936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6444121" y="2569612"/>
            <a:ext cx="5358388" cy="207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1010" t="59923" r="0" b="3817"/>
          <a:stretch>
            <a:fillRect/>
          </a:stretch>
        </p:blipFill>
        <p:spPr>
          <a:xfrm>
            <a:off x="6592234" y="4842500"/>
            <a:ext cx="13364866" cy="6243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G_4591.png" descr="IMG_459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1098" y="3476294"/>
            <a:ext cx="4072742" cy="49247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4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3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5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43" name="IMG_4594.jpeg" descr="IMG_4594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4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5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46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7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8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9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0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53" name="تجميع">
                <a:hlinkClick r:id="rId20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51" name="IMG_4015.jpeg" descr="IMG_4015.jpeg"/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5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956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57" name="النص">
            <a:hlinkClick r:id="rId23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58" name="النص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60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1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78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65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63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4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72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66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7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8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9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0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1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73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74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75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76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77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9" name="IMG_4605.png" descr="IMG_4605.png"/>
          <p:cNvPicPr>
            <a:picLocks noChangeAspect="1"/>
          </p:cNvPicPr>
          <p:nvPr/>
        </p:nvPicPr>
        <p:blipFill>
          <a:blip r:embed="rId2">
            <a:extLst/>
          </a:blip>
          <a:srcRect l="76360" t="0" r="0" b="87971"/>
          <a:stretch>
            <a:fillRect/>
          </a:stretch>
        </p:blipFill>
        <p:spPr>
          <a:xfrm>
            <a:off x="19880262" y="1454580"/>
            <a:ext cx="4503807" cy="157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4605.png" descr="IMG_4605.png"/>
          <p:cNvPicPr>
            <a:picLocks noChangeAspect="1"/>
          </p:cNvPicPr>
          <p:nvPr/>
        </p:nvPicPr>
        <p:blipFill>
          <a:blip r:embed="rId2">
            <a:extLst/>
          </a:blip>
          <a:srcRect l="8108" t="11912" r="2991" b="916"/>
          <a:stretch>
            <a:fillRect/>
          </a:stretch>
        </p:blipFill>
        <p:spPr>
          <a:xfrm>
            <a:off x="5775603" y="2674049"/>
            <a:ext cx="14928116" cy="10059852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2" name="Google Shape;110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3" name="Google Shape;111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4" name="Google Shape;112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5" name="Google Shape;113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6" name="Google Shape;114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7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8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0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9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8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0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93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4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5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6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7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8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03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01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0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006" name="النص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07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08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IMG_4606.png" descr="IMG_4606.png"/>
          <p:cNvPicPr>
            <a:picLocks noChangeAspect="1"/>
          </p:cNvPicPr>
          <p:nvPr/>
        </p:nvPicPr>
        <p:blipFill>
          <a:blip r:embed="rId2">
            <a:extLst/>
          </a:blip>
          <a:srcRect l="26269" t="0" r="2411" b="64133"/>
          <a:stretch>
            <a:fillRect/>
          </a:stretch>
        </p:blipFill>
        <p:spPr>
          <a:xfrm>
            <a:off x="4897600" y="3396237"/>
            <a:ext cx="17840515" cy="16820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3" name="تجميع"/>
          <p:cNvGrpSpPr/>
          <p:nvPr/>
        </p:nvGrpSpPr>
        <p:grpSpPr>
          <a:xfrm>
            <a:off x="7068790" y="6027434"/>
            <a:ext cx="14323908" cy="1602417"/>
            <a:chOff x="0" y="0"/>
            <a:chExt cx="14323907" cy="1602416"/>
          </a:xfrm>
        </p:grpSpPr>
        <p:pic>
          <p:nvPicPr>
            <p:cNvPr id="1011" name="IMG_4606.png" descr="IMG_460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246" r="74176" b="64850"/>
            <a:stretch>
              <a:fillRect/>
            </a:stretch>
          </p:blipFill>
          <p:spPr>
            <a:xfrm>
              <a:off x="7375568" y="0"/>
              <a:ext cx="6948339" cy="155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2" name="IMG_4606.png" descr="IMG_460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518" t="37057" r="2204" b="35576"/>
            <a:stretch>
              <a:fillRect/>
            </a:stretch>
          </p:blipFill>
          <p:spPr>
            <a:xfrm>
              <a:off x="0" y="221945"/>
              <a:ext cx="8146572" cy="1380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14" name="IMG_4606.png" descr="IMG_4606.png"/>
          <p:cNvPicPr>
            <a:picLocks noChangeAspect="1"/>
          </p:cNvPicPr>
          <p:nvPr/>
        </p:nvPicPr>
        <p:blipFill>
          <a:blip r:embed="rId2">
            <a:extLst/>
          </a:blip>
          <a:srcRect l="13098" t="35127" r="32131" b="35127"/>
          <a:stretch>
            <a:fillRect/>
          </a:stretch>
        </p:blipFill>
        <p:spPr>
          <a:xfrm>
            <a:off x="6879825" y="8193631"/>
            <a:ext cx="14702001" cy="1496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7767693" y="1252996"/>
            <a:ext cx="3814072" cy="147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G_4572.png" descr="IMG_457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18" name="Google Shape;110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19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0" name="Google Shape;112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1" name="Google Shape;113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2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3" name="Google Shape;115;p5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24" name="Google Shape;114;p5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27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25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6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104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3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2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3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4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32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3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42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40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4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045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46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47" name="النص">
            <a:hlinkClick r:id="rId32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4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054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052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53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5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15653" t="11048" r="5686" b="27434"/>
          <a:stretch>
            <a:fillRect/>
          </a:stretch>
        </p:blipFill>
        <p:spPr>
          <a:xfrm>
            <a:off x="4928989" y="2734049"/>
            <a:ext cx="17701102" cy="9322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39954" t="2259" r="32386" b="90459"/>
          <a:stretch>
            <a:fillRect/>
          </a:stretch>
        </p:blipFill>
        <p:spPr>
          <a:xfrm>
            <a:off x="14105321" y="1153871"/>
            <a:ext cx="8228416" cy="145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IMG_4589.png" descr="IMG_4589.png"/>
          <p:cNvPicPr>
            <a:picLocks noChangeAspect="1"/>
          </p:cNvPicPr>
          <p:nvPr/>
        </p:nvPicPr>
        <p:blipFill>
          <a:blip r:embed="rId3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Google Shape;108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60" name="Google Shape;110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6451" y="4010877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1" name="Google Shape;111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2" name="Google Shape;112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3" name="Google Shape;113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4" name="Google Shape;114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5" name="Google Shape;115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6" name="Google Shape;114;p5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8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7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6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8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71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2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3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74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5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6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7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8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81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79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8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084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5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6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08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093" name="تجميع"/>
          <p:cNvGrpSpPr/>
          <p:nvPr/>
        </p:nvGrpSpPr>
        <p:grpSpPr>
          <a:xfrm>
            <a:off x="1671400" y="3810015"/>
            <a:ext cx="2208142" cy="806314"/>
            <a:chOff x="0" y="0"/>
            <a:chExt cx="2208140" cy="806312"/>
          </a:xfrm>
        </p:grpSpPr>
        <p:sp>
          <p:nvSpPr>
            <p:cNvPr id="1091" name="Google Shape;373;p28"/>
            <p:cNvSpPr/>
            <p:nvPr/>
          </p:nvSpPr>
          <p:spPr>
            <a:xfrm>
              <a:off x="39051" y="0"/>
              <a:ext cx="2169090" cy="8063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92" name="Google Shape;384;p29"/>
            <p:cNvSpPr/>
            <p:nvPr/>
          </p:nvSpPr>
          <p:spPr>
            <a:xfrm>
              <a:off x="0" y="147081"/>
              <a:ext cx="21848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94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28778" t="82622" r="9332" b="0"/>
          <a:stretch>
            <a:fillRect/>
          </a:stretch>
        </p:blipFill>
        <p:spPr>
          <a:xfrm>
            <a:off x="6953196" y="1962560"/>
            <a:ext cx="15789077" cy="2985428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61251" y="20569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97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98" name="Google Shape;111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4999993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99" name="Google Shape;112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5989109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0" name="Google Shape;113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6978177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1" name="Google Shape;114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7967294"/>
            <a:ext cx="2241297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2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9146509"/>
            <a:ext cx="2000862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3" name="Google Shape;114;p5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335556" y="10037854"/>
            <a:ext cx="2241296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0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0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05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0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2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11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2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3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14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5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6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7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8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21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19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2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124" name="النص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25" name="النص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26" name="النص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