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6" r:id="rId2"/>
    <p:sldId id="2604" r:id="rId3"/>
    <p:sldId id="2540" r:id="rId4"/>
    <p:sldId id="2597" r:id="rId5"/>
    <p:sldId id="2567" r:id="rId6"/>
    <p:sldId id="2600" r:id="rId7"/>
    <p:sldId id="2599" r:id="rId8"/>
    <p:sldId id="2598" r:id="rId9"/>
    <p:sldId id="2601" r:id="rId10"/>
    <p:sldId id="2602" r:id="rId11"/>
    <p:sldId id="2603" r:id="rId12"/>
    <p:sldId id="25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579"/>
    <a:srgbClr val="5DAAB0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5280" autoAdjust="0"/>
  </p:normalViewPr>
  <p:slideViewPr>
    <p:cSldViewPr snapToGrid="0" snapToObjects="1" showGuides="1"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9/12/the-best-writing-apps-for-professional-writers-for-2019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riting-write-person-paperwork-828911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-commons-images.com/handwriting/g/goal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Question_Noun_project_2185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pngall.com/walk-png/download/27880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thestoryreadingapeblog.com/2017/03/02/ing-words-good-or-bad/comment-page-1/" TargetMode="External"/><Relationship Id="rId7" Type="http://schemas.openxmlformats.org/officeDocument/2006/relationships/hyperlink" Target="http://theglobalfool.com/psychological-stress-in-children-effects-on-the-immune-respons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g"/><Relationship Id="rId5" Type="http://schemas.openxmlformats.org/officeDocument/2006/relationships/hyperlink" Target="https://www.pexels.com/photo/kitchen-cutting-board-cooking-bell-pepper-3722/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://jared110.wordpress.com/category/education-2/page/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93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pixabay.com/en/boredom-animated-smiley-cool-1977519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93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pixabay.com/en/boredom-animated-smiley-cool-1977519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irl-character-people-person-152498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A5D366-BDCD-4761-A29B-21881A691F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195" b="25053"/>
          <a:stretch/>
        </p:blipFill>
        <p:spPr>
          <a:xfrm>
            <a:off x="20" y="4288"/>
            <a:ext cx="12191980" cy="461851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2" y="4788792"/>
            <a:ext cx="9575801" cy="1506226"/>
          </a:xfrm>
        </p:spPr>
        <p:txBody>
          <a:bodyPr anchor="t">
            <a:normAutofit/>
          </a:bodyPr>
          <a:lstStyle/>
          <a:p>
            <a:r>
              <a:rPr lang="en-US" sz="6000" dirty="0"/>
              <a:t>U 4 writing p 32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6125744"/>
            <a:ext cx="9575800" cy="338549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Tr. Nora Khalid</a:t>
            </a:r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0C6253-FEDE-42AE-A64C-19965A6E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7" t="35889" r="12076" b="28605"/>
          <a:stretch/>
        </p:blipFill>
        <p:spPr>
          <a:xfrm>
            <a:off x="1392701" y="995289"/>
            <a:ext cx="9481625" cy="49131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A5429B5-3625-4FC2-8910-D03337150D41}"/>
              </a:ext>
            </a:extLst>
          </p:cNvPr>
          <p:cNvSpPr/>
          <p:nvPr/>
        </p:nvSpPr>
        <p:spPr>
          <a:xfrm>
            <a:off x="1317673" y="4800548"/>
            <a:ext cx="9481625" cy="1529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8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126B9-CE82-446A-B305-A07DD92A6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7" t="30965" r="4347" b="298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335EC9-81A5-4CD9-A062-8DBB97A16507}"/>
              </a:ext>
            </a:extLst>
          </p:cNvPr>
          <p:cNvCxnSpPr>
            <a:cxnSpLocks/>
          </p:cNvCxnSpPr>
          <p:nvPr/>
        </p:nvCxnSpPr>
        <p:spPr>
          <a:xfrm>
            <a:off x="424070" y="1172818"/>
            <a:ext cx="60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AC312A0-E9A7-46BD-B994-88C0942F7BF2}"/>
              </a:ext>
            </a:extLst>
          </p:cNvPr>
          <p:cNvSpPr/>
          <p:nvPr/>
        </p:nvSpPr>
        <p:spPr>
          <a:xfrm>
            <a:off x="4147931" y="-13251"/>
            <a:ext cx="5009322" cy="7023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649B4F-200D-4FAE-BF9D-F17C52F5451C}"/>
              </a:ext>
            </a:extLst>
          </p:cNvPr>
          <p:cNvSpPr/>
          <p:nvPr/>
        </p:nvSpPr>
        <p:spPr>
          <a:xfrm>
            <a:off x="636104" y="1623404"/>
            <a:ext cx="1166192" cy="7023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01B35F-6E50-4BE5-95E1-DD033B152583}"/>
              </a:ext>
            </a:extLst>
          </p:cNvPr>
          <p:cNvCxnSpPr>
            <a:cxnSpLocks/>
          </p:cNvCxnSpPr>
          <p:nvPr/>
        </p:nvCxnSpPr>
        <p:spPr>
          <a:xfrm>
            <a:off x="3061253" y="2226366"/>
            <a:ext cx="3180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6438F0-58C4-4185-8A16-5210055DE7D2}"/>
              </a:ext>
            </a:extLst>
          </p:cNvPr>
          <p:cNvCxnSpPr>
            <a:cxnSpLocks/>
          </p:cNvCxnSpPr>
          <p:nvPr/>
        </p:nvCxnSpPr>
        <p:spPr>
          <a:xfrm>
            <a:off x="2544417" y="4240696"/>
            <a:ext cx="46515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5B373A-C757-4CB9-85CE-492D69D96C2F}"/>
              </a:ext>
            </a:extLst>
          </p:cNvPr>
          <p:cNvCxnSpPr>
            <a:cxnSpLocks/>
          </p:cNvCxnSpPr>
          <p:nvPr/>
        </p:nvCxnSpPr>
        <p:spPr>
          <a:xfrm>
            <a:off x="4823791" y="4903305"/>
            <a:ext cx="12722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7CD6FB-0A2B-4989-A17C-6809FF2D0D0C}"/>
              </a:ext>
            </a:extLst>
          </p:cNvPr>
          <p:cNvCxnSpPr>
            <a:cxnSpLocks/>
          </p:cNvCxnSpPr>
          <p:nvPr/>
        </p:nvCxnSpPr>
        <p:spPr>
          <a:xfrm>
            <a:off x="1689653" y="5552662"/>
            <a:ext cx="18884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84CBF3-7DF7-4C48-B4BF-AEBF901BAD77}"/>
              </a:ext>
            </a:extLst>
          </p:cNvPr>
          <p:cNvCxnSpPr>
            <a:cxnSpLocks/>
          </p:cNvCxnSpPr>
          <p:nvPr/>
        </p:nvCxnSpPr>
        <p:spPr>
          <a:xfrm>
            <a:off x="6639340" y="6195392"/>
            <a:ext cx="14974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9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6A8E1-AE70-4FDB-8CC0-E7A53B4A1FEF}"/>
              </a:ext>
            </a:extLst>
          </p:cNvPr>
          <p:cNvSpPr txBox="1"/>
          <p:nvPr/>
        </p:nvSpPr>
        <p:spPr>
          <a:xfrm>
            <a:off x="4887474" y="3665204"/>
            <a:ext cx="7540487" cy="21927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</a:rPr>
              <a:t>Write about your hobby or pastime.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</a:rPr>
              <a:t>Use your notes from the chart and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</a:rPr>
              <a:t> ideas from this unit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2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ext, whiteboard&#10;&#10;Description automatically generated">
            <a:extLst>
              <a:ext uri="{FF2B5EF4-FFF2-40B4-BE49-F238E27FC236}">
                <a16:creationId xmlns:a16="http://schemas.microsoft.com/office/drawing/2014/main" id="{4F4F3B3C-2DCB-4F1B-8EEC-8089C28AC0C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61" t="9960" r="-761" b="48106"/>
          <a:stretch/>
        </p:blipFill>
        <p:spPr>
          <a:xfrm>
            <a:off x="0" y="20108"/>
            <a:ext cx="12192000" cy="3408892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BDB5FE5-08AE-4488-9AA2-3FC15790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11353800" cy="216868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Write about Ss hobby or pastime using “gerunds”  as a subject and an object. </a:t>
            </a:r>
            <a:br>
              <a:rPr lang="en-US" dirty="0"/>
            </a:b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8172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 flipH="1">
            <a:off x="-14067" y="973667"/>
            <a:ext cx="4910666" cy="4910666"/>
          </a:xfrm>
          <a:noFill/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5400" b="1" dirty="0"/>
              <a:t>Walking 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8640" y="1852721"/>
            <a:ext cx="6533322" cy="962518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4400" b="1" dirty="0"/>
              <a:t>Running shoes &amp; track suit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 fontScale="92500" lnSpcReduction="10000"/>
          </a:bodyPr>
          <a:lstStyle/>
          <a:p>
            <a:pPr algn="l">
              <a:spcAft>
                <a:spcPts val="600"/>
              </a:spcAft>
            </a:pPr>
            <a:r>
              <a:rPr lang="en-US" sz="5400" b="1" dirty="0"/>
              <a:t>Every morning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2589" y="3945290"/>
            <a:ext cx="4801847" cy="755650"/>
          </a:xfrm>
        </p:spPr>
        <p:txBody>
          <a:bodyPr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5400" dirty="0"/>
              <a:t>Along the road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B21F6A-5FD9-417C-9575-4DBC3185F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2589" y="4907808"/>
            <a:ext cx="4801847" cy="755650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4800" dirty="0"/>
              <a:t>With my friend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20065A2-BF2C-4F2A-A84D-D81C9450DA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84074" y="362876"/>
            <a:ext cx="741082" cy="75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5564D603-B55E-43B3-8781-AE2F3065C4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4074" y="1474896"/>
            <a:ext cx="741082" cy="75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D0B627B-9C64-49DE-94B7-92D146372C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84074" y="2619200"/>
            <a:ext cx="741082" cy="75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223BB7AE-E425-4148-B58A-CECD702F3E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84074" y="3763504"/>
            <a:ext cx="741082" cy="75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29BB7606-B098-4B5D-9E84-6DCBA74A0B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4074" y="4907808"/>
            <a:ext cx="741082" cy="75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F0DDC2-1B71-44BA-A160-EDF3BD280A27}"/>
              </a:ext>
            </a:extLst>
          </p:cNvPr>
          <p:cNvSpPr/>
          <p:nvPr/>
        </p:nvSpPr>
        <p:spPr>
          <a:xfrm rot="20453029">
            <a:off x="-40380" y="670612"/>
            <a:ext cx="35783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Ask me!</a:t>
            </a:r>
            <a:endParaRPr lang="ar-SA" sz="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AE6E802-48A3-4122-895C-138B1A6C4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63513" y="607205"/>
            <a:ext cx="741082" cy="1245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EEFC7E-C8C7-497B-BE77-86381AF12752}"/>
              </a:ext>
            </a:extLst>
          </p:cNvPr>
          <p:cNvSpPr txBox="1"/>
          <p:nvPr/>
        </p:nvSpPr>
        <p:spPr>
          <a:xfrm>
            <a:off x="6118019" y="5534561"/>
            <a:ext cx="607398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I love walking because it’s relaxing and good for body</a:t>
            </a:r>
            <a:endParaRPr lang="ar-SA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4" grpId="0" build="p"/>
      <p:bldP spid="33" grpId="0" build="p"/>
      <p:bldP spid="11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A8D316-38D2-42FB-821B-1F462F43E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0" t="35070" r="12654" b="234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CE9E51C-78A7-4763-A15E-06598DB31221}"/>
              </a:ext>
            </a:extLst>
          </p:cNvPr>
          <p:cNvSpPr/>
          <p:nvPr/>
        </p:nvSpPr>
        <p:spPr>
          <a:xfrm>
            <a:off x="8123582" y="92765"/>
            <a:ext cx="3723861" cy="1248752"/>
          </a:xfrm>
          <a:prstGeom prst="wedgeEllipseCallout">
            <a:avLst>
              <a:gd name="adj1" fmla="val -51083"/>
              <a:gd name="adj2" fmla="val 55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/>
              <a:t>Write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091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069444" y="3445648"/>
            <a:ext cx="6200791" cy="342900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3C3C1B-DD50-4ECF-ACCF-3BDD091D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" name="Picture 9" descr="A picture containing table, indoor, food, person&#10;&#10;Description automatically generated">
            <a:extLst>
              <a:ext uri="{FF2B5EF4-FFF2-40B4-BE49-F238E27FC236}">
                <a16:creationId xmlns:a16="http://schemas.microsoft.com/office/drawing/2014/main" id="{D7472F3B-C72B-4542-9914-9D9F6F5F7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64107" y="-2"/>
            <a:ext cx="4827894" cy="3448877"/>
          </a:xfrm>
          <a:prstGeom prst="rect">
            <a:avLst/>
          </a:prstGeom>
        </p:spPr>
      </p:pic>
      <p:pic>
        <p:nvPicPr>
          <p:cNvPr id="14" name="Picture 13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32E6F43C-884F-4C43-B209-4BCC28C8B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-1"/>
            <a:ext cx="4827895" cy="344887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7FC37E-9058-4ED1-8333-F003F720C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7034" y="2229677"/>
            <a:ext cx="2324966" cy="662781"/>
          </a:xfrm>
        </p:spPr>
        <p:txBody>
          <a:bodyPr>
            <a:normAutofit lnSpcReduction="10000"/>
          </a:bodyPr>
          <a:lstStyle/>
          <a:p>
            <a:r>
              <a:rPr lang="en-US" sz="4600" dirty="0">
                <a:solidFill>
                  <a:srgbClr val="FF0000"/>
                </a:solidFill>
              </a:rPr>
              <a:t>Cook</a:t>
            </a:r>
            <a:r>
              <a:rPr lang="en-US" sz="4600" dirty="0"/>
              <a:t>ing</a:t>
            </a:r>
            <a:r>
              <a:rPr lang="en-US" dirty="0"/>
              <a:t>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D971CD3-436F-44BD-BF5F-B8341F6E1CB2}"/>
              </a:ext>
            </a:extLst>
          </p:cNvPr>
          <p:cNvSpPr txBox="1">
            <a:spLocks/>
          </p:cNvSpPr>
          <p:nvPr/>
        </p:nvSpPr>
        <p:spPr>
          <a:xfrm>
            <a:off x="2502929" y="36348"/>
            <a:ext cx="2324966" cy="662781"/>
          </a:xfrm>
          <a:prstGeom prst="rect">
            <a:avLst/>
          </a:prstGeom>
        </p:spPr>
        <p:txBody>
          <a:bodyPr vert="horz" lIns="0" tIns="0" rIns="91440" bIns="45720" rtlCol="0" anchor="t">
            <a:normAutofit lnSpcReduction="10000"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dirty="0">
                <a:solidFill>
                  <a:srgbClr val="FF0000"/>
                </a:solidFill>
              </a:rPr>
              <a:t>play</a:t>
            </a:r>
            <a:r>
              <a:rPr lang="en-US" sz="4600" dirty="0"/>
              <a:t>ing</a:t>
            </a:r>
            <a:r>
              <a:rPr lang="en-US" dirty="0"/>
              <a:t> </a:t>
            </a:r>
          </a:p>
        </p:txBody>
      </p:sp>
      <p:pic>
        <p:nvPicPr>
          <p:cNvPr id="21" name="Picture 20" descr="A drawing of a person&#10;&#10;Description automatically generated">
            <a:extLst>
              <a:ext uri="{FF2B5EF4-FFF2-40B4-BE49-F238E27FC236}">
                <a16:creationId xmlns:a16="http://schemas.microsoft.com/office/drawing/2014/main" id="{A41C99EB-CDBE-4336-8FE5-7FBCB0A5E8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9544" y="3750549"/>
            <a:ext cx="4656074" cy="3107451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0E253097-8C89-4D37-A3FA-55BF1E7462DD}"/>
              </a:ext>
            </a:extLst>
          </p:cNvPr>
          <p:cNvSpPr txBox="1">
            <a:spLocks/>
          </p:cNvSpPr>
          <p:nvPr/>
        </p:nvSpPr>
        <p:spPr>
          <a:xfrm>
            <a:off x="-152005" y="3478739"/>
            <a:ext cx="2324966" cy="662781"/>
          </a:xfrm>
          <a:prstGeom prst="rect">
            <a:avLst/>
          </a:prstGeom>
        </p:spPr>
        <p:txBody>
          <a:bodyPr vert="horz" lIns="0" tIns="0" rIns="91440" bIns="45720" rtlCol="0" anchor="t">
            <a:normAutofit lnSpcReduction="10000"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dirty="0">
                <a:solidFill>
                  <a:srgbClr val="FF0000"/>
                </a:solidFill>
              </a:rPr>
              <a:t>danc</a:t>
            </a:r>
            <a:r>
              <a:rPr lang="en-US" sz="4600" dirty="0"/>
              <a:t>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9EDA200F-6C23-4200-AA52-4152D41D1E8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908" b="12908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B6D2B9-73A9-4CD0-843D-695BAA554391}"/>
              </a:ext>
            </a:extLst>
          </p:cNvPr>
          <p:cNvSpPr txBox="1"/>
          <p:nvPr/>
        </p:nvSpPr>
        <p:spPr>
          <a:xfrm>
            <a:off x="1948069" y="649356"/>
            <a:ext cx="804407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Are you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watching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TV?</a:t>
            </a:r>
          </a:p>
          <a:p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Do you prefer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watching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 TV?</a:t>
            </a:r>
            <a:endParaRPr lang="ar-S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D471CE-3601-40E7-B249-9AFAE5367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9844" y="200005"/>
            <a:ext cx="2054087" cy="18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9EDA200F-6C23-4200-AA52-4152D41D1E8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908" b="12908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B6D2B9-73A9-4CD0-843D-695BAA554391}"/>
              </a:ext>
            </a:extLst>
          </p:cNvPr>
          <p:cNvSpPr txBox="1"/>
          <p:nvPr/>
        </p:nvSpPr>
        <p:spPr>
          <a:xfrm>
            <a:off x="1948069" y="649356"/>
            <a:ext cx="804407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She is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painting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 a picture.</a:t>
            </a:r>
          </a:p>
          <a:p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Painting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 is a relaxing hobby.</a:t>
            </a:r>
            <a:endParaRPr lang="ar-S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D471CE-3601-40E7-B249-9AFAE5367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9844" y="200005"/>
            <a:ext cx="2054087" cy="18711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18911B-476D-456C-BABF-3313F2B5AAD1}"/>
              </a:ext>
            </a:extLst>
          </p:cNvPr>
          <p:cNvSpPr txBox="1"/>
          <p:nvPr/>
        </p:nvSpPr>
        <p:spPr>
          <a:xfrm>
            <a:off x="1828800" y="1225290"/>
            <a:ext cx="804407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/>
              <a:t>What other activities or sports use the -</a:t>
            </a:r>
            <a:r>
              <a:rPr lang="en-US" sz="5400" b="1" dirty="0" err="1"/>
              <a:t>ing</a:t>
            </a:r>
            <a:r>
              <a:rPr lang="en-US" sz="5400" b="1" dirty="0"/>
              <a:t> form?</a:t>
            </a:r>
            <a:endParaRPr lang="ar-SA" sz="1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F3DC54-A14F-46AC-A613-C099CC3E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1" t="36711" r="12538" b="37014"/>
          <a:stretch/>
        </p:blipFill>
        <p:spPr>
          <a:xfrm>
            <a:off x="1350498" y="1023426"/>
            <a:ext cx="9523828" cy="49002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434777-4690-40EA-85ED-EFC00B404814}"/>
              </a:ext>
            </a:extLst>
          </p:cNvPr>
          <p:cNvSpPr/>
          <p:nvPr/>
        </p:nvSpPr>
        <p:spPr>
          <a:xfrm>
            <a:off x="1895061" y="2915478"/>
            <a:ext cx="3048000" cy="5698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726468-2B5E-4DA1-A25E-80CBBE015C56}"/>
              </a:ext>
            </a:extLst>
          </p:cNvPr>
          <p:cNvSpPr/>
          <p:nvPr/>
        </p:nvSpPr>
        <p:spPr>
          <a:xfrm>
            <a:off x="5499654" y="2905235"/>
            <a:ext cx="3048000" cy="5698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3AEB03-31A9-4A51-82D7-A16AEC300DE0}"/>
              </a:ext>
            </a:extLst>
          </p:cNvPr>
          <p:cNvCxnSpPr/>
          <p:nvPr/>
        </p:nvCxnSpPr>
        <p:spPr>
          <a:xfrm>
            <a:off x="9263270" y="4041913"/>
            <a:ext cx="7686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90089C-9855-4030-953A-5B8DF5B5FCB0}"/>
              </a:ext>
            </a:extLst>
          </p:cNvPr>
          <p:cNvCxnSpPr>
            <a:cxnSpLocks/>
          </p:cNvCxnSpPr>
          <p:nvPr/>
        </p:nvCxnSpPr>
        <p:spPr>
          <a:xfrm>
            <a:off x="1895061" y="4684643"/>
            <a:ext cx="42009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B932EB-D3A4-4432-962C-1FA7B9B5B7A9}"/>
              </a:ext>
            </a:extLst>
          </p:cNvPr>
          <p:cNvCxnSpPr>
            <a:cxnSpLocks/>
          </p:cNvCxnSpPr>
          <p:nvPr/>
        </p:nvCxnSpPr>
        <p:spPr>
          <a:xfrm>
            <a:off x="1895061" y="5923722"/>
            <a:ext cx="56321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6E8159-5384-4AAC-AAA5-C39834F8378E}"/>
              </a:ext>
            </a:extLst>
          </p:cNvPr>
          <p:cNvCxnSpPr>
            <a:cxnSpLocks/>
          </p:cNvCxnSpPr>
          <p:nvPr/>
        </p:nvCxnSpPr>
        <p:spPr>
          <a:xfrm>
            <a:off x="1895061" y="5314122"/>
            <a:ext cx="56321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1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7CD2471-00BB-4D1B-84AE-12B5D502CDBC}"/>
              </a:ext>
            </a:extLst>
          </p:cNvPr>
          <p:cNvSpPr/>
          <p:nvPr/>
        </p:nvSpPr>
        <p:spPr>
          <a:xfrm>
            <a:off x="4306957" y="1040224"/>
            <a:ext cx="6453808" cy="2388776"/>
          </a:xfrm>
          <a:prstGeom prst="wedgeRoundRectCallout">
            <a:avLst>
              <a:gd name="adj1" fmla="val -48168"/>
              <a:gd name="adj2" fmla="val 59078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19C7B0-4A09-4992-93DE-4D22776FFE22}"/>
              </a:ext>
            </a:extLst>
          </p:cNvPr>
          <p:cNvSpPr/>
          <p:nvPr/>
        </p:nvSpPr>
        <p:spPr>
          <a:xfrm>
            <a:off x="4545496" y="1281967"/>
            <a:ext cx="59767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231F20"/>
                </a:solidFill>
                <a:latin typeface="ProximaNova-LightIt"/>
              </a:rPr>
              <a:t>I enjoy </a:t>
            </a:r>
            <a:r>
              <a:rPr lang="en-US" sz="5400" b="1" i="1" u="sng" dirty="0">
                <a:solidFill>
                  <a:schemeClr val="accent6">
                    <a:lumMod val="50000"/>
                  </a:schemeClr>
                </a:solidFill>
                <a:latin typeface="ProximaNova-LightIt"/>
              </a:rPr>
              <a:t>cooking</a:t>
            </a:r>
            <a:r>
              <a:rPr lang="en-US" sz="5400" b="1" i="1" dirty="0">
                <a:solidFill>
                  <a:srgbClr val="231F20"/>
                </a:solidFill>
                <a:latin typeface="ProximaNova-LightIt"/>
              </a:rPr>
              <a:t> in</a:t>
            </a:r>
          </a:p>
          <a:p>
            <a:pPr algn="ctr"/>
            <a:r>
              <a:rPr lang="en-US" sz="5400" b="1" i="1" dirty="0">
                <a:solidFill>
                  <a:srgbClr val="231F20"/>
                </a:solidFill>
                <a:latin typeface="ProximaNova-LightIt"/>
              </a:rPr>
              <a:t> my free time.</a:t>
            </a:r>
            <a:br>
              <a:rPr lang="en-US" dirty="0">
                <a:solidFill>
                  <a:srgbClr val="231F20"/>
                </a:solidFill>
                <a:latin typeface="ProximaNova-LightIt"/>
              </a:rPr>
            </a:br>
            <a:br>
              <a:rPr lang="en-US" dirty="0">
                <a:solidFill>
                  <a:srgbClr val="231F20"/>
                </a:solidFill>
                <a:latin typeface="ProximaNova-LightIt"/>
              </a:rPr>
            </a:br>
            <a:endParaRPr lang="ar-SA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DFC424D-EA6E-46AF-B610-E1FB1D81B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762000"/>
            <a:ext cx="4039221" cy="609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56CEA0-34A7-49F4-AFB7-AFEAC60FBF27}"/>
              </a:ext>
            </a:extLst>
          </p:cNvPr>
          <p:cNvSpPr/>
          <p:nvPr/>
        </p:nvSpPr>
        <p:spPr>
          <a:xfrm>
            <a:off x="6096000" y="5859059"/>
            <a:ext cx="5658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B7579"/>
                </a:solidFill>
                <a:latin typeface="ProximaNova-Light"/>
              </a:rPr>
              <a:t>say a sentence about your hobby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9288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634D9E51-4949-4732-B929-C29E3E42414E}" vid="{5842DBD6-7D6C-4C1A-8AA9-69FB39037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Corbel</vt:lpstr>
      <vt:lpstr>Helvetica Light</vt:lpstr>
      <vt:lpstr>ProximaNova-Light</vt:lpstr>
      <vt:lpstr>ProximaNova-LightIt</vt:lpstr>
      <vt:lpstr>Raleway</vt:lpstr>
      <vt:lpstr>Office Theme</vt:lpstr>
      <vt:lpstr>U 4 writing p 32</vt:lpstr>
      <vt:lpstr>Write about Ss hobby or pastime using “gerunds”  as a subject and an object.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2020-10-17T10:28:31Z</dcterms:created>
  <dcterms:modified xsi:type="dcterms:W3CDTF">2020-10-17T12:32:55Z</dcterms:modified>
</cp:coreProperties>
</file>