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5" r:id="rId3"/>
    <p:sldId id="257" r:id="rId4"/>
    <p:sldId id="258" r:id="rId5"/>
    <p:sldId id="269" r:id="rId6"/>
    <p:sldId id="267" r:id="rId7"/>
    <p:sldId id="260" r:id="rId8"/>
    <p:sldId id="259" r:id="rId9"/>
    <p:sldId id="268" r:id="rId10"/>
    <p:sldId id="273" r:id="rId11"/>
    <p:sldId id="272" r:id="rId12"/>
    <p:sldId id="265" r:id="rId13"/>
    <p:sldId id="271" r:id="rId14"/>
    <p:sldId id="278" r:id="rId15"/>
    <p:sldId id="274" r:id="rId16"/>
    <p:sldId id="270" r:id="rId17"/>
    <p:sldId id="264" r:id="rId18"/>
    <p:sldId id="262" r:id="rId19"/>
    <p:sldId id="263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ABB"/>
    <a:srgbClr val="FEA69F"/>
    <a:srgbClr val="A7E1F0"/>
    <a:srgbClr val="80B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59552-2243-4ABE-80B5-09618E5AE02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C47B4126-1628-4E2A-9876-2CE41001A807}">
      <dgm:prSet phldrT="[نص]"/>
      <dgm:spPr>
        <a:solidFill>
          <a:srgbClr val="04B3CB"/>
        </a:solidFill>
      </dgm:spPr>
      <dgm:t>
        <a:bodyPr/>
        <a:lstStyle/>
        <a:p>
          <a:pPr rtl="1"/>
          <a:r>
            <a:rPr lang="en-US" b="1" i="0" dirty="0"/>
            <a:t>Read the conversation correctly </a:t>
          </a:r>
          <a:endParaRPr lang="ar-SA" dirty="0"/>
        </a:p>
      </dgm:t>
    </dgm:pt>
    <dgm:pt modelId="{728ECB7A-ED25-4D02-BEDF-FEB4DA967160}" type="parTrans" cxnId="{12FD98E6-F50A-4977-B818-F40CCA8840BD}">
      <dgm:prSet/>
      <dgm:spPr/>
      <dgm:t>
        <a:bodyPr/>
        <a:lstStyle/>
        <a:p>
          <a:pPr rtl="1"/>
          <a:endParaRPr lang="ar-SA"/>
        </a:p>
      </dgm:t>
    </dgm:pt>
    <dgm:pt modelId="{4A3F516D-577F-45EB-B21F-1CFE28620643}" type="sibTrans" cxnId="{12FD98E6-F50A-4977-B818-F40CCA8840BD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pPr rtl="1"/>
          <a:endParaRPr lang="ar-SA"/>
        </a:p>
      </dgm:t>
    </dgm:pt>
    <dgm:pt modelId="{06787AD8-52D9-406D-833F-A236691EFBC7}">
      <dgm:prSet phldrT="[نص]"/>
      <dgm:spPr>
        <a:solidFill>
          <a:srgbClr val="FEA69F"/>
        </a:solidFill>
      </dgm:spPr>
      <dgm:t>
        <a:bodyPr/>
        <a:lstStyle/>
        <a:p>
          <a:pPr rtl="1"/>
          <a:r>
            <a:rPr lang="en-US" b="1" i="0" dirty="0"/>
            <a:t>Use the "real talk" phrases in new sentence</a:t>
          </a:r>
          <a:endParaRPr lang="ar-SA" dirty="0"/>
        </a:p>
      </dgm:t>
    </dgm:pt>
    <dgm:pt modelId="{2FAE65D8-B976-4593-87C6-E4E1C8C521AA}" type="parTrans" cxnId="{AB666E16-130F-4E30-B4F9-606152C15B6F}">
      <dgm:prSet/>
      <dgm:spPr/>
      <dgm:t>
        <a:bodyPr/>
        <a:lstStyle/>
        <a:p>
          <a:pPr rtl="1"/>
          <a:endParaRPr lang="ar-SA"/>
        </a:p>
      </dgm:t>
    </dgm:pt>
    <dgm:pt modelId="{918C339F-70EB-4A74-9F5D-419524E234A6}" type="sibTrans" cxnId="{AB666E16-130F-4E30-B4F9-606152C15B6F}">
      <dgm:prSet/>
      <dgm:spPr>
        <a:solidFill>
          <a:schemeClr val="accent1">
            <a:alpha val="90000"/>
          </a:schemeClr>
        </a:solidFill>
      </dgm:spPr>
      <dgm:t>
        <a:bodyPr/>
        <a:lstStyle/>
        <a:p>
          <a:pPr rtl="1"/>
          <a:endParaRPr lang="ar-SA"/>
        </a:p>
      </dgm:t>
    </dgm:pt>
    <dgm:pt modelId="{3C29FCBF-93EB-4D10-96E8-02FA70720579}">
      <dgm:prSet phldrT="[نص]"/>
      <dgm:spPr>
        <a:solidFill>
          <a:srgbClr val="04B3CB"/>
        </a:solidFill>
      </dgm:spPr>
      <dgm:t>
        <a:bodyPr/>
        <a:lstStyle/>
        <a:p>
          <a:pPr rtl="1"/>
          <a:r>
            <a:rPr lang="en-US" b="1" dirty="0"/>
            <a:t>Answer question in the book</a:t>
          </a:r>
          <a:endParaRPr lang="ar-SA" b="1" dirty="0"/>
        </a:p>
      </dgm:t>
    </dgm:pt>
    <dgm:pt modelId="{1804E32E-B708-4E5B-AD5D-F1DA455FB7C3}" type="parTrans" cxnId="{C47D5408-AD74-4801-865F-A1CAF4A438C6}">
      <dgm:prSet/>
      <dgm:spPr/>
      <dgm:t>
        <a:bodyPr/>
        <a:lstStyle/>
        <a:p>
          <a:pPr rtl="1"/>
          <a:endParaRPr lang="ar-SA"/>
        </a:p>
      </dgm:t>
    </dgm:pt>
    <dgm:pt modelId="{95BBF45E-E746-4E8F-ADA3-9FC9CAABB6B9}" type="sibTrans" cxnId="{C47D5408-AD74-4801-865F-A1CAF4A438C6}">
      <dgm:prSet/>
      <dgm:spPr/>
      <dgm:t>
        <a:bodyPr/>
        <a:lstStyle/>
        <a:p>
          <a:pPr rtl="1"/>
          <a:endParaRPr lang="ar-SA"/>
        </a:p>
      </dgm:t>
    </dgm:pt>
    <dgm:pt modelId="{A2BDC80B-0EA7-4862-ADC0-32258C4E8F42}" type="pres">
      <dgm:prSet presAssocID="{AE659552-2243-4ABE-80B5-09618E5AE02B}" presName="outerComposite" presStyleCnt="0">
        <dgm:presLayoutVars>
          <dgm:chMax val="5"/>
          <dgm:dir/>
          <dgm:resizeHandles val="exact"/>
        </dgm:presLayoutVars>
      </dgm:prSet>
      <dgm:spPr/>
    </dgm:pt>
    <dgm:pt modelId="{883E91AF-3134-46DA-A33C-D14E28A9052C}" type="pres">
      <dgm:prSet presAssocID="{AE659552-2243-4ABE-80B5-09618E5AE02B}" presName="dummyMaxCanvas" presStyleCnt="0">
        <dgm:presLayoutVars/>
      </dgm:prSet>
      <dgm:spPr/>
    </dgm:pt>
    <dgm:pt modelId="{C04423EB-2776-44B7-B7F0-266788FE71B7}" type="pres">
      <dgm:prSet presAssocID="{AE659552-2243-4ABE-80B5-09618E5AE02B}" presName="ThreeNodes_1" presStyleLbl="node1" presStyleIdx="0" presStyleCnt="3" custLinFactNeighborX="2472" custLinFactNeighborY="8464">
        <dgm:presLayoutVars>
          <dgm:bulletEnabled val="1"/>
        </dgm:presLayoutVars>
      </dgm:prSet>
      <dgm:spPr/>
    </dgm:pt>
    <dgm:pt modelId="{998F44B9-C090-473B-9983-E612658922CD}" type="pres">
      <dgm:prSet presAssocID="{AE659552-2243-4ABE-80B5-09618E5AE02B}" presName="ThreeNodes_2" presStyleLbl="node1" presStyleIdx="1" presStyleCnt="3" custScaleX="111701">
        <dgm:presLayoutVars>
          <dgm:bulletEnabled val="1"/>
        </dgm:presLayoutVars>
      </dgm:prSet>
      <dgm:spPr/>
    </dgm:pt>
    <dgm:pt modelId="{954E7A66-8EBD-419B-8554-8C29782846E6}" type="pres">
      <dgm:prSet presAssocID="{AE659552-2243-4ABE-80B5-09618E5AE02B}" presName="ThreeNodes_3" presStyleLbl="node1" presStyleIdx="2" presStyleCnt="3">
        <dgm:presLayoutVars>
          <dgm:bulletEnabled val="1"/>
        </dgm:presLayoutVars>
      </dgm:prSet>
      <dgm:spPr/>
    </dgm:pt>
    <dgm:pt modelId="{83AF2C1A-C452-4CD7-BEBA-78B7EC41C5E4}" type="pres">
      <dgm:prSet presAssocID="{AE659552-2243-4ABE-80B5-09618E5AE02B}" presName="ThreeConn_1-2" presStyleLbl="fgAccFollowNode1" presStyleIdx="0" presStyleCnt="2">
        <dgm:presLayoutVars>
          <dgm:bulletEnabled val="1"/>
        </dgm:presLayoutVars>
      </dgm:prSet>
      <dgm:spPr/>
    </dgm:pt>
    <dgm:pt modelId="{4E814336-06F4-4825-A17F-954BCDD677CF}" type="pres">
      <dgm:prSet presAssocID="{AE659552-2243-4ABE-80B5-09618E5AE02B}" presName="ThreeConn_2-3" presStyleLbl="fgAccFollowNode1" presStyleIdx="1" presStyleCnt="2">
        <dgm:presLayoutVars>
          <dgm:bulletEnabled val="1"/>
        </dgm:presLayoutVars>
      </dgm:prSet>
      <dgm:spPr/>
    </dgm:pt>
    <dgm:pt modelId="{80048106-AF4D-4B7C-B698-FB93AAD05716}" type="pres">
      <dgm:prSet presAssocID="{AE659552-2243-4ABE-80B5-09618E5AE02B}" presName="ThreeNodes_1_text" presStyleLbl="node1" presStyleIdx="2" presStyleCnt="3">
        <dgm:presLayoutVars>
          <dgm:bulletEnabled val="1"/>
        </dgm:presLayoutVars>
      </dgm:prSet>
      <dgm:spPr/>
    </dgm:pt>
    <dgm:pt modelId="{4753357A-9E81-4B3A-8582-432FD02573E1}" type="pres">
      <dgm:prSet presAssocID="{AE659552-2243-4ABE-80B5-09618E5AE02B}" presName="ThreeNodes_2_text" presStyleLbl="node1" presStyleIdx="2" presStyleCnt="3">
        <dgm:presLayoutVars>
          <dgm:bulletEnabled val="1"/>
        </dgm:presLayoutVars>
      </dgm:prSet>
      <dgm:spPr/>
    </dgm:pt>
    <dgm:pt modelId="{43D146FD-E684-48CB-9E8D-860730F76F96}" type="pres">
      <dgm:prSet presAssocID="{AE659552-2243-4ABE-80B5-09618E5AE02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47D5408-AD74-4801-865F-A1CAF4A438C6}" srcId="{AE659552-2243-4ABE-80B5-09618E5AE02B}" destId="{3C29FCBF-93EB-4D10-96E8-02FA70720579}" srcOrd="2" destOrd="0" parTransId="{1804E32E-B708-4E5B-AD5D-F1DA455FB7C3}" sibTransId="{95BBF45E-E746-4E8F-ADA3-9FC9CAABB6B9}"/>
    <dgm:cxn modelId="{AB666E16-130F-4E30-B4F9-606152C15B6F}" srcId="{AE659552-2243-4ABE-80B5-09618E5AE02B}" destId="{06787AD8-52D9-406D-833F-A236691EFBC7}" srcOrd="1" destOrd="0" parTransId="{2FAE65D8-B976-4593-87C6-E4E1C8C521AA}" sibTransId="{918C339F-70EB-4A74-9F5D-419524E234A6}"/>
    <dgm:cxn modelId="{9FB7D317-66FA-4ADC-AF28-32E5421D045E}" type="presOf" srcId="{C47B4126-1628-4E2A-9876-2CE41001A807}" destId="{80048106-AF4D-4B7C-B698-FB93AAD05716}" srcOrd="1" destOrd="0" presId="urn:microsoft.com/office/officeart/2005/8/layout/vProcess5"/>
    <dgm:cxn modelId="{7F269831-C944-45BB-A180-596886587E54}" type="presOf" srcId="{C47B4126-1628-4E2A-9876-2CE41001A807}" destId="{C04423EB-2776-44B7-B7F0-266788FE71B7}" srcOrd="0" destOrd="0" presId="urn:microsoft.com/office/officeart/2005/8/layout/vProcess5"/>
    <dgm:cxn modelId="{7ABBB73A-8420-4B7A-B309-3D7FF29B1C58}" type="presOf" srcId="{3C29FCBF-93EB-4D10-96E8-02FA70720579}" destId="{43D146FD-E684-48CB-9E8D-860730F76F96}" srcOrd="1" destOrd="0" presId="urn:microsoft.com/office/officeart/2005/8/layout/vProcess5"/>
    <dgm:cxn modelId="{ED04103E-EDF4-4D47-835A-C00A7D57C793}" type="presOf" srcId="{06787AD8-52D9-406D-833F-A236691EFBC7}" destId="{998F44B9-C090-473B-9983-E612658922CD}" srcOrd="0" destOrd="0" presId="urn:microsoft.com/office/officeart/2005/8/layout/vProcess5"/>
    <dgm:cxn modelId="{DEEC9566-398E-4FDD-8E00-94959D826EC3}" type="presOf" srcId="{918C339F-70EB-4A74-9F5D-419524E234A6}" destId="{4E814336-06F4-4825-A17F-954BCDD677CF}" srcOrd="0" destOrd="0" presId="urn:microsoft.com/office/officeart/2005/8/layout/vProcess5"/>
    <dgm:cxn modelId="{9F2C564B-E799-4C76-BC62-DCB2D663E93B}" type="presOf" srcId="{4A3F516D-577F-45EB-B21F-1CFE28620643}" destId="{83AF2C1A-C452-4CD7-BEBA-78B7EC41C5E4}" srcOrd="0" destOrd="0" presId="urn:microsoft.com/office/officeart/2005/8/layout/vProcess5"/>
    <dgm:cxn modelId="{B33CDA4B-B76B-4D5A-B923-7F8153757C00}" type="presOf" srcId="{3C29FCBF-93EB-4D10-96E8-02FA70720579}" destId="{954E7A66-8EBD-419B-8554-8C29782846E6}" srcOrd="0" destOrd="0" presId="urn:microsoft.com/office/officeart/2005/8/layout/vProcess5"/>
    <dgm:cxn modelId="{F797F952-E42C-4B5C-BFB1-9758E8053658}" type="presOf" srcId="{AE659552-2243-4ABE-80B5-09618E5AE02B}" destId="{A2BDC80B-0EA7-4862-ADC0-32258C4E8F42}" srcOrd="0" destOrd="0" presId="urn:microsoft.com/office/officeart/2005/8/layout/vProcess5"/>
    <dgm:cxn modelId="{42D2CD57-DBAF-4331-BE04-B36862E616C2}" type="presOf" srcId="{06787AD8-52D9-406D-833F-A236691EFBC7}" destId="{4753357A-9E81-4B3A-8582-432FD02573E1}" srcOrd="1" destOrd="0" presId="urn:microsoft.com/office/officeart/2005/8/layout/vProcess5"/>
    <dgm:cxn modelId="{12FD98E6-F50A-4977-B818-F40CCA8840BD}" srcId="{AE659552-2243-4ABE-80B5-09618E5AE02B}" destId="{C47B4126-1628-4E2A-9876-2CE41001A807}" srcOrd="0" destOrd="0" parTransId="{728ECB7A-ED25-4D02-BEDF-FEB4DA967160}" sibTransId="{4A3F516D-577F-45EB-B21F-1CFE28620643}"/>
    <dgm:cxn modelId="{004D15CB-F594-4D22-BFE3-29C1B938CD45}" type="presParOf" srcId="{A2BDC80B-0EA7-4862-ADC0-32258C4E8F42}" destId="{883E91AF-3134-46DA-A33C-D14E28A9052C}" srcOrd="0" destOrd="0" presId="urn:microsoft.com/office/officeart/2005/8/layout/vProcess5"/>
    <dgm:cxn modelId="{34D12D8F-9E2C-4D9D-BC6A-51E344341F1A}" type="presParOf" srcId="{A2BDC80B-0EA7-4862-ADC0-32258C4E8F42}" destId="{C04423EB-2776-44B7-B7F0-266788FE71B7}" srcOrd="1" destOrd="0" presId="urn:microsoft.com/office/officeart/2005/8/layout/vProcess5"/>
    <dgm:cxn modelId="{0804EB78-2B46-4120-AAD0-6F1E2ADBDB7D}" type="presParOf" srcId="{A2BDC80B-0EA7-4862-ADC0-32258C4E8F42}" destId="{998F44B9-C090-473B-9983-E612658922CD}" srcOrd="2" destOrd="0" presId="urn:microsoft.com/office/officeart/2005/8/layout/vProcess5"/>
    <dgm:cxn modelId="{008A76FA-F8FA-430E-8D3D-0324972714ED}" type="presParOf" srcId="{A2BDC80B-0EA7-4862-ADC0-32258C4E8F42}" destId="{954E7A66-8EBD-419B-8554-8C29782846E6}" srcOrd="3" destOrd="0" presId="urn:microsoft.com/office/officeart/2005/8/layout/vProcess5"/>
    <dgm:cxn modelId="{17121458-9BC1-40C5-A71F-F5464B7225EE}" type="presParOf" srcId="{A2BDC80B-0EA7-4862-ADC0-32258C4E8F42}" destId="{83AF2C1A-C452-4CD7-BEBA-78B7EC41C5E4}" srcOrd="4" destOrd="0" presId="urn:microsoft.com/office/officeart/2005/8/layout/vProcess5"/>
    <dgm:cxn modelId="{DE5441F7-3E96-454F-AC0E-DC87D511034E}" type="presParOf" srcId="{A2BDC80B-0EA7-4862-ADC0-32258C4E8F42}" destId="{4E814336-06F4-4825-A17F-954BCDD677CF}" srcOrd="5" destOrd="0" presId="urn:microsoft.com/office/officeart/2005/8/layout/vProcess5"/>
    <dgm:cxn modelId="{C81BA303-6DE6-42AB-A38B-173B8B1A4EC1}" type="presParOf" srcId="{A2BDC80B-0EA7-4862-ADC0-32258C4E8F42}" destId="{80048106-AF4D-4B7C-B698-FB93AAD05716}" srcOrd="6" destOrd="0" presId="urn:microsoft.com/office/officeart/2005/8/layout/vProcess5"/>
    <dgm:cxn modelId="{065A2603-59A1-451C-8406-6FF0654AD918}" type="presParOf" srcId="{A2BDC80B-0EA7-4862-ADC0-32258C4E8F42}" destId="{4753357A-9E81-4B3A-8582-432FD02573E1}" srcOrd="7" destOrd="0" presId="urn:microsoft.com/office/officeart/2005/8/layout/vProcess5"/>
    <dgm:cxn modelId="{1596AE4D-82B8-46BB-AFCB-145EB2350172}" type="presParOf" srcId="{A2BDC80B-0EA7-4862-ADC0-32258C4E8F42}" destId="{43D146FD-E684-48CB-9E8D-860730F76F9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23EB-2776-44B7-B7F0-266788FE71B7}">
      <dsp:nvSpPr>
        <dsp:cNvPr id="0" name=""/>
        <dsp:cNvSpPr/>
      </dsp:nvSpPr>
      <dsp:spPr>
        <a:xfrm>
          <a:off x="171452" y="85725"/>
          <a:ext cx="6935787" cy="1012824"/>
        </a:xfrm>
        <a:prstGeom prst="roundRect">
          <a:avLst>
            <a:gd name="adj" fmla="val 10000"/>
          </a:avLst>
        </a:prstGeom>
        <a:solidFill>
          <a:srgbClr val="04B3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/>
            <a:t>Read the conversation correctly </a:t>
          </a:r>
          <a:endParaRPr lang="ar-SA" sz="2600" kern="1200" dirty="0"/>
        </a:p>
      </dsp:txBody>
      <dsp:txXfrm>
        <a:off x="201117" y="115390"/>
        <a:ext cx="5842869" cy="953494"/>
      </dsp:txXfrm>
    </dsp:sp>
    <dsp:sp modelId="{998F44B9-C090-473B-9983-E612658922CD}">
      <dsp:nvSpPr>
        <dsp:cNvPr id="0" name=""/>
        <dsp:cNvSpPr/>
      </dsp:nvSpPr>
      <dsp:spPr>
        <a:xfrm>
          <a:off x="206203" y="1181629"/>
          <a:ext cx="7747343" cy="1012824"/>
        </a:xfrm>
        <a:prstGeom prst="roundRect">
          <a:avLst>
            <a:gd name="adj" fmla="val 10000"/>
          </a:avLst>
        </a:prstGeom>
        <a:solidFill>
          <a:srgbClr val="FEA6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/>
            <a:t>Use the "real talk" phrases in new sentence</a:t>
          </a:r>
          <a:endParaRPr lang="ar-SA" sz="2600" kern="1200" dirty="0"/>
        </a:p>
      </dsp:txBody>
      <dsp:txXfrm>
        <a:off x="235868" y="1211294"/>
        <a:ext cx="6269056" cy="953494"/>
      </dsp:txXfrm>
    </dsp:sp>
    <dsp:sp modelId="{954E7A66-8EBD-419B-8554-8C29782846E6}">
      <dsp:nvSpPr>
        <dsp:cNvPr id="0" name=""/>
        <dsp:cNvSpPr/>
      </dsp:nvSpPr>
      <dsp:spPr>
        <a:xfrm>
          <a:off x="1223962" y="2363258"/>
          <a:ext cx="6935787" cy="1012824"/>
        </a:xfrm>
        <a:prstGeom prst="roundRect">
          <a:avLst>
            <a:gd name="adj" fmla="val 10000"/>
          </a:avLst>
        </a:prstGeom>
        <a:solidFill>
          <a:srgbClr val="04B3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Answer question in the book</a:t>
          </a:r>
          <a:endParaRPr lang="ar-SA" sz="2600" b="1" kern="1200" dirty="0"/>
        </a:p>
      </dsp:txBody>
      <dsp:txXfrm>
        <a:off x="1253627" y="2392923"/>
        <a:ext cx="5606140" cy="953494"/>
      </dsp:txXfrm>
    </dsp:sp>
    <dsp:sp modelId="{83AF2C1A-C452-4CD7-BEBA-78B7EC41C5E4}">
      <dsp:nvSpPr>
        <dsp:cNvPr id="0" name=""/>
        <dsp:cNvSpPr/>
      </dsp:nvSpPr>
      <dsp:spPr>
        <a:xfrm>
          <a:off x="6277451" y="768058"/>
          <a:ext cx="658336" cy="6583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100" kern="1200"/>
        </a:p>
      </dsp:txBody>
      <dsp:txXfrm>
        <a:off x="6425577" y="768058"/>
        <a:ext cx="362084" cy="495398"/>
      </dsp:txXfrm>
    </dsp:sp>
    <dsp:sp modelId="{4E814336-06F4-4825-A17F-954BCDD677CF}">
      <dsp:nvSpPr>
        <dsp:cNvPr id="0" name=""/>
        <dsp:cNvSpPr/>
      </dsp:nvSpPr>
      <dsp:spPr>
        <a:xfrm>
          <a:off x="6889432" y="1942935"/>
          <a:ext cx="658336" cy="65833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3100" kern="1200"/>
        </a:p>
      </dsp:txBody>
      <dsp:txXfrm>
        <a:off x="7037558" y="1942935"/>
        <a:ext cx="362084" cy="495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8D4B82-947E-4332-977A-4A9A452D4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26BCEB1-EB59-4D39-995B-5BCD5D53A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A708CF-BA2F-4667-861F-E52EA863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B5B492-FB50-4300-B16E-D562CB8F8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B2050B-A54E-4580-AF19-31BF2AB4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534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002F9E-C779-480A-AB88-3D53D31F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D3F06E-FA7E-42D1-B645-CBA82BC0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544F67-7F65-4BDA-90FD-3BFE2C93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5A57A8-53B0-402A-B9B4-5C4F1B6C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BD9F59-3B44-47B9-B333-402C4535E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870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83A7A87-81EB-4EEE-8E4A-4114E4F6F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AF055F9-BB48-4558-940E-996278FA7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F29F716-E834-4CFE-B241-D576403D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6D99D0-1E3C-4075-9B1A-C398989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CD977C-4183-48FA-8E88-DD623B26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755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F9B4DB-5D08-4EF9-9BD2-F07A41F3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7FBE91-EF0A-4D35-92F7-2805E87D6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458EF8B-A438-4792-878E-043506C1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20AD0B-B20B-429D-B35E-034E9027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2EAA78-D8CA-492F-8EFE-157BB246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879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366B5E-7F09-454E-B198-34BDBBF8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3CB750C-5C92-4EF1-B521-7034C6092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F6C5A1-4668-497C-9C87-49FC0CF8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FDFEE-C224-4FC6-8129-EA3EDBEB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912A871-5264-4A0F-B9AC-AF68F1FD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748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042DF2-772A-4D07-96AF-9A71B8A65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8E538F-FE8B-4B3E-BE6F-1CE3E08AE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AD23CEA-2A41-4C12-B63E-022765394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AA2DE7-D004-41EB-AC5D-BB002851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BE7FEC-2F9A-4F01-93BD-E3257D018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DC1583-9E00-490D-87B1-47F77BEE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65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9E0AC5-9705-447D-B4CB-875CB5012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622F5C1-E4C2-4820-9FAE-3C2370419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D68666D-3412-4C5D-901B-FED276F8C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A6EB514-D2C4-4F46-93A9-311219E1C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B446A98-FE21-4E17-86F6-4CFCDB36B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B71587F-5B99-4797-9471-FDCCD4372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4CAC1B4-638F-4A09-A658-EE2597307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DFA5CCA-18EB-4C12-AE66-97A8B7B1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661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D5F9BD-E900-457E-9CF2-FFF6D539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FA962B2-872E-4A14-8C26-8C0EEB090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B10E9A5-F15D-4897-AC67-4F8FE008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AD08785-F808-41D1-A7D1-2412F968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632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4E878C9-0F56-4193-A3C5-D4F31D45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66EB54B-0F2A-4B7B-9180-99E619051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CD4E98D-4BED-4E93-9BA9-61B9FAC9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757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F8D640-9057-4EDD-9CB2-C6059E167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09FB330-D327-42F9-909B-E5B3BA006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C2FE919-8B3A-4A91-8B0F-E1ED241F1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4801AF7-822B-4F40-91F2-2885B1DF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024712B-5AF0-4587-8C6E-705A3B35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96F8788-A021-4355-B072-29821921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0734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30644-AFC6-49A0-9879-762CCA39F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AD2F491-6B6F-441E-9596-D3A88A73F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50DFFA-8AE7-4354-B559-EC7ED2406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2BF05A-E99C-4ECF-9A9A-819DDA08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410BF6-508D-40C6-ACAD-9444163C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F812D69-A9AF-4701-AACD-6D9F2AB8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803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FDB9373-39B5-4BB2-A0A1-8C4644E4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280F7F-267A-46C8-9CF2-5618608FC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9764078-94B9-4B13-8035-68FCB5FB8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A4E3-E794-4B63-AE6A-B6E0ED188FC5}" type="datetimeFigureOut">
              <a:rPr lang="ar-SA" smtClean="0"/>
              <a:t>13/03/44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F961C6-51C6-42C8-B875-7242BBC6B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CDD74D-6F25-4C8A-BD96-C08161D3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88B32-5A3A-4A56-B201-D5B4DCA612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219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88ECE0-91FE-4C90-983C-879FB120EA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620E4E7-71C7-47B1-819B-00523653F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EDF8895-18F3-4EB7-A61B-8FF0E7B46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4652" r="24062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6E816C4-D92E-4793-AF7F-30CF0176EC21}"/>
              </a:ext>
            </a:extLst>
          </p:cNvPr>
          <p:cNvSpPr/>
          <p:nvPr/>
        </p:nvSpPr>
        <p:spPr>
          <a:xfrm>
            <a:off x="4522194" y="5249981"/>
            <a:ext cx="2886075" cy="39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Ink Free" panose="03080402000500000000" pitchFamily="66" charset="0"/>
              </a:rPr>
              <a:t>Conversation</a:t>
            </a:r>
            <a:endParaRPr lang="ar-SA" b="1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8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-66675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CCBBDB-9C50-4586-88D1-94B24E642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93" b="89167" l="16094" r="57656">
                        <a14:foregroundMark x1="16250" y1="70741" x2="52552" y2="75741"/>
                        <a14:foregroundMark x1="52552" y1="75741" x2="28177" y2="71204"/>
                        <a14:foregroundMark x1="28177" y1="71204" x2="17865" y2="72500"/>
                        <a14:foregroundMark x1="17865" y1="72500" x2="20052" y2="85556"/>
                        <a14:foregroundMark x1="20052" y1="85556" x2="41198" y2="82037"/>
                        <a14:foregroundMark x1="41198" y1="82037" x2="48646" y2="83519"/>
                        <a14:foregroundMark x1="48646" y1="83519" x2="54167" y2="81759"/>
                        <a14:foregroundMark x1="54167" y1="81759" x2="47135" y2="81019"/>
                        <a14:foregroundMark x1="47135" y1="81019" x2="40313" y2="76389"/>
                        <a14:foregroundMark x1="40313" y1="76389" x2="34375" y2="75741"/>
                        <a14:foregroundMark x1="34375" y1="75741" x2="22083" y2="80278"/>
                        <a14:foregroundMark x1="22083" y1="80278" x2="27396" y2="83426"/>
                        <a14:foregroundMark x1="17760" y1="69907" x2="54115" y2="73889"/>
                        <a14:foregroundMark x1="54115" y1="73889" x2="56771" y2="79630"/>
                        <a14:foregroundMark x1="56771" y1="79630" x2="36146" y2="81759"/>
                        <a14:foregroundMark x1="36146" y1="81759" x2="20208" y2="76944"/>
                        <a14:foregroundMark x1="20208" y1="76944" x2="21667" y2="85093"/>
                        <a14:foregroundMark x1="21667" y1="85093" x2="34375" y2="83704"/>
                        <a14:foregroundMark x1="34375" y1="83704" x2="40104" y2="86204"/>
                        <a14:foregroundMark x1="40104" y1="86204" x2="48281" y2="84537"/>
                        <a14:foregroundMark x1="48281" y1="84537" x2="55000" y2="78056"/>
                        <a14:foregroundMark x1="55000" y1="78056" x2="54948" y2="81296"/>
                        <a14:foregroundMark x1="59479" y1="74537" x2="57083" y2="82778"/>
                        <a14:foregroundMark x1="57083" y1="82778" x2="52448" y2="81204"/>
                        <a14:foregroundMark x1="52448" y1="81204" x2="44010" y2="82037"/>
                        <a14:foregroundMark x1="44010" y1="82037" x2="46302" y2="85000"/>
                        <a14:foregroundMark x1="20781" y1="73611" x2="20625" y2="82130"/>
                        <a14:foregroundMark x1="20625" y1="82130" x2="41042" y2="86111"/>
                        <a14:foregroundMark x1="41042" y1="86111" x2="53021" y2="82870"/>
                        <a14:foregroundMark x1="53021" y1="82870" x2="38854" y2="83611"/>
                        <a14:foregroundMark x1="38854" y1="83611" x2="60000" y2="84815"/>
                        <a14:foregroundMark x1="60000" y1="84815" x2="53490" y2="80556"/>
                        <a14:foregroundMark x1="53490" y1="80556" x2="20313" y2="82407"/>
                        <a14:foregroundMark x1="20313" y1="82407" x2="17031" y2="78611"/>
                        <a14:foregroundMark x1="17031" y1="78611" x2="16094" y2="72963"/>
                        <a14:foregroundMark x1="16094" y1="72963" x2="31719" y2="75000"/>
                        <a14:foregroundMark x1="31719" y1="75000" x2="26927" y2="76481"/>
                        <a14:foregroundMark x1="26927" y1="76481" x2="33385" y2="78333"/>
                        <a14:foregroundMark x1="53698" y1="74444" x2="58125" y2="75926"/>
                        <a14:foregroundMark x1="58125" y1="75926" x2="57188" y2="82500"/>
                        <a14:foregroundMark x1="57188" y1="82500" x2="44531" y2="86852"/>
                        <a14:foregroundMark x1="44531" y1="86852" x2="17083" y2="88704"/>
                        <a14:foregroundMark x1="17083" y1="88704" x2="23646" y2="87778"/>
                        <a14:foregroundMark x1="23646" y1="87778" x2="17448" y2="77963"/>
                        <a14:foregroundMark x1="17448" y1="77963" x2="17083" y2="86759"/>
                        <a14:foregroundMark x1="57448" y1="90093" x2="57500" y2="80741"/>
                        <a14:foregroundMark x1="57500" y1="80741" x2="57656" y2="88426"/>
                        <a14:foregroundMark x1="57656" y1="88426" x2="57240" y2="89167"/>
                      </a14:backgroundRemoval>
                    </a14:imgEffect>
                  </a14:imgLayer>
                </a14:imgProps>
              </a:ext>
            </a:extLst>
          </a:blip>
          <a:srcRect l="17420" t="67917" r="42920" b="9930"/>
          <a:stretch/>
        </p:blipFill>
        <p:spPr>
          <a:xfrm>
            <a:off x="476250" y="4147142"/>
            <a:ext cx="4238625" cy="2247901"/>
          </a:xfrm>
          <a:prstGeom prst="rect">
            <a:avLst/>
          </a:prstGeom>
        </p:spPr>
      </p:pic>
      <p:pic>
        <p:nvPicPr>
          <p:cNvPr id="15" name="عنصر نائب للمحتوى 14">
            <a:extLst>
              <a:ext uri="{FF2B5EF4-FFF2-40B4-BE49-F238E27FC236}">
                <a16:creationId xmlns:a16="http://schemas.microsoft.com/office/drawing/2014/main" id="{9D57CC80-4D68-46E7-99FE-96CFFBE82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48" y="229593"/>
            <a:ext cx="2353864" cy="1765398"/>
          </a:xfr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704AEC9-C8DA-4F58-87CF-C5EEFE52E87D}"/>
              </a:ext>
            </a:extLst>
          </p:cNvPr>
          <p:cNvSpPr/>
          <p:nvPr/>
        </p:nvSpPr>
        <p:spPr>
          <a:xfrm>
            <a:off x="2362199" y="1990525"/>
            <a:ext cx="7710488" cy="652463"/>
          </a:xfrm>
          <a:prstGeom prst="roundRect">
            <a:avLst/>
          </a:prstGeom>
          <a:solidFill>
            <a:srgbClr val="A7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I play football and basketball 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stuff like that.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6B930AD-BD05-46DA-A6B9-946A9C45CB9A}"/>
              </a:ext>
            </a:extLst>
          </p:cNvPr>
          <p:cNvSpPr/>
          <p:nvPr/>
        </p:nvSpPr>
        <p:spPr>
          <a:xfrm>
            <a:off x="342900" y="438547"/>
            <a:ext cx="6143625" cy="1325562"/>
          </a:xfrm>
          <a:prstGeom prst="roundRect">
            <a:avLst/>
          </a:prstGeom>
          <a:solidFill>
            <a:srgbClr val="FEA6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 -I go to cooking classes once a week. 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-You mean</a:t>
            </a:r>
            <a:r>
              <a:rPr lang="en-US" sz="2400" dirty="0">
                <a:latin typeface="Comic Sans MS" panose="030F0702030302020204" pitchFamily="66" charset="0"/>
              </a:rPr>
              <a:t>, you learn how to cook?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70653EE-1317-46CE-AA28-C05C3B1C4B6C}"/>
              </a:ext>
            </a:extLst>
          </p:cNvPr>
          <p:cNvSpPr/>
          <p:nvPr/>
        </p:nvSpPr>
        <p:spPr>
          <a:xfrm>
            <a:off x="5095874" y="4082155"/>
            <a:ext cx="4600575" cy="748506"/>
          </a:xfrm>
          <a:prstGeom prst="roundRect">
            <a:avLst/>
          </a:prstGeom>
          <a:solidFill>
            <a:srgbClr val="3FAA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language </a:t>
            </a:r>
            <a:r>
              <a:rPr lang="en-US" dirty="0">
                <a:latin typeface="Comic Sans MS" panose="030F0702030302020204" pitchFamily="66" charset="0"/>
              </a:rPr>
              <a:t>does he use?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99660C6-5F3C-4737-83C6-18313244164B}"/>
              </a:ext>
            </a:extLst>
          </p:cNvPr>
          <p:cNvSpPr/>
          <p:nvPr/>
        </p:nvSpPr>
        <p:spPr>
          <a:xfrm>
            <a:off x="3024188" y="3094831"/>
            <a:ext cx="5272088" cy="748506"/>
          </a:xfrm>
          <a:prstGeom prst="roundRect">
            <a:avLst/>
          </a:prstGeom>
          <a:solidFill>
            <a:srgbClr val="3FAA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offers an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invitation</a:t>
            </a:r>
            <a:r>
              <a:rPr lang="en-US" dirty="0">
                <a:latin typeface="Comic Sans MS" panose="030F0702030302020204" pitchFamily="66" charset="0"/>
              </a:rPr>
              <a:t> in the conversation?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E19DC21-947D-46D0-9530-936691007338}"/>
              </a:ext>
            </a:extLst>
          </p:cNvPr>
          <p:cNvSpPr/>
          <p:nvPr/>
        </p:nvSpPr>
        <p:spPr>
          <a:xfrm>
            <a:off x="5631657" y="5300065"/>
            <a:ext cx="4052889" cy="748506"/>
          </a:xfrm>
          <a:prstGeom prst="roundRect">
            <a:avLst/>
          </a:prstGeom>
          <a:solidFill>
            <a:srgbClr val="3FAA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does Jason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respond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1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-66675"/>
            <a:ext cx="12192000" cy="69246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AF2A52B-C048-497E-87BE-33FAEB83B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02" t="65278" r="50391" b="6528"/>
          <a:stretch/>
        </p:blipFill>
        <p:spPr>
          <a:xfrm>
            <a:off x="638174" y="1102519"/>
            <a:ext cx="6953251" cy="4143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1B7C304-534A-442B-94E9-6DF4D9F48455}"/>
              </a:ext>
            </a:extLst>
          </p:cNvPr>
          <p:cNvSpPr/>
          <p:nvPr/>
        </p:nvSpPr>
        <p:spPr>
          <a:xfrm>
            <a:off x="4286250" y="2321719"/>
            <a:ext cx="5934075" cy="51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1. He flies model airplanes.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عنصر نائب للمحتوى 12">
            <a:extLst>
              <a:ext uri="{FF2B5EF4-FFF2-40B4-BE49-F238E27FC236}">
                <a16:creationId xmlns:a16="http://schemas.microsoft.com/office/drawing/2014/main" id="{8645168B-154A-4430-B2D3-9487C27E0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8" y="590550"/>
            <a:ext cx="2143125" cy="2143125"/>
          </a:xfr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DED86222-980F-4007-8F39-EBFE61B8A3FB}"/>
              </a:ext>
            </a:extLst>
          </p:cNvPr>
          <p:cNvSpPr/>
          <p:nvPr/>
        </p:nvSpPr>
        <p:spPr>
          <a:xfrm>
            <a:off x="2495550" y="3429000"/>
            <a:ext cx="5934075" cy="51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3. Yes, he does.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9ACE61A-CCDD-4C7C-AF0B-6D38AA6A24E6}"/>
              </a:ext>
            </a:extLst>
          </p:cNvPr>
          <p:cNvSpPr/>
          <p:nvPr/>
        </p:nvSpPr>
        <p:spPr>
          <a:xfrm>
            <a:off x="3609973" y="2848769"/>
            <a:ext cx="5934075" cy="51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2. He normally does it on the weekend.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92FF63A-668F-4738-91B9-99B26B529DBB}"/>
              </a:ext>
            </a:extLst>
          </p:cNvPr>
          <p:cNvSpPr/>
          <p:nvPr/>
        </p:nvSpPr>
        <p:spPr>
          <a:xfrm>
            <a:off x="5838825" y="4537075"/>
            <a:ext cx="5934075" cy="51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5. He thinks Rick flies planes.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97350CB-15B5-4FC6-9A0A-054457E149E6}"/>
              </a:ext>
            </a:extLst>
          </p:cNvPr>
          <p:cNvSpPr/>
          <p:nvPr/>
        </p:nvSpPr>
        <p:spPr>
          <a:xfrm>
            <a:off x="5133975" y="3964781"/>
            <a:ext cx="5514975" cy="51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4. He invites Jason to come along with him.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1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4B2FAD-E953-477F-B074-87A863F35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28" t="65278" r="13828" b="6528"/>
          <a:stretch/>
        </p:blipFill>
        <p:spPr>
          <a:xfrm>
            <a:off x="838200" y="2548730"/>
            <a:ext cx="6838949" cy="3185319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EEABE157-04CA-49A0-BDB5-C8C62C069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1" y="3638946"/>
            <a:ext cx="2476500" cy="2476500"/>
          </a:xfrm>
        </p:spPr>
      </p:pic>
      <p:pic>
        <p:nvPicPr>
          <p:cNvPr id="5122" name="Picture 2" descr="Copy Of Free Time Activities. - Lessons - Blendspace">
            <a:extLst>
              <a:ext uri="{FF2B5EF4-FFF2-40B4-BE49-F238E27FC236}">
                <a16:creationId xmlns:a16="http://schemas.microsoft.com/office/drawing/2014/main" id="{7BF256D5-CDAA-48FE-B197-8A162FB7A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80" b="49830"/>
          <a:stretch/>
        </p:blipFill>
        <p:spPr bwMode="auto">
          <a:xfrm>
            <a:off x="4257674" y="765572"/>
            <a:ext cx="1462089" cy="258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py Of Free Time Activities. - Lessons - Blendspace">
            <a:extLst>
              <a:ext uri="{FF2B5EF4-FFF2-40B4-BE49-F238E27FC236}">
                <a16:creationId xmlns:a16="http://schemas.microsoft.com/office/drawing/2014/main" id="{6495B556-F3BB-44F5-978C-3EEF26BBF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4" b="49830"/>
          <a:stretch/>
        </p:blipFill>
        <p:spPr bwMode="auto">
          <a:xfrm>
            <a:off x="5684045" y="773113"/>
            <a:ext cx="3033713" cy="258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4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F44975-0AF1-4D15-B0CB-7EC1C9C7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4D27E72-3CB9-4F42-AE10-8F305CC73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6" t="58194" r="55938" b="15695"/>
          <a:stretch/>
        </p:blipFill>
        <p:spPr>
          <a:xfrm>
            <a:off x="723900" y="1410891"/>
            <a:ext cx="5629275" cy="32289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947CD2-50F8-45F9-ABCA-45A0B0823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78" t="58194" r="25078" b="6389"/>
          <a:stretch/>
        </p:blipFill>
        <p:spPr>
          <a:xfrm>
            <a:off x="6562725" y="3705820"/>
            <a:ext cx="3333750" cy="2428876"/>
          </a:xfrm>
          <a:prstGeom prst="rect">
            <a:avLst/>
          </a:prstGeom>
        </p:spPr>
      </p:pic>
      <p:pic>
        <p:nvPicPr>
          <p:cNvPr id="4098" name="Picture 2" descr="Hot Seat Clipart | Free Images at Clker.com - vector clip art online,  royalty free &amp;amp; public domain">
            <a:extLst>
              <a:ext uri="{FF2B5EF4-FFF2-40B4-BE49-F238E27FC236}">
                <a16:creationId xmlns:a16="http://schemas.microsoft.com/office/drawing/2014/main" id="{FAF11582-F89C-4CBC-B589-FEAFBFC3B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5762624" y="1214042"/>
            <a:ext cx="4727071" cy="25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goraptor talking (Gamegrumps 2/2) by ElectronicCyborg on DeviantArt">
            <a:extLst>
              <a:ext uri="{FF2B5EF4-FFF2-40B4-BE49-F238E27FC236}">
                <a16:creationId xmlns:a16="http://schemas.microsoft.com/office/drawing/2014/main" id="{B90005AE-F276-4E87-8CB5-77BE60B0FB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036" y="4229100"/>
            <a:ext cx="1812124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0DFD6E-B658-2BAE-91F8-35F36FBD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BA25CA9-3ECD-9A18-BC66-B1FC7CD0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12"/>
            <a:ext cx="12192000" cy="6742175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71EE040C-3833-D35C-490E-80F4E9A85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8149" y="1087677"/>
            <a:ext cx="5852160" cy="37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5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1014F-6EE3-450A-90D7-F9FA40B1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52AE1-0860-4E18-A19B-E115D992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0829D0-542C-45D9-8048-92C8AF1FF950}"/>
              </a:ext>
            </a:extLst>
          </p:cNvPr>
          <p:cNvSpPr/>
          <p:nvPr/>
        </p:nvSpPr>
        <p:spPr>
          <a:xfrm>
            <a:off x="3208243" y="1527175"/>
            <a:ext cx="5888131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80BDB6"/>
                </a:solidFill>
                <a:latin typeface="Comic Sans MS" panose="030F0702030302020204" pitchFamily="66" charset="0"/>
              </a:rPr>
              <a:t>What is the opposite of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usual</a:t>
            </a:r>
            <a:r>
              <a:rPr lang="en-US" sz="2800" dirty="0">
                <a:solidFill>
                  <a:srgbClr val="80BDB6"/>
                </a:solidFill>
                <a:latin typeface="Comic Sans MS" panose="030F0702030302020204" pitchFamily="66" charset="0"/>
              </a:rPr>
              <a:t> ?</a:t>
            </a:r>
            <a:endParaRPr lang="ar-SA" sz="2800" dirty="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F70AB5CD-DC5F-4ED1-B9AC-63F45BAF3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55" y="2724943"/>
            <a:ext cx="2080419" cy="2080419"/>
          </a:xfr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4F5C43E-1B83-42F3-B3B7-5471C54276C7}"/>
              </a:ext>
            </a:extLst>
          </p:cNvPr>
          <p:cNvSpPr/>
          <p:nvPr/>
        </p:nvSpPr>
        <p:spPr>
          <a:xfrm>
            <a:off x="4760818" y="3103562"/>
            <a:ext cx="2952749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Unusual 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1014F-6EE3-450A-90D7-F9FA40B1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F5F425-0905-4C99-B640-0813F9AA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52AE1-0860-4E18-A19B-E115D992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0829D0-542C-45D9-8048-92C8AF1FF950}"/>
              </a:ext>
            </a:extLst>
          </p:cNvPr>
          <p:cNvSpPr/>
          <p:nvPr/>
        </p:nvSpPr>
        <p:spPr>
          <a:xfrm>
            <a:off x="3208243" y="1527175"/>
            <a:ext cx="5888131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80BDB6"/>
                </a:solidFill>
                <a:latin typeface="Comic Sans MS" panose="030F0702030302020204" pitchFamily="66" charset="0"/>
              </a:rPr>
              <a:t>What is the opposite of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exciting</a:t>
            </a:r>
            <a:r>
              <a:rPr lang="en-US" sz="2800" dirty="0">
                <a:solidFill>
                  <a:srgbClr val="80BDB6"/>
                </a:solidFill>
                <a:latin typeface="Comic Sans MS" panose="030F0702030302020204" pitchFamily="66" charset="0"/>
              </a:rPr>
              <a:t> ?</a:t>
            </a:r>
            <a:endParaRPr lang="ar-SA" sz="2800" dirty="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F5C43E-1B83-42F3-B3B7-5471C54276C7}"/>
              </a:ext>
            </a:extLst>
          </p:cNvPr>
          <p:cNvSpPr/>
          <p:nvPr/>
        </p:nvSpPr>
        <p:spPr>
          <a:xfrm>
            <a:off x="4760818" y="3103562"/>
            <a:ext cx="2952749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Boring 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Bored GIFs - Get the best gif on GIFER">
            <a:extLst>
              <a:ext uri="{FF2B5EF4-FFF2-40B4-BE49-F238E27FC236}">
                <a16:creationId xmlns:a16="http://schemas.microsoft.com/office/drawing/2014/main" id="{6A9821A4-AED0-4D8F-8262-DE57345743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2355850"/>
            <a:ext cx="1905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6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EF44975-0AF1-4D15-B0CB-7EC1C9C78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3074" name="Picture 2" descr="Saudi Arabia Announces A Record-Breaking Air Show For Saudi National Day |  About Her">
            <a:extLst>
              <a:ext uri="{FF2B5EF4-FFF2-40B4-BE49-F238E27FC236}">
                <a16:creationId xmlns:a16="http://schemas.microsoft.com/office/drawing/2014/main" id="{5367CC4D-3BBF-4120-9140-1AA4B525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6" y="176518"/>
            <a:ext cx="3823841" cy="25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audi Airshow (@saudi_airshow) | Twitter">
            <a:extLst>
              <a:ext uri="{FF2B5EF4-FFF2-40B4-BE49-F238E27FC236}">
                <a16:creationId xmlns:a16="http://schemas.microsoft.com/office/drawing/2014/main" id="{0D3DA060-D2E3-4868-8A9C-006CA15F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9" y="4293394"/>
            <a:ext cx="275272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aliro Pre Show 2015 Saudi Hawks + Aegean Airlines AIRBUS A320 Display on  Make a GIF">
            <a:extLst>
              <a:ext uri="{FF2B5EF4-FFF2-40B4-BE49-F238E27FC236}">
                <a16:creationId xmlns:a16="http://schemas.microsoft.com/office/drawing/2014/main" id="{A4F8B03F-6CD7-4542-B5AF-85ADC4840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78" y="30542"/>
            <a:ext cx="5424488" cy="273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hedule of Air Shows in various cities on the occasion of 91st Saudi  National Day">
            <a:extLst>
              <a:ext uri="{FF2B5EF4-FFF2-40B4-BE49-F238E27FC236}">
                <a16:creationId xmlns:a16="http://schemas.microsoft.com/office/drawing/2014/main" id="{BEB271D0-74F5-49BD-8D43-353F916A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49" y="2944495"/>
            <a:ext cx="5871715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42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B78F57-8E76-4F23-8087-B13DCF8F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A0D7B3-D386-4ADD-AEC2-F95292E07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2EA03F-D466-4B22-AED9-8253AC911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5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id="{12B4064B-8D00-4F3B-9DF5-FA83B25D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7" y="2951206"/>
            <a:ext cx="2305878" cy="21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nt design for word homework on white background Vector Image">
            <a:extLst>
              <a:ext uri="{FF2B5EF4-FFF2-40B4-BE49-F238E27FC236}">
                <a16:creationId xmlns:a16="http://schemas.microsoft.com/office/drawing/2014/main" id="{FDACC10A-4ADF-42F9-8FBF-E4246C0A2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 b="39514"/>
          <a:stretch/>
        </p:blipFill>
        <p:spPr bwMode="auto">
          <a:xfrm>
            <a:off x="3290474" y="923359"/>
            <a:ext cx="6121883" cy="14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4516201-C691-C1D1-0CF0-30763ED0364F}"/>
              </a:ext>
            </a:extLst>
          </p:cNvPr>
          <p:cNvSpPr txBox="1"/>
          <p:nvPr/>
        </p:nvSpPr>
        <p:spPr>
          <a:xfrm>
            <a:off x="4290865" y="2802434"/>
            <a:ext cx="381435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199 (E)</a:t>
            </a:r>
            <a:endParaRPr lang="ar-SA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52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427232-5E08-47CC-BD83-85CAB7A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662ED2C-597D-40F3-935F-09D5A49C5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6D583AD-E770-4032-A547-9821D9DB5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1" y="11210"/>
            <a:ext cx="12192000" cy="6846790"/>
          </a:xfrm>
          <a:prstGeom prst="rect">
            <a:avLst/>
          </a:prstGeom>
        </p:spPr>
      </p:pic>
      <p:pic>
        <p:nvPicPr>
          <p:cNvPr id="5" name="Picture 2" descr="have a nice day free art printable | [ One Velvet Morning ]">
            <a:extLst>
              <a:ext uri="{FF2B5EF4-FFF2-40B4-BE49-F238E27FC236}">
                <a16:creationId xmlns:a16="http://schemas.microsoft.com/office/drawing/2014/main" id="{EEC4ADC5-BBB6-4274-B90E-F5548390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76" y="471902"/>
            <a:ext cx="6294831" cy="57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E18823-4B6F-457C-A164-8838B6B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1D4B70-AC04-4567-910E-0C8B91F3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546190-2536-4E0E-A863-9EDDF03A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84F43E-36F9-4D4F-A453-6F5FD35C0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1" t="17500" r="22813" b="6667"/>
          <a:stretch/>
        </p:blipFill>
        <p:spPr>
          <a:xfrm>
            <a:off x="762000" y="6350"/>
            <a:ext cx="8715375" cy="66960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644C4641-F818-4767-B96E-7858B428CE5D}"/>
              </a:ext>
            </a:extLst>
          </p:cNvPr>
          <p:cNvSpPr/>
          <p:nvPr/>
        </p:nvSpPr>
        <p:spPr>
          <a:xfrm>
            <a:off x="1200150" y="3592512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 He knows how to cook.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5B67870-EB27-42D9-A5F7-C59307F7545D}"/>
              </a:ext>
            </a:extLst>
          </p:cNvPr>
          <p:cNvSpPr/>
          <p:nvPr/>
        </p:nvSpPr>
        <p:spPr>
          <a:xfrm>
            <a:off x="1419225" y="4946649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They know how to play golf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419469B-24E2-4FA8-AFBB-E5E6B9209237}"/>
              </a:ext>
            </a:extLst>
          </p:cNvPr>
          <p:cNvSpPr/>
          <p:nvPr/>
        </p:nvSpPr>
        <p:spPr>
          <a:xfrm>
            <a:off x="1419225" y="5505448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 He knows how to speak English.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F41CFF5-FD6A-470E-9B9C-5ABFB5658A8C}"/>
              </a:ext>
            </a:extLst>
          </p:cNvPr>
          <p:cNvSpPr/>
          <p:nvPr/>
        </p:nvSpPr>
        <p:spPr>
          <a:xfrm>
            <a:off x="1419224" y="6105525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knows how to take photos.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B475000-B1A8-41D3-A0EF-8A177DB4E879}"/>
              </a:ext>
            </a:extLst>
          </p:cNvPr>
          <p:cNvSpPr/>
          <p:nvPr/>
        </p:nvSpPr>
        <p:spPr>
          <a:xfrm>
            <a:off x="1295399" y="4269580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 knows how to design houses.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02CB8B-5E28-48B2-AFDC-1958B987E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E5D80B-6429-4DE9-9496-8910CB8C4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DE4021F-B99E-4439-8B2E-108B4C851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-33339"/>
            <a:ext cx="12192000" cy="6924675"/>
          </a:xfrm>
          <a:prstGeom prst="rect">
            <a:avLst/>
          </a:prstGeom>
        </p:spPr>
      </p:pic>
      <p:graphicFrame>
        <p:nvGraphicFramePr>
          <p:cNvPr id="5" name="رسم تخطيطي 4">
            <a:extLst>
              <a:ext uri="{FF2B5EF4-FFF2-40B4-BE49-F238E27FC236}">
                <a16:creationId xmlns:a16="http://schemas.microsoft.com/office/drawing/2014/main" id="{C2FE4599-1377-4BF3-B1E1-3918658F7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9827179"/>
              </p:ext>
            </p:extLst>
          </p:nvPr>
        </p:nvGraphicFramePr>
        <p:xfrm>
          <a:off x="952320" y="2477804"/>
          <a:ext cx="8159750" cy="3376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F2FD7DDE-1628-4D11-AA62-AD013157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6" y="595520"/>
            <a:ext cx="4388468" cy="1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86634BEE-7ACF-4878-B201-16AAB05F0BD3}"/>
              </a:ext>
            </a:extLst>
          </p:cNvPr>
          <p:cNvSpPr txBox="1"/>
          <p:nvPr/>
        </p:nvSpPr>
        <p:spPr>
          <a:xfrm>
            <a:off x="1123122" y="1182757"/>
            <a:ext cx="281277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1" dirty="0">
                <a:latin typeface="Ink Free" panose="03080402000500000000" pitchFamily="66" charset="0"/>
                <a:ea typeface="Gadugi" panose="020B0502040204020203" pitchFamily="34" charset="0"/>
              </a:rPr>
              <a:t>Objectives </a:t>
            </a:r>
            <a:endParaRPr lang="ar-SA" sz="4000" b="1" dirty="0">
              <a:latin typeface="Ink Free" panose="03080402000500000000" pitchFamily="66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846950-1D2F-4505-B585-5CCCD6EC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798AC5-79F7-4287-B6D5-5F6B38781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75EC7E4-5CA4-4328-AB10-96D0CCA4C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2050" name="Picture 2" descr="الصحة والفراغ | موقع البطاقة الدعوي">
            <a:extLst>
              <a:ext uri="{FF2B5EF4-FFF2-40B4-BE49-F238E27FC236}">
                <a16:creationId xmlns:a16="http://schemas.microsoft.com/office/drawing/2014/main" id="{A5CD0DCD-A326-458D-B333-C9B9ADB40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9909" r="9753" b="43153"/>
          <a:stretch/>
        </p:blipFill>
        <p:spPr bwMode="auto">
          <a:xfrm>
            <a:off x="3124199" y="1203324"/>
            <a:ext cx="5934075" cy="363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51014F-6EE3-450A-90D7-F9FA40B1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F5F425-0905-4C99-B640-0813F9AA5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52AE1-0860-4E18-A19B-E115D9924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473" r="23906" b="9931"/>
          <a:stretch/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1026" name="Picture 2" descr="489 Aerobatics Illustrations &amp;amp; Clip Art - iStock">
            <a:extLst>
              <a:ext uri="{FF2B5EF4-FFF2-40B4-BE49-F238E27FC236}">
                <a16:creationId xmlns:a16="http://schemas.microsoft.com/office/drawing/2014/main" id="{3B1DF681-A4B9-4F70-B3D2-108EB9CE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208881"/>
            <a:ext cx="2952750" cy="212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80829D0-542C-45D9-8048-92C8AF1FF950}"/>
              </a:ext>
            </a:extLst>
          </p:cNvPr>
          <p:cNvSpPr/>
          <p:nvPr/>
        </p:nvSpPr>
        <p:spPr>
          <a:xfrm>
            <a:off x="6143625" y="1527175"/>
            <a:ext cx="2952749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>
                <a:solidFill>
                  <a:srgbClr val="80BDB6"/>
                </a:solidFill>
                <a:latin typeface="Comic Sans MS" panose="030F0702030302020204" pitchFamily="66" charset="0"/>
              </a:rPr>
              <a:t>aerobatics</a:t>
            </a:r>
            <a:endParaRPr lang="ar-SA" sz="320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Airplane Stunts GIFs - Get the best GIF on GIPHY">
            <a:extLst>
              <a:ext uri="{FF2B5EF4-FFF2-40B4-BE49-F238E27FC236}">
                <a16:creationId xmlns:a16="http://schemas.microsoft.com/office/drawing/2014/main" id="{4C5D87CC-9856-459C-A06F-735D53486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35" y="2754313"/>
            <a:ext cx="3194239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4F5C43E-1B83-42F3-B3B7-5471C54276C7}"/>
              </a:ext>
            </a:extLst>
          </p:cNvPr>
          <p:cNvSpPr/>
          <p:nvPr/>
        </p:nvSpPr>
        <p:spPr>
          <a:xfrm>
            <a:off x="3208243" y="3685381"/>
            <a:ext cx="2952749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80BDB6"/>
                </a:solidFill>
                <a:latin typeface="Comic Sans MS" panose="030F0702030302020204" pitchFamily="66" charset="0"/>
              </a:rPr>
              <a:t>stunts</a:t>
            </a:r>
            <a:endParaRPr lang="ar-SA" sz="3200" dirty="0">
              <a:solidFill>
                <a:srgbClr val="80BDB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50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05B5FF-8B10-4F3B-8DF1-0BC1DD61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BF0EFE3-4A17-4961-B09A-859E8FAA4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4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EE50117A-1D1C-41FC-8B18-09FF8837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86" y="3535559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FF08304-FDB1-4FBC-A819-E7FDF0F8895A}"/>
              </a:ext>
            </a:extLst>
          </p:cNvPr>
          <p:cNvSpPr txBox="1"/>
          <p:nvPr/>
        </p:nvSpPr>
        <p:spPr>
          <a:xfrm>
            <a:off x="7712767" y="3900421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@ page 30</a:t>
            </a:r>
            <a:endParaRPr lang="ar-SA" sz="2400" dirty="0">
              <a:latin typeface="Forte" panose="03060902040502070203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D988FA7-5F7E-47BC-A37C-D37DE3B93E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62" t="17778" r="32578" b="6805"/>
          <a:stretch/>
        </p:blipFill>
        <p:spPr>
          <a:xfrm>
            <a:off x="1446143" y="0"/>
            <a:ext cx="5848972" cy="654360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9AAE741-454E-4F54-BA87-3C8D55DBF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76" y="2355587"/>
            <a:ext cx="815111" cy="815111"/>
          </a:xfrm>
          <a:prstGeom prst="rect">
            <a:avLst/>
          </a:prstGeom>
        </p:spPr>
      </p:pic>
      <p:pic>
        <p:nvPicPr>
          <p:cNvPr id="3" name="SG Bk 3 F-SA_2020_1-23">
            <a:hlinkClick r:id="" action="ppaction://media"/>
            <a:extLst>
              <a:ext uri="{FF2B5EF4-FFF2-40B4-BE49-F238E27FC236}">
                <a16:creationId xmlns:a16="http://schemas.microsoft.com/office/drawing/2014/main" id="{1D0360BF-E887-4FE8-983C-02AB96264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8607" y="2371433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05B5FF-8B10-4F3B-8DF1-0BC1DD61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BF0EFE3-4A17-4961-B09A-859E8FAA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4" name="Picture 4" descr="38174781-watercolor-vector-brush-stroke-sky-blue-a-piece-of-heaven-or-water-splash-illustration-  | Inspire, Centre for Massage &amp;amp; Wellness Calgary">
            <a:extLst>
              <a:ext uri="{FF2B5EF4-FFF2-40B4-BE49-F238E27FC236}">
                <a16:creationId xmlns:a16="http://schemas.microsoft.com/office/drawing/2014/main" id="{EE50117A-1D1C-41FC-8B18-09FF8837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186" y="3535559"/>
            <a:ext cx="2777672" cy="11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FF08304-FDB1-4FBC-A819-E7FDF0F8895A}"/>
              </a:ext>
            </a:extLst>
          </p:cNvPr>
          <p:cNvSpPr txBox="1"/>
          <p:nvPr/>
        </p:nvSpPr>
        <p:spPr>
          <a:xfrm>
            <a:off x="7712767" y="3900421"/>
            <a:ext cx="2425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Forte" panose="03060902040502070203" pitchFamily="66" charset="0"/>
              </a:rPr>
              <a:t>@ page 30</a:t>
            </a:r>
            <a:endParaRPr lang="ar-SA" sz="2400" dirty="0">
              <a:latin typeface="Forte" panose="03060902040502070203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D988FA7-5F7E-47BC-A37C-D37DE3B93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2" t="17778" r="32578" b="6805"/>
          <a:stretch/>
        </p:blipFill>
        <p:spPr>
          <a:xfrm>
            <a:off x="2156113" y="492919"/>
            <a:ext cx="5241029" cy="587216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94F6C20-6703-428E-B998-9CFEE0966385}"/>
              </a:ext>
            </a:extLst>
          </p:cNvPr>
          <p:cNvSpPr/>
          <p:nvPr/>
        </p:nvSpPr>
        <p:spPr>
          <a:xfrm>
            <a:off x="370958" y="2094603"/>
            <a:ext cx="5810250" cy="595579"/>
          </a:xfrm>
          <a:prstGeom prst="rect">
            <a:avLst/>
          </a:prstGeom>
          <a:solidFill>
            <a:srgbClr val="A7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talking about?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C06FEC7-1393-423B-857A-234D9828880F}"/>
              </a:ext>
            </a:extLst>
          </p:cNvPr>
          <p:cNvSpPr/>
          <p:nvPr/>
        </p:nvSpPr>
        <p:spPr>
          <a:xfrm>
            <a:off x="3615256" y="1014570"/>
            <a:ext cx="5810250" cy="595579"/>
          </a:xfrm>
          <a:prstGeom prst="rect">
            <a:avLst/>
          </a:prstGeom>
          <a:solidFill>
            <a:srgbClr val="A7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people in the picture doing?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3C29AC5-FDF4-483F-9ECE-EFB48FC4ECAE}"/>
              </a:ext>
            </a:extLst>
          </p:cNvPr>
          <p:cNvSpPr/>
          <p:nvPr/>
        </p:nvSpPr>
        <p:spPr>
          <a:xfrm>
            <a:off x="3314701" y="2972588"/>
            <a:ext cx="5810250" cy="595579"/>
          </a:xfrm>
          <a:prstGeom prst="rect">
            <a:avLst/>
          </a:prstGeom>
          <a:solidFill>
            <a:srgbClr val="A7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characters in this conversation?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2A117B7-B451-4F2F-977B-F5614C80B6F0}"/>
              </a:ext>
            </a:extLst>
          </p:cNvPr>
          <p:cNvSpPr/>
          <p:nvPr/>
        </p:nvSpPr>
        <p:spPr>
          <a:xfrm>
            <a:off x="462519" y="4650760"/>
            <a:ext cx="4314109" cy="595579"/>
          </a:xfrm>
          <a:prstGeom prst="rect">
            <a:avLst/>
          </a:prstGeom>
          <a:solidFill>
            <a:srgbClr val="A7E1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2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2E1275-A035-4D7B-8CC7-549F2D1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226CC0-438E-4811-A2A5-4ABE76B1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pic>
        <p:nvPicPr>
          <p:cNvPr id="9" name="عنصر نائب للمحتوى 8">
            <a:extLst>
              <a:ext uri="{FF2B5EF4-FFF2-40B4-BE49-F238E27FC236}">
                <a16:creationId xmlns:a16="http://schemas.microsoft.com/office/drawing/2014/main" id="{3CEBAB6C-C1C2-4969-9C81-210A3F6E6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93" y="4363125"/>
            <a:ext cx="2247225" cy="2247225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54CF763-BB18-4367-A95F-32BAF80A8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16" t="41388" r="52968" b="7964"/>
          <a:stretch/>
        </p:blipFill>
        <p:spPr>
          <a:xfrm>
            <a:off x="914400" y="365125"/>
            <a:ext cx="5476875" cy="62452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A42AACD-68F5-4F12-8A41-6E7311094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04" t="31944" r="26249" b="7963"/>
          <a:stretch/>
        </p:blipFill>
        <p:spPr>
          <a:xfrm>
            <a:off x="6890541" y="0"/>
            <a:ext cx="3120233" cy="42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2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05B5FF-8B10-4F3B-8DF1-0BC1DD61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BF0EFE3-4A17-4961-B09A-859E8FAA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2779" r="23828" b="10511"/>
          <a:stretch/>
        </p:blipFill>
        <p:spPr>
          <a:xfrm>
            <a:off x="-5281" y="-66675"/>
            <a:ext cx="12192000" cy="69246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D988FA7-5F7E-47BC-A37C-D37DE3B9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1562" t="17778" r="32578" b="6805"/>
          <a:stretch/>
        </p:blipFill>
        <p:spPr>
          <a:xfrm>
            <a:off x="2054085" y="671447"/>
            <a:ext cx="5241029" cy="587216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B3C29AC5-FDF4-483F-9ECE-EFB48FC4ECAE}"/>
              </a:ext>
            </a:extLst>
          </p:cNvPr>
          <p:cNvSpPr/>
          <p:nvPr/>
        </p:nvSpPr>
        <p:spPr>
          <a:xfrm>
            <a:off x="2585520" y="1161543"/>
            <a:ext cx="5886450" cy="595579"/>
          </a:xfrm>
          <a:prstGeom prst="rect">
            <a:avLst/>
          </a:prstGeom>
          <a:solidFill>
            <a:srgbClr val="FEA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What is the plane doing?</a:t>
            </a:r>
            <a:endParaRPr lang="ar-SA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2A117B7-B451-4F2F-977B-F5614C80B6F0}"/>
              </a:ext>
            </a:extLst>
          </p:cNvPr>
          <p:cNvSpPr/>
          <p:nvPr/>
        </p:nvSpPr>
        <p:spPr>
          <a:xfrm>
            <a:off x="736277" y="3476938"/>
            <a:ext cx="8912548" cy="595579"/>
          </a:xfrm>
          <a:prstGeom prst="rect">
            <a:avLst/>
          </a:prstGeom>
          <a:solidFill>
            <a:srgbClr val="FEA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this a pastime you would like to do?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67DDF3F-02EC-4885-930B-75D7E426D3BF}"/>
              </a:ext>
            </a:extLst>
          </p:cNvPr>
          <p:cNvSpPr/>
          <p:nvPr/>
        </p:nvSpPr>
        <p:spPr>
          <a:xfrm>
            <a:off x="2828671" y="5112560"/>
            <a:ext cx="4727759" cy="595579"/>
          </a:xfrm>
          <a:prstGeom prst="rect">
            <a:avLst/>
          </a:prstGeom>
          <a:solidFill>
            <a:srgbClr val="FEA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Why or why not?</a:t>
            </a:r>
            <a:endParaRPr lang="ar-SA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6C4A2AE-8CB0-4777-AED8-8FCA54202A10}"/>
              </a:ext>
            </a:extLst>
          </p:cNvPr>
          <p:cNvSpPr/>
          <p:nvPr/>
        </p:nvSpPr>
        <p:spPr>
          <a:xfrm>
            <a:off x="6196217" y="2819432"/>
            <a:ext cx="2975175" cy="524637"/>
          </a:xfrm>
          <a:prstGeom prst="rect">
            <a:avLst/>
          </a:prstGeom>
          <a:solidFill>
            <a:srgbClr val="A7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stunts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8534E9F-4BB7-424E-B640-9ACC0D53BA6D}"/>
              </a:ext>
            </a:extLst>
          </p:cNvPr>
          <p:cNvSpPr/>
          <p:nvPr/>
        </p:nvSpPr>
        <p:spPr>
          <a:xfrm>
            <a:off x="2449682" y="2773213"/>
            <a:ext cx="2474638" cy="513160"/>
          </a:xfrm>
          <a:prstGeom prst="rect">
            <a:avLst/>
          </a:prstGeom>
          <a:solidFill>
            <a:srgbClr val="A7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aerobatics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2AD195B-B3BA-47EA-8274-6560AD8C7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49" y="4664246"/>
            <a:ext cx="1936325" cy="14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" grpId="0" animBg="1"/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226</Words>
  <Application>Microsoft Office PowerPoint</Application>
  <PresentationFormat>شاشة عريضة</PresentationFormat>
  <Paragraphs>39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Forte</vt:lpstr>
      <vt:lpstr>Ink Free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Lenovo</cp:lastModifiedBy>
  <cp:revision>6</cp:revision>
  <dcterms:created xsi:type="dcterms:W3CDTF">2021-10-09T18:18:51Z</dcterms:created>
  <dcterms:modified xsi:type="dcterms:W3CDTF">2022-10-08T11:08:09Z</dcterms:modified>
</cp:coreProperties>
</file>