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71" r:id="rId5"/>
    <p:sldId id="290" r:id="rId6"/>
    <p:sldId id="292" r:id="rId7"/>
    <p:sldId id="291" r:id="rId8"/>
    <p:sldId id="293" r:id="rId9"/>
    <p:sldId id="294" r:id="rId10"/>
    <p:sldId id="295" r:id="rId11"/>
    <p:sldId id="282" r:id="rId12"/>
    <p:sldId id="273" r:id="rId13"/>
    <p:sldId id="277" r:id="rId14"/>
    <p:sldId id="27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>
        <p:scale>
          <a:sx n="77" d="100"/>
          <a:sy n="77" d="100"/>
        </p:scale>
        <p:origin x="-11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B7BA2E-EACA-4D9B-BE1B-C6AB419980D3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84B260-79ED-4AF9-B49B-07FAE1476C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48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gif"/><Relationship Id="rId5" Type="http://schemas.microsoft.com/office/2007/relationships/media" Target="../media/media3.wma"/><Relationship Id="rId10" Type="http://schemas.openxmlformats.org/officeDocument/2006/relationships/image" Target="../media/image6.jpg"/><Relationship Id="rId4" Type="http://schemas.openxmlformats.org/officeDocument/2006/relationships/audio" Target="../media/media2.wm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13285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2 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Grammar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listening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pronunciation</a:t>
            </a:r>
            <a:endParaRPr lang="en-US" sz="2800" b="1" cap="all" dirty="0" smtClean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59831" y="5535408"/>
            <a:ext cx="290983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73"/>
            <a:ext cx="9144000" cy="599165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381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3419872" y="1556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27784" y="21328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444208" y="28186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608980" y="39330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627784" y="45811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444208" y="47932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7794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21703" y="3220798"/>
            <a:ext cx="214869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33172" y="857232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68608" y="857232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…….. From Saudi Arabia .  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2357422" y="164305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557979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2129292" y="1643050"/>
            <a:ext cx="22453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are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5440212" y="1626531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43108" y="2500306"/>
            <a:ext cx="610130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33172" y="2500306"/>
            <a:ext cx="62413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are  …… ..… ? 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from KSA</a:t>
            </a:r>
            <a:endParaRPr lang="ar-SA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5195792" y="3232984"/>
            <a:ext cx="224470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440212" y="3187761"/>
            <a:ext cx="166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you from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8728" y="714356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045913" y="3232984"/>
            <a:ext cx="2571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from you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85786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727318" y="4251336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298466" y="5555621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dot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402971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Comma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5140" y="5539103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Slash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32405" y="6215082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Underscore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03" y="4624796"/>
            <a:ext cx="482600" cy="457200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68" y="4593853"/>
            <a:ext cx="2033464" cy="7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89063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6856" y="1916832"/>
            <a:ext cx="66080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1-use </a:t>
            </a:r>
            <a:r>
              <a:rPr lang="en-US" sz="2400" b="1" dirty="0">
                <a:solidFill>
                  <a:schemeClr val="bg1"/>
                </a:solidFill>
              </a:rPr>
              <a:t>verb to be in negative and in </a:t>
            </a:r>
            <a:r>
              <a:rPr lang="en-US" sz="2400" b="1" dirty="0" smtClean="0">
                <a:solidFill>
                  <a:schemeClr val="bg1"/>
                </a:solidFill>
              </a:rPr>
              <a:t>questions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use </a:t>
            </a:r>
            <a:r>
              <a:rPr lang="en-US" sz="2400" b="1" dirty="0">
                <a:solidFill>
                  <a:schemeClr val="bg1"/>
                </a:solidFill>
              </a:rPr>
              <a:t>prepositions in </a:t>
            </a:r>
            <a:r>
              <a:rPr lang="en-US" sz="2400" b="1" dirty="0" smtClean="0">
                <a:solidFill>
                  <a:schemeClr val="bg1"/>
                </a:solidFill>
              </a:rPr>
              <a:t>sentences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 make </a:t>
            </a:r>
            <a:r>
              <a:rPr lang="en-US" sz="2400" b="1" dirty="0">
                <a:solidFill>
                  <a:schemeClr val="bg1"/>
                </a:solidFill>
              </a:rPr>
              <a:t>questions using WHERE.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do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5900" y="3795433"/>
            <a:ext cx="609600" cy="609600"/>
          </a:xfrm>
          <a:prstGeom prst="rect">
            <a:avLst/>
          </a:prstGeom>
        </p:spPr>
      </p:pic>
      <p:pic>
        <p:nvPicPr>
          <p:cNvPr id="26" name="at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914192"/>
            <a:ext cx="609600" cy="609600"/>
          </a:xfrm>
          <a:prstGeom prst="rect">
            <a:avLst/>
          </a:prstGeom>
        </p:spPr>
      </p:pic>
      <p:pic>
        <p:nvPicPr>
          <p:cNvPr id="25" name="underscore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9860" y="3733800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04392"/>
            <a:ext cx="9144000" cy="5229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21550" y="3157197"/>
            <a:ext cx="2366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Underscore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506003" y="3210658"/>
            <a:ext cx="213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662360" y="3188672"/>
            <a:ext cx="1691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dot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00" y="2494437"/>
            <a:ext cx="482600" cy="4572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2358910"/>
            <a:ext cx="2033464" cy="728254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1876760" y="332656"/>
            <a:ext cx="504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e.g.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Ksa</a:t>
            </a:r>
            <a:r>
              <a:rPr lang="en-US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gmail</a:t>
            </a:r>
            <a:r>
              <a:rPr lang="en-US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</a:t>
            </a:r>
            <a:endParaRPr lang="ar-SA" sz="3600" dirty="0"/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2717540" y="978987"/>
            <a:ext cx="1350404" cy="64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4660227" y="978987"/>
            <a:ext cx="0" cy="64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6012160" y="83671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47" y="1833606"/>
            <a:ext cx="1612472" cy="14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2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90"/>
            <a:ext cx="9144000" cy="6321020"/>
          </a:xfrm>
          <a:prstGeom prst="rect">
            <a:avLst/>
          </a:prstGeom>
        </p:spPr>
      </p:pic>
      <p:cxnSp>
        <p:nvCxnSpPr>
          <p:cNvPr id="3" name="رابط كسهم مستقيم 2"/>
          <p:cNvCxnSpPr/>
          <p:nvPr/>
        </p:nvCxnSpPr>
        <p:spPr>
          <a:xfrm flipH="1" flipV="1">
            <a:off x="1871700" y="114859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V="1">
            <a:off x="2339752" y="1148598"/>
            <a:ext cx="0" cy="135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2411760" y="1148598"/>
            <a:ext cx="288032" cy="120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1385670" y="875351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73681" y="853718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538850" y="853718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2411760" y="1916832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2505823" y="2204864"/>
            <a:ext cx="13460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2411760" y="2708920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7881543" y="1628800"/>
            <a:ext cx="272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 </a:t>
            </a:r>
            <a:endParaRPr lang="ar-SA" sz="1400" dirty="0"/>
          </a:p>
        </p:txBody>
      </p:sp>
      <p:sp>
        <p:nvSpPr>
          <p:cNvPr id="32" name="مستطيل 31"/>
          <p:cNvSpPr/>
          <p:nvPr/>
        </p:nvSpPr>
        <p:spPr>
          <a:xfrm>
            <a:off x="7792576" y="1916832"/>
            <a:ext cx="4555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He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She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it</a:t>
            </a:r>
            <a:endParaRPr lang="ar-SA" sz="1400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8154374" y="1936577"/>
            <a:ext cx="162042" cy="7189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8325244" y="211137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is</a:t>
            </a:r>
            <a:endParaRPr lang="ar-SA" dirty="0"/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8154374" y="1782688"/>
            <a:ext cx="1708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>
            <a:off x="8259971" y="160507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am</a:t>
            </a:r>
            <a:endParaRPr lang="ar-SA" dirty="0"/>
          </a:p>
        </p:txBody>
      </p:sp>
      <p:sp>
        <p:nvSpPr>
          <p:cNvPr id="38" name="مستطيل 37"/>
          <p:cNvSpPr/>
          <p:nvPr/>
        </p:nvSpPr>
        <p:spPr>
          <a:xfrm>
            <a:off x="7693259" y="2780928"/>
            <a:ext cx="5421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You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We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They</a:t>
            </a:r>
          </a:p>
          <a:p>
            <a:endParaRPr lang="ar-SA" dirty="0"/>
          </a:p>
        </p:txBody>
      </p:sp>
      <p:sp>
        <p:nvSpPr>
          <p:cNvPr id="39" name="قوس كبير أيمن 38"/>
          <p:cNvSpPr/>
          <p:nvPr/>
        </p:nvSpPr>
        <p:spPr>
          <a:xfrm>
            <a:off x="8154374" y="2847649"/>
            <a:ext cx="162042" cy="7189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/>
          <p:cNvSpPr/>
          <p:nvPr/>
        </p:nvSpPr>
        <p:spPr>
          <a:xfrm>
            <a:off x="8295453" y="3022442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are</a:t>
            </a:r>
            <a:endParaRPr lang="ar-SA" dirty="0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7693259" y="1605070"/>
            <a:ext cx="1095277" cy="20399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0" y="3316445"/>
            <a:ext cx="1542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He is a student 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0" y="3796591"/>
            <a:ext cx="1615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Is  he a student ?</a:t>
            </a:r>
            <a:endParaRPr lang="ar-SA" sz="1600" dirty="0">
              <a:solidFill>
                <a:srgbClr val="FF0000"/>
              </a:solidFill>
            </a:endParaRPr>
          </a:p>
        </p:txBody>
      </p:sp>
      <p:cxnSp>
        <p:nvCxnSpPr>
          <p:cNvPr id="48" name="رابط كسهم مستقيم 47"/>
          <p:cNvCxnSpPr/>
          <p:nvPr/>
        </p:nvCxnSpPr>
        <p:spPr>
          <a:xfrm flipH="1">
            <a:off x="197514" y="3566568"/>
            <a:ext cx="216024" cy="29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251520" y="3552734"/>
            <a:ext cx="162018" cy="29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 53"/>
          <p:cNvSpPr/>
          <p:nvPr/>
        </p:nvSpPr>
        <p:spPr>
          <a:xfrm>
            <a:off x="-18240" y="4148849"/>
            <a:ext cx="130054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B050"/>
                </a:solidFill>
              </a:rPr>
              <a:t>Yes, he is .</a:t>
            </a:r>
          </a:p>
          <a:p>
            <a:pPr algn="l"/>
            <a:r>
              <a:rPr lang="en-US" sz="1600" b="1" dirty="0" smtClean="0">
                <a:solidFill>
                  <a:srgbClr val="00B050"/>
                </a:solidFill>
              </a:rPr>
              <a:t>No, he isn't .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0" y="3207108"/>
            <a:ext cx="1542987" cy="1662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7" name="رابط مستقيم 56"/>
          <p:cNvCxnSpPr/>
          <p:nvPr/>
        </p:nvCxnSpPr>
        <p:spPr>
          <a:xfrm>
            <a:off x="5724128" y="566124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6308576" y="566540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>
            <a:off x="6588224" y="566540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714744"/>
            <a:ext cx="9144000" cy="542851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07152" y="1124744"/>
            <a:ext cx="51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80010" y="1309410"/>
            <a:ext cx="755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aren’t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10953" y="158061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30257" y="1844824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44470" y="2132856"/>
            <a:ext cx="757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Where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65492" y="2348880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84160" y="2636912"/>
            <a:ext cx="51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15267" y="2865148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35142" y="112474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570323" y="139595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isn’t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704975" y="1584212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400702" y="1848417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578240" y="2875002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15661" y="264050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59316" y="2157652"/>
            <a:ext cx="103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  you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904818" y="4005064"/>
            <a:ext cx="1005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Yes</a:t>
            </a:r>
            <a:r>
              <a:rPr lang="en-US" sz="1600" b="1" dirty="0">
                <a:solidFill>
                  <a:srgbClr val="FF0000"/>
                </a:solidFill>
              </a:rPr>
              <a:t>, it is.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909351" y="4293096"/>
            <a:ext cx="3692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No</a:t>
            </a:r>
            <a:r>
              <a:rPr lang="en-US" sz="1600" b="1" dirty="0">
                <a:solidFill>
                  <a:srgbClr val="FF0000"/>
                </a:solidFill>
              </a:rPr>
              <a:t>, it isn’t. The capital of Korea is Seoul.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059832" y="4551451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No</a:t>
            </a:r>
            <a:r>
              <a:rPr lang="en-US" sz="1600" b="1" dirty="0">
                <a:solidFill>
                  <a:srgbClr val="FF0000"/>
                </a:solidFill>
              </a:rPr>
              <a:t>, they aren’t. Manchester and Liverpool are in England.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943192" y="4878689"/>
            <a:ext cx="1260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Yes, they are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122343" y="5157192"/>
            <a:ext cx="857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Yes, it is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5" y="0"/>
            <a:ext cx="7195669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167373" y="5229200"/>
            <a:ext cx="1212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It's 823420.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5733256"/>
            <a:ext cx="1772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It's 31 King Street.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pic>
        <p:nvPicPr>
          <p:cNvPr id="4" name="SG Bk 1 F-SA__18_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5268" y="116632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1465431" y="896363"/>
            <a:ext cx="175046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33803" y="908720"/>
            <a:ext cx="1441065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932040" y="945485"/>
            <a:ext cx="175046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4892606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83568" y="2492896"/>
            <a:ext cx="4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3244334"/>
            <a:ext cx="4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3567" y="4077072"/>
            <a:ext cx="4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03733" y="2487593"/>
            <a:ext cx="4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25735" y="2882325"/>
            <a:ext cx="4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3734" y="3761452"/>
            <a:ext cx="4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✓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9" name="SG Bk 1 F-SA__18_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96" y="90872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7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06" y="0"/>
            <a:ext cx="6586543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63141" y="1772816"/>
            <a:ext cx="316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07066" y="2111370"/>
            <a:ext cx="351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ar-SA" sz="1600" dirty="0"/>
          </a:p>
        </p:txBody>
      </p:sp>
      <p:sp>
        <p:nvSpPr>
          <p:cNvPr id="6" name="مستطيل 5"/>
          <p:cNvSpPr/>
          <p:nvPr/>
        </p:nvSpPr>
        <p:spPr>
          <a:xfrm>
            <a:off x="4719643" y="2060848"/>
            <a:ext cx="316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96393" y="2348880"/>
            <a:ext cx="459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7066" y="2636912"/>
            <a:ext cx="351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88102" y="2718212"/>
            <a:ext cx="346448" cy="134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652120" y="2718212"/>
            <a:ext cx="238041" cy="2067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874873" y="2740278"/>
            <a:ext cx="459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04067" y="3059668"/>
            <a:ext cx="358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72335" y="3260950"/>
            <a:ext cx="320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96059" y="3573016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isn’t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104711" y="3594072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373195" y="3161583"/>
            <a:ext cx="346448" cy="134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012160" y="3161583"/>
            <a:ext cx="173224" cy="134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034243" y="3695987"/>
            <a:ext cx="257837" cy="134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3657939" y="4366637"/>
            <a:ext cx="2943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No, he isn’t. He is from Ecuador.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971005" y="4637747"/>
            <a:ext cx="115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Yes, he is.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558961" y="4839444"/>
            <a:ext cx="2744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No, he isn’t. He’s on vacation.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598267" y="5157192"/>
            <a:ext cx="3686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No, he isn’t. He’s from the United States.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737310" y="5373216"/>
            <a:ext cx="136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Yes, they are.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605292" y="5666070"/>
            <a:ext cx="958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Yes, it is.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278911" y="5876966"/>
            <a:ext cx="3522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No, they aren’t. They are in Brazil now.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655341" y="6138972"/>
            <a:ext cx="3819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No, they aren’t. They live in Rio de Janeiro.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288</Words>
  <Application>Microsoft Office PowerPoint</Application>
  <PresentationFormat>عرض على الشاشة (3:4)‏</PresentationFormat>
  <Paragraphs>102</Paragraphs>
  <Slides>14</Slides>
  <Notes>0</Notes>
  <HiddenSlides>0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94</cp:revision>
  <dcterms:created xsi:type="dcterms:W3CDTF">2020-08-04T01:19:29Z</dcterms:created>
  <dcterms:modified xsi:type="dcterms:W3CDTF">2020-10-10T20:59:08Z</dcterms:modified>
</cp:coreProperties>
</file>