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5"/>
  </p:notesMasterIdLst>
  <p:sldIdLst>
    <p:sldId id="256" r:id="rId2"/>
    <p:sldId id="257" r:id="rId3"/>
    <p:sldId id="306" r:id="rId4"/>
    <p:sldId id="261" r:id="rId5"/>
    <p:sldId id="281" r:id="rId6"/>
    <p:sldId id="292" r:id="rId7"/>
    <p:sldId id="307" r:id="rId8"/>
    <p:sldId id="297" r:id="rId9"/>
    <p:sldId id="298" r:id="rId10"/>
    <p:sldId id="293" r:id="rId11"/>
    <p:sldId id="260" r:id="rId12"/>
    <p:sldId id="303" r:id="rId13"/>
    <p:sldId id="312" r:id="rId14"/>
    <p:sldId id="311" r:id="rId15"/>
    <p:sldId id="310" r:id="rId16"/>
    <p:sldId id="309" r:id="rId17"/>
    <p:sldId id="274" r:id="rId18"/>
    <p:sldId id="305" r:id="rId19"/>
    <p:sldId id="259" r:id="rId20"/>
    <p:sldId id="289" r:id="rId21"/>
    <p:sldId id="272" r:id="rId22"/>
    <p:sldId id="308" r:id="rId23"/>
    <p:sldId id="280" r:id="rId24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26"/>
      <p:bold r:id="rId27"/>
      <p:italic r:id="rId28"/>
      <p:boldItalic r:id="rId29"/>
    </p:embeddedFont>
    <p:embeddedFont>
      <p:font typeface="Gabriola" panose="04040605051002020D02" pitchFamily="82" charset="0"/>
      <p:regular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E25B00"/>
    <a:srgbClr val="FFA365"/>
    <a:srgbClr val="E8FFA7"/>
    <a:srgbClr val="FF964F"/>
    <a:srgbClr val="E65D00"/>
    <a:srgbClr val="FF6600"/>
    <a:srgbClr val="00CC99"/>
    <a:srgbClr val="00DAD5"/>
    <a:srgbClr val="A7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28367690d_0_2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28367690d_0_2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928367690d_0_2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928367690d_0_2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773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967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855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292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13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732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92d6869e4b_2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92d6869e4b_2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92d6869e4b_2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92d6869e4b_2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2631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928367690d_0_2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928367690d_0_2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28367690d_0_2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928367690d_0_2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92d6869e4b_2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92d6869e4b_2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928367690d_0_2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928367690d_0_2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440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92d6869e4b_2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0" name="Google Shape;2040;g92d6869e4b_2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92d6869e4b_2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92d6869e4b_2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8180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928367690d_0_2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928367690d_0_2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92d6869e4b_2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92d6869e4b_2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92d6869e4b_2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92d6869e4b_2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29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92d6869e4b_2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92d6869e4b_2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775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424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28367690d_0_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28367690d_0_2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87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184300" y="1473713"/>
            <a:ext cx="3300900" cy="15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72760" y="2974989"/>
            <a:ext cx="27237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1">
  <p:cSld name="CUSTOM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 flipH="1">
            <a:off x="674800" y="1555775"/>
            <a:ext cx="2070300" cy="8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1"/>
          </p:nvPr>
        </p:nvSpPr>
        <p:spPr>
          <a:xfrm flipH="1">
            <a:off x="660325" y="2472925"/>
            <a:ext cx="2070300" cy="1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2">
  <p:cSld name="CUSTOM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673375" y="1492063"/>
            <a:ext cx="2484300" cy="8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subTitle" idx="1"/>
          </p:nvPr>
        </p:nvSpPr>
        <p:spPr>
          <a:xfrm>
            <a:off x="658800" y="2449313"/>
            <a:ext cx="2513400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2857489" y="536650"/>
            <a:ext cx="3429000" cy="48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5" Type="http://schemas.openxmlformats.org/officeDocument/2006/relationships/image" Target="../media/image3.pn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25BC4FD-BFC1-E96C-9E3B-BBD8D9921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60" name="Google Shape;60;p17"/>
          <p:cNvSpPr txBox="1">
            <a:spLocks noGrp="1"/>
          </p:cNvSpPr>
          <p:nvPr>
            <p:ph type="ctrTitle"/>
          </p:nvPr>
        </p:nvSpPr>
        <p:spPr>
          <a:xfrm>
            <a:off x="2916270" y="1894126"/>
            <a:ext cx="5952601" cy="19546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  </a:t>
            </a:r>
            <a:r>
              <a:rPr lang="en" sz="7200" b="1" dirty="0"/>
              <a:t>Unit3</a:t>
            </a:r>
            <a:br>
              <a:rPr lang="en" dirty="0"/>
            </a:br>
            <a:br>
              <a:rPr lang="en" sz="2000" dirty="0"/>
            </a:br>
            <a:r>
              <a:rPr lang="en" sz="4000" b="1" dirty="0">
                <a:solidFill>
                  <a:schemeClr val="accent3">
                    <a:lumMod val="75000"/>
                  </a:schemeClr>
                </a:solidFill>
              </a:rPr>
              <a:t>What Will They Think of Next</a:t>
            </a:r>
            <a:br>
              <a:rPr lang="en" sz="3600" dirty="0"/>
            </a:br>
            <a:br>
              <a:rPr lang="en" sz="1200" dirty="0"/>
            </a:br>
            <a:r>
              <a:rPr lang="en" sz="2400" b="1" dirty="0">
                <a:solidFill>
                  <a:schemeClr val="accent2">
                    <a:lumMod val="75000"/>
                  </a:schemeClr>
                </a:solidFill>
              </a:rPr>
              <a:t>Listen &amp; Discuss</a:t>
            </a:r>
            <a:br>
              <a:rPr lang="en" sz="3600" dirty="0"/>
            </a:br>
            <a:endParaRPr dirty="0"/>
          </a:p>
        </p:txBody>
      </p:sp>
      <p:sp>
        <p:nvSpPr>
          <p:cNvPr id="61" name="Google Shape;61;p17"/>
          <p:cNvSpPr txBox="1">
            <a:spLocks noGrp="1"/>
          </p:cNvSpPr>
          <p:nvPr>
            <p:ph type="subTitle" idx="1"/>
          </p:nvPr>
        </p:nvSpPr>
        <p:spPr>
          <a:xfrm>
            <a:off x="3992818" y="3650022"/>
            <a:ext cx="3289483" cy="520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Gabriola" panose="04040605051002020D02" pitchFamily="82" charset="0"/>
              </a:rPr>
              <a:t>Done by </a:t>
            </a:r>
            <a:r>
              <a:rPr lang="en-US" sz="2400" dirty="0">
                <a:latin typeface="Gabriola" panose="04040605051002020D02" pitchFamily="82" charset="0"/>
              </a:rPr>
              <a:t>: </a:t>
            </a:r>
            <a:r>
              <a:rPr lang="en-US" sz="2400" b="1" dirty="0" err="1">
                <a:latin typeface="Gabriola" panose="04040605051002020D02" pitchFamily="82" charset="0"/>
              </a:rPr>
              <a:t>Entisar</a:t>
            </a:r>
            <a:r>
              <a:rPr lang="en-US" sz="2400" b="1" dirty="0">
                <a:latin typeface="Gabriola" panose="04040605051002020D02" pitchFamily="82" charset="0"/>
              </a:rPr>
              <a:t> Al-</a:t>
            </a:r>
            <a:r>
              <a:rPr lang="en-US" sz="2400" b="1" dirty="0" err="1">
                <a:latin typeface="Gabriola" panose="04040605051002020D02" pitchFamily="82" charset="0"/>
              </a:rPr>
              <a:t>Obaidallah</a:t>
            </a:r>
            <a:endParaRPr sz="2400" b="1" dirty="0">
              <a:latin typeface="Gabriola" panose="04040605051002020D02" pitchFamily="8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2" name="Google Shape;62;p17"/>
          <p:cNvGrpSpPr/>
          <p:nvPr/>
        </p:nvGrpSpPr>
        <p:grpSpPr>
          <a:xfrm>
            <a:off x="236581" y="0"/>
            <a:ext cx="921923" cy="1835075"/>
            <a:chOff x="912725" y="2818850"/>
            <a:chExt cx="708475" cy="1268625"/>
          </a:xfrm>
        </p:grpSpPr>
        <p:sp>
          <p:nvSpPr>
            <p:cNvPr id="63" name="Google Shape;63;p17"/>
            <p:cNvSpPr/>
            <p:nvPr/>
          </p:nvSpPr>
          <p:spPr>
            <a:xfrm>
              <a:off x="1221400" y="3995125"/>
              <a:ext cx="15075" cy="92350"/>
            </a:xfrm>
            <a:custGeom>
              <a:avLst/>
              <a:gdLst/>
              <a:ahLst/>
              <a:cxnLst/>
              <a:rect l="l" t="t" r="r" b="b"/>
              <a:pathLst>
                <a:path w="603" h="3694" extrusionOk="0">
                  <a:moveTo>
                    <a:pt x="18" y="2724"/>
                  </a:moveTo>
                  <a:lnTo>
                    <a:pt x="18" y="2290"/>
                  </a:lnTo>
                  <a:cubicBezTo>
                    <a:pt x="1" y="2073"/>
                    <a:pt x="34" y="1872"/>
                    <a:pt x="101" y="1672"/>
                  </a:cubicBezTo>
                  <a:cubicBezTo>
                    <a:pt x="201" y="1304"/>
                    <a:pt x="218" y="936"/>
                    <a:pt x="268" y="569"/>
                  </a:cubicBezTo>
                  <a:cubicBezTo>
                    <a:pt x="285" y="435"/>
                    <a:pt x="302" y="318"/>
                    <a:pt x="318" y="184"/>
                  </a:cubicBezTo>
                  <a:cubicBezTo>
                    <a:pt x="335" y="151"/>
                    <a:pt x="335" y="118"/>
                    <a:pt x="352" y="84"/>
                  </a:cubicBezTo>
                  <a:cubicBezTo>
                    <a:pt x="369" y="34"/>
                    <a:pt x="435" y="1"/>
                    <a:pt x="486" y="17"/>
                  </a:cubicBezTo>
                  <a:cubicBezTo>
                    <a:pt x="519" y="34"/>
                    <a:pt x="569" y="67"/>
                    <a:pt x="569" y="101"/>
                  </a:cubicBezTo>
                  <a:cubicBezTo>
                    <a:pt x="586" y="151"/>
                    <a:pt x="586" y="201"/>
                    <a:pt x="569" y="268"/>
                  </a:cubicBezTo>
                  <a:cubicBezTo>
                    <a:pt x="536" y="552"/>
                    <a:pt x="502" y="836"/>
                    <a:pt x="469" y="1120"/>
                  </a:cubicBezTo>
                  <a:cubicBezTo>
                    <a:pt x="469" y="1220"/>
                    <a:pt x="469" y="1321"/>
                    <a:pt x="486" y="1421"/>
                  </a:cubicBezTo>
                  <a:cubicBezTo>
                    <a:pt x="602" y="2006"/>
                    <a:pt x="602" y="2607"/>
                    <a:pt x="586" y="3192"/>
                  </a:cubicBezTo>
                  <a:cubicBezTo>
                    <a:pt x="586" y="3276"/>
                    <a:pt x="586" y="3359"/>
                    <a:pt x="569" y="3426"/>
                  </a:cubicBezTo>
                  <a:cubicBezTo>
                    <a:pt x="519" y="3593"/>
                    <a:pt x="385" y="3693"/>
                    <a:pt x="252" y="3693"/>
                  </a:cubicBezTo>
                  <a:cubicBezTo>
                    <a:pt x="101" y="3677"/>
                    <a:pt x="1" y="3526"/>
                    <a:pt x="1" y="3376"/>
                  </a:cubicBezTo>
                  <a:cubicBezTo>
                    <a:pt x="1" y="3159"/>
                    <a:pt x="1" y="2941"/>
                    <a:pt x="1" y="272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7"/>
            <p:cNvSpPr/>
            <p:nvPr/>
          </p:nvSpPr>
          <p:spPr>
            <a:xfrm>
              <a:off x="1354675" y="3993450"/>
              <a:ext cx="33000" cy="68950"/>
            </a:xfrm>
            <a:custGeom>
              <a:avLst/>
              <a:gdLst/>
              <a:ahLst/>
              <a:cxnLst/>
              <a:rect l="l" t="t" r="r" b="b"/>
              <a:pathLst>
                <a:path w="1320" h="2758" extrusionOk="0">
                  <a:moveTo>
                    <a:pt x="50" y="1"/>
                  </a:moveTo>
                  <a:cubicBezTo>
                    <a:pt x="117" y="51"/>
                    <a:pt x="150" y="68"/>
                    <a:pt x="184" y="101"/>
                  </a:cubicBezTo>
                  <a:cubicBezTo>
                    <a:pt x="451" y="385"/>
                    <a:pt x="702" y="686"/>
                    <a:pt x="835" y="1070"/>
                  </a:cubicBezTo>
                  <a:cubicBezTo>
                    <a:pt x="902" y="1287"/>
                    <a:pt x="1019" y="1488"/>
                    <a:pt x="1119" y="1688"/>
                  </a:cubicBezTo>
                  <a:cubicBezTo>
                    <a:pt x="1203" y="1872"/>
                    <a:pt x="1253" y="2056"/>
                    <a:pt x="1303" y="2256"/>
                  </a:cubicBezTo>
                  <a:cubicBezTo>
                    <a:pt x="1320" y="2373"/>
                    <a:pt x="1303" y="2490"/>
                    <a:pt x="1253" y="2607"/>
                  </a:cubicBezTo>
                  <a:cubicBezTo>
                    <a:pt x="1203" y="2691"/>
                    <a:pt x="1136" y="2741"/>
                    <a:pt x="1036" y="2758"/>
                  </a:cubicBezTo>
                  <a:cubicBezTo>
                    <a:pt x="936" y="2758"/>
                    <a:pt x="869" y="2708"/>
                    <a:pt x="819" y="2607"/>
                  </a:cubicBezTo>
                  <a:cubicBezTo>
                    <a:pt x="802" y="2557"/>
                    <a:pt x="769" y="2507"/>
                    <a:pt x="752" y="2440"/>
                  </a:cubicBezTo>
                  <a:cubicBezTo>
                    <a:pt x="602" y="1822"/>
                    <a:pt x="368" y="1221"/>
                    <a:pt x="100" y="636"/>
                  </a:cubicBezTo>
                  <a:cubicBezTo>
                    <a:pt x="17" y="419"/>
                    <a:pt x="0" y="335"/>
                    <a:pt x="50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7"/>
            <p:cNvSpPr/>
            <p:nvPr/>
          </p:nvSpPr>
          <p:spPr>
            <a:xfrm>
              <a:off x="912725" y="3698125"/>
              <a:ext cx="66025" cy="23425"/>
            </a:xfrm>
            <a:custGeom>
              <a:avLst/>
              <a:gdLst/>
              <a:ahLst/>
              <a:cxnLst/>
              <a:rect l="l" t="t" r="r" b="b"/>
              <a:pathLst>
                <a:path w="2641" h="937" extrusionOk="0">
                  <a:moveTo>
                    <a:pt x="2640" y="753"/>
                  </a:moveTo>
                  <a:cubicBezTo>
                    <a:pt x="2523" y="937"/>
                    <a:pt x="2356" y="937"/>
                    <a:pt x="2172" y="903"/>
                  </a:cubicBezTo>
                  <a:cubicBezTo>
                    <a:pt x="1755" y="836"/>
                    <a:pt x="1354" y="769"/>
                    <a:pt x="953" y="653"/>
                  </a:cubicBezTo>
                  <a:cubicBezTo>
                    <a:pt x="719" y="586"/>
                    <a:pt x="502" y="502"/>
                    <a:pt x="251" y="519"/>
                  </a:cubicBezTo>
                  <a:cubicBezTo>
                    <a:pt x="84" y="536"/>
                    <a:pt x="0" y="352"/>
                    <a:pt x="67" y="201"/>
                  </a:cubicBezTo>
                  <a:cubicBezTo>
                    <a:pt x="117" y="118"/>
                    <a:pt x="184" y="34"/>
                    <a:pt x="301" y="18"/>
                  </a:cubicBezTo>
                  <a:cubicBezTo>
                    <a:pt x="385" y="1"/>
                    <a:pt x="485" y="1"/>
                    <a:pt x="568" y="18"/>
                  </a:cubicBezTo>
                  <a:cubicBezTo>
                    <a:pt x="719" y="34"/>
                    <a:pt x="869" y="68"/>
                    <a:pt x="1020" y="101"/>
                  </a:cubicBezTo>
                  <a:cubicBezTo>
                    <a:pt x="1320" y="168"/>
                    <a:pt x="1621" y="235"/>
                    <a:pt x="1922" y="318"/>
                  </a:cubicBezTo>
                  <a:cubicBezTo>
                    <a:pt x="2039" y="335"/>
                    <a:pt x="2156" y="368"/>
                    <a:pt x="2256" y="419"/>
                  </a:cubicBezTo>
                  <a:cubicBezTo>
                    <a:pt x="2423" y="469"/>
                    <a:pt x="2557" y="569"/>
                    <a:pt x="2640" y="75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7"/>
            <p:cNvSpPr/>
            <p:nvPr/>
          </p:nvSpPr>
          <p:spPr>
            <a:xfrm>
              <a:off x="1050975" y="3964625"/>
              <a:ext cx="65200" cy="51825"/>
            </a:xfrm>
            <a:custGeom>
              <a:avLst/>
              <a:gdLst/>
              <a:ahLst/>
              <a:cxnLst/>
              <a:rect l="l" t="t" r="r" b="b"/>
              <a:pathLst>
                <a:path w="2608" h="2073" extrusionOk="0">
                  <a:moveTo>
                    <a:pt x="235" y="2073"/>
                  </a:moveTo>
                  <a:cubicBezTo>
                    <a:pt x="101" y="2073"/>
                    <a:pt x="1" y="1956"/>
                    <a:pt x="34" y="1839"/>
                  </a:cubicBezTo>
                  <a:cubicBezTo>
                    <a:pt x="68" y="1755"/>
                    <a:pt x="101" y="1688"/>
                    <a:pt x="151" y="1622"/>
                  </a:cubicBezTo>
                  <a:cubicBezTo>
                    <a:pt x="185" y="1588"/>
                    <a:pt x="218" y="1572"/>
                    <a:pt x="252" y="1538"/>
                  </a:cubicBezTo>
                  <a:cubicBezTo>
                    <a:pt x="853" y="1137"/>
                    <a:pt x="1421" y="703"/>
                    <a:pt x="2039" y="318"/>
                  </a:cubicBezTo>
                  <a:cubicBezTo>
                    <a:pt x="2156" y="252"/>
                    <a:pt x="2273" y="151"/>
                    <a:pt x="2390" y="68"/>
                  </a:cubicBezTo>
                  <a:cubicBezTo>
                    <a:pt x="2474" y="1"/>
                    <a:pt x="2541" y="1"/>
                    <a:pt x="2574" y="68"/>
                  </a:cubicBezTo>
                  <a:cubicBezTo>
                    <a:pt x="2607" y="118"/>
                    <a:pt x="2591" y="168"/>
                    <a:pt x="2524" y="218"/>
                  </a:cubicBezTo>
                  <a:cubicBezTo>
                    <a:pt x="2240" y="419"/>
                    <a:pt x="2039" y="686"/>
                    <a:pt x="1822" y="953"/>
                  </a:cubicBezTo>
                  <a:cubicBezTo>
                    <a:pt x="1688" y="1104"/>
                    <a:pt x="1538" y="1237"/>
                    <a:pt x="1388" y="1354"/>
                  </a:cubicBezTo>
                  <a:cubicBezTo>
                    <a:pt x="1104" y="1555"/>
                    <a:pt x="820" y="1755"/>
                    <a:pt x="536" y="1956"/>
                  </a:cubicBezTo>
                  <a:cubicBezTo>
                    <a:pt x="452" y="2023"/>
                    <a:pt x="352" y="2073"/>
                    <a:pt x="235" y="207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7"/>
            <p:cNvSpPr/>
            <p:nvPr/>
          </p:nvSpPr>
          <p:spPr>
            <a:xfrm>
              <a:off x="1546400" y="3724450"/>
              <a:ext cx="74800" cy="27600"/>
            </a:xfrm>
            <a:custGeom>
              <a:avLst/>
              <a:gdLst/>
              <a:ahLst/>
              <a:cxnLst/>
              <a:rect l="l" t="t" r="r" b="b"/>
              <a:pathLst>
                <a:path w="2992" h="1104" extrusionOk="0">
                  <a:moveTo>
                    <a:pt x="0" y="1103"/>
                  </a:moveTo>
                  <a:cubicBezTo>
                    <a:pt x="17" y="1070"/>
                    <a:pt x="34" y="1036"/>
                    <a:pt x="50" y="1020"/>
                  </a:cubicBezTo>
                  <a:cubicBezTo>
                    <a:pt x="117" y="1003"/>
                    <a:pt x="184" y="986"/>
                    <a:pt x="234" y="986"/>
                  </a:cubicBezTo>
                  <a:cubicBezTo>
                    <a:pt x="351" y="953"/>
                    <a:pt x="451" y="920"/>
                    <a:pt x="535" y="836"/>
                  </a:cubicBezTo>
                  <a:cubicBezTo>
                    <a:pt x="652" y="702"/>
                    <a:pt x="819" y="619"/>
                    <a:pt x="1003" y="569"/>
                  </a:cubicBezTo>
                  <a:cubicBezTo>
                    <a:pt x="1337" y="452"/>
                    <a:pt x="1671" y="335"/>
                    <a:pt x="2005" y="218"/>
                  </a:cubicBezTo>
                  <a:cubicBezTo>
                    <a:pt x="2172" y="151"/>
                    <a:pt x="2356" y="101"/>
                    <a:pt x="2523" y="51"/>
                  </a:cubicBezTo>
                  <a:cubicBezTo>
                    <a:pt x="2640" y="1"/>
                    <a:pt x="2757" y="34"/>
                    <a:pt x="2857" y="101"/>
                  </a:cubicBezTo>
                  <a:cubicBezTo>
                    <a:pt x="2991" y="168"/>
                    <a:pt x="2991" y="335"/>
                    <a:pt x="2874" y="402"/>
                  </a:cubicBezTo>
                  <a:cubicBezTo>
                    <a:pt x="2757" y="468"/>
                    <a:pt x="2640" y="535"/>
                    <a:pt x="2523" y="569"/>
                  </a:cubicBezTo>
                  <a:cubicBezTo>
                    <a:pt x="2222" y="686"/>
                    <a:pt x="1905" y="803"/>
                    <a:pt x="1604" y="903"/>
                  </a:cubicBezTo>
                  <a:cubicBezTo>
                    <a:pt x="1270" y="1020"/>
                    <a:pt x="953" y="1070"/>
                    <a:pt x="602" y="1053"/>
                  </a:cubicBezTo>
                  <a:cubicBezTo>
                    <a:pt x="485" y="1053"/>
                    <a:pt x="351" y="1087"/>
                    <a:pt x="217" y="1087"/>
                  </a:cubicBezTo>
                  <a:cubicBezTo>
                    <a:pt x="167" y="1103"/>
                    <a:pt x="84" y="1103"/>
                    <a:pt x="0" y="1103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7"/>
            <p:cNvSpPr/>
            <p:nvPr/>
          </p:nvSpPr>
          <p:spPr>
            <a:xfrm>
              <a:off x="1540550" y="3863125"/>
              <a:ext cx="75625" cy="24675"/>
            </a:xfrm>
            <a:custGeom>
              <a:avLst/>
              <a:gdLst/>
              <a:ahLst/>
              <a:cxnLst/>
              <a:rect l="l" t="t" r="r" b="b"/>
              <a:pathLst>
                <a:path w="3025" h="987" extrusionOk="0">
                  <a:moveTo>
                    <a:pt x="0" y="34"/>
                  </a:moveTo>
                  <a:cubicBezTo>
                    <a:pt x="101" y="17"/>
                    <a:pt x="134" y="1"/>
                    <a:pt x="151" y="1"/>
                  </a:cubicBezTo>
                  <a:cubicBezTo>
                    <a:pt x="234" y="1"/>
                    <a:pt x="318" y="1"/>
                    <a:pt x="401" y="17"/>
                  </a:cubicBezTo>
                  <a:cubicBezTo>
                    <a:pt x="635" y="51"/>
                    <a:pt x="852" y="68"/>
                    <a:pt x="1086" y="68"/>
                  </a:cubicBezTo>
                  <a:cubicBezTo>
                    <a:pt x="1571" y="51"/>
                    <a:pt x="2039" y="118"/>
                    <a:pt x="2507" y="268"/>
                  </a:cubicBezTo>
                  <a:cubicBezTo>
                    <a:pt x="2624" y="318"/>
                    <a:pt x="2757" y="385"/>
                    <a:pt x="2874" y="452"/>
                  </a:cubicBezTo>
                  <a:cubicBezTo>
                    <a:pt x="2941" y="502"/>
                    <a:pt x="2991" y="569"/>
                    <a:pt x="2991" y="652"/>
                  </a:cubicBezTo>
                  <a:cubicBezTo>
                    <a:pt x="3025" y="836"/>
                    <a:pt x="2874" y="987"/>
                    <a:pt x="2674" y="953"/>
                  </a:cubicBezTo>
                  <a:cubicBezTo>
                    <a:pt x="2657" y="936"/>
                    <a:pt x="2624" y="936"/>
                    <a:pt x="2607" y="920"/>
                  </a:cubicBezTo>
                  <a:cubicBezTo>
                    <a:pt x="2373" y="803"/>
                    <a:pt x="2122" y="736"/>
                    <a:pt x="1872" y="686"/>
                  </a:cubicBezTo>
                  <a:cubicBezTo>
                    <a:pt x="1538" y="602"/>
                    <a:pt x="1220" y="502"/>
                    <a:pt x="919" y="302"/>
                  </a:cubicBezTo>
                  <a:cubicBezTo>
                    <a:pt x="786" y="201"/>
                    <a:pt x="619" y="168"/>
                    <a:pt x="451" y="151"/>
                  </a:cubicBezTo>
                  <a:cubicBezTo>
                    <a:pt x="318" y="151"/>
                    <a:pt x="184" y="151"/>
                    <a:pt x="0" y="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7"/>
            <p:cNvSpPr/>
            <p:nvPr/>
          </p:nvSpPr>
          <p:spPr>
            <a:xfrm>
              <a:off x="1485825" y="3544825"/>
              <a:ext cx="56825" cy="33875"/>
            </a:xfrm>
            <a:custGeom>
              <a:avLst/>
              <a:gdLst/>
              <a:ahLst/>
              <a:cxnLst/>
              <a:rect l="l" t="t" r="r" b="b"/>
              <a:pathLst>
                <a:path w="2273" h="1355" extrusionOk="0">
                  <a:moveTo>
                    <a:pt x="2273" y="252"/>
                  </a:moveTo>
                  <a:cubicBezTo>
                    <a:pt x="2256" y="268"/>
                    <a:pt x="2239" y="335"/>
                    <a:pt x="2189" y="368"/>
                  </a:cubicBezTo>
                  <a:cubicBezTo>
                    <a:pt x="2139" y="419"/>
                    <a:pt x="2089" y="452"/>
                    <a:pt x="2022" y="485"/>
                  </a:cubicBezTo>
                  <a:cubicBezTo>
                    <a:pt x="1437" y="786"/>
                    <a:pt x="853" y="1070"/>
                    <a:pt x="251" y="1321"/>
                  </a:cubicBezTo>
                  <a:cubicBezTo>
                    <a:pt x="234" y="1321"/>
                    <a:pt x="218" y="1338"/>
                    <a:pt x="184" y="1338"/>
                  </a:cubicBezTo>
                  <a:cubicBezTo>
                    <a:pt x="134" y="1354"/>
                    <a:pt x="67" y="1321"/>
                    <a:pt x="34" y="1254"/>
                  </a:cubicBezTo>
                  <a:cubicBezTo>
                    <a:pt x="1" y="1204"/>
                    <a:pt x="17" y="1137"/>
                    <a:pt x="51" y="1104"/>
                  </a:cubicBezTo>
                  <a:cubicBezTo>
                    <a:pt x="251" y="886"/>
                    <a:pt x="452" y="669"/>
                    <a:pt x="736" y="536"/>
                  </a:cubicBezTo>
                  <a:cubicBezTo>
                    <a:pt x="1070" y="385"/>
                    <a:pt x="1404" y="218"/>
                    <a:pt x="1738" y="68"/>
                  </a:cubicBezTo>
                  <a:cubicBezTo>
                    <a:pt x="1872" y="1"/>
                    <a:pt x="1989" y="1"/>
                    <a:pt x="2122" y="51"/>
                  </a:cubicBezTo>
                  <a:cubicBezTo>
                    <a:pt x="2206" y="68"/>
                    <a:pt x="2273" y="151"/>
                    <a:pt x="2273" y="25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7"/>
            <p:cNvSpPr/>
            <p:nvPr/>
          </p:nvSpPr>
          <p:spPr>
            <a:xfrm>
              <a:off x="1479975" y="3945000"/>
              <a:ext cx="55575" cy="43050"/>
            </a:xfrm>
            <a:custGeom>
              <a:avLst/>
              <a:gdLst/>
              <a:ahLst/>
              <a:cxnLst/>
              <a:rect l="l" t="t" r="r" b="b"/>
              <a:pathLst>
                <a:path w="2223" h="1722" extrusionOk="0">
                  <a:moveTo>
                    <a:pt x="1889" y="1705"/>
                  </a:moveTo>
                  <a:cubicBezTo>
                    <a:pt x="1822" y="1671"/>
                    <a:pt x="1705" y="1621"/>
                    <a:pt x="1605" y="1555"/>
                  </a:cubicBezTo>
                  <a:cubicBezTo>
                    <a:pt x="1287" y="1354"/>
                    <a:pt x="1003" y="1103"/>
                    <a:pt x="736" y="836"/>
                  </a:cubicBezTo>
                  <a:cubicBezTo>
                    <a:pt x="535" y="636"/>
                    <a:pt x="301" y="418"/>
                    <a:pt x="101" y="218"/>
                  </a:cubicBezTo>
                  <a:cubicBezTo>
                    <a:pt x="67" y="184"/>
                    <a:pt x="17" y="151"/>
                    <a:pt x="1" y="118"/>
                  </a:cubicBezTo>
                  <a:cubicBezTo>
                    <a:pt x="1" y="84"/>
                    <a:pt x="1" y="51"/>
                    <a:pt x="17" y="17"/>
                  </a:cubicBezTo>
                  <a:cubicBezTo>
                    <a:pt x="34" y="1"/>
                    <a:pt x="67" y="1"/>
                    <a:pt x="84" y="1"/>
                  </a:cubicBezTo>
                  <a:cubicBezTo>
                    <a:pt x="118" y="17"/>
                    <a:pt x="151" y="34"/>
                    <a:pt x="184" y="67"/>
                  </a:cubicBezTo>
                  <a:cubicBezTo>
                    <a:pt x="351" y="251"/>
                    <a:pt x="585" y="335"/>
                    <a:pt x="803" y="435"/>
                  </a:cubicBezTo>
                  <a:cubicBezTo>
                    <a:pt x="1204" y="602"/>
                    <a:pt x="1554" y="803"/>
                    <a:pt x="1905" y="1053"/>
                  </a:cubicBezTo>
                  <a:cubicBezTo>
                    <a:pt x="2039" y="1154"/>
                    <a:pt x="2139" y="1287"/>
                    <a:pt x="2173" y="1438"/>
                  </a:cubicBezTo>
                  <a:cubicBezTo>
                    <a:pt x="2223" y="1605"/>
                    <a:pt x="2106" y="1722"/>
                    <a:pt x="1889" y="1705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7"/>
            <p:cNvSpPr/>
            <p:nvPr/>
          </p:nvSpPr>
          <p:spPr>
            <a:xfrm>
              <a:off x="948225" y="3859800"/>
              <a:ext cx="50575" cy="28000"/>
            </a:xfrm>
            <a:custGeom>
              <a:avLst/>
              <a:gdLst/>
              <a:ahLst/>
              <a:cxnLst/>
              <a:rect l="l" t="t" r="r" b="b"/>
              <a:pathLst>
                <a:path w="2023" h="1120" extrusionOk="0">
                  <a:moveTo>
                    <a:pt x="301" y="1120"/>
                  </a:moveTo>
                  <a:cubicBezTo>
                    <a:pt x="168" y="1120"/>
                    <a:pt x="84" y="1086"/>
                    <a:pt x="51" y="1003"/>
                  </a:cubicBezTo>
                  <a:cubicBezTo>
                    <a:pt x="1" y="919"/>
                    <a:pt x="17" y="802"/>
                    <a:pt x="118" y="735"/>
                  </a:cubicBezTo>
                  <a:cubicBezTo>
                    <a:pt x="201" y="668"/>
                    <a:pt x="285" y="602"/>
                    <a:pt x="385" y="551"/>
                  </a:cubicBezTo>
                  <a:cubicBezTo>
                    <a:pt x="602" y="468"/>
                    <a:pt x="803" y="368"/>
                    <a:pt x="1020" y="284"/>
                  </a:cubicBezTo>
                  <a:cubicBezTo>
                    <a:pt x="1270" y="201"/>
                    <a:pt x="1538" y="117"/>
                    <a:pt x="1788" y="34"/>
                  </a:cubicBezTo>
                  <a:cubicBezTo>
                    <a:pt x="1872" y="0"/>
                    <a:pt x="1972" y="50"/>
                    <a:pt x="1989" y="117"/>
                  </a:cubicBezTo>
                  <a:cubicBezTo>
                    <a:pt x="2022" y="201"/>
                    <a:pt x="2006" y="301"/>
                    <a:pt x="1922" y="334"/>
                  </a:cubicBezTo>
                  <a:cubicBezTo>
                    <a:pt x="1638" y="451"/>
                    <a:pt x="1438" y="702"/>
                    <a:pt x="1153" y="819"/>
                  </a:cubicBezTo>
                  <a:cubicBezTo>
                    <a:pt x="953" y="902"/>
                    <a:pt x="752" y="1003"/>
                    <a:pt x="535" y="1086"/>
                  </a:cubicBezTo>
                  <a:cubicBezTo>
                    <a:pt x="452" y="1103"/>
                    <a:pt x="351" y="1120"/>
                    <a:pt x="301" y="112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7"/>
            <p:cNvSpPr/>
            <p:nvPr/>
          </p:nvSpPr>
          <p:spPr>
            <a:xfrm>
              <a:off x="994600" y="3546100"/>
              <a:ext cx="43875" cy="39275"/>
            </a:xfrm>
            <a:custGeom>
              <a:avLst/>
              <a:gdLst/>
              <a:ahLst/>
              <a:cxnLst/>
              <a:rect l="l" t="t" r="r" b="b"/>
              <a:pathLst>
                <a:path w="1755" h="1571" extrusionOk="0">
                  <a:moveTo>
                    <a:pt x="1755" y="1487"/>
                  </a:moveTo>
                  <a:cubicBezTo>
                    <a:pt x="1705" y="1520"/>
                    <a:pt x="1671" y="1554"/>
                    <a:pt x="1638" y="1554"/>
                  </a:cubicBezTo>
                  <a:cubicBezTo>
                    <a:pt x="1604" y="1571"/>
                    <a:pt x="1571" y="1537"/>
                    <a:pt x="1537" y="1537"/>
                  </a:cubicBezTo>
                  <a:cubicBezTo>
                    <a:pt x="1420" y="1487"/>
                    <a:pt x="1320" y="1437"/>
                    <a:pt x="1203" y="1404"/>
                  </a:cubicBezTo>
                  <a:cubicBezTo>
                    <a:pt x="953" y="1320"/>
                    <a:pt x="769" y="1186"/>
                    <a:pt x="585" y="1003"/>
                  </a:cubicBezTo>
                  <a:cubicBezTo>
                    <a:pt x="435" y="835"/>
                    <a:pt x="284" y="668"/>
                    <a:pt x="134" y="485"/>
                  </a:cubicBezTo>
                  <a:cubicBezTo>
                    <a:pt x="117" y="451"/>
                    <a:pt x="84" y="418"/>
                    <a:pt x="67" y="384"/>
                  </a:cubicBezTo>
                  <a:cubicBezTo>
                    <a:pt x="0" y="284"/>
                    <a:pt x="17" y="167"/>
                    <a:pt x="100" y="100"/>
                  </a:cubicBezTo>
                  <a:cubicBezTo>
                    <a:pt x="167" y="17"/>
                    <a:pt x="284" y="0"/>
                    <a:pt x="401" y="67"/>
                  </a:cubicBezTo>
                  <a:cubicBezTo>
                    <a:pt x="451" y="84"/>
                    <a:pt x="501" y="134"/>
                    <a:pt x="535" y="184"/>
                  </a:cubicBezTo>
                  <a:cubicBezTo>
                    <a:pt x="635" y="284"/>
                    <a:pt x="735" y="401"/>
                    <a:pt x="836" y="501"/>
                  </a:cubicBezTo>
                  <a:cubicBezTo>
                    <a:pt x="1019" y="718"/>
                    <a:pt x="1203" y="952"/>
                    <a:pt x="1404" y="1170"/>
                  </a:cubicBezTo>
                  <a:cubicBezTo>
                    <a:pt x="1471" y="1236"/>
                    <a:pt x="1571" y="1303"/>
                    <a:pt x="1654" y="1370"/>
                  </a:cubicBezTo>
                  <a:cubicBezTo>
                    <a:pt x="1688" y="1404"/>
                    <a:pt x="1705" y="1437"/>
                    <a:pt x="1755" y="14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7"/>
            <p:cNvSpPr/>
            <p:nvPr/>
          </p:nvSpPr>
          <p:spPr>
            <a:xfrm>
              <a:off x="1045975" y="3437825"/>
              <a:ext cx="442800" cy="508000"/>
            </a:xfrm>
            <a:custGeom>
              <a:avLst/>
              <a:gdLst/>
              <a:ahLst/>
              <a:cxnLst/>
              <a:rect l="l" t="t" r="r" b="b"/>
              <a:pathLst>
                <a:path w="17712" h="20320" extrusionOk="0">
                  <a:moveTo>
                    <a:pt x="7432" y="0"/>
                  </a:moveTo>
                  <a:cubicBezTo>
                    <a:pt x="6997" y="0"/>
                    <a:pt x="6573" y="52"/>
                    <a:pt x="6149" y="154"/>
                  </a:cubicBezTo>
                  <a:cubicBezTo>
                    <a:pt x="5882" y="237"/>
                    <a:pt x="5648" y="388"/>
                    <a:pt x="5431" y="572"/>
                  </a:cubicBezTo>
                  <a:cubicBezTo>
                    <a:pt x="5381" y="605"/>
                    <a:pt x="5347" y="672"/>
                    <a:pt x="5330" y="722"/>
                  </a:cubicBezTo>
                  <a:cubicBezTo>
                    <a:pt x="5230" y="1039"/>
                    <a:pt x="5130" y="1357"/>
                    <a:pt x="5130" y="1691"/>
                  </a:cubicBezTo>
                  <a:cubicBezTo>
                    <a:pt x="5130" y="1741"/>
                    <a:pt x="5130" y="1791"/>
                    <a:pt x="5113" y="1841"/>
                  </a:cubicBezTo>
                  <a:cubicBezTo>
                    <a:pt x="4996" y="2426"/>
                    <a:pt x="4762" y="2961"/>
                    <a:pt x="4495" y="3479"/>
                  </a:cubicBezTo>
                  <a:cubicBezTo>
                    <a:pt x="4395" y="3663"/>
                    <a:pt x="4278" y="3863"/>
                    <a:pt x="4194" y="4047"/>
                  </a:cubicBezTo>
                  <a:cubicBezTo>
                    <a:pt x="4010" y="4431"/>
                    <a:pt x="3793" y="4765"/>
                    <a:pt x="3526" y="5083"/>
                  </a:cubicBezTo>
                  <a:cubicBezTo>
                    <a:pt x="3075" y="5668"/>
                    <a:pt x="2607" y="6252"/>
                    <a:pt x="2139" y="6837"/>
                  </a:cubicBezTo>
                  <a:cubicBezTo>
                    <a:pt x="2039" y="6954"/>
                    <a:pt x="1939" y="7088"/>
                    <a:pt x="1822" y="7188"/>
                  </a:cubicBezTo>
                  <a:cubicBezTo>
                    <a:pt x="1554" y="7372"/>
                    <a:pt x="1370" y="7623"/>
                    <a:pt x="1153" y="7856"/>
                  </a:cubicBezTo>
                  <a:cubicBezTo>
                    <a:pt x="1036" y="7990"/>
                    <a:pt x="936" y="8141"/>
                    <a:pt x="853" y="8291"/>
                  </a:cubicBezTo>
                  <a:cubicBezTo>
                    <a:pt x="652" y="8642"/>
                    <a:pt x="485" y="8993"/>
                    <a:pt x="318" y="9360"/>
                  </a:cubicBezTo>
                  <a:cubicBezTo>
                    <a:pt x="251" y="9511"/>
                    <a:pt x="201" y="9694"/>
                    <a:pt x="167" y="9862"/>
                  </a:cubicBezTo>
                  <a:cubicBezTo>
                    <a:pt x="134" y="10179"/>
                    <a:pt x="34" y="10480"/>
                    <a:pt x="67" y="10814"/>
                  </a:cubicBezTo>
                  <a:cubicBezTo>
                    <a:pt x="67" y="10831"/>
                    <a:pt x="51" y="10864"/>
                    <a:pt x="51" y="10897"/>
                  </a:cubicBezTo>
                  <a:cubicBezTo>
                    <a:pt x="0" y="11065"/>
                    <a:pt x="0" y="11248"/>
                    <a:pt x="0" y="11432"/>
                  </a:cubicBezTo>
                  <a:cubicBezTo>
                    <a:pt x="0" y="11900"/>
                    <a:pt x="17" y="12385"/>
                    <a:pt x="17" y="12852"/>
                  </a:cubicBezTo>
                  <a:cubicBezTo>
                    <a:pt x="17" y="12936"/>
                    <a:pt x="17" y="13003"/>
                    <a:pt x="34" y="13070"/>
                  </a:cubicBezTo>
                  <a:cubicBezTo>
                    <a:pt x="101" y="13337"/>
                    <a:pt x="117" y="13604"/>
                    <a:pt x="134" y="13888"/>
                  </a:cubicBezTo>
                  <a:cubicBezTo>
                    <a:pt x="134" y="14089"/>
                    <a:pt x="167" y="14306"/>
                    <a:pt x="301" y="14490"/>
                  </a:cubicBezTo>
                  <a:cubicBezTo>
                    <a:pt x="435" y="14657"/>
                    <a:pt x="485" y="14857"/>
                    <a:pt x="552" y="15058"/>
                  </a:cubicBezTo>
                  <a:cubicBezTo>
                    <a:pt x="602" y="15242"/>
                    <a:pt x="669" y="15425"/>
                    <a:pt x="719" y="15609"/>
                  </a:cubicBezTo>
                  <a:cubicBezTo>
                    <a:pt x="752" y="15760"/>
                    <a:pt x="836" y="15893"/>
                    <a:pt x="936" y="16010"/>
                  </a:cubicBezTo>
                  <a:cubicBezTo>
                    <a:pt x="1036" y="16111"/>
                    <a:pt x="1103" y="16227"/>
                    <a:pt x="1153" y="16344"/>
                  </a:cubicBezTo>
                  <a:cubicBezTo>
                    <a:pt x="1237" y="16578"/>
                    <a:pt x="1370" y="16796"/>
                    <a:pt x="1504" y="16996"/>
                  </a:cubicBezTo>
                  <a:cubicBezTo>
                    <a:pt x="1738" y="17380"/>
                    <a:pt x="1989" y="17715"/>
                    <a:pt x="2340" y="17999"/>
                  </a:cubicBezTo>
                  <a:cubicBezTo>
                    <a:pt x="2724" y="18299"/>
                    <a:pt x="3158" y="18533"/>
                    <a:pt x="3543" y="18851"/>
                  </a:cubicBezTo>
                  <a:cubicBezTo>
                    <a:pt x="3593" y="18884"/>
                    <a:pt x="3643" y="18901"/>
                    <a:pt x="3693" y="18918"/>
                  </a:cubicBezTo>
                  <a:cubicBezTo>
                    <a:pt x="3994" y="19085"/>
                    <a:pt x="4294" y="19235"/>
                    <a:pt x="4579" y="19402"/>
                  </a:cubicBezTo>
                  <a:cubicBezTo>
                    <a:pt x="5046" y="19669"/>
                    <a:pt x="5548" y="19870"/>
                    <a:pt x="6066" y="20020"/>
                  </a:cubicBezTo>
                  <a:cubicBezTo>
                    <a:pt x="6183" y="20037"/>
                    <a:pt x="6316" y="20054"/>
                    <a:pt x="6450" y="20070"/>
                  </a:cubicBezTo>
                  <a:cubicBezTo>
                    <a:pt x="6751" y="20137"/>
                    <a:pt x="7051" y="20137"/>
                    <a:pt x="7369" y="20137"/>
                  </a:cubicBezTo>
                  <a:cubicBezTo>
                    <a:pt x="7519" y="20137"/>
                    <a:pt x="7686" y="20154"/>
                    <a:pt x="7820" y="20204"/>
                  </a:cubicBezTo>
                  <a:cubicBezTo>
                    <a:pt x="8020" y="20254"/>
                    <a:pt x="8221" y="20254"/>
                    <a:pt x="8422" y="20254"/>
                  </a:cubicBezTo>
                  <a:lnTo>
                    <a:pt x="9056" y="20254"/>
                  </a:lnTo>
                  <a:cubicBezTo>
                    <a:pt x="9157" y="20254"/>
                    <a:pt x="9257" y="20271"/>
                    <a:pt x="9357" y="20271"/>
                  </a:cubicBezTo>
                  <a:cubicBezTo>
                    <a:pt x="9588" y="20308"/>
                    <a:pt x="9824" y="20319"/>
                    <a:pt x="10060" y="20319"/>
                  </a:cubicBezTo>
                  <a:cubicBezTo>
                    <a:pt x="10250" y="20319"/>
                    <a:pt x="10440" y="20312"/>
                    <a:pt x="10627" y="20304"/>
                  </a:cubicBezTo>
                  <a:cubicBezTo>
                    <a:pt x="10811" y="20288"/>
                    <a:pt x="10995" y="20254"/>
                    <a:pt x="11145" y="20137"/>
                  </a:cubicBezTo>
                  <a:cubicBezTo>
                    <a:pt x="11212" y="20087"/>
                    <a:pt x="11279" y="20070"/>
                    <a:pt x="11346" y="20070"/>
                  </a:cubicBezTo>
                  <a:cubicBezTo>
                    <a:pt x="11412" y="20070"/>
                    <a:pt x="11479" y="20054"/>
                    <a:pt x="11529" y="20037"/>
                  </a:cubicBezTo>
                  <a:cubicBezTo>
                    <a:pt x="12081" y="19903"/>
                    <a:pt x="12599" y="19703"/>
                    <a:pt x="13066" y="19402"/>
                  </a:cubicBezTo>
                  <a:cubicBezTo>
                    <a:pt x="13133" y="19369"/>
                    <a:pt x="13200" y="19352"/>
                    <a:pt x="13267" y="19302"/>
                  </a:cubicBezTo>
                  <a:cubicBezTo>
                    <a:pt x="13568" y="19151"/>
                    <a:pt x="13868" y="18984"/>
                    <a:pt x="14186" y="18817"/>
                  </a:cubicBezTo>
                  <a:cubicBezTo>
                    <a:pt x="14236" y="18784"/>
                    <a:pt x="14270" y="18750"/>
                    <a:pt x="14320" y="18717"/>
                  </a:cubicBezTo>
                  <a:cubicBezTo>
                    <a:pt x="14470" y="18600"/>
                    <a:pt x="14620" y="18500"/>
                    <a:pt x="14771" y="18366"/>
                  </a:cubicBezTo>
                  <a:cubicBezTo>
                    <a:pt x="14854" y="18299"/>
                    <a:pt x="14938" y="18232"/>
                    <a:pt x="14988" y="18132"/>
                  </a:cubicBezTo>
                  <a:cubicBezTo>
                    <a:pt x="15055" y="17999"/>
                    <a:pt x="15155" y="17932"/>
                    <a:pt x="15289" y="17848"/>
                  </a:cubicBezTo>
                  <a:cubicBezTo>
                    <a:pt x="15556" y="17698"/>
                    <a:pt x="15757" y="17464"/>
                    <a:pt x="15907" y="17197"/>
                  </a:cubicBezTo>
                  <a:cubicBezTo>
                    <a:pt x="15957" y="17096"/>
                    <a:pt x="16024" y="17013"/>
                    <a:pt x="16091" y="16946"/>
                  </a:cubicBezTo>
                  <a:cubicBezTo>
                    <a:pt x="16224" y="16829"/>
                    <a:pt x="16291" y="16695"/>
                    <a:pt x="16375" y="16545"/>
                  </a:cubicBezTo>
                  <a:cubicBezTo>
                    <a:pt x="16475" y="16378"/>
                    <a:pt x="16575" y="16211"/>
                    <a:pt x="16709" y="16044"/>
                  </a:cubicBezTo>
                  <a:cubicBezTo>
                    <a:pt x="16826" y="15893"/>
                    <a:pt x="16926" y="15743"/>
                    <a:pt x="16976" y="15559"/>
                  </a:cubicBezTo>
                  <a:cubicBezTo>
                    <a:pt x="17077" y="15258"/>
                    <a:pt x="17160" y="14958"/>
                    <a:pt x="17260" y="14674"/>
                  </a:cubicBezTo>
                  <a:cubicBezTo>
                    <a:pt x="17277" y="14590"/>
                    <a:pt x="17294" y="14506"/>
                    <a:pt x="17344" y="14440"/>
                  </a:cubicBezTo>
                  <a:cubicBezTo>
                    <a:pt x="17511" y="14189"/>
                    <a:pt x="17595" y="13905"/>
                    <a:pt x="17611" y="13588"/>
                  </a:cubicBezTo>
                  <a:cubicBezTo>
                    <a:pt x="17611" y="13554"/>
                    <a:pt x="17611" y="13521"/>
                    <a:pt x="17628" y="13487"/>
                  </a:cubicBezTo>
                  <a:cubicBezTo>
                    <a:pt x="17711" y="13270"/>
                    <a:pt x="17711" y="13053"/>
                    <a:pt x="17695" y="12836"/>
                  </a:cubicBezTo>
                  <a:cubicBezTo>
                    <a:pt x="17695" y="12451"/>
                    <a:pt x="17661" y="12084"/>
                    <a:pt x="17678" y="11716"/>
                  </a:cubicBezTo>
                  <a:cubicBezTo>
                    <a:pt x="17711" y="11248"/>
                    <a:pt x="17595" y="10780"/>
                    <a:pt x="17595" y="10329"/>
                  </a:cubicBezTo>
                  <a:cubicBezTo>
                    <a:pt x="17595" y="10279"/>
                    <a:pt x="17561" y="10229"/>
                    <a:pt x="17561" y="10196"/>
                  </a:cubicBezTo>
                  <a:cubicBezTo>
                    <a:pt x="17544" y="10129"/>
                    <a:pt x="17528" y="10062"/>
                    <a:pt x="17528" y="9995"/>
                  </a:cubicBezTo>
                  <a:cubicBezTo>
                    <a:pt x="17511" y="9745"/>
                    <a:pt x="17444" y="9494"/>
                    <a:pt x="17327" y="9277"/>
                  </a:cubicBezTo>
                  <a:cubicBezTo>
                    <a:pt x="17194" y="9009"/>
                    <a:pt x="17060" y="8742"/>
                    <a:pt x="16943" y="8491"/>
                  </a:cubicBezTo>
                  <a:cubicBezTo>
                    <a:pt x="16709" y="8007"/>
                    <a:pt x="16358" y="7639"/>
                    <a:pt x="15974" y="7272"/>
                  </a:cubicBezTo>
                  <a:cubicBezTo>
                    <a:pt x="15823" y="7138"/>
                    <a:pt x="15673" y="7004"/>
                    <a:pt x="15556" y="6854"/>
                  </a:cubicBezTo>
                  <a:cubicBezTo>
                    <a:pt x="15105" y="6286"/>
                    <a:pt x="14654" y="5718"/>
                    <a:pt x="14203" y="5166"/>
                  </a:cubicBezTo>
                  <a:cubicBezTo>
                    <a:pt x="13902" y="4782"/>
                    <a:pt x="13635" y="4398"/>
                    <a:pt x="13451" y="3963"/>
                  </a:cubicBezTo>
                  <a:cubicBezTo>
                    <a:pt x="13401" y="3846"/>
                    <a:pt x="13334" y="3729"/>
                    <a:pt x="13267" y="3629"/>
                  </a:cubicBezTo>
                  <a:cubicBezTo>
                    <a:pt x="13033" y="3212"/>
                    <a:pt x="12833" y="2760"/>
                    <a:pt x="12682" y="2309"/>
                  </a:cubicBezTo>
                  <a:cubicBezTo>
                    <a:pt x="12632" y="2109"/>
                    <a:pt x="12565" y="1908"/>
                    <a:pt x="12549" y="1724"/>
                  </a:cubicBezTo>
                  <a:cubicBezTo>
                    <a:pt x="12549" y="1374"/>
                    <a:pt x="12448" y="1056"/>
                    <a:pt x="12365" y="739"/>
                  </a:cubicBezTo>
                  <a:cubicBezTo>
                    <a:pt x="12348" y="672"/>
                    <a:pt x="12315" y="622"/>
                    <a:pt x="12264" y="572"/>
                  </a:cubicBezTo>
                  <a:cubicBezTo>
                    <a:pt x="12081" y="404"/>
                    <a:pt x="11863" y="254"/>
                    <a:pt x="11613" y="187"/>
                  </a:cubicBezTo>
                  <a:cubicBezTo>
                    <a:pt x="11479" y="154"/>
                    <a:pt x="11346" y="120"/>
                    <a:pt x="11212" y="87"/>
                  </a:cubicBezTo>
                  <a:cubicBezTo>
                    <a:pt x="10928" y="20"/>
                    <a:pt x="10644" y="3"/>
                    <a:pt x="10343" y="3"/>
                  </a:cubicBezTo>
                  <a:lnTo>
                    <a:pt x="7619" y="3"/>
                  </a:lnTo>
                  <a:cubicBezTo>
                    <a:pt x="7557" y="1"/>
                    <a:pt x="7494" y="0"/>
                    <a:pt x="7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7"/>
            <p:cNvSpPr/>
            <p:nvPr/>
          </p:nvSpPr>
          <p:spPr>
            <a:xfrm>
              <a:off x="1059350" y="3446850"/>
              <a:ext cx="426500" cy="490650"/>
            </a:xfrm>
            <a:custGeom>
              <a:avLst/>
              <a:gdLst/>
              <a:ahLst/>
              <a:cxnLst/>
              <a:rect l="l" t="t" r="r" b="b"/>
              <a:pathLst>
                <a:path w="17060" h="19626" extrusionOk="0">
                  <a:moveTo>
                    <a:pt x="6207" y="0"/>
                  </a:moveTo>
                  <a:cubicBezTo>
                    <a:pt x="5842" y="0"/>
                    <a:pt x="5508" y="112"/>
                    <a:pt x="5213" y="495"/>
                  </a:cubicBezTo>
                  <a:cubicBezTo>
                    <a:pt x="4612" y="1280"/>
                    <a:pt x="4461" y="2316"/>
                    <a:pt x="4144" y="3218"/>
                  </a:cubicBezTo>
                  <a:cubicBezTo>
                    <a:pt x="3676" y="4521"/>
                    <a:pt x="2774" y="5557"/>
                    <a:pt x="1905" y="6593"/>
                  </a:cubicBezTo>
                  <a:cubicBezTo>
                    <a:pt x="1170" y="7462"/>
                    <a:pt x="835" y="8197"/>
                    <a:pt x="518" y="9283"/>
                  </a:cubicBezTo>
                  <a:cubicBezTo>
                    <a:pt x="201" y="10436"/>
                    <a:pt x="0" y="11422"/>
                    <a:pt x="0" y="12625"/>
                  </a:cubicBezTo>
                  <a:cubicBezTo>
                    <a:pt x="0" y="13761"/>
                    <a:pt x="334" y="14613"/>
                    <a:pt x="869" y="15616"/>
                  </a:cubicBezTo>
                  <a:cubicBezTo>
                    <a:pt x="1420" y="16635"/>
                    <a:pt x="2139" y="17387"/>
                    <a:pt x="3024" y="18122"/>
                  </a:cubicBezTo>
                  <a:cubicBezTo>
                    <a:pt x="3893" y="18841"/>
                    <a:pt x="4779" y="19492"/>
                    <a:pt x="5932" y="19592"/>
                  </a:cubicBezTo>
                  <a:cubicBezTo>
                    <a:pt x="6205" y="19615"/>
                    <a:pt x="6474" y="19626"/>
                    <a:pt x="6740" y="19626"/>
                  </a:cubicBezTo>
                  <a:cubicBezTo>
                    <a:pt x="7646" y="19626"/>
                    <a:pt x="8520" y="19502"/>
                    <a:pt x="9424" y="19308"/>
                  </a:cubicBezTo>
                  <a:cubicBezTo>
                    <a:pt x="10660" y="19058"/>
                    <a:pt x="11780" y="18907"/>
                    <a:pt x="12832" y="18156"/>
                  </a:cubicBezTo>
                  <a:cubicBezTo>
                    <a:pt x="14620" y="16886"/>
                    <a:pt x="15673" y="14931"/>
                    <a:pt x="16508" y="12942"/>
                  </a:cubicBezTo>
                  <a:cubicBezTo>
                    <a:pt x="16892" y="12040"/>
                    <a:pt x="17060" y="10854"/>
                    <a:pt x="16876" y="9885"/>
                  </a:cubicBezTo>
                  <a:cubicBezTo>
                    <a:pt x="16692" y="8916"/>
                    <a:pt x="16090" y="8314"/>
                    <a:pt x="15405" y="7646"/>
                  </a:cubicBezTo>
                  <a:cubicBezTo>
                    <a:pt x="14520" y="6794"/>
                    <a:pt x="13467" y="5925"/>
                    <a:pt x="13033" y="4739"/>
                  </a:cubicBezTo>
                  <a:cubicBezTo>
                    <a:pt x="12615" y="3586"/>
                    <a:pt x="12465" y="2383"/>
                    <a:pt x="11780" y="1347"/>
                  </a:cubicBezTo>
                  <a:cubicBezTo>
                    <a:pt x="11111" y="328"/>
                    <a:pt x="10092" y="94"/>
                    <a:pt x="8956" y="43"/>
                  </a:cubicBezTo>
                  <a:cubicBezTo>
                    <a:pt x="8890" y="40"/>
                    <a:pt x="8822" y="38"/>
                    <a:pt x="8753" y="38"/>
                  </a:cubicBezTo>
                  <a:cubicBezTo>
                    <a:pt x="8279" y="38"/>
                    <a:pt x="7739" y="116"/>
                    <a:pt x="7235" y="116"/>
                  </a:cubicBezTo>
                  <a:cubicBezTo>
                    <a:pt x="7162" y="116"/>
                    <a:pt x="7089" y="114"/>
                    <a:pt x="7018" y="110"/>
                  </a:cubicBezTo>
                  <a:cubicBezTo>
                    <a:pt x="6735" y="55"/>
                    <a:pt x="6464" y="0"/>
                    <a:pt x="6207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7"/>
            <p:cNvSpPr/>
            <p:nvPr/>
          </p:nvSpPr>
          <p:spPr>
            <a:xfrm>
              <a:off x="1259850" y="2818850"/>
              <a:ext cx="11725" cy="467850"/>
            </a:xfrm>
            <a:custGeom>
              <a:avLst/>
              <a:gdLst/>
              <a:ahLst/>
              <a:cxnLst/>
              <a:rect l="l" t="t" r="r" b="b"/>
              <a:pathLst>
                <a:path w="469" h="18714" extrusionOk="0">
                  <a:moveTo>
                    <a:pt x="468" y="10460"/>
                  </a:moveTo>
                  <a:cubicBezTo>
                    <a:pt x="468" y="12749"/>
                    <a:pt x="468" y="15021"/>
                    <a:pt x="468" y="17310"/>
                  </a:cubicBezTo>
                  <a:cubicBezTo>
                    <a:pt x="468" y="17611"/>
                    <a:pt x="451" y="17912"/>
                    <a:pt x="435" y="18213"/>
                  </a:cubicBezTo>
                  <a:cubicBezTo>
                    <a:pt x="418" y="18346"/>
                    <a:pt x="368" y="18497"/>
                    <a:pt x="334" y="18630"/>
                  </a:cubicBezTo>
                  <a:cubicBezTo>
                    <a:pt x="318" y="18681"/>
                    <a:pt x="268" y="18714"/>
                    <a:pt x="217" y="18714"/>
                  </a:cubicBezTo>
                  <a:cubicBezTo>
                    <a:pt x="201" y="18697"/>
                    <a:pt x="151" y="18664"/>
                    <a:pt x="151" y="18630"/>
                  </a:cubicBezTo>
                  <a:cubicBezTo>
                    <a:pt x="100" y="18497"/>
                    <a:pt x="50" y="18346"/>
                    <a:pt x="34" y="18196"/>
                  </a:cubicBezTo>
                  <a:cubicBezTo>
                    <a:pt x="17" y="17812"/>
                    <a:pt x="0" y="17444"/>
                    <a:pt x="0" y="17060"/>
                  </a:cubicBezTo>
                  <a:cubicBezTo>
                    <a:pt x="0" y="14320"/>
                    <a:pt x="0" y="10009"/>
                    <a:pt x="0" y="7269"/>
                  </a:cubicBezTo>
                  <a:cubicBezTo>
                    <a:pt x="17" y="5447"/>
                    <a:pt x="34" y="2173"/>
                    <a:pt x="50" y="351"/>
                  </a:cubicBezTo>
                  <a:cubicBezTo>
                    <a:pt x="50" y="184"/>
                    <a:pt x="50" y="535"/>
                    <a:pt x="67" y="351"/>
                  </a:cubicBezTo>
                  <a:cubicBezTo>
                    <a:pt x="67" y="285"/>
                    <a:pt x="67" y="435"/>
                    <a:pt x="84" y="351"/>
                  </a:cubicBezTo>
                  <a:cubicBezTo>
                    <a:pt x="100" y="251"/>
                    <a:pt x="151" y="351"/>
                    <a:pt x="234" y="351"/>
                  </a:cubicBezTo>
                  <a:cubicBezTo>
                    <a:pt x="301" y="351"/>
                    <a:pt x="368" y="268"/>
                    <a:pt x="368" y="351"/>
                  </a:cubicBezTo>
                  <a:cubicBezTo>
                    <a:pt x="384" y="418"/>
                    <a:pt x="384" y="301"/>
                    <a:pt x="384" y="351"/>
                  </a:cubicBezTo>
                  <a:cubicBezTo>
                    <a:pt x="401" y="702"/>
                    <a:pt x="418" y="0"/>
                    <a:pt x="418" y="351"/>
                  </a:cubicBezTo>
                  <a:cubicBezTo>
                    <a:pt x="435" y="2557"/>
                    <a:pt x="451" y="8271"/>
                    <a:pt x="468" y="10460"/>
                  </a:cubicBezTo>
                  <a:cubicBezTo>
                    <a:pt x="468" y="10460"/>
                    <a:pt x="468" y="10460"/>
                    <a:pt x="468" y="1046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7"/>
            <p:cNvSpPr/>
            <p:nvPr/>
          </p:nvSpPr>
          <p:spPr>
            <a:xfrm>
              <a:off x="1194675" y="33968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39" y="0"/>
                  </a:moveTo>
                  <a:cubicBezTo>
                    <a:pt x="2455" y="0"/>
                    <a:pt x="2172" y="15"/>
                    <a:pt x="1889" y="24"/>
                  </a:cubicBezTo>
                  <a:cubicBezTo>
                    <a:pt x="1797" y="32"/>
                    <a:pt x="1705" y="36"/>
                    <a:pt x="1613" y="36"/>
                  </a:cubicBezTo>
                  <a:cubicBezTo>
                    <a:pt x="1521" y="36"/>
                    <a:pt x="1429" y="32"/>
                    <a:pt x="1337" y="24"/>
                  </a:cubicBezTo>
                  <a:cubicBezTo>
                    <a:pt x="1260" y="13"/>
                    <a:pt x="1183" y="9"/>
                    <a:pt x="1108" y="9"/>
                  </a:cubicBezTo>
                  <a:cubicBezTo>
                    <a:pt x="942" y="9"/>
                    <a:pt x="780" y="29"/>
                    <a:pt x="619" y="40"/>
                  </a:cubicBezTo>
                  <a:cubicBezTo>
                    <a:pt x="468" y="191"/>
                    <a:pt x="335" y="341"/>
                    <a:pt x="184" y="475"/>
                  </a:cubicBezTo>
                  <a:cubicBezTo>
                    <a:pt x="118" y="558"/>
                    <a:pt x="34" y="642"/>
                    <a:pt x="34" y="759"/>
                  </a:cubicBezTo>
                  <a:cubicBezTo>
                    <a:pt x="17" y="943"/>
                    <a:pt x="17" y="1127"/>
                    <a:pt x="1" y="1310"/>
                  </a:cubicBezTo>
                  <a:cubicBezTo>
                    <a:pt x="1" y="1360"/>
                    <a:pt x="34" y="1411"/>
                    <a:pt x="51" y="1477"/>
                  </a:cubicBezTo>
                  <a:cubicBezTo>
                    <a:pt x="134" y="1461"/>
                    <a:pt x="201" y="1461"/>
                    <a:pt x="268" y="1427"/>
                  </a:cubicBezTo>
                  <a:cubicBezTo>
                    <a:pt x="602" y="1327"/>
                    <a:pt x="953" y="1294"/>
                    <a:pt x="1287" y="1294"/>
                  </a:cubicBezTo>
                  <a:cubicBezTo>
                    <a:pt x="1627" y="1299"/>
                    <a:pt x="1967" y="1301"/>
                    <a:pt x="2306" y="1301"/>
                  </a:cubicBezTo>
                  <a:cubicBezTo>
                    <a:pt x="2984" y="1301"/>
                    <a:pt x="3660" y="1294"/>
                    <a:pt x="4328" y="1294"/>
                  </a:cubicBezTo>
                  <a:cubicBezTo>
                    <a:pt x="4746" y="1294"/>
                    <a:pt x="5147" y="1310"/>
                    <a:pt x="5548" y="1444"/>
                  </a:cubicBezTo>
                  <a:cubicBezTo>
                    <a:pt x="5573" y="1461"/>
                    <a:pt x="5602" y="1465"/>
                    <a:pt x="5636" y="1465"/>
                  </a:cubicBezTo>
                  <a:cubicBezTo>
                    <a:pt x="5669" y="1465"/>
                    <a:pt x="5707" y="1461"/>
                    <a:pt x="5748" y="1461"/>
                  </a:cubicBezTo>
                  <a:cubicBezTo>
                    <a:pt x="5748" y="1377"/>
                    <a:pt x="5765" y="1310"/>
                    <a:pt x="5765" y="1243"/>
                  </a:cubicBezTo>
                  <a:cubicBezTo>
                    <a:pt x="5765" y="1093"/>
                    <a:pt x="5748" y="943"/>
                    <a:pt x="5748" y="809"/>
                  </a:cubicBezTo>
                  <a:cubicBezTo>
                    <a:pt x="5732" y="592"/>
                    <a:pt x="5598" y="441"/>
                    <a:pt x="5398" y="375"/>
                  </a:cubicBezTo>
                  <a:cubicBezTo>
                    <a:pt x="5197" y="308"/>
                    <a:pt x="4980" y="241"/>
                    <a:pt x="4779" y="208"/>
                  </a:cubicBezTo>
                  <a:cubicBezTo>
                    <a:pt x="4328" y="141"/>
                    <a:pt x="3894" y="91"/>
                    <a:pt x="3443" y="40"/>
                  </a:cubicBezTo>
                  <a:cubicBezTo>
                    <a:pt x="3208" y="10"/>
                    <a:pt x="2973" y="0"/>
                    <a:pt x="2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7"/>
            <p:cNvSpPr/>
            <p:nvPr/>
          </p:nvSpPr>
          <p:spPr>
            <a:xfrm>
              <a:off x="1207625" y="3358600"/>
              <a:ext cx="118650" cy="37550"/>
            </a:xfrm>
            <a:custGeom>
              <a:avLst/>
              <a:gdLst/>
              <a:ahLst/>
              <a:cxnLst/>
              <a:rect l="l" t="t" r="r" b="b"/>
              <a:pathLst>
                <a:path w="4746" h="1502" extrusionOk="0">
                  <a:moveTo>
                    <a:pt x="1397" y="0"/>
                  </a:moveTo>
                  <a:cubicBezTo>
                    <a:pt x="1132" y="0"/>
                    <a:pt x="867" y="20"/>
                    <a:pt x="602" y="31"/>
                  </a:cubicBezTo>
                  <a:cubicBezTo>
                    <a:pt x="335" y="48"/>
                    <a:pt x="218" y="265"/>
                    <a:pt x="34" y="399"/>
                  </a:cubicBezTo>
                  <a:cubicBezTo>
                    <a:pt x="17" y="416"/>
                    <a:pt x="17" y="432"/>
                    <a:pt x="17" y="449"/>
                  </a:cubicBezTo>
                  <a:cubicBezTo>
                    <a:pt x="17" y="616"/>
                    <a:pt x="1" y="783"/>
                    <a:pt x="34" y="950"/>
                  </a:cubicBezTo>
                  <a:cubicBezTo>
                    <a:pt x="84" y="1117"/>
                    <a:pt x="134" y="1284"/>
                    <a:pt x="134" y="1502"/>
                  </a:cubicBezTo>
                  <a:cubicBezTo>
                    <a:pt x="251" y="1468"/>
                    <a:pt x="351" y="1452"/>
                    <a:pt x="435" y="1435"/>
                  </a:cubicBezTo>
                  <a:cubicBezTo>
                    <a:pt x="719" y="1368"/>
                    <a:pt x="1003" y="1284"/>
                    <a:pt x="1304" y="1234"/>
                  </a:cubicBezTo>
                  <a:cubicBezTo>
                    <a:pt x="1612" y="1199"/>
                    <a:pt x="1926" y="1178"/>
                    <a:pt x="2241" y="1178"/>
                  </a:cubicBezTo>
                  <a:cubicBezTo>
                    <a:pt x="2523" y="1178"/>
                    <a:pt x="2807" y="1195"/>
                    <a:pt x="3092" y="1234"/>
                  </a:cubicBezTo>
                  <a:cubicBezTo>
                    <a:pt x="3560" y="1301"/>
                    <a:pt x="4044" y="1335"/>
                    <a:pt x="4495" y="1452"/>
                  </a:cubicBezTo>
                  <a:lnTo>
                    <a:pt x="4579" y="1452"/>
                  </a:lnTo>
                  <a:cubicBezTo>
                    <a:pt x="4595" y="1318"/>
                    <a:pt x="4612" y="1201"/>
                    <a:pt x="4646" y="1101"/>
                  </a:cubicBezTo>
                  <a:cubicBezTo>
                    <a:pt x="4746" y="900"/>
                    <a:pt x="4729" y="683"/>
                    <a:pt x="4712" y="482"/>
                  </a:cubicBezTo>
                  <a:cubicBezTo>
                    <a:pt x="4679" y="466"/>
                    <a:pt x="4646" y="432"/>
                    <a:pt x="4612" y="416"/>
                  </a:cubicBezTo>
                  <a:cubicBezTo>
                    <a:pt x="4495" y="382"/>
                    <a:pt x="4395" y="332"/>
                    <a:pt x="4278" y="299"/>
                  </a:cubicBezTo>
                  <a:cubicBezTo>
                    <a:pt x="3576" y="115"/>
                    <a:pt x="2858" y="15"/>
                    <a:pt x="2139" y="15"/>
                  </a:cubicBezTo>
                  <a:lnTo>
                    <a:pt x="1755" y="15"/>
                  </a:lnTo>
                  <a:cubicBezTo>
                    <a:pt x="1636" y="4"/>
                    <a:pt x="1517" y="0"/>
                    <a:pt x="1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7"/>
            <p:cNvSpPr/>
            <p:nvPr/>
          </p:nvSpPr>
          <p:spPr>
            <a:xfrm>
              <a:off x="1218075" y="3307975"/>
              <a:ext cx="97775" cy="51000"/>
            </a:xfrm>
            <a:custGeom>
              <a:avLst/>
              <a:gdLst/>
              <a:ahLst/>
              <a:cxnLst/>
              <a:rect l="l" t="t" r="r" b="b"/>
              <a:pathLst>
                <a:path w="3911" h="2040" extrusionOk="0">
                  <a:moveTo>
                    <a:pt x="1880" y="0"/>
                  </a:moveTo>
                  <a:cubicBezTo>
                    <a:pt x="1706" y="0"/>
                    <a:pt x="1533" y="10"/>
                    <a:pt x="1370" y="85"/>
                  </a:cubicBezTo>
                  <a:cubicBezTo>
                    <a:pt x="1354" y="93"/>
                    <a:pt x="1333" y="93"/>
                    <a:pt x="1310" y="93"/>
                  </a:cubicBezTo>
                  <a:cubicBezTo>
                    <a:pt x="1287" y="93"/>
                    <a:pt x="1262" y="93"/>
                    <a:pt x="1237" y="101"/>
                  </a:cubicBezTo>
                  <a:cubicBezTo>
                    <a:pt x="986" y="168"/>
                    <a:pt x="719" y="218"/>
                    <a:pt x="535" y="419"/>
                  </a:cubicBezTo>
                  <a:cubicBezTo>
                    <a:pt x="451" y="519"/>
                    <a:pt x="351" y="603"/>
                    <a:pt x="251" y="669"/>
                  </a:cubicBezTo>
                  <a:cubicBezTo>
                    <a:pt x="84" y="786"/>
                    <a:pt x="34" y="937"/>
                    <a:pt x="34" y="1121"/>
                  </a:cubicBezTo>
                  <a:cubicBezTo>
                    <a:pt x="34" y="1338"/>
                    <a:pt x="34" y="1555"/>
                    <a:pt x="34" y="1772"/>
                  </a:cubicBezTo>
                  <a:cubicBezTo>
                    <a:pt x="34" y="1822"/>
                    <a:pt x="0" y="1889"/>
                    <a:pt x="67" y="1923"/>
                  </a:cubicBezTo>
                  <a:cubicBezTo>
                    <a:pt x="101" y="1923"/>
                    <a:pt x="151" y="1906"/>
                    <a:pt x="184" y="1906"/>
                  </a:cubicBezTo>
                  <a:cubicBezTo>
                    <a:pt x="451" y="1806"/>
                    <a:pt x="702" y="1789"/>
                    <a:pt x="969" y="1789"/>
                  </a:cubicBezTo>
                  <a:cubicBezTo>
                    <a:pt x="1220" y="1789"/>
                    <a:pt x="1471" y="1772"/>
                    <a:pt x="1705" y="1772"/>
                  </a:cubicBezTo>
                  <a:cubicBezTo>
                    <a:pt x="1766" y="1770"/>
                    <a:pt x="1828" y="1769"/>
                    <a:pt x="1889" y="1769"/>
                  </a:cubicBezTo>
                  <a:cubicBezTo>
                    <a:pt x="2295" y="1769"/>
                    <a:pt x="2702" y="1814"/>
                    <a:pt x="3108" y="1872"/>
                  </a:cubicBezTo>
                  <a:cubicBezTo>
                    <a:pt x="3359" y="1923"/>
                    <a:pt x="3626" y="1989"/>
                    <a:pt x="3910" y="2040"/>
                  </a:cubicBezTo>
                  <a:cubicBezTo>
                    <a:pt x="3893" y="1939"/>
                    <a:pt x="3877" y="1839"/>
                    <a:pt x="3877" y="1756"/>
                  </a:cubicBezTo>
                  <a:cubicBezTo>
                    <a:pt x="3893" y="1555"/>
                    <a:pt x="3776" y="1471"/>
                    <a:pt x="3626" y="1405"/>
                  </a:cubicBezTo>
                  <a:cubicBezTo>
                    <a:pt x="3559" y="1388"/>
                    <a:pt x="3509" y="1371"/>
                    <a:pt x="3442" y="1355"/>
                  </a:cubicBezTo>
                  <a:cubicBezTo>
                    <a:pt x="3075" y="1254"/>
                    <a:pt x="2724" y="1171"/>
                    <a:pt x="2340" y="1171"/>
                  </a:cubicBezTo>
                  <a:cubicBezTo>
                    <a:pt x="2223" y="1171"/>
                    <a:pt x="2101" y="1175"/>
                    <a:pt x="1982" y="1175"/>
                  </a:cubicBezTo>
                  <a:cubicBezTo>
                    <a:pt x="1863" y="1175"/>
                    <a:pt x="1746" y="1171"/>
                    <a:pt x="1638" y="1154"/>
                  </a:cubicBezTo>
                  <a:cubicBezTo>
                    <a:pt x="1442" y="1121"/>
                    <a:pt x="1246" y="1096"/>
                    <a:pt x="1050" y="1096"/>
                  </a:cubicBezTo>
                  <a:cubicBezTo>
                    <a:pt x="945" y="1096"/>
                    <a:pt x="840" y="1103"/>
                    <a:pt x="735" y="1121"/>
                  </a:cubicBezTo>
                  <a:cubicBezTo>
                    <a:pt x="713" y="1128"/>
                    <a:pt x="691" y="1136"/>
                    <a:pt x="670" y="1136"/>
                  </a:cubicBezTo>
                  <a:cubicBezTo>
                    <a:pt x="644" y="1136"/>
                    <a:pt x="620" y="1124"/>
                    <a:pt x="602" y="1087"/>
                  </a:cubicBezTo>
                  <a:cubicBezTo>
                    <a:pt x="619" y="1020"/>
                    <a:pt x="669" y="1020"/>
                    <a:pt x="719" y="1020"/>
                  </a:cubicBezTo>
                  <a:cubicBezTo>
                    <a:pt x="936" y="987"/>
                    <a:pt x="1136" y="954"/>
                    <a:pt x="1337" y="903"/>
                  </a:cubicBezTo>
                  <a:cubicBezTo>
                    <a:pt x="1504" y="870"/>
                    <a:pt x="1654" y="853"/>
                    <a:pt x="1805" y="853"/>
                  </a:cubicBezTo>
                  <a:cubicBezTo>
                    <a:pt x="1955" y="853"/>
                    <a:pt x="2089" y="837"/>
                    <a:pt x="2239" y="837"/>
                  </a:cubicBezTo>
                  <a:cubicBezTo>
                    <a:pt x="2284" y="835"/>
                    <a:pt x="2328" y="834"/>
                    <a:pt x="2372" y="834"/>
                  </a:cubicBezTo>
                  <a:cubicBezTo>
                    <a:pt x="2857" y="834"/>
                    <a:pt x="3317" y="919"/>
                    <a:pt x="3776" y="1087"/>
                  </a:cubicBezTo>
                  <a:cubicBezTo>
                    <a:pt x="3793" y="1104"/>
                    <a:pt x="3810" y="1104"/>
                    <a:pt x="3843" y="1104"/>
                  </a:cubicBezTo>
                  <a:cubicBezTo>
                    <a:pt x="3877" y="1004"/>
                    <a:pt x="3877" y="903"/>
                    <a:pt x="3810" y="837"/>
                  </a:cubicBezTo>
                  <a:cubicBezTo>
                    <a:pt x="3576" y="603"/>
                    <a:pt x="3359" y="369"/>
                    <a:pt x="3058" y="218"/>
                  </a:cubicBezTo>
                  <a:cubicBezTo>
                    <a:pt x="3041" y="202"/>
                    <a:pt x="3008" y="202"/>
                    <a:pt x="2974" y="185"/>
                  </a:cubicBezTo>
                  <a:cubicBezTo>
                    <a:pt x="2807" y="152"/>
                    <a:pt x="2624" y="118"/>
                    <a:pt x="2456" y="51"/>
                  </a:cubicBezTo>
                  <a:cubicBezTo>
                    <a:pt x="2323" y="18"/>
                    <a:pt x="2189" y="1"/>
                    <a:pt x="2055" y="1"/>
                  </a:cubicBezTo>
                  <a:cubicBezTo>
                    <a:pt x="1997" y="1"/>
                    <a:pt x="1939" y="0"/>
                    <a:pt x="1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7"/>
            <p:cNvSpPr/>
            <p:nvPr/>
          </p:nvSpPr>
          <p:spPr>
            <a:xfrm>
              <a:off x="1237275" y="3285025"/>
              <a:ext cx="58925" cy="20475"/>
            </a:xfrm>
            <a:custGeom>
              <a:avLst/>
              <a:gdLst/>
              <a:ahLst/>
              <a:cxnLst/>
              <a:rect l="l" t="t" r="r" b="b"/>
              <a:pathLst>
                <a:path w="2357" h="819" extrusionOk="0">
                  <a:moveTo>
                    <a:pt x="1221" y="0"/>
                  </a:moveTo>
                  <a:cubicBezTo>
                    <a:pt x="1054" y="0"/>
                    <a:pt x="903" y="34"/>
                    <a:pt x="736" y="50"/>
                  </a:cubicBezTo>
                  <a:cubicBezTo>
                    <a:pt x="711" y="59"/>
                    <a:pt x="682" y="59"/>
                    <a:pt x="653" y="59"/>
                  </a:cubicBezTo>
                  <a:cubicBezTo>
                    <a:pt x="623" y="59"/>
                    <a:pt x="594" y="59"/>
                    <a:pt x="569" y="67"/>
                  </a:cubicBezTo>
                  <a:cubicBezTo>
                    <a:pt x="519" y="84"/>
                    <a:pt x="469" y="100"/>
                    <a:pt x="419" y="134"/>
                  </a:cubicBezTo>
                  <a:cubicBezTo>
                    <a:pt x="201" y="301"/>
                    <a:pt x="34" y="501"/>
                    <a:pt x="1" y="819"/>
                  </a:cubicBezTo>
                  <a:cubicBezTo>
                    <a:pt x="268" y="752"/>
                    <a:pt x="485" y="702"/>
                    <a:pt x="719" y="635"/>
                  </a:cubicBezTo>
                  <a:cubicBezTo>
                    <a:pt x="786" y="618"/>
                    <a:pt x="853" y="618"/>
                    <a:pt x="920" y="618"/>
                  </a:cubicBezTo>
                  <a:lnTo>
                    <a:pt x="1455" y="618"/>
                  </a:lnTo>
                  <a:cubicBezTo>
                    <a:pt x="1521" y="618"/>
                    <a:pt x="1572" y="618"/>
                    <a:pt x="1622" y="635"/>
                  </a:cubicBezTo>
                  <a:cubicBezTo>
                    <a:pt x="1839" y="685"/>
                    <a:pt x="2056" y="752"/>
                    <a:pt x="2290" y="802"/>
                  </a:cubicBezTo>
                  <a:cubicBezTo>
                    <a:pt x="2296" y="808"/>
                    <a:pt x="2303" y="810"/>
                    <a:pt x="2311" y="810"/>
                  </a:cubicBezTo>
                  <a:cubicBezTo>
                    <a:pt x="2327" y="810"/>
                    <a:pt x="2346" y="802"/>
                    <a:pt x="2357" y="802"/>
                  </a:cubicBezTo>
                  <a:cubicBezTo>
                    <a:pt x="2323" y="568"/>
                    <a:pt x="2223" y="368"/>
                    <a:pt x="2039" y="217"/>
                  </a:cubicBezTo>
                  <a:cubicBezTo>
                    <a:pt x="1956" y="117"/>
                    <a:pt x="1839" y="67"/>
                    <a:pt x="1705" y="50"/>
                  </a:cubicBezTo>
                  <a:cubicBezTo>
                    <a:pt x="1538" y="34"/>
                    <a:pt x="1388" y="0"/>
                    <a:pt x="1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>
              <a:off x="1234725" y="3288325"/>
              <a:ext cx="58950" cy="22575"/>
            </a:xfrm>
            <a:custGeom>
              <a:avLst/>
              <a:gdLst/>
              <a:ahLst/>
              <a:cxnLst/>
              <a:rect l="l" t="t" r="r" b="b"/>
              <a:pathLst>
                <a:path w="2358" h="903" extrusionOk="0">
                  <a:moveTo>
                    <a:pt x="1376" y="0"/>
                  </a:moveTo>
                  <a:cubicBezTo>
                    <a:pt x="1283" y="0"/>
                    <a:pt x="1188" y="15"/>
                    <a:pt x="1105" y="35"/>
                  </a:cubicBezTo>
                  <a:cubicBezTo>
                    <a:pt x="788" y="85"/>
                    <a:pt x="487" y="202"/>
                    <a:pt x="237" y="386"/>
                  </a:cubicBezTo>
                  <a:cubicBezTo>
                    <a:pt x="1" y="552"/>
                    <a:pt x="145" y="903"/>
                    <a:pt x="363" y="903"/>
                  </a:cubicBezTo>
                  <a:cubicBezTo>
                    <a:pt x="408" y="903"/>
                    <a:pt x="456" y="888"/>
                    <a:pt x="504" y="854"/>
                  </a:cubicBezTo>
                  <a:cubicBezTo>
                    <a:pt x="738" y="687"/>
                    <a:pt x="988" y="570"/>
                    <a:pt x="1273" y="537"/>
                  </a:cubicBezTo>
                  <a:cubicBezTo>
                    <a:pt x="1293" y="534"/>
                    <a:pt x="1314" y="532"/>
                    <a:pt x="1335" y="532"/>
                  </a:cubicBezTo>
                  <a:cubicBezTo>
                    <a:pt x="1565" y="532"/>
                    <a:pt x="1795" y="688"/>
                    <a:pt x="2024" y="704"/>
                  </a:cubicBezTo>
                  <a:cubicBezTo>
                    <a:pt x="2039" y="706"/>
                    <a:pt x="2054" y="707"/>
                    <a:pt x="2067" y="707"/>
                  </a:cubicBezTo>
                  <a:cubicBezTo>
                    <a:pt x="2358" y="707"/>
                    <a:pt x="2344" y="218"/>
                    <a:pt x="2024" y="186"/>
                  </a:cubicBezTo>
                  <a:cubicBezTo>
                    <a:pt x="1857" y="169"/>
                    <a:pt x="1707" y="69"/>
                    <a:pt x="1540" y="19"/>
                  </a:cubicBezTo>
                  <a:cubicBezTo>
                    <a:pt x="1489" y="6"/>
                    <a:pt x="1433" y="0"/>
                    <a:pt x="1376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7"/>
            <p:cNvSpPr/>
            <p:nvPr/>
          </p:nvSpPr>
          <p:spPr>
            <a:xfrm>
              <a:off x="1221825" y="3313650"/>
              <a:ext cx="90750" cy="26675"/>
            </a:xfrm>
            <a:custGeom>
              <a:avLst/>
              <a:gdLst/>
              <a:ahLst/>
              <a:cxnLst/>
              <a:rect l="l" t="t" r="r" b="b"/>
              <a:pathLst>
                <a:path w="3630" h="1067" extrusionOk="0">
                  <a:moveTo>
                    <a:pt x="1493" y="1"/>
                  </a:moveTo>
                  <a:cubicBezTo>
                    <a:pt x="1043" y="1"/>
                    <a:pt x="232" y="213"/>
                    <a:pt x="51" y="576"/>
                  </a:cubicBezTo>
                  <a:cubicBezTo>
                    <a:pt x="1" y="676"/>
                    <a:pt x="1" y="827"/>
                    <a:pt x="84" y="910"/>
                  </a:cubicBezTo>
                  <a:cubicBezTo>
                    <a:pt x="101" y="910"/>
                    <a:pt x="101" y="910"/>
                    <a:pt x="101" y="927"/>
                  </a:cubicBezTo>
                  <a:cubicBezTo>
                    <a:pt x="157" y="968"/>
                    <a:pt x="217" y="986"/>
                    <a:pt x="274" y="986"/>
                  </a:cubicBezTo>
                  <a:cubicBezTo>
                    <a:pt x="403" y="986"/>
                    <a:pt x="517" y="897"/>
                    <a:pt x="552" y="793"/>
                  </a:cubicBezTo>
                  <a:cubicBezTo>
                    <a:pt x="738" y="638"/>
                    <a:pt x="1326" y="541"/>
                    <a:pt x="1571" y="541"/>
                  </a:cubicBezTo>
                  <a:cubicBezTo>
                    <a:pt x="1590" y="541"/>
                    <a:pt x="1607" y="542"/>
                    <a:pt x="1621" y="543"/>
                  </a:cubicBezTo>
                  <a:cubicBezTo>
                    <a:pt x="1905" y="576"/>
                    <a:pt x="2941" y="643"/>
                    <a:pt x="3075" y="927"/>
                  </a:cubicBezTo>
                  <a:cubicBezTo>
                    <a:pt x="3117" y="1026"/>
                    <a:pt x="3190" y="1066"/>
                    <a:pt x="3268" y="1066"/>
                  </a:cubicBezTo>
                  <a:cubicBezTo>
                    <a:pt x="3440" y="1066"/>
                    <a:pt x="3630" y="867"/>
                    <a:pt x="3526" y="660"/>
                  </a:cubicBezTo>
                  <a:cubicBezTo>
                    <a:pt x="3292" y="108"/>
                    <a:pt x="2123" y="75"/>
                    <a:pt x="1621" y="8"/>
                  </a:cubicBezTo>
                  <a:cubicBezTo>
                    <a:pt x="1583" y="3"/>
                    <a:pt x="1540" y="1"/>
                    <a:pt x="14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7"/>
            <p:cNvSpPr/>
            <p:nvPr/>
          </p:nvSpPr>
          <p:spPr>
            <a:xfrm>
              <a:off x="1214725" y="33374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705" y="1"/>
                  </a:moveTo>
                  <a:cubicBezTo>
                    <a:pt x="1201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7" y="510"/>
                  </a:cubicBezTo>
                  <a:cubicBezTo>
                    <a:pt x="17" y="510"/>
                    <a:pt x="17" y="526"/>
                    <a:pt x="17" y="543"/>
                  </a:cubicBezTo>
                  <a:cubicBezTo>
                    <a:pt x="39" y="712"/>
                    <a:pt x="187" y="801"/>
                    <a:pt x="323" y="801"/>
                  </a:cubicBezTo>
                  <a:cubicBezTo>
                    <a:pt x="401" y="801"/>
                    <a:pt x="476" y="771"/>
                    <a:pt x="519" y="710"/>
                  </a:cubicBezTo>
                  <a:cubicBezTo>
                    <a:pt x="909" y="593"/>
                    <a:pt x="1299" y="527"/>
                    <a:pt x="1705" y="527"/>
                  </a:cubicBezTo>
                  <a:cubicBezTo>
                    <a:pt x="1821" y="527"/>
                    <a:pt x="1937" y="532"/>
                    <a:pt x="2056" y="543"/>
                  </a:cubicBezTo>
                  <a:cubicBezTo>
                    <a:pt x="2306" y="577"/>
                    <a:pt x="3075" y="543"/>
                    <a:pt x="3309" y="693"/>
                  </a:cubicBezTo>
                  <a:cubicBezTo>
                    <a:pt x="3362" y="762"/>
                    <a:pt x="3455" y="803"/>
                    <a:pt x="3543" y="803"/>
                  </a:cubicBezTo>
                  <a:cubicBezTo>
                    <a:pt x="3649" y="803"/>
                    <a:pt x="3750" y="746"/>
                    <a:pt x="3777" y="610"/>
                  </a:cubicBezTo>
                  <a:cubicBezTo>
                    <a:pt x="3777" y="610"/>
                    <a:pt x="3777" y="610"/>
                    <a:pt x="3793" y="593"/>
                  </a:cubicBezTo>
                  <a:cubicBezTo>
                    <a:pt x="3810" y="510"/>
                    <a:pt x="3793" y="409"/>
                    <a:pt x="3727" y="343"/>
                  </a:cubicBezTo>
                  <a:cubicBezTo>
                    <a:pt x="3426" y="59"/>
                    <a:pt x="2774" y="92"/>
                    <a:pt x="2407" y="42"/>
                  </a:cubicBezTo>
                  <a:cubicBezTo>
                    <a:pt x="2170" y="16"/>
                    <a:pt x="1937" y="1"/>
                    <a:pt x="17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7"/>
            <p:cNvSpPr/>
            <p:nvPr/>
          </p:nvSpPr>
          <p:spPr>
            <a:xfrm>
              <a:off x="1208875" y="3370575"/>
              <a:ext cx="112900" cy="30000"/>
            </a:xfrm>
            <a:custGeom>
              <a:avLst/>
              <a:gdLst/>
              <a:ahLst/>
              <a:cxnLst/>
              <a:rect l="l" t="t" r="r" b="b"/>
              <a:pathLst>
                <a:path w="4516" h="1200" extrusionOk="0">
                  <a:moveTo>
                    <a:pt x="2393" y="1"/>
                  </a:moveTo>
                  <a:cubicBezTo>
                    <a:pt x="1770" y="1"/>
                    <a:pt x="1152" y="51"/>
                    <a:pt x="535" y="137"/>
                  </a:cubicBezTo>
                  <a:lnTo>
                    <a:pt x="519" y="137"/>
                  </a:lnTo>
                  <a:cubicBezTo>
                    <a:pt x="502" y="137"/>
                    <a:pt x="469" y="137"/>
                    <a:pt x="452" y="154"/>
                  </a:cubicBezTo>
                  <a:cubicBezTo>
                    <a:pt x="301" y="171"/>
                    <a:pt x="251" y="271"/>
                    <a:pt x="251" y="388"/>
                  </a:cubicBezTo>
                  <a:cubicBezTo>
                    <a:pt x="1" y="471"/>
                    <a:pt x="34" y="906"/>
                    <a:pt x="335" y="906"/>
                  </a:cubicBezTo>
                  <a:cubicBezTo>
                    <a:pt x="987" y="889"/>
                    <a:pt x="1638" y="856"/>
                    <a:pt x="2290" y="839"/>
                  </a:cubicBezTo>
                  <a:cubicBezTo>
                    <a:pt x="2908" y="839"/>
                    <a:pt x="3510" y="1023"/>
                    <a:pt x="4111" y="1190"/>
                  </a:cubicBezTo>
                  <a:cubicBezTo>
                    <a:pt x="4135" y="1196"/>
                    <a:pt x="4159" y="1199"/>
                    <a:pt x="4181" y="1199"/>
                  </a:cubicBezTo>
                  <a:cubicBezTo>
                    <a:pt x="4391" y="1199"/>
                    <a:pt x="4516" y="938"/>
                    <a:pt x="4395" y="772"/>
                  </a:cubicBezTo>
                  <a:cubicBezTo>
                    <a:pt x="4445" y="672"/>
                    <a:pt x="4462" y="555"/>
                    <a:pt x="4362" y="455"/>
                  </a:cubicBezTo>
                  <a:cubicBezTo>
                    <a:pt x="4044" y="104"/>
                    <a:pt x="3510" y="37"/>
                    <a:pt x="3058" y="20"/>
                  </a:cubicBezTo>
                  <a:cubicBezTo>
                    <a:pt x="2836" y="7"/>
                    <a:pt x="2614" y="1"/>
                    <a:pt x="23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7"/>
            <p:cNvSpPr/>
            <p:nvPr/>
          </p:nvSpPr>
          <p:spPr>
            <a:xfrm>
              <a:off x="1200525" y="3399750"/>
              <a:ext cx="138550" cy="35150"/>
            </a:xfrm>
            <a:custGeom>
              <a:avLst/>
              <a:gdLst/>
              <a:ahLst/>
              <a:cxnLst/>
              <a:rect l="l" t="t" r="r" b="b"/>
              <a:pathLst>
                <a:path w="5542" h="1406" extrusionOk="0">
                  <a:moveTo>
                    <a:pt x="3363" y="0"/>
                  </a:moveTo>
                  <a:cubicBezTo>
                    <a:pt x="2944" y="0"/>
                    <a:pt x="2546" y="33"/>
                    <a:pt x="2273" y="39"/>
                  </a:cubicBezTo>
                  <a:cubicBezTo>
                    <a:pt x="2218" y="39"/>
                    <a:pt x="2123" y="38"/>
                    <a:pt x="2002" y="38"/>
                  </a:cubicBezTo>
                  <a:cubicBezTo>
                    <a:pt x="1384" y="38"/>
                    <a:pt x="106" y="84"/>
                    <a:pt x="301" y="658"/>
                  </a:cubicBezTo>
                  <a:cubicBezTo>
                    <a:pt x="251" y="674"/>
                    <a:pt x="218" y="691"/>
                    <a:pt x="184" y="724"/>
                  </a:cubicBezTo>
                  <a:cubicBezTo>
                    <a:pt x="17" y="825"/>
                    <a:pt x="1" y="1176"/>
                    <a:pt x="251" y="1209"/>
                  </a:cubicBezTo>
                  <a:cubicBezTo>
                    <a:pt x="1220" y="1343"/>
                    <a:pt x="2189" y="1376"/>
                    <a:pt x="3175" y="1393"/>
                  </a:cubicBezTo>
                  <a:cubicBezTo>
                    <a:pt x="3333" y="1399"/>
                    <a:pt x="3496" y="1405"/>
                    <a:pt x="3660" y="1405"/>
                  </a:cubicBezTo>
                  <a:cubicBezTo>
                    <a:pt x="3929" y="1405"/>
                    <a:pt x="4202" y="1388"/>
                    <a:pt x="4462" y="1326"/>
                  </a:cubicBezTo>
                  <a:lnTo>
                    <a:pt x="4796" y="1326"/>
                  </a:lnTo>
                  <a:cubicBezTo>
                    <a:pt x="4863" y="1326"/>
                    <a:pt x="4896" y="1309"/>
                    <a:pt x="4930" y="1293"/>
                  </a:cubicBezTo>
                  <a:cubicBezTo>
                    <a:pt x="4946" y="1293"/>
                    <a:pt x="4963" y="1309"/>
                    <a:pt x="4963" y="1309"/>
                  </a:cubicBezTo>
                  <a:cubicBezTo>
                    <a:pt x="5023" y="1362"/>
                    <a:pt x="5089" y="1384"/>
                    <a:pt x="5151" y="1384"/>
                  </a:cubicBezTo>
                  <a:cubicBezTo>
                    <a:pt x="5365" y="1384"/>
                    <a:pt x="5541" y="1123"/>
                    <a:pt x="5347" y="942"/>
                  </a:cubicBezTo>
                  <a:cubicBezTo>
                    <a:pt x="5314" y="908"/>
                    <a:pt x="5280" y="875"/>
                    <a:pt x="5230" y="858"/>
                  </a:cubicBezTo>
                  <a:cubicBezTo>
                    <a:pt x="5247" y="808"/>
                    <a:pt x="5230" y="741"/>
                    <a:pt x="5214" y="691"/>
                  </a:cubicBezTo>
                  <a:cubicBezTo>
                    <a:pt x="4944" y="110"/>
                    <a:pt x="4120" y="0"/>
                    <a:pt x="336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7"/>
            <p:cNvSpPr/>
            <p:nvPr/>
          </p:nvSpPr>
          <p:spPr>
            <a:xfrm>
              <a:off x="1035525" y="3275825"/>
              <a:ext cx="462450" cy="679225"/>
            </a:xfrm>
            <a:custGeom>
              <a:avLst/>
              <a:gdLst/>
              <a:ahLst/>
              <a:cxnLst/>
              <a:rect l="l" t="t" r="r" b="b"/>
              <a:pathLst>
                <a:path w="18498" h="27169" extrusionOk="0">
                  <a:moveTo>
                    <a:pt x="12415" y="6433"/>
                  </a:moveTo>
                  <a:cubicBezTo>
                    <a:pt x="12582" y="6483"/>
                    <a:pt x="12716" y="6600"/>
                    <a:pt x="12900" y="6617"/>
                  </a:cubicBezTo>
                  <a:cubicBezTo>
                    <a:pt x="12950" y="6617"/>
                    <a:pt x="13033" y="6651"/>
                    <a:pt x="13050" y="6701"/>
                  </a:cubicBezTo>
                  <a:cubicBezTo>
                    <a:pt x="13150" y="6868"/>
                    <a:pt x="13301" y="7018"/>
                    <a:pt x="13301" y="7235"/>
                  </a:cubicBezTo>
                  <a:cubicBezTo>
                    <a:pt x="13301" y="7302"/>
                    <a:pt x="13317" y="7386"/>
                    <a:pt x="13301" y="7453"/>
                  </a:cubicBezTo>
                  <a:cubicBezTo>
                    <a:pt x="13301" y="7586"/>
                    <a:pt x="13317" y="7703"/>
                    <a:pt x="13384" y="7820"/>
                  </a:cubicBezTo>
                  <a:cubicBezTo>
                    <a:pt x="13434" y="7887"/>
                    <a:pt x="13434" y="7971"/>
                    <a:pt x="13451" y="8054"/>
                  </a:cubicBezTo>
                  <a:cubicBezTo>
                    <a:pt x="13451" y="8121"/>
                    <a:pt x="13451" y="8188"/>
                    <a:pt x="13451" y="8255"/>
                  </a:cubicBezTo>
                  <a:cubicBezTo>
                    <a:pt x="13418" y="8555"/>
                    <a:pt x="13535" y="8839"/>
                    <a:pt x="13652" y="9107"/>
                  </a:cubicBezTo>
                  <a:cubicBezTo>
                    <a:pt x="13685" y="9174"/>
                    <a:pt x="13718" y="9240"/>
                    <a:pt x="13735" y="9307"/>
                  </a:cubicBezTo>
                  <a:cubicBezTo>
                    <a:pt x="13802" y="9458"/>
                    <a:pt x="13869" y="9608"/>
                    <a:pt x="13936" y="9758"/>
                  </a:cubicBezTo>
                  <a:cubicBezTo>
                    <a:pt x="13969" y="9842"/>
                    <a:pt x="14002" y="9925"/>
                    <a:pt x="14069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403" y="10494"/>
                    <a:pt x="14454" y="10560"/>
                    <a:pt x="14487" y="10627"/>
                  </a:cubicBezTo>
                  <a:cubicBezTo>
                    <a:pt x="14520" y="10677"/>
                    <a:pt x="14571" y="10711"/>
                    <a:pt x="14587" y="10761"/>
                  </a:cubicBezTo>
                  <a:cubicBezTo>
                    <a:pt x="14704" y="11012"/>
                    <a:pt x="14905" y="11195"/>
                    <a:pt x="15105" y="11396"/>
                  </a:cubicBezTo>
                  <a:cubicBezTo>
                    <a:pt x="15155" y="11446"/>
                    <a:pt x="15205" y="11513"/>
                    <a:pt x="15256" y="11580"/>
                  </a:cubicBezTo>
                  <a:cubicBezTo>
                    <a:pt x="15339" y="11713"/>
                    <a:pt x="15406" y="11847"/>
                    <a:pt x="15473" y="11997"/>
                  </a:cubicBezTo>
                  <a:cubicBezTo>
                    <a:pt x="15606" y="12215"/>
                    <a:pt x="15757" y="12398"/>
                    <a:pt x="15941" y="12582"/>
                  </a:cubicBezTo>
                  <a:cubicBezTo>
                    <a:pt x="16342" y="12966"/>
                    <a:pt x="16726" y="13367"/>
                    <a:pt x="17077" y="13785"/>
                  </a:cubicBezTo>
                  <a:cubicBezTo>
                    <a:pt x="17344" y="14103"/>
                    <a:pt x="17578" y="14470"/>
                    <a:pt x="17779" y="14854"/>
                  </a:cubicBezTo>
                  <a:cubicBezTo>
                    <a:pt x="17929" y="15088"/>
                    <a:pt x="17996" y="15372"/>
                    <a:pt x="18096" y="15623"/>
                  </a:cubicBezTo>
                  <a:cubicBezTo>
                    <a:pt x="18180" y="15840"/>
                    <a:pt x="18246" y="16041"/>
                    <a:pt x="18330" y="16241"/>
                  </a:cubicBezTo>
                  <a:cubicBezTo>
                    <a:pt x="18397" y="16425"/>
                    <a:pt x="18430" y="16609"/>
                    <a:pt x="18430" y="16809"/>
                  </a:cubicBezTo>
                  <a:cubicBezTo>
                    <a:pt x="18430" y="17060"/>
                    <a:pt x="18414" y="17327"/>
                    <a:pt x="18414" y="17578"/>
                  </a:cubicBezTo>
                  <a:cubicBezTo>
                    <a:pt x="18414" y="17778"/>
                    <a:pt x="18414" y="17979"/>
                    <a:pt x="18430" y="18179"/>
                  </a:cubicBezTo>
                  <a:cubicBezTo>
                    <a:pt x="18497" y="18681"/>
                    <a:pt x="18497" y="19182"/>
                    <a:pt x="18447" y="19683"/>
                  </a:cubicBezTo>
                  <a:cubicBezTo>
                    <a:pt x="18414" y="20068"/>
                    <a:pt x="18330" y="20452"/>
                    <a:pt x="18213" y="20819"/>
                  </a:cubicBezTo>
                  <a:cubicBezTo>
                    <a:pt x="18113" y="21154"/>
                    <a:pt x="17979" y="21471"/>
                    <a:pt x="17829" y="21788"/>
                  </a:cubicBezTo>
                  <a:cubicBezTo>
                    <a:pt x="17645" y="22173"/>
                    <a:pt x="17411" y="22507"/>
                    <a:pt x="17277" y="22908"/>
                  </a:cubicBezTo>
                  <a:cubicBezTo>
                    <a:pt x="17277" y="22925"/>
                    <a:pt x="17261" y="22941"/>
                    <a:pt x="17261" y="22958"/>
                  </a:cubicBezTo>
                  <a:cubicBezTo>
                    <a:pt x="17094" y="23209"/>
                    <a:pt x="16926" y="23459"/>
                    <a:pt x="16743" y="23710"/>
                  </a:cubicBezTo>
                  <a:cubicBezTo>
                    <a:pt x="16726" y="23760"/>
                    <a:pt x="16676" y="23794"/>
                    <a:pt x="16642" y="23844"/>
                  </a:cubicBezTo>
                  <a:cubicBezTo>
                    <a:pt x="16342" y="24378"/>
                    <a:pt x="15907" y="24779"/>
                    <a:pt x="15439" y="25164"/>
                  </a:cubicBezTo>
                  <a:cubicBezTo>
                    <a:pt x="15289" y="25264"/>
                    <a:pt x="15155" y="25381"/>
                    <a:pt x="15005" y="25498"/>
                  </a:cubicBezTo>
                  <a:cubicBezTo>
                    <a:pt x="14938" y="25548"/>
                    <a:pt x="14871" y="25598"/>
                    <a:pt x="14804" y="25631"/>
                  </a:cubicBezTo>
                  <a:cubicBezTo>
                    <a:pt x="14487" y="25815"/>
                    <a:pt x="14170" y="25982"/>
                    <a:pt x="13852" y="26166"/>
                  </a:cubicBezTo>
                  <a:cubicBezTo>
                    <a:pt x="13652" y="26266"/>
                    <a:pt x="13451" y="26367"/>
                    <a:pt x="13267" y="26467"/>
                  </a:cubicBezTo>
                  <a:cubicBezTo>
                    <a:pt x="12866" y="26684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51"/>
                  </a:cubicBezTo>
                  <a:cubicBezTo>
                    <a:pt x="11747" y="26951"/>
                    <a:pt x="11713" y="26951"/>
                    <a:pt x="11680" y="26968"/>
                  </a:cubicBezTo>
                  <a:cubicBezTo>
                    <a:pt x="11413" y="27135"/>
                    <a:pt x="11095" y="27152"/>
                    <a:pt x="10794" y="27152"/>
                  </a:cubicBezTo>
                  <a:cubicBezTo>
                    <a:pt x="10026" y="27169"/>
                    <a:pt x="9257" y="27152"/>
                    <a:pt x="8489" y="27152"/>
                  </a:cubicBezTo>
                  <a:cubicBezTo>
                    <a:pt x="8322" y="27152"/>
                    <a:pt x="8154" y="27135"/>
                    <a:pt x="8004" y="27085"/>
                  </a:cubicBezTo>
                  <a:cubicBezTo>
                    <a:pt x="7820" y="27035"/>
                    <a:pt x="7636" y="27002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1" y="26935"/>
                    <a:pt x="6868" y="26951"/>
                  </a:cubicBezTo>
                  <a:cubicBezTo>
                    <a:pt x="6684" y="26968"/>
                    <a:pt x="6517" y="26918"/>
                    <a:pt x="6333" y="26885"/>
                  </a:cubicBezTo>
                  <a:cubicBezTo>
                    <a:pt x="5815" y="26734"/>
                    <a:pt x="5314" y="26534"/>
                    <a:pt x="4846" y="26266"/>
                  </a:cubicBezTo>
                  <a:cubicBezTo>
                    <a:pt x="4529" y="26083"/>
                    <a:pt x="4211" y="25932"/>
                    <a:pt x="3910" y="25765"/>
                  </a:cubicBezTo>
                  <a:cubicBezTo>
                    <a:pt x="3743" y="25682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73" y="24562"/>
                    <a:pt x="2073" y="24178"/>
                  </a:cubicBezTo>
                  <a:cubicBezTo>
                    <a:pt x="1989" y="24094"/>
                    <a:pt x="1939" y="23994"/>
                    <a:pt x="1872" y="23894"/>
                  </a:cubicBezTo>
                  <a:cubicBezTo>
                    <a:pt x="1855" y="23860"/>
                    <a:pt x="1855" y="23844"/>
                    <a:pt x="1839" y="23827"/>
                  </a:cubicBezTo>
                  <a:cubicBezTo>
                    <a:pt x="1621" y="23626"/>
                    <a:pt x="1504" y="23359"/>
                    <a:pt x="1337" y="23125"/>
                  </a:cubicBezTo>
                  <a:cubicBezTo>
                    <a:pt x="1287" y="23042"/>
                    <a:pt x="1237" y="22958"/>
                    <a:pt x="1204" y="22875"/>
                  </a:cubicBezTo>
                  <a:cubicBezTo>
                    <a:pt x="1137" y="22674"/>
                    <a:pt x="1020" y="22507"/>
                    <a:pt x="936" y="22323"/>
                  </a:cubicBezTo>
                  <a:cubicBezTo>
                    <a:pt x="585" y="21672"/>
                    <a:pt x="268" y="21003"/>
                    <a:pt x="134" y="20268"/>
                  </a:cubicBezTo>
                  <a:cubicBezTo>
                    <a:pt x="34" y="19783"/>
                    <a:pt x="1" y="19299"/>
                    <a:pt x="17" y="18798"/>
                  </a:cubicBezTo>
                  <a:cubicBezTo>
                    <a:pt x="17" y="18564"/>
                    <a:pt x="51" y="18313"/>
                    <a:pt x="68" y="18062"/>
                  </a:cubicBezTo>
                  <a:cubicBezTo>
                    <a:pt x="84" y="17929"/>
                    <a:pt x="84" y="17795"/>
                    <a:pt x="84" y="17661"/>
                  </a:cubicBezTo>
                  <a:cubicBezTo>
                    <a:pt x="84" y="17411"/>
                    <a:pt x="68" y="17144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4"/>
                    <a:pt x="452" y="15473"/>
                    <a:pt x="585" y="15122"/>
                  </a:cubicBezTo>
                  <a:cubicBezTo>
                    <a:pt x="619" y="15038"/>
                    <a:pt x="652" y="14971"/>
                    <a:pt x="686" y="14905"/>
                  </a:cubicBezTo>
                  <a:cubicBezTo>
                    <a:pt x="920" y="14487"/>
                    <a:pt x="1170" y="14086"/>
                    <a:pt x="1471" y="13718"/>
                  </a:cubicBezTo>
                  <a:cubicBezTo>
                    <a:pt x="1805" y="13351"/>
                    <a:pt x="2139" y="13017"/>
                    <a:pt x="2474" y="12666"/>
                  </a:cubicBezTo>
                  <a:cubicBezTo>
                    <a:pt x="2507" y="12632"/>
                    <a:pt x="2524" y="12582"/>
                    <a:pt x="2574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8" y="11930"/>
                    <a:pt x="3142" y="11747"/>
                    <a:pt x="3242" y="11596"/>
                  </a:cubicBezTo>
                  <a:cubicBezTo>
                    <a:pt x="3309" y="11496"/>
                    <a:pt x="3376" y="11413"/>
                    <a:pt x="3459" y="11346"/>
                  </a:cubicBezTo>
                  <a:cubicBezTo>
                    <a:pt x="3777" y="11028"/>
                    <a:pt x="4027" y="10661"/>
                    <a:pt x="4211" y="10243"/>
                  </a:cubicBezTo>
                  <a:cubicBezTo>
                    <a:pt x="4228" y="10193"/>
                    <a:pt x="4261" y="10126"/>
                    <a:pt x="4311" y="10093"/>
                  </a:cubicBezTo>
                  <a:cubicBezTo>
                    <a:pt x="4529" y="9925"/>
                    <a:pt x="4629" y="9675"/>
                    <a:pt x="4729" y="9424"/>
                  </a:cubicBezTo>
                  <a:cubicBezTo>
                    <a:pt x="4813" y="9207"/>
                    <a:pt x="4896" y="8973"/>
                    <a:pt x="4997" y="8739"/>
                  </a:cubicBezTo>
                  <a:cubicBezTo>
                    <a:pt x="5030" y="8639"/>
                    <a:pt x="5047" y="8555"/>
                    <a:pt x="5047" y="8455"/>
                  </a:cubicBezTo>
                  <a:cubicBezTo>
                    <a:pt x="5047" y="8338"/>
                    <a:pt x="5047" y="8204"/>
                    <a:pt x="5047" y="8088"/>
                  </a:cubicBezTo>
                  <a:cubicBezTo>
                    <a:pt x="5063" y="8004"/>
                    <a:pt x="5063" y="7904"/>
                    <a:pt x="5113" y="7837"/>
                  </a:cubicBezTo>
                  <a:cubicBezTo>
                    <a:pt x="5180" y="7720"/>
                    <a:pt x="5197" y="7586"/>
                    <a:pt x="5180" y="7469"/>
                  </a:cubicBezTo>
                  <a:cubicBezTo>
                    <a:pt x="5147" y="7202"/>
                    <a:pt x="5281" y="6985"/>
                    <a:pt x="5398" y="6768"/>
                  </a:cubicBezTo>
                  <a:cubicBezTo>
                    <a:pt x="5431" y="6684"/>
                    <a:pt x="5514" y="6634"/>
                    <a:pt x="5615" y="6634"/>
                  </a:cubicBezTo>
                  <a:cubicBezTo>
                    <a:pt x="5782" y="6617"/>
                    <a:pt x="5916" y="6483"/>
                    <a:pt x="6099" y="6450"/>
                  </a:cubicBezTo>
                  <a:cubicBezTo>
                    <a:pt x="6016" y="6166"/>
                    <a:pt x="6016" y="5882"/>
                    <a:pt x="5999" y="5598"/>
                  </a:cubicBezTo>
                  <a:cubicBezTo>
                    <a:pt x="5966" y="5364"/>
                    <a:pt x="6049" y="5164"/>
                    <a:pt x="6216" y="4996"/>
                  </a:cubicBezTo>
                  <a:cubicBezTo>
                    <a:pt x="6317" y="4896"/>
                    <a:pt x="6433" y="4813"/>
                    <a:pt x="6484" y="4679"/>
                  </a:cubicBezTo>
                  <a:cubicBezTo>
                    <a:pt x="6484" y="4646"/>
                    <a:pt x="6484" y="4629"/>
                    <a:pt x="6484" y="4612"/>
                  </a:cubicBezTo>
                  <a:cubicBezTo>
                    <a:pt x="6317" y="4311"/>
                    <a:pt x="6333" y="3977"/>
                    <a:pt x="6350" y="3660"/>
                  </a:cubicBezTo>
                  <a:cubicBezTo>
                    <a:pt x="6350" y="3509"/>
                    <a:pt x="6433" y="3376"/>
                    <a:pt x="6550" y="3292"/>
                  </a:cubicBezTo>
                  <a:cubicBezTo>
                    <a:pt x="6584" y="3275"/>
                    <a:pt x="6617" y="3242"/>
                    <a:pt x="6651" y="3225"/>
                  </a:cubicBezTo>
                  <a:cubicBezTo>
                    <a:pt x="6734" y="3175"/>
                    <a:pt x="6768" y="3092"/>
                    <a:pt x="6768" y="2991"/>
                  </a:cubicBezTo>
                  <a:cubicBezTo>
                    <a:pt x="6768" y="2858"/>
                    <a:pt x="6768" y="2724"/>
                    <a:pt x="6768" y="2590"/>
                  </a:cubicBezTo>
                  <a:cubicBezTo>
                    <a:pt x="6768" y="2473"/>
                    <a:pt x="6751" y="2340"/>
                    <a:pt x="6768" y="2223"/>
                  </a:cubicBezTo>
                  <a:cubicBezTo>
                    <a:pt x="6801" y="1939"/>
                    <a:pt x="6918" y="1705"/>
                    <a:pt x="7169" y="1554"/>
                  </a:cubicBezTo>
                  <a:cubicBezTo>
                    <a:pt x="7352" y="1454"/>
                    <a:pt x="7536" y="1354"/>
                    <a:pt x="7737" y="1254"/>
                  </a:cubicBezTo>
                  <a:cubicBezTo>
                    <a:pt x="7753" y="1153"/>
                    <a:pt x="7787" y="1037"/>
                    <a:pt x="7804" y="920"/>
                  </a:cubicBezTo>
                  <a:cubicBezTo>
                    <a:pt x="7870" y="552"/>
                    <a:pt x="8104" y="301"/>
                    <a:pt x="8422" y="118"/>
                  </a:cubicBezTo>
                  <a:cubicBezTo>
                    <a:pt x="8539" y="51"/>
                    <a:pt x="8656" y="17"/>
                    <a:pt x="8806" y="17"/>
                  </a:cubicBezTo>
                  <a:cubicBezTo>
                    <a:pt x="8956" y="34"/>
                    <a:pt x="9090" y="34"/>
                    <a:pt x="9241" y="17"/>
                  </a:cubicBezTo>
                  <a:cubicBezTo>
                    <a:pt x="9508" y="1"/>
                    <a:pt x="9742" y="51"/>
                    <a:pt x="9992" y="134"/>
                  </a:cubicBezTo>
                  <a:cubicBezTo>
                    <a:pt x="10360" y="235"/>
                    <a:pt x="10560" y="485"/>
                    <a:pt x="10677" y="819"/>
                  </a:cubicBezTo>
                  <a:cubicBezTo>
                    <a:pt x="10711" y="953"/>
                    <a:pt x="10744" y="1103"/>
                    <a:pt x="10778" y="1254"/>
                  </a:cubicBezTo>
                  <a:cubicBezTo>
                    <a:pt x="10928" y="1337"/>
                    <a:pt x="11095" y="1438"/>
                    <a:pt x="11262" y="1521"/>
                  </a:cubicBezTo>
                  <a:cubicBezTo>
                    <a:pt x="11580" y="1688"/>
                    <a:pt x="11713" y="1989"/>
                    <a:pt x="11730" y="2323"/>
                  </a:cubicBezTo>
                  <a:cubicBezTo>
                    <a:pt x="11747" y="2473"/>
                    <a:pt x="11730" y="2607"/>
                    <a:pt x="11730" y="2741"/>
                  </a:cubicBezTo>
                  <a:cubicBezTo>
                    <a:pt x="11730" y="2808"/>
                    <a:pt x="11730" y="2874"/>
                    <a:pt x="11730" y="2925"/>
                  </a:cubicBezTo>
                  <a:cubicBezTo>
                    <a:pt x="11713" y="3075"/>
                    <a:pt x="11764" y="3192"/>
                    <a:pt x="11914" y="3275"/>
                  </a:cubicBezTo>
                  <a:cubicBezTo>
                    <a:pt x="12081" y="3376"/>
                    <a:pt x="12148" y="3526"/>
                    <a:pt x="12148" y="3727"/>
                  </a:cubicBezTo>
                  <a:cubicBezTo>
                    <a:pt x="12148" y="3844"/>
                    <a:pt x="12148" y="3944"/>
                    <a:pt x="12148" y="4061"/>
                  </a:cubicBezTo>
                  <a:cubicBezTo>
                    <a:pt x="12148" y="4228"/>
                    <a:pt x="12131" y="4395"/>
                    <a:pt x="12048" y="4529"/>
                  </a:cubicBezTo>
                  <a:cubicBezTo>
                    <a:pt x="11997" y="4646"/>
                    <a:pt x="12014" y="4729"/>
                    <a:pt x="12098" y="4813"/>
                  </a:cubicBezTo>
                  <a:cubicBezTo>
                    <a:pt x="12165" y="4879"/>
                    <a:pt x="12248" y="4963"/>
                    <a:pt x="12315" y="5047"/>
                  </a:cubicBezTo>
                  <a:cubicBezTo>
                    <a:pt x="12465" y="5197"/>
                    <a:pt x="12532" y="5381"/>
                    <a:pt x="12499" y="5598"/>
                  </a:cubicBezTo>
                  <a:cubicBezTo>
                    <a:pt x="12482" y="5865"/>
                    <a:pt x="12449" y="6133"/>
                    <a:pt x="12415" y="6433"/>
                  </a:cubicBezTo>
                  <a:close/>
                  <a:moveTo>
                    <a:pt x="9257" y="6483"/>
                  </a:moveTo>
                  <a:cubicBezTo>
                    <a:pt x="9257" y="6483"/>
                    <a:pt x="9257" y="6483"/>
                    <a:pt x="9257" y="6483"/>
                  </a:cubicBezTo>
                  <a:cubicBezTo>
                    <a:pt x="8856" y="6483"/>
                    <a:pt x="8438" y="6483"/>
                    <a:pt x="8021" y="6483"/>
                  </a:cubicBezTo>
                  <a:cubicBezTo>
                    <a:pt x="7536" y="6467"/>
                    <a:pt x="7052" y="6517"/>
                    <a:pt x="6567" y="6634"/>
                  </a:cubicBezTo>
                  <a:cubicBezTo>
                    <a:pt x="6283" y="6717"/>
                    <a:pt x="6049" y="6868"/>
                    <a:pt x="5832" y="7052"/>
                  </a:cubicBezTo>
                  <a:cubicBezTo>
                    <a:pt x="5799" y="7085"/>
                    <a:pt x="5748" y="7152"/>
                    <a:pt x="5732" y="7202"/>
                  </a:cubicBezTo>
                  <a:cubicBezTo>
                    <a:pt x="5648" y="7519"/>
                    <a:pt x="5548" y="7837"/>
                    <a:pt x="5548" y="8171"/>
                  </a:cubicBezTo>
                  <a:cubicBezTo>
                    <a:pt x="5548" y="8221"/>
                    <a:pt x="5531" y="8271"/>
                    <a:pt x="5531" y="8321"/>
                  </a:cubicBezTo>
                  <a:cubicBezTo>
                    <a:pt x="5398" y="8906"/>
                    <a:pt x="5180" y="9441"/>
                    <a:pt x="4913" y="9959"/>
                  </a:cubicBezTo>
                  <a:cubicBezTo>
                    <a:pt x="4813" y="10143"/>
                    <a:pt x="4696" y="10343"/>
                    <a:pt x="4596" y="10527"/>
                  </a:cubicBezTo>
                  <a:cubicBezTo>
                    <a:pt x="4428" y="10911"/>
                    <a:pt x="4195" y="11245"/>
                    <a:pt x="3944" y="11563"/>
                  </a:cubicBezTo>
                  <a:cubicBezTo>
                    <a:pt x="3476" y="12148"/>
                    <a:pt x="3008" y="12732"/>
                    <a:pt x="2540" y="13317"/>
                  </a:cubicBezTo>
                  <a:cubicBezTo>
                    <a:pt x="2440" y="13434"/>
                    <a:pt x="2357" y="13568"/>
                    <a:pt x="2223" y="13668"/>
                  </a:cubicBezTo>
                  <a:cubicBezTo>
                    <a:pt x="1972" y="13852"/>
                    <a:pt x="1772" y="14103"/>
                    <a:pt x="1555" y="14336"/>
                  </a:cubicBezTo>
                  <a:cubicBezTo>
                    <a:pt x="1438" y="14470"/>
                    <a:pt x="1337" y="14604"/>
                    <a:pt x="1254" y="14771"/>
                  </a:cubicBezTo>
                  <a:cubicBezTo>
                    <a:pt x="1070" y="15122"/>
                    <a:pt x="886" y="15473"/>
                    <a:pt x="719" y="15840"/>
                  </a:cubicBezTo>
                  <a:cubicBezTo>
                    <a:pt x="652" y="15991"/>
                    <a:pt x="602" y="16174"/>
                    <a:pt x="585" y="16342"/>
                  </a:cubicBezTo>
                  <a:cubicBezTo>
                    <a:pt x="535" y="16659"/>
                    <a:pt x="452" y="16960"/>
                    <a:pt x="469" y="17294"/>
                  </a:cubicBezTo>
                  <a:cubicBezTo>
                    <a:pt x="469" y="17311"/>
                    <a:pt x="469" y="17344"/>
                    <a:pt x="469" y="17361"/>
                  </a:cubicBezTo>
                  <a:cubicBezTo>
                    <a:pt x="402" y="17545"/>
                    <a:pt x="418" y="17728"/>
                    <a:pt x="418" y="17912"/>
                  </a:cubicBezTo>
                  <a:cubicBezTo>
                    <a:pt x="418" y="18380"/>
                    <a:pt x="418" y="18865"/>
                    <a:pt x="435" y="19332"/>
                  </a:cubicBezTo>
                  <a:cubicBezTo>
                    <a:pt x="435" y="19399"/>
                    <a:pt x="418" y="19483"/>
                    <a:pt x="452" y="19550"/>
                  </a:cubicBezTo>
                  <a:cubicBezTo>
                    <a:pt x="519" y="19817"/>
                    <a:pt x="535" y="20084"/>
                    <a:pt x="535" y="20368"/>
                  </a:cubicBezTo>
                  <a:cubicBezTo>
                    <a:pt x="552" y="20569"/>
                    <a:pt x="585" y="20786"/>
                    <a:pt x="702" y="20970"/>
                  </a:cubicBezTo>
                  <a:cubicBezTo>
                    <a:pt x="836" y="21137"/>
                    <a:pt x="903" y="21337"/>
                    <a:pt x="953" y="21538"/>
                  </a:cubicBezTo>
                  <a:cubicBezTo>
                    <a:pt x="1020" y="21722"/>
                    <a:pt x="1070" y="21905"/>
                    <a:pt x="1120" y="22089"/>
                  </a:cubicBezTo>
                  <a:cubicBezTo>
                    <a:pt x="1170" y="22240"/>
                    <a:pt x="1237" y="22373"/>
                    <a:pt x="1354" y="22490"/>
                  </a:cubicBezTo>
                  <a:cubicBezTo>
                    <a:pt x="1454" y="22591"/>
                    <a:pt x="1521" y="22707"/>
                    <a:pt x="1571" y="22824"/>
                  </a:cubicBezTo>
                  <a:cubicBezTo>
                    <a:pt x="1655" y="23058"/>
                    <a:pt x="1772" y="23276"/>
                    <a:pt x="1905" y="23476"/>
                  </a:cubicBezTo>
                  <a:cubicBezTo>
                    <a:pt x="2139" y="23860"/>
                    <a:pt x="2407" y="24195"/>
                    <a:pt x="2758" y="24479"/>
                  </a:cubicBezTo>
                  <a:cubicBezTo>
                    <a:pt x="3142" y="24779"/>
                    <a:pt x="3576" y="25013"/>
                    <a:pt x="3961" y="25331"/>
                  </a:cubicBezTo>
                  <a:cubicBezTo>
                    <a:pt x="3994" y="25364"/>
                    <a:pt x="4044" y="25381"/>
                    <a:pt x="4094" y="25398"/>
                  </a:cubicBezTo>
                  <a:cubicBezTo>
                    <a:pt x="4395" y="25565"/>
                    <a:pt x="4696" y="25715"/>
                    <a:pt x="4997" y="25882"/>
                  </a:cubicBezTo>
                  <a:cubicBezTo>
                    <a:pt x="5464" y="26149"/>
                    <a:pt x="5949" y="26350"/>
                    <a:pt x="6484" y="26500"/>
                  </a:cubicBezTo>
                  <a:cubicBezTo>
                    <a:pt x="6601" y="26517"/>
                    <a:pt x="6734" y="26534"/>
                    <a:pt x="6851" y="26550"/>
                  </a:cubicBezTo>
                  <a:cubicBezTo>
                    <a:pt x="7152" y="26617"/>
                    <a:pt x="7469" y="26617"/>
                    <a:pt x="7770" y="26617"/>
                  </a:cubicBezTo>
                  <a:cubicBezTo>
                    <a:pt x="7937" y="26617"/>
                    <a:pt x="8088" y="26634"/>
                    <a:pt x="8238" y="26684"/>
                  </a:cubicBezTo>
                  <a:cubicBezTo>
                    <a:pt x="8438" y="26734"/>
                    <a:pt x="8639" y="26734"/>
                    <a:pt x="8840" y="26734"/>
                  </a:cubicBezTo>
                  <a:cubicBezTo>
                    <a:pt x="9040" y="26734"/>
                    <a:pt x="9257" y="26734"/>
                    <a:pt x="9458" y="26734"/>
                  </a:cubicBezTo>
                  <a:cubicBezTo>
                    <a:pt x="9558" y="26734"/>
                    <a:pt x="9658" y="26751"/>
                    <a:pt x="9758" y="26751"/>
                  </a:cubicBezTo>
                  <a:cubicBezTo>
                    <a:pt x="10193" y="26818"/>
                    <a:pt x="10611" y="26801"/>
                    <a:pt x="11045" y="26784"/>
                  </a:cubicBezTo>
                  <a:cubicBezTo>
                    <a:pt x="11229" y="26768"/>
                    <a:pt x="11413" y="26734"/>
                    <a:pt x="11563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0" y="26534"/>
                    <a:pt x="11947" y="26517"/>
                  </a:cubicBezTo>
                  <a:cubicBezTo>
                    <a:pt x="12482" y="26383"/>
                    <a:pt x="13000" y="26183"/>
                    <a:pt x="13484" y="25882"/>
                  </a:cubicBezTo>
                  <a:cubicBezTo>
                    <a:pt x="13551" y="25849"/>
                    <a:pt x="13618" y="25832"/>
                    <a:pt x="13685" y="25782"/>
                  </a:cubicBezTo>
                  <a:cubicBezTo>
                    <a:pt x="13986" y="25631"/>
                    <a:pt x="14286" y="25464"/>
                    <a:pt x="14587" y="25297"/>
                  </a:cubicBezTo>
                  <a:cubicBezTo>
                    <a:pt x="14637" y="25264"/>
                    <a:pt x="14688" y="25230"/>
                    <a:pt x="14721" y="25197"/>
                  </a:cubicBezTo>
                  <a:cubicBezTo>
                    <a:pt x="14871" y="25080"/>
                    <a:pt x="15038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9"/>
                    <a:pt x="15573" y="24412"/>
                    <a:pt x="15690" y="24328"/>
                  </a:cubicBezTo>
                  <a:cubicBezTo>
                    <a:pt x="15957" y="24178"/>
                    <a:pt x="16175" y="23944"/>
                    <a:pt x="16325" y="23677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09" y="23175"/>
                    <a:pt x="16793" y="23025"/>
                  </a:cubicBezTo>
                  <a:cubicBezTo>
                    <a:pt x="16893" y="22858"/>
                    <a:pt x="16993" y="22691"/>
                    <a:pt x="17110" y="22524"/>
                  </a:cubicBezTo>
                  <a:cubicBezTo>
                    <a:pt x="17244" y="22373"/>
                    <a:pt x="17344" y="22223"/>
                    <a:pt x="17394" y="22039"/>
                  </a:cubicBezTo>
                  <a:cubicBezTo>
                    <a:pt x="17478" y="21738"/>
                    <a:pt x="17578" y="21438"/>
                    <a:pt x="17662" y="21154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29" y="20068"/>
                  </a:cubicBezTo>
                  <a:cubicBezTo>
                    <a:pt x="18029" y="20034"/>
                    <a:pt x="18029" y="20001"/>
                    <a:pt x="18046" y="19967"/>
                  </a:cubicBezTo>
                  <a:cubicBezTo>
                    <a:pt x="18129" y="19750"/>
                    <a:pt x="18113" y="19533"/>
                    <a:pt x="18113" y="19316"/>
                  </a:cubicBezTo>
                  <a:cubicBezTo>
                    <a:pt x="18113" y="18948"/>
                    <a:pt x="18079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2" y="16609"/>
                    <a:pt x="17946" y="16559"/>
                    <a:pt x="17946" y="16492"/>
                  </a:cubicBezTo>
                  <a:cubicBezTo>
                    <a:pt x="17929" y="16225"/>
                    <a:pt x="17845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59" y="14119"/>
                    <a:pt x="16375" y="13768"/>
                  </a:cubicBezTo>
                  <a:cubicBezTo>
                    <a:pt x="16241" y="13635"/>
                    <a:pt x="16091" y="13484"/>
                    <a:pt x="15974" y="13334"/>
                  </a:cubicBezTo>
                  <a:cubicBezTo>
                    <a:pt x="15506" y="12783"/>
                    <a:pt x="15072" y="12215"/>
                    <a:pt x="14621" y="11646"/>
                  </a:cubicBezTo>
                  <a:cubicBezTo>
                    <a:pt x="14320" y="11279"/>
                    <a:pt x="14053" y="10895"/>
                    <a:pt x="13852" y="10443"/>
                  </a:cubicBezTo>
                  <a:cubicBezTo>
                    <a:pt x="13802" y="10326"/>
                    <a:pt x="13752" y="10226"/>
                    <a:pt x="13685" y="10109"/>
                  </a:cubicBezTo>
                  <a:cubicBezTo>
                    <a:pt x="13434" y="9692"/>
                    <a:pt x="13234" y="9257"/>
                    <a:pt x="13100" y="8789"/>
                  </a:cubicBezTo>
                  <a:cubicBezTo>
                    <a:pt x="13050" y="8605"/>
                    <a:pt x="12967" y="8405"/>
                    <a:pt x="12967" y="8204"/>
                  </a:cubicBezTo>
                  <a:cubicBezTo>
                    <a:pt x="12950" y="7870"/>
                    <a:pt x="12866" y="7553"/>
                    <a:pt x="12783" y="7219"/>
                  </a:cubicBezTo>
                  <a:cubicBezTo>
                    <a:pt x="12766" y="7169"/>
                    <a:pt x="12716" y="7102"/>
                    <a:pt x="12682" y="7068"/>
                  </a:cubicBezTo>
                  <a:cubicBezTo>
                    <a:pt x="12482" y="6884"/>
                    <a:pt x="12281" y="6751"/>
                    <a:pt x="12031" y="6667"/>
                  </a:cubicBezTo>
                  <a:cubicBezTo>
                    <a:pt x="11897" y="6634"/>
                    <a:pt x="11764" y="6600"/>
                    <a:pt x="11630" y="6584"/>
                  </a:cubicBezTo>
                  <a:cubicBezTo>
                    <a:pt x="11346" y="6500"/>
                    <a:pt x="11045" y="6500"/>
                    <a:pt x="10761" y="6483"/>
                  </a:cubicBezTo>
                  <a:cubicBezTo>
                    <a:pt x="10260" y="6483"/>
                    <a:pt x="9758" y="6483"/>
                    <a:pt x="9257" y="6483"/>
                  </a:cubicBezTo>
                  <a:close/>
                  <a:moveTo>
                    <a:pt x="6985" y="4879"/>
                  </a:moveTo>
                  <a:cubicBezTo>
                    <a:pt x="6834" y="5030"/>
                    <a:pt x="6701" y="5180"/>
                    <a:pt x="6550" y="5314"/>
                  </a:cubicBezTo>
                  <a:cubicBezTo>
                    <a:pt x="6484" y="5397"/>
                    <a:pt x="6400" y="5481"/>
                    <a:pt x="6400" y="5598"/>
                  </a:cubicBezTo>
                  <a:cubicBezTo>
                    <a:pt x="6383" y="5782"/>
                    <a:pt x="6383" y="5966"/>
                    <a:pt x="6367" y="6149"/>
                  </a:cubicBezTo>
                  <a:cubicBezTo>
                    <a:pt x="6367" y="6199"/>
                    <a:pt x="6400" y="6250"/>
                    <a:pt x="6417" y="6316"/>
                  </a:cubicBezTo>
                  <a:cubicBezTo>
                    <a:pt x="6500" y="6300"/>
                    <a:pt x="6567" y="6300"/>
                    <a:pt x="6634" y="6266"/>
                  </a:cubicBezTo>
                  <a:cubicBezTo>
                    <a:pt x="6968" y="6166"/>
                    <a:pt x="7302" y="6133"/>
                    <a:pt x="7653" y="6133"/>
                  </a:cubicBezTo>
                  <a:cubicBezTo>
                    <a:pt x="8672" y="6133"/>
                    <a:pt x="9675" y="6133"/>
                    <a:pt x="10694" y="6133"/>
                  </a:cubicBezTo>
                  <a:cubicBezTo>
                    <a:pt x="11112" y="6133"/>
                    <a:pt x="11513" y="6133"/>
                    <a:pt x="11897" y="6283"/>
                  </a:cubicBezTo>
                  <a:cubicBezTo>
                    <a:pt x="11964" y="6300"/>
                    <a:pt x="12031" y="6300"/>
                    <a:pt x="12098" y="6300"/>
                  </a:cubicBezTo>
                  <a:cubicBezTo>
                    <a:pt x="12114" y="6216"/>
                    <a:pt x="12131" y="6149"/>
                    <a:pt x="12131" y="6082"/>
                  </a:cubicBezTo>
                  <a:cubicBezTo>
                    <a:pt x="12131" y="5932"/>
                    <a:pt x="12114" y="5782"/>
                    <a:pt x="12098" y="5631"/>
                  </a:cubicBezTo>
                  <a:cubicBezTo>
                    <a:pt x="12098" y="5414"/>
                    <a:pt x="11964" y="5280"/>
                    <a:pt x="11764" y="5214"/>
                  </a:cubicBezTo>
                  <a:cubicBezTo>
                    <a:pt x="11563" y="5147"/>
                    <a:pt x="11346" y="5080"/>
                    <a:pt x="11129" y="5047"/>
                  </a:cubicBezTo>
                  <a:cubicBezTo>
                    <a:pt x="10694" y="4980"/>
                    <a:pt x="10260" y="4930"/>
                    <a:pt x="9809" y="4879"/>
                  </a:cubicBezTo>
                  <a:cubicBezTo>
                    <a:pt x="9291" y="4813"/>
                    <a:pt x="8773" y="4846"/>
                    <a:pt x="8255" y="4863"/>
                  </a:cubicBezTo>
                  <a:cubicBezTo>
                    <a:pt x="8071" y="4879"/>
                    <a:pt x="7887" y="4879"/>
                    <a:pt x="7703" y="4863"/>
                  </a:cubicBezTo>
                  <a:cubicBezTo>
                    <a:pt x="7469" y="4829"/>
                    <a:pt x="7219" y="4863"/>
                    <a:pt x="6985" y="4879"/>
                  </a:cubicBezTo>
                  <a:close/>
                  <a:moveTo>
                    <a:pt x="11596" y="3793"/>
                  </a:moveTo>
                  <a:cubicBezTo>
                    <a:pt x="11563" y="3777"/>
                    <a:pt x="11530" y="3743"/>
                    <a:pt x="11496" y="3727"/>
                  </a:cubicBezTo>
                  <a:cubicBezTo>
                    <a:pt x="11379" y="3693"/>
                    <a:pt x="11279" y="3643"/>
                    <a:pt x="11162" y="3610"/>
                  </a:cubicBezTo>
                  <a:cubicBezTo>
                    <a:pt x="10460" y="3426"/>
                    <a:pt x="9742" y="3326"/>
                    <a:pt x="9023" y="3326"/>
                  </a:cubicBezTo>
                  <a:cubicBezTo>
                    <a:pt x="8890" y="3326"/>
                    <a:pt x="8773" y="3326"/>
                    <a:pt x="8639" y="3326"/>
                  </a:cubicBezTo>
                  <a:cubicBezTo>
                    <a:pt x="8255" y="3292"/>
                    <a:pt x="7870" y="3326"/>
                    <a:pt x="7503" y="3342"/>
                  </a:cubicBezTo>
                  <a:cubicBezTo>
                    <a:pt x="7219" y="3359"/>
                    <a:pt x="7102" y="3576"/>
                    <a:pt x="6918" y="3727"/>
                  </a:cubicBezTo>
                  <a:cubicBezTo>
                    <a:pt x="6901" y="3727"/>
                    <a:pt x="6901" y="3760"/>
                    <a:pt x="6901" y="3777"/>
                  </a:cubicBezTo>
                  <a:cubicBezTo>
                    <a:pt x="6901" y="3927"/>
                    <a:pt x="6885" y="4111"/>
                    <a:pt x="6918" y="4261"/>
                  </a:cubicBezTo>
                  <a:cubicBezTo>
                    <a:pt x="6968" y="4428"/>
                    <a:pt x="7018" y="4612"/>
                    <a:pt x="7018" y="4813"/>
                  </a:cubicBezTo>
                  <a:cubicBezTo>
                    <a:pt x="7135" y="4779"/>
                    <a:pt x="7235" y="4763"/>
                    <a:pt x="7319" y="4746"/>
                  </a:cubicBezTo>
                  <a:cubicBezTo>
                    <a:pt x="7603" y="4679"/>
                    <a:pt x="7887" y="4595"/>
                    <a:pt x="8171" y="4562"/>
                  </a:cubicBezTo>
                  <a:cubicBezTo>
                    <a:pt x="8773" y="4478"/>
                    <a:pt x="9374" y="4462"/>
                    <a:pt x="9976" y="4545"/>
                  </a:cubicBezTo>
                  <a:cubicBezTo>
                    <a:pt x="10444" y="4612"/>
                    <a:pt x="10911" y="4646"/>
                    <a:pt x="11379" y="4763"/>
                  </a:cubicBezTo>
                  <a:cubicBezTo>
                    <a:pt x="11413" y="4763"/>
                    <a:pt x="11429" y="4763"/>
                    <a:pt x="11463" y="4763"/>
                  </a:cubicBezTo>
                  <a:cubicBezTo>
                    <a:pt x="11479" y="4629"/>
                    <a:pt x="11496" y="4512"/>
                    <a:pt x="11530" y="4412"/>
                  </a:cubicBezTo>
                  <a:cubicBezTo>
                    <a:pt x="11630" y="4211"/>
                    <a:pt x="11613" y="4011"/>
                    <a:pt x="11596" y="3793"/>
                  </a:cubicBezTo>
                  <a:close/>
                  <a:moveTo>
                    <a:pt x="11212" y="3326"/>
                  </a:moveTo>
                  <a:cubicBezTo>
                    <a:pt x="11195" y="3209"/>
                    <a:pt x="11179" y="3125"/>
                    <a:pt x="11179" y="3042"/>
                  </a:cubicBezTo>
                  <a:cubicBezTo>
                    <a:pt x="11195" y="2841"/>
                    <a:pt x="11078" y="2757"/>
                    <a:pt x="10928" y="2691"/>
                  </a:cubicBezTo>
                  <a:cubicBezTo>
                    <a:pt x="10861" y="2674"/>
                    <a:pt x="10811" y="2641"/>
                    <a:pt x="10744" y="2624"/>
                  </a:cubicBezTo>
                  <a:cubicBezTo>
                    <a:pt x="10377" y="2540"/>
                    <a:pt x="10026" y="2457"/>
                    <a:pt x="9642" y="2457"/>
                  </a:cubicBezTo>
                  <a:cubicBezTo>
                    <a:pt x="9408" y="2457"/>
                    <a:pt x="9157" y="2473"/>
                    <a:pt x="8940" y="2440"/>
                  </a:cubicBezTo>
                  <a:cubicBezTo>
                    <a:pt x="8639" y="2390"/>
                    <a:pt x="8338" y="2356"/>
                    <a:pt x="8037" y="2407"/>
                  </a:cubicBezTo>
                  <a:cubicBezTo>
                    <a:pt x="7987" y="2423"/>
                    <a:pt x="7937" y="2440"/>
                    <a:pt x="7904" y="2373"/>
                  </a:cubicBezTo>
                  <a:cubicBezTo>
                    <a:pt x="7921" y="2290"/>
                    <a:pt x="7971" y="2306"/>
                    <a:pt x="8021" y="2306"/>
                  </a:cubicBezTo>
                  <a:cubicBezTo>
                    <a:pt x="8238" y="2273"/>
                    <a:pt x="8438" y="2240"/>
                    <a:pt x="8639" y="2189"/>
                  </a:cubicBezTo>
                  <a:cubicBezTo>
                    <a:pt x="8806" y="2156"/>
                    <a:pt x="8956" y="2123"/>
                    <a:pt x="9107" y="2123"/>
                  </a:cubicBezTo>
                  <a:cubicBezTo>
                    <a:pt x="9257" y="2123"/>
                    <a:pt x="9391" y="2123"/>
                    <a:pt x="9541" y="2123"/>
                  </a:cubicBezTo>
                  <a:cubicBezTo>
                    <a:pt x="10076" y="2106"/>
                    <a:pt x="10577" y="2189"/>
                    <a:pt x="11078" y="2373"/>
                  </a:cubicBezTo>
                  <a:cubicBezTo>
                    <a:pt x="11095" y="2390"/>
                    <a:pt x="11112" y="2373"/>
                    <a:pt x="11145" y="2390"/>
                  </a:cubicBezTo>
                  <a:cubicBezTo>
                    <a:pt x="11179" y="2290"/>
                    <a:pt x="11179" y="2189"/>
                    <a:pt x="11112" y="2123"/>
                  </a:cubicBezTo>
                  <a:cubicBezTo>
                    <a:pt x="10878" y="1889"/>
                    <a:pt x="10661" y="1655"/>
                    <a:pt x="10360" y="1504"/>
                  </a:cubicBezTo>
                  <a:cubicBezTo>
                    <a:pt x="10343" y="1488"/>
                    <a:pt x="10310" y="1471"/>
                    <a:pt x="10276" y="1471"/>
                  </a:cubicBezTo>
                  <a:cubicBezTo>
                    <a:pt x="10109" y="1421"/>
                    <a:pt x="9926" y="1387"/>
                    <a:pt x="9758" y="1337"/>
                  </a:cubicBezTo>
                  <a:cubicBezTo>
                    <a:pt x="9625" y="1304"/>
                    <a:pt x="9491" y="1287"/>
                    <a:pt x="9357" y="1287"/>
                  </a:cubicBezTo>
                  <a:cubicBezTo>
                    <a:pt x="9124" y="1287"/>
                    <a:pt x="8890" y="1270"/>
                    <a:pt x="8672" y="1371"/>
                  </a:cubicBezTo>
                  <a:cubicBezTo>
                    <a:pt x="8639" y="1387"/>
                    <a:pt x="8589" y="1371"/>
                    <a:pt x="8539" y="1387"/>
                  </a:cubicBezTo>
                  <a:cubicBezTo>
                    <a:pt x="8288" y="1438"/>
                    <a:pt x="8021" y="1504"/>
                    <a:pt x="7837" y="1705"/>
                  </a:cubicBezTo>
                  <a:cubicBezTo>
                    <a:pt x="7753" y="1805"/>
                    <a:pt x="7653" y="1889"/>
                    <a:pt x="7553" y="1955"/>
                  </a:cubicBezTo>
                  <a:cubicBezTo>
                    <a:pt x="7386" y="2072"/>
                    <a:pt x="7336" y="2223"/>
                    <a:pt x="7336" y="2407"/>
                  </a:cubicBezTo>
                  <a:cubicBezTo>
                    <a:pt x="7336" y="2624"/>
                    <a:pt x="7336" y="2841"/>
                    <a:pt x="7336" y="3058"/>
                  </a:cubicBezTo>
                  <a:cubicBezTo>
                    <a:pt x="7336" y="3108"/>
                    <a:pt x="7302" y="3175"/>
                    <a:pt x="7369" y="3209"/>
                  </a:cubicBezTo>
                  <a:cubicBezTo>
                    <a:pt x="7403" y="3209"/>
                    <a:pt x="7453" y="3192"/>
                    <a:pt x="7486" y="3175"/>
                  </a:cubicBezTo>
                  <a:cubicBezTo>
                    <a:pt x="7753" y="3092"/>
                    <a:pt x="8004" y="3075"/>
                    <a:pt x="8271" y="3075"/>
                  </a:cubicBezTo>
                  <a:cubicBezTo>
                    <a:pt x="8522" y="3058"/>
                    <a:pt x="8773" y="3058"/>
                    <a:pt x="9007" y="3058"/>
                  </a:cubicBezTo>
                  <a:cubicBezTo>
                    <a:pt x="9474" y="3042"/>
                    <a:pt x="9942" y="3092"/>
                    <a:pt x="10410" y="3158"/>
                  </a:cubicBezTo>
                  <a:cubicBezTo>
                    <a:pt x="10661" y="3209"/>
                    <a:pt x="10928" y="3275"/>
                    <a:pt x="11212" y="3326"/>
                  </a:cubicBezTo>
                  <a:close/>
                  <a:moveTo>
                    <a:pt x="8071" y="1187"/>
                  </a:moveTo>
                  <a:cubicBezTo>
                    <a:pt x="8338" y="1120"/>
                    <a:pt x="8572" y="1070"/>
                    <a:pt x="8789" y="1003"/>
                  </a:cubicBezTo>
                  <a:cubicBezTo>
                    <a:pt x="8856" y="986"/>
                    <a:pt x="8923" y="986"/>
                    <a:pt x="8990" y="986"/>
                  </a:cubicBezTo>
                  <a:cubicBezTo>
                    <a:pt x="9174" y="986"/>
                    <a:pt x="9357" y="986"/>
                    <a:pt x="9541" y="986"/>
                  </a:cubicBezTo>
                  <a:cubicBezTo>
                    <a:pt x="9591" y="986"/>
                    <a:pt x="9642" y="986"/>
                    <a:pt x="9692" y="1003"/>
                  </a:cubicBezTo>
                  <a:cubicBezTo>
                    <a:pt x="9926" y="1053"/>
                    <a:pt x="10126" y="1120"/>
                    <a:pt x="10360" y="1170"/>
                  </a:cubicBezTo>
                  <a:cubicBezTo>
                    <a:pt x="10377" y="1187"/>
                    <a:pt x="10410" y="1170"/>
                    <a:pt x="10427" y="1170"/>
                  </a:cubicBezTo>
                  <a:cubicBezTo>
                    <a:pt x="10393" y="936"/>
                    <a:pt x="10293" y="736"/>
                    <a:pt x="10126" y="585"/>
                  </a:cubicBezTo>
                  <a:cubicBezTo>
                    <a:pt x="10026" y="485"/>
                    <a:pt x="9909" y="435"/>
                    <a:pt x="9775" y="418"/>
                  </a:cubicBezTo>
                  <a:cubicBezTo>
                    <a:pt x="9625" y="402"/>
                    <a:pt x="9458" y="368"/>
                    <a:pt x="9291" y="368"/>
                  </a:cubicBezTo>
                  <a:cubicBezTo>
                    <a:pt x="9124" y="368"/>
                    <a:pt x="8973" y="402"/>
                    <a:pt x="8806" y="418"/>
                  </a:cubicBezTo>
                  <a:cubicBezTo>
                    <a:pt x="8756" y="435"/>
                    <a:pt x="8689" y="418"/>
                    <a:pt x="8639" y="435"/>
                  </a:cubicBezTo>
                  <a:cubicBezTo>
                    <a:pt x="8589" y="452"/>
                    <a:pt x="8539" y="468"/>
                    <a:pt x="8489" y="502"/>
                  </a:cubicBezTo>
                  <a:cubicBezTo>
                    <a:pt x="8271" y="669"/>
                    <a:pt x="8104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7"/>
            <p:cNvSpPr/>
            <p:nvPr/>
          </p:nvSpPr>
          <p:spPr>
            <a:xfrm>
              <a:off x="1146350" y="3481650"/>
              <a:ext cx="232150" cy="313950"/>
            </a:xfrm>
            <a:custGeom>
              <a:avLst/>
              <a:gdLst/>
              <a:ahLst/>
              <a:cxnLst/>
              <a:rect l="l" t="t" r="r" b="b"/>
              <a:pathLst>
                <a:path w="9286" h="12558" extrusionOk="0">
                  <a:moveTo>
                    <a:pt x="3157" y="8363"/>
                  </a:moveTo>
                  <a:cubicBezTo>
                    <a:pt x="3303" y="8363"/>
                    <a:pt x="3481" y="8506"/>
                    <a:pt x="3688" y="8794"/>
                  </a:cubicBezTo>
                  <a:cubicBezTo>
                    <a:pt x="3688" y="8944"/>
                    <a:pt x="3688" y="9078"/>
                    <a:pt x="3655" y="9211"/>
                  </a:cubicBezTo>
                  <a:cubicBezTo>
                    <a:pt x="3604" y="9713"/>
                    <a:pt x="3488" y="10097"/>
                    <a:pt x="3153" y="10481"/>
                  </a:cubicBezTo>
                  <a:cubicBezTo>
                    <a:pt x="3103" y="10531"/>
                    <a:pt x="3053" y="10598"/>
                    <a:pt x="2986" y="10665"/>
                  </a:cubicBezTo>
                  <a:cubicBezTo>
                    <a:pt x="2669" y="10030"/>
                    <a:pt x="2585" y="9278"/>
                    <a:pt x="2853" y="8677"/>
                  </a:cubicBezTo>
                  <a:cubicBezTo>
                    <a:pt x="2930" y="8468"/>
                    <a:pt x="3032" y="8363"/>
                    <a:pt x="3157" y="8363"/>
                  </a:cubicBezTo>
                  <a:close/>
                  <a:moveTo>
                    <a:pt x="5867" y="8862"/>
                  </a:moveTo>
                  <a:cubicBezTo>
                    <a:pt x="5973" y="8862"/>
                    <a:pt x="6055" y="8950"/>
                    <a:pt x="6111" y="9128"/>
                  </a:cubicBezTo>
                  <a:cubicBezTo>
                    <a:pt x="6261" y="9378"/>
                    <a:pt x="6295" y="9646"/>
                    <a:pt x="6295" y="9930"/>
                  </a:cubicBezTo>
                  <a:cubicBezTo>
                    <a:pt x="6311" y="10297"/>
                    <a:pt x="6144" y="10698"/>
                    <a:pt x="5960" y="11033"/>
                  </a:cubicBezTo>
                  <a:cubicBezTo>
                    <a:pt x="5726" y="10682"/>
                    <a:pt x="5593" y="10247"/>
                    <a:pt x="5543" y="9896"/>
                  </a:cubicBezTo>
                  <a:cubicBezTo>
                    <a:pt x="5509" y="9612"/>
                    <a:pt x="5509" y="9312"/>
                    <a:pt x="5576" y="9027"/>
                  </a:cubicBezTo>
                  <a:cubicBezTo>
                    <a:pt x="5687" y="8917"/>
                    <a:pt x="5784" y="8862"/>
                    <a:pt x="5867" y="8862"/>
                  </a:cubicBezTo>
                  <a:close/>
                  <a:moveTo>
                    <a:pt x="6242" y="1"/>
                  </a:moveTo>
                  <a:cubicBezTo>
                    <a:pt x="6141" y="1"/>
                    <a:pt x="6043" y="57"/>
                    <a:pt x="6011" y="189"/>
                  </a:cubicBezTo>
                  <a:cubicBezTo>
                    <a:pt x="5860" y="840"/>
                    <a:pt x="5944" y="1459"/>
                    <a:pt x="6044" y="2110"/>
                  </a:cubicBezTo>
                  <a:cubicBezTo>
                    <a:pt x="6178" y="2879"/>
                    <a:pt x="6211" y="3681"/>
                    <a:pt x="6328" y="4449"/>
                  </a:cubicBezTo>
                  <a:cubicBezTo>
                    <a:pt x="6512" y="5786"/>
                    <a:pt x="6946" y="7006"/>
                    <a:pt x="7798" y="8042"/>
                  </a:cubicBezTo>
                  <a:cubicBezTo>
                    <a:pt x="8366" y="8743"/>
                    <a:pt x="8801" y="9228"/>
                    <a:pt x="8567" y="10180"/>
                  </a:cubicBezTo>
                  <a:cubicBezTo>
                    <a:pt x="8417" y="10882"/>
                    <a:pt x="7882" y="11634"/>
                    <a:pt x="7113" y="11701"/>
                  </a:cubicBezTo>
                  <a:cubicBezTo>
                    <a:pt x="7091" y="11702"/>
                    <a:pt x="7070" y="11703"/>
                    <a:pt x="7048" y="11703"/>
                  </a:cubicBezTo>
                  <a:cubicBezTo>
                    <a:pt x="6774" y="11703"/>
                    <a:pt x="6529" y="11605"/>
                    <a:pt x="6328" y="11450"/>
                  </a:cubicBezTo>
                  <a:cubicBezTo>
                    <a:pt x="6696" y="10849"/>
                    <a:pt x="6929" y="10130"/>
                    <a:pt x="6796" y="9428"/>
                  </a:cubicBezTo>
                  <a:cubicBezTo>
                    <a:pt x="6679" y="8894"/>
                    <a:pt x="6311" y="8259"/>
                    <a:pt x="5710" y="8242"/>
                  </a:cubicBezTo>
                  <a:cubicBezTo>
                    <a:pt x="5706" y="8242"/>
                    <a:pt x="5702" y="8242"/>
                    <a:pt x="5698" y="8242"/>
                  </a:cubicBezTo>
                  <a:cubicBezTo>
                    <a:pt x="4378" y="8242"/>
                    <a:pt x="5160" y="10950"/>
                    <a:pt x="5593" y="11434"/>
                  </a:cubicBezTo>
                  <a:cubicBezTo>
                    <a:pt x="5610" y="11467"/>
                    <a:pt x="5643" y="11484"/>
                    <a:pt x="5660" y="11500"/>
                  </a:cubicBezTo>
                  <a:cubicBezTo>
                    <a:pt x="5387" y="11860"/>
                    <a:pt x="5076" y="12022"/>
                    <a:pt x="4734" y="12022"/>
                  </a:cubicBezTo>
                  <a:cubicBezTo>
                    <a:pt x="4489" y="12022"/>
                    <a:pt x="4228" y="11938"/>
                    <a:pt x="3955" y="11784"/>
                  </a:cubicBezTo>
                  <a:cubicBezTo>
                    <a:pt x="3688" y="11634"/>
                    <a:pt x="3454" y="11400"/>
                    <a:pt x="3254" y="11133"/>
                  </a:cubicBezTo>
                  <a:cubicBezTo>
                    <a:pt x="3588" y="10849"/>
                    <a:pt x="3855" y="10498"/>
                    <a:pt x="3989" y="10164"/>
                  </a:cubicBezTo>
                  <a:cubicBezTo>
                    <a:pt x="4189" y="9629"/>
                    <a:pt x="4457" y="8526"/>
                    <a:pt x="4022" y="8042"/>
                  </a:cubicBezTo>
                  <a:cubicBezTo>
                    <a:pt x="3831" y="7811"/>
                    <a:pt x="3610" y="7713"/>
                    <a:pt x="3384" y="7713"/>
                  </a:cubicBezTo>
                  <a:cubicBezTo>
                    <a:pt x="3135" y="7713"/>
                    <a:pt x="2880" y="7832"/>
                    <a:pt x="2652" y="8025"/>
                  </a:cubicBezTo>
                  <a:cubicBezTo>
                    <a:pt x="1967" y="8626"/>
                    <a:pt x="2151" y="9829"/>
                    <a:pt x="2385" y="10581"/>
                  </a:cubicBezTo>
                  <a:cubicBezTo>
                    <a:pt x="2435" y="10715"/>
                    <a:pt x="2485" y="10849"/>
                    <a:pt x="2552" y="10982"/>
                  </a:cubicBezTo>
                  <a:cubicBezTo>
                    <a:pt x="2272" y="11153"/>
                    <a:pt x="1949" y="11281"/>
                    <a:pt x="1646" y="11281"/>
                  </a:cubicBezTo>
                  <a:cubicBezTo>
                    <a:pt x="1443" y="11281"/>
                    <a:pt x="1249" y="11223"/>
                    <a:pt x="1081" y="11083"/>
                  </a:cubicBezTo>
                  <a:cubicBezTo>
                    <a:pt x="731" y="10782"/>
                    <a:pt x="664" y="10231"/>
                    <a:pt x="630" y="9813"/>
                  </a:cubicBezTo>
                  <a:cubicBezTo>
                    <a:pt x="564" y="8911"/>
                    <a:pt x="714" y="7992"/>
                    <a:pt x="948" y="7123"/>
                  </a:cubicBezTo>
                  <a:cubicBezTo>
                    <a:pt x="1148" y="6337"/>
                    <a:pt x="1650" y="5669"/>
                    <a:pt x="2017" y="4934"/>
                  </a:cubicBezTo>
                  <a:cubicBezTo>
                    <a:pt x="2585" y="3764"/>
                    <a:pt x="3003" y="2093"/>
                    <a:pt x="2752" y="790"/>
                  </a:cubicBezTo>
                  <a:cubicBezTo>
                    <a:pt x="2725" y="655"/>
                    <a:pt x="2625" y="597"/>
                    <a:pt x="2519" y="597"/>
                  </a:cubicBezTo>
                  <a:cubicBezTo>
                    <a:pt x="2363" y="597"/>
                    <a:pt x="2195" y="725"/>
                    <a:pt x="2234" y="924"/>
                  </a:cubicBezTo>
                  <a:cubicBezTo>
                    <a:pt x="2485" y="2194"/>
                    <a:pt x="1984" y="3798"/>
                    <a:pt x="1432" y="4917"/>
                  </a:cubicBezTo>
                  <a:cubicBezTo>
                    <a:pt x="864" y="6070"/>
                    <a:pt x="363" y="6939"/>
                    <a:pt x="179" y="8242"/>
                  </a:cubicBezTo>
                  <a:cubicBezTo>
                    <a:pt x="0" y="9510"/>
                    <a:pt x="74" y="11842"/>
                    <a:pt x="1636" y="11842"/>
                  </a:cubicBezTo>
                  <a:cubicBezTo>
                    <a:pt x="1824" y="11842"/>
                    <a:pt x="2034" y="11808"/>
                    <a:pt x="2268" y="11734"/>
                  </a:cubicBezTo>
                  <a:cubicBezTo>
                    <a:pt x="2452" y="11667"/>
                    <a:pt x="2652" y="11567"/>
                    <a:pt x="2853" y="11450"/>
                  </a:cubicBezTo>
                  <a:cubicBezTo>
                    <a:pt x="3331" y="12081"/>
                    <a:pt x="4057" y="12557"/>
                    <a:pt x="4764" y="12557"/>
                  </a:cubicBezTo>
                  <a:cubicBezTo>
                    <a:pt x="5217" y="12557"/>
                    <a:pt x="5662" y="12361"/>
                    <a:pt x="6027" y="11885"/>
                  </a:cubicBezTo>
                  <a:cubicBezTo>
                    <a:pt x="6044" y="11885"/>
                    <a:pt x="6044" y="11868"/>
                    <a:pt x="6044" y="11851"/>
                  </a:cubicBezTo>
                  <a:cubicBezTo>
                    <a:pt x="6372" y="12077"/>
                    <a:pt x="6715" y="12181"/>
                    <a:pt x="7049" y="12181"/>
                  </a:cubicBezTo>
                  <a:cubicBezTo>
                    <a:pt x="7803" y="12181"/>
                    <a:pt x="8513" y="11650"/>
                    <a:pt x="8918" y="10782"/>
                  </a:cubicBezTo>
                  <a:cubicBezTo>
                    <a:pt x="9135" y="10331"/>
                    <a:pt x="9285" y="9662"/>
                    <a:pt x="9152" y="9161"/>
                  </a:cubicBezTo>
                  <a:cubicBezTo>
                    <a:pt x="8935" y="8359"/>
                    <a:pt x="8249" y="7824"/>
                    <a:pt x="7782" y="7156"/>
                  </a:cubicBezTo>
                  <a:cubicBezTo>
                    <a:pt x="7113" y="6187"/>
                    <a:pt x="6913" y="4934"/>
                    <a:pt x="6762" y="3798"/>
                  </a:cubicBezTo>
                  <a:cubicBezTo>
                    <a:pt x="6629" y="2745"/>
                    <a:pt x="6278" y="1358"/>
                    <a:pt x="6528" y="339"/>
                  </a:cubicBezTo>
                  <a:cubicBezTo>
                    <a:pt x="6569" y="136"/>
                    <a:pt x="6400" y="1"/>
                    <a:pt x="6242" y="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17"/>
          <p:cNvGrpSpPr/>
          <p:nvPr/>
        </p:nvGrpSpPr>
        <p:grpSpPr>
          <a:xfrm>
            <a:off x="1422240" y="0"/>
            <a:ext cx="804482" cy="1588414"/>
            <a:chOff x="2052675" y="2828450"/>
            <a:chExt cx="618225" cy="1100275"/>
          </a:xfrm>
        </p:grpSpPr>
        <p:sp>
          <p:nvSpPr>
            <p:cNvPr id="88" name="Google Shape;88;p17"/>
            <p:cNvSpPr/>
            <p:nvPr/>
          </p:nvSpPr>
          <p:spPr>
            <a:xfrm>
              <a:off x="2355500" y="2828450"/>
              <a:ext cx="12150" cy="330850"/>
            </a:xfrm>
            <a:custGeom>
              <a:avLst/>
              <a:gdLst/>
              <a:ahLst/>
              <a:cxnLst/>
              <a:rect l="l" t="t" r="r" b="b"/>
              <a:pathLst>
                <a:path w="486" h="13234" extrusionOk="0">
                  <a:moveTo>
                    <a:pt x="485" y="8522"/>
                  </a:moveTo>
                  <a:lnTo>
                    <a:pt x="469" y="8522"/>
                  </a:lnTo>
                  <a:cubicBezTo>
                    <a:pt x="469" y="6317"/>
                    <a:pt x="452" y="5899"/>
                    <a:pt x="435" y="3693"/>
                  </a:cubicBezTo>
                  <a:cubicBezTo>
                    <a:pt x="435" y="3342"/>
                    <a:pt x="418" y="535"/>
                    <a:pt x="402" y="185"/>
                  </a:cubicBezTo>
                  <a:cubicBezTo>
                    <a:pt x="402" y="118"/>
                    <a:pt x="402" y="251"/>
                    <a:pt x="385" y="185"/>
                  </a:cubicBezTo>
                  <a:cubicBezTo>
                    <a:pt x="368" y="84"/>
                    <a:pt x="302" y="185"/>
                    <a:pt x="235" y="185"/>
                  </a:cubicBezTo>
                  <a:cubicBezTo>
                    <a:pt x="168" y="185"/>
                    <a:pt x="118" y="84"/>
                    <a:pt x="101" y="185"/>
                  </a:cubicBezTo>
                  <a:cubicBezTo>
                    <a:pt x="84" y="251"/>
                    <a:pt x="84" y="118"/>
                    <a:pt x="68" y="185"/>
                  </a:cubicBezTo>
                  <a:cubicBezTo>
                    <a:pt x="68" y="368"/>
                    <a:pt x="51" y="1"/>
                    <a:pt x="51" y="185"/>
                  </a:cubicBezTo>
                  <a:cubicBezTo>
                    <a:pt x="51" y="2006"/>
                    <a:pt x="17" y="5080"/>
                    <a:pt x="17" y="6901"/>
                  </a:cubicBezTo>
                  <a:cubicBezTo>
                    <a:pt x="1" y="9642"/>
                    <a:pt x="1" y="8840"/>
                    <a:pt x="1" y="11580"/>
                  </a:cubicBezTo>
                  <a:cubicBezTo>
                    <a:pt x="1" y="11947"/>
                    <a:pt x="17" y="12332"/>
                    <a:pt x="51" y="12699"/>
                  </a:cubicBezTo>
                  <a:cubicBezTo>
                    <a:pt x="51" y="12850"/>
                    <a:pt x="118" y="13000"/>
                    <a:pt x="151" y="13150"/>
                  </a:cubicBezTo>
                  <a:cubicBezTo>
                    <a:pt x="168" y="13184"/>
                    <a:pt x="201" y="13217"/>
                    <a:pt x="235" y="13217"/>
                  </a:cubicBezTo>
                  <a:cubicBezTo>
                    <a:pt x="285" y="13234"/>
                    <a:pt x="318" y="13200"/>
                    <a:pt x="335" y="13150"/>
                  </a:cubicBezTo>
                  <a:cubicBezTo>
                    <a:pt x="368" y="13000"/>
                    <a:pt x="435" y="12866"/>
                    <a:pt x="435" y="12733"/>
                  </a:cubicBezTo>
                  <a:cubicBezTo>
                    <a:pt x="469" y="12432"/>
                    <a:pt x="485" y="12131"/>
                    <a:pt x="485" y="11830"/>
                  </a:cubicBezTo>
                  <a:cubicBezTo>
                    <a:pt x="485" y="9541"/>
                    <a:pt x="485" y="10794"/>
                    <a:pt x="485" y="852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7"/>
            <p:cNvSpPr/>
            <p:nvPr/>
          </p:nvSpPr>
          <p:spPr>
            <a:xfrm>
              <a:off x="2141625" y="3310075"/>
              <a:ext cx="443225" cy="508350"/>
            </a:xfrm>
            <a:custGeom>
              <a:avLst/>
              <a:gdLst/>
              <a:ahLst/>
              <a:cxnLst/>
              <a:rect l="l" t="t" r="r" b="b"/>
              <a:pathLst>
                <a:path w="17729" h="20334" extrusionOk="0">
                  <a:moveTo>
                    <a:pt x="7620" y="1"/>
                  </a:moveTo>
                  <a:cubicBezTo>
                    <a:pt x="7136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85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55"/>
                    <a:pt x="5130" y="1805"/>
                    <a:pt x="5114" y="1855"/>
                  </a:cubicBezTo>
                  <a:cubicBezTo>
                    <a:pt x="4997" y="2423"/>
                    <a:pt x="4780" y="2975"/>
                    <a:pt x="4496" y="3493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45"/>
                    <a:pt x="3794" y="4779"/>
                    <a:pt x="3543" y="5097"/>
                  </a:cubicBezTo>
                  <a:cubicBezTo>
                    <a:pt x="3075" y="5682"/>
                    <a:pt x="2608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2" y="7386"/>
                    <a:pt x="1371" y="7636"/>
                    <a:pt x="1154" y="7870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56"/>
                    <a:pt x="486" y="9007"/>
                    <a:pt x="318" y="9374"/>
                  </a:cubicBezTo>
                  <a:cubicBezTo>
                    <a:pt x="252" y="9525"/>
                    <a:pt x="201" y="9708"/>
                    <a:pt x="185" y="9875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78"/>
                    <a:pt x="68" y="10895"/>
                  </a:cubicBezTo>
                  <a:cubicBezTo>
                    <a:pt x="1" y="11078"/>
                    <a:pt x="1" y="11262"/>
                    <a:pt x="18" y="11446"/>
                  </a:cubicBezTo>
                  <a:cubicBezTo>
                    <a:pt x="18" y="11914"/>
                    <a:pt x="18" y="12382"/>
                    <a:pt x="18" y="12866"/>
                  </a:cubicBezTo>
                  <a:cubicBezTo>
                    <a:pt x="18" y="12933"/>
                    <a:pt x="18" y="13017"/>
                    <a:pt x="34" y="13083"/>
                  </a:cubicBezTo>
                  <a:cubicBezTo>
                    <a:pt x="118" y="13351"/>
                    <a:pt x="118" y="13618"/>
                    <a:pt x="135" y="13885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6" y="14871"/>
                    <a:pt x="552" y="15072"/>
                  </a:cubicBezTo>
                  <a:cubicBezTo>
                    <a:pt x="602" y="15239"/>
                    <a:pt x="669" y="15423"/>
                    <a:pt x="719" y="15606"/>
                  </a:cubicBezTo>
                  <a:cubicBezTo>
                    <a:pt x="770" y="15757"/>
                    <a:pt x="836" y="15907"/>
                    <a:pt x="953" y="16007"/>
                  </a:cubicBezTo>
                  <a:cubicBezTo>
                    <a:pt x="1054" y="16108"/>
                    <a:pt x="1120" y="16225"/>
                    <a:pt x="1171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28"/>
                    <a:pt x="2357" y="17996"/>
                  </a:cubicBezTo>
                  <a:cubicBezTo>
                    <a:pt x="2741" y="18313"/>
                    <a:pt x="3176" y="18547"/>
                    <a:pt x="3560" y="18848"/>
                  </a:cubicBezTo>
                  <a:cubicBezTo>
                    <a:pt x="3593" y="18881"/>
                    <a:pt x="3643" y="18915"/>
                    <a:pt x="3694" y="18931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83" y="20017"/>
                  </a:cubicBezTo>
                  <a:cubicBezTo>
                    <a:pt x="6200" y="20051"/>
                    <a:pt x="6334" y="20068"/>
                    <a:pt x="6450" y="20084"/>
                  </a:cubicBezTo>
                  <a:cubicBezTo>
                    <a:pt x="6751" y="20151"/>
                    <a:pt x="7069" y="20151"/>
                    <a:pt x="7369" y="20151"/>
                  </a:cubicBezTo>
                  <a:cubicBezTo>
                    <a:pt x="7537" y="20151"/>
                    <a:pt x="7687" y="20168"/>
                    <a:pt x="7837" y="20218"/>
                  </a:cubicBezTo>
                  <a:cubicBezTo>
                    <a:pt x="8038" y="20268"/>
                    <a:pt x="8238" y="20268"/>
                    <a:pt x="8439" y="20268"/>
                  </a:cubicBezTo>
                  <a:lnTo>
                    <a:pt x="9057" y="20268"/>
                  </a:lnTo>
                  <a:cubicBezTo>
                    <a:pt x="9157" y="20268"/>
                    <a:pt x="9258" y="20285"/>
                    <a:pt x="9358" y="20285"/>
                  </a:cubicBezTo>
                  <a:cubicBezTo>
                    <a:pt x="9598" y="20322"/>
                    <a:pt x="9833" y="20333"/>
                    <a:pt x="10069" y="20333"/>
                  </a:cubicBezTo>
                  <a:cubicBezTo>
                    <a:pt x="10259" y="20333"/>
                    <a:pt x="10450" y="20326"/>
                    <a:pt x="10644" y="20318"/>
                  </a:cubicBezTo>
                  <a:cubicBezTo>
                    <a:pt x="10828" y="20302"/>
                    <a:pt x="11012" y="20268"/>
                    <a:pt x="11162" y="20151"/>
                  </a:cubicBezTo>
                  <a:cubicBezTo>
                    <a:pt x="11212" y="20101"/>
                    <a:pt x="11279" y="20084"/>
                    <a:pt x="11363" y="20084"/>
                  </a:cubicBezTo>
                  <a:cubicBezTo>
                    <a:pt x="11413" y="20084"/>
                    <a:pt x="11480" y="20068"/>
                    <a:pt x="11547" y="20051"/>
                  </a:cubicBezTo>
                  <a:cubicBezTo>
                    <a:pt x="12081" y="19901"/>
                    <a:pt x="12599" y="19717"/>
                    <a:pt x="13084" y="19416"/>
                  </a:cubicBezTo>
                  <a:cubicBezTo>
                    <a:pt x="13151" y="19383"/>
                    <a:pt x="13217" y="19349"/>
                    <a:pt x="13284" y="19316"/>
                  </a:cubicBezTo>
                  <a:cubicBezTo>
                    <a:pt x="13585" y="19165"/>
                    <a:pt x="13886" y="18998"/>
                    <a:pt x="14187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1" y="18614"/>
                    <a:pt x="14638" y="18514"/>
                    <a:pt x="14771" y="18380"/>
                  </a:cubicBezTo>
                  <a:cubicBezTo>
                    <a:pt x="14855" y="18313"/>
                    <a:pt x="14955" y="18246"/>
                    <a:pt x="15005" y="18146"/>
                  </a:cubicBezTo>
                  <a:cubicBezTo>
                    <a:pt x="15072" y="18012"/>
                    <a:pt x="15172" y="17929"/>
                    <a:pt x="15289" y="17862"/>
                  </a:cubicBezTo>
                  <a:cubicBezTo>
                    <a:pt x="15557" y="17695"/>
                    <a:pt x="15774" y="17478"/>
                    <a:pt x="15924" y="17194"/>
                  </a:cubicBezTo>
                  <a:cubicBezTo>
                    <a:pt x="15974" y="17110"/>
                    <a:pt x="16024" y="17027"/>
                    <a:pt x="16108" y="16960"/>
                  </a:cubicBezTo>
                  <a:cubicBezTo>
                    <a:pt x="16225" y="16843"/>
                    <a:pt x="16309" y="16709"/>
                    <a:pt x="16392" y="16559"/>
                  </a:cubicBezTo>
                  <a:cubicBezTo>
                    <a:pt x="16492" y="16392"/>
                    <a:pt x="16593" y="16225"/>
                    <a:pt x="16710" y="16058"/>
                  </a:cubicBezTo>
                  <a:cubicBezTo>
                    <a:pt x="16843" y="15907"/>
                    <a:pt x="16943" y="15757"/>
                    <a:pt x="16994" y="15573"/>
                  </a:cubicBezTo>
                  <a:cubicBezTo>
                    <a:pt x="17077" y="15272"/>
                    <a:pt x="17177" y="14972"/>
                    <a:pt x="17261" y="14687"/>
                  </a:cubicBezTo>
                  <a:cubicBezTo>
                    <a:pt x="17294" y="14604"/>
                    <a:pt x="17311" y="14520"/>
                    <a:pt x="17361" y="14454"/>
                  </a:cubicBezTo>
                  <a:cubicBezTo>
                    <a:pt x="17528" y="14203"/>
                    <a:pt x="17612" y="13919"/>
                    <a:pt x="17629" y="13601"/>
                  </a:cubicBezTo>
                  <a:cubicBezTo>
                    <a:pt x="17629" y="13568"/>
                    <a:pt x="17629" y="13535"/>
                    <a:pt x="17645" y="13501"/>
                  </a:cubicBezTo>
                  <a:cubicBezTo>
                    <a:pt x="17729" y="13284"/>
                    <a:pt x="17712" y="13067"/>
                    <a:pt x="17712" y="12850"/>
                  </a:cubicBezTo>
                  <a:cubicBezTo>
                    <a:pt x="17712" y="12465"/>
                    <a:pt x="17679" y="12098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93"/>
                    <a:pt x="17578" y="10243"/>
                    <a:pt x="17562" y="10193"/>
                  </a:cubicBezTo>
                  <a:cubicBezTo>
                    <a:pt x="17562" y="10143"/>
                    <a:pt x="17545" y="10076"/>
                    <a:pt x="17545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77" y="8756"/>
                    <a:pt x="16943" y="8489"/>
                  </a:cubicBezTo>
                  <a:cubicBezTo>
                    <a:pt x="16726" y="8004"/>
                    <a:pt x="16359" y="7636"/>
                    <a:pt x="15974" y="7286"/>
                  </a:cubicBezTo>
                  <a:cubicBezTo>
                    <a:pt x="15841" y="7152"/>
                    <a:pt x="15690" y="7002"/>
                    <a:pt x="15557" y="6851"/>
                  </a:cubicBezTo>
                  <a:cubicBezTo>
                    <a:pt x="15106" y="6300"/>
                    <a:pt x="14671" y="5732"/>
                    <a:pt x="14220" y="5164"/>
                  </a:cubicBezTo>
                  <a:cubicBezTo>
                    <a:pt x="13919" y="4796"/>
                    <a:pt x="13652" y="4412"/>
                    <a:pt x="13451" y="3977"/>
                  </a:cubicBezTo>
                  <a:cubicBezTo>
                    <a:pt x="13401" y="3860"/>
                    <a:pt x="13351" y="3743"/>
                    <a:pt x="13284" y="3626"/>
                  </a:cubicBezTo>
                  <a:cubicBezTo>
                    <a:pt x="13034" y="3209"/>
                    <a:pt x="12833" y="2774"/>
                    <a:pt x="12699" y="2306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7"/>
                    <a:pt x="12466" y="1070"/>
                    <a:pt x="12365" y="736"/>
                  </a:cubicBezTo>
                  <a:cubicBezTo>
                    <a:pt x="12349" y="686"/>
                    <a:pt x="12315" y="619"/>
                    <a:pt x="12265" y="585"/>
                  </a:cubicBezTo>
                  <a:cubicBezTo>
                    <a:pt x="12081" y="402"/>
                    <a:pt x="11864" y="268"/>
                    <a:pt x="11613" y="184"/>
                  </a:cubicBezTo>
                  <a:cubicBezTo>
                    <a:pt x="11496" y="151"/>
                    <a:pt x="11363" y="134"/>
                    <a:pt x="11229" y="101"/>
                  </a:cubicBezTo>
                  <a:cubicBezTo>
                    <a:pt x="10945" y="34"/>
                    <a:pt x="10644" y="17"/>
                    <a:pt x="10360" y="17"/>
                  </a:cubicBezTo>
                  <a:cubicBezTo>
                    <a:pt x="9859" y="1"/>
                    <a:pt x="9358" y="1"/>
                    <a:pt x="8857" y="1"/>
                  </a:cubicBezTo>
                  <a:cubicBezTo>
                    <a:pt x="8578" y="1"/>
                    <a:pt x="8307" y="8"/>
                    <a:pt x="8033" y="8"/>
                  </a:cubicBezTo>
                  <a:cubicBezTo>
                    <a:pt x="7897" y="8"/>
                    <a:pt x="7759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7"/>
            <p:cNvSpPr/>
            <p:nvPr/>
          </p:nvSpPr>
          <p:spPr>
            <a:xfrm>
              <a:off x="2290750" y="3269400"/>
              <a:ext cx="144150" cy="36950"/>
            </a:xfrm>
            <a:custGeom>
              <a:avLst/>
              <a:gdLst/>
              <a:ahLst/>
              <a:cxnLst/>
              <a:rect l="l" t="t" r="r" b="b"/>
              <a:pathLst>
                <a:path w="5766" h="1478" extrusionOk="0">
                  <a:moveTo>
                    <a:pt x="2728" y="0"/>
                  </a:moveTo>
                  <a:cubicBezTo>
                    <a:pt x="2447" y="0"/>
                    <a:pt x="2165" y="15"/>
                    <a:pt x="1872" y="24"/>
                  </a:cubicBezTo>
                  <a:cubicBezTo>
                    <a:pt x="1780" y="32"/>
                    <a:pt x="1688" y="36"/>
                    <a:pt x="1599" y="36"/>
                  </a:cubicBezTo>
                  <a:cubicBezTo>
                    <a:pt x="1509" y="36"/>
                    <a:pt x="1421" y="32"/>
                    <a:pt x="1338" y="24"/>
                  </a:cubicBezTo>
                  <a:cubicBezTo>
                    <a:pt x="1260" y="13"/>
                    <a:pt x="1184" y="9"/>
                    <a:pt x="1109" y="9"/>
                  </a:cubicBezTo>
                  <a:cubicBezTo>
                    <a:pt x="942" y="9"/>
                    <a:pt x="781" y="29"/>
                    <a:pt x="619" y="40"/>
                  </a:cubicBezTo>
                  <a:cubicBezTo>
                    <a:pt x="469" y="191"/>
                    <a:pt x="318" y="341"/>
                    <a:pt x="185" y="475"/>
                  </a:cubicBezTo>
                  <a:cubicBezTo>
                    <a:pt x="101" y="558"/>
                    <a:pt x="34" y="642"/>
                    <a:pt x="18" y="759"/>
                  </a:cubicBezTo>
                  <a:cubicBezTo>
                    <a:pt x="18" y="943"/>
                    <a:pt x="1" y="1126"/>
                    <a:pt x="1" y="1310"/>
                  </a:cubicBezTo>
                  <a:cubicBezTo>
                    <a:pt x="1" y="1360"/>
                    <a:pt x="18" y="1410"/>
                    <a:pt x="34" y="1477"/>
                  </a:cubicBezTo>
                  <a:cubicBezTo>
                    <a:pt x="135" y="1461"/>
                    <a:pt x="201" y="1461"/>
                    <a:pt x="268" y="1427"/>
                  </a:cubicBezTo>
                  <a:cubicBezTo>
                    <a:pt x="602" y="1327"/>
                    <a:pt x="937" y="1294"/>
                    <a:pt x="1287" y="1294"/>
                  </a:cubicBezTo>
                  <a:lnTo>
                    <a:pt x="4328" y="1294"/>
                  </a:lnTo>
                  <a:cubicBezTo>
                    <a:pt x="4729" y="1294"/>
                    <a:pt x="5147" y="1294"/>
                    <a:pt x="5531" y="1444"/>
                  </a:cubicBezTo>
                  <a:cubicBezTo>
                    <a:pt x="5582" y="1461"/>
                    <a:pt x="5648" y="1461"/>
                    <a:pt x="5732" y="1461"/>
                  </a:cubicBezTo>
                  <a:cubicBezTo>
                    <a:pt x="5749" y="1377"/>
                    <a:pt x="5765" y="1310"/>
                    <a:pt x="5765" y="1227"/>
                  </a:cubicBezTo>
                  <a:cubicBezTo>
                    <a:pt x="5749" y="1093"/>
                    <a:pt x="5749" y="943"/>
                    <a:pt x="5732" y="792"/>
                  </a:cubicBezTo>
                  <a:cubicBezTo>
                    <a:pt x="5715" y="575"/>
                    <a:pt x="5598" y="441"/>
                    <a:pt x="5398" y="375"/>
                  </a:cubicBezTo>
                  <a:cubicBezTo>
                    <a:pt x="5181" y="308"/>
                    <a:pt x="4980" y="241"/>
                    <a:pt x="4763" y="207"/>
                  </a:cubicBezTo>
                  <a:cubicBezTo>
                    <a:pt x="4312" y="141"/>
                    <a:pt x="3877" y="91"/>
                    <a:pt x="3426" y="40"/>
                  </a:cubicBezTo>
                  <a:cubicBezTo>
                    <a:pt x="3192" y="10"/>
                    <a:pt x="2960" y="0"/>
                    <a:pt x="2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7"/>
            <p:cNvSpPr/>
            <p:nvPr/>
          </p:nvSpPr>
          <p:spPr>
            <a:xfrm>
              <a:off x="2303300" y="3231200"/>
              <a:ext cx="118650" cy="37125"/>
            </a:xfrm>
            <a:custGeom>
              <a:avLst/>
              <a:gdLst/>
              <a:ahLst/>
              <a:cxnLst/>
              <a:rect l="l" t="t" r="r" b="b"/>
              <a:pathLst>
                <a:path w="4746" h="1485" extrusionOk="0">
                  <a:moveTo>
                    <a:pt x="1414" y="0"/>
                  </a:moveTo>
                  <a:cubicBezTo>
                    <a:pt x="1149" y="0"/>
                    <a:pt x="884" y="20"/>
                    <a:pt x="618" y="31"/>
                  </a:cubicBezTo>
                  <a:cubicBezTo>
                    <a:pt x="334" y="48"/>
                    <a:pt x="234" y="265"/>
                    <a:pt x="50" y="399"/>
                  </a:cubicBezTo>
                  <a:cubicBezTo>
                    <a:pt x="34" y="415"/>
                    <a:pt x="34" y="432"/>
                    <a:pt x="34" y="449"/>
                  </a:cubicBezTo>
                  <a:cubicBezTo>
                    <a:pt x="34" y="616"/>
                    <a:pt x="0" y="783"/>
                    <a:pt x="50" y="950"/>
                  </a:cubicBezTo>
                  <a:cubicBezTo>
                    <a:pt x="100" y="1117"/>
                    <a:pt x="151" y="1284"/>
                    <a:pt x="134" y="1485"/>
                  </a:cubicBezTo>
                  <a:cubicBezTo>
                    <a:pt x="251" y="1468"/>
                    <a:pt x="351" y="1451"/>
                    <a:pt x="451" y="1418"/>
                  </a:cubicBezTo>
                  <a:cubicBezTo>
                    <a:pt x="735" y="1368"/>
                    <a:pt x="1019" y="1284"/>
                    <a:pt x="1303" y="1234"/>
                  </a:cubicBezTo>
                  <a:cubicBezTo>
                    <a:pt x="1604" y="1192"/>
                    <a:pt x="1905" y="1172"/>
                    <a:pt x="2206" y="1172"/>
                  </a:cubicBezTo>
                  <a:cubicBezTo>
                    <a:pt x="2506" y="1172"/>
                    <a:pt x="2807" y="1192"/>
                    <a:pt x="3108" y="1234"/>
                  </a:cubicBezTo>
                  <a:cubicBezTo>
                    <a:pt x="3576" y="1301"/>
                    <a:pt x="4044" y="1334"/>
                    <a:pt x="4511" y="1435"/>
                  </a:cubicBezTo>
                  <a:cubicBezTo>
                    <a:pt x="4517" y="1440"/>
                    <a:pt x="4524" y="1442"/>
                    <a:pt x="4533" y="1442"/>
                  </a:cubicBezTo>
                  <a:cubicBezTo>
                    <a:pt x="4549" y="1442"/>
                    <a:pt x="4567" y="1435"/>
                    <a:pt x="4578" y="1435"/>
                  </a:cubicBezTo>
                  <a:cubicBezTo>
                    <a:pt x="4612" y="1318"/>
                    <a:pt x="4612" y="1201"/>
                    <a:pt x="4662" y="1101"/>
                  </a:cubicBezTo>
                  <a:cubicBezTo>
                    <a:pt x="4745" y="883"/>
                    <a:pt x="4729" y="683"/>
                    <a:pt x="4712" y="482"/>
                  </a:cubicBezTo>
                  <a:cubicBezTo>
                    <a:pt x="4679" y="449"/>
                    <a:pt x="4645" y="432"/>
                    <a:pt x="4612" y="415"/>
                  </a:cubicBezTo>
                  <a:cubicBezTo>
                    <a:pt x="4511" y="382"/>
                    <a:pt x="4395" y="332"/>
                    <a:pt x="4278" y="299"/>
                  </a:cubicBezTo>
                  <a:cubicBezTo>
                    <a:pt x="3593" y="115"/>
                    <a:pt x="2874" y="14"/>
                    <a:pt x="2156" y="14"/>
                  </a:cubicBezTo>
                  <a:lnTo>
                    <a:pt x="1771" y="14"/>
                  </a:lnTo>
                  <a:cubicBezTo>
                    <a:pt x="1652" y="4"/>
                    <a:pt x="1533" y="0"/>
                    <a:pt x="14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7"/>
            <p:cNvSpPr/>
            <p:nvPr/>
          </p:nvSpPr>
          <p:spPr>
            <a:xfrm>
              <a:off x="2314150" y="3180550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50" y="1"/>
                  </a:moveTo>
                  <a:cubicBezTo>
                    <a:pt x="1690" y="1"/>
                    <a:pt x="1526" y="9"/>
                    <a:pt x="1371" y="69"/>
                  </a:cubicBezTo>
                  <a:cubicBezTo>
                    <a:pt x="1321" y="86"/>
                    <a:pt x="1270" y="86"/>
                    <a:pt x="1237" y="86"/>
                  </a:cubicBezTo>
                  <a:cubicBezTo>
                    <a:pt x="970" y="152"/>
                    <a:pt x="719" y="219"/>
                    <a:pt x="519" y="420"/>
                  </a:cubicBezTo>
                  <a:cubicBezTo>
                    <a:pt x="435" y="520"/>
                    <a:pt x="335" y="604"/>
                    <a:pt x="235" y="670"/>
                  </a:cubicBezTo>
                  <a:cubicBezTo>
                    <a:pt x="84" y="787"/>
                    <a:pt x="17" y="921"/>
                    <a:pt x="34" y="1122"/>
                  </a:cubicBezTo>
                  <a:cubicBezTo>
                    <a:pt x="34" y="1339"/>
                    <a:pt x="17" y="1556"/>
                    <a:pt x="17" y="1773"/>
                  </a:cubicBezTo>
                  <a:cubicBezTo>
                    <a:pt x="17" y="1823"/>
                    <a:pt x="1" y="1873"/>
                    <a:pt x="67" y="1924"/>
                  </a:cubicBezTo>
                  <a:cubicBezTo>
                    <a:pt x="101" y="1924"/>
                    <a:pt x="134" y="1907"/>
                    <a:pt x="184" y="1890"/>
                  </a:cubicBezTo>
                  <a:cubicBezTo>
                    <a:pt x="435" y="1807"/>
                    <a:pt x="702" y="1790"/>
                    <a:pt x="970" y="1790"/>
                  </a:cubicBezTo>
                  <a:cubicBezTo>
                    <a:pt x="1204" y="1773"/>
                    <a:pt x="1454" y="1773"/>
                    <a:pt x="1705" y="1773"/>
                  </a:cubicBezTo>
                  <a:cubicBezTo>
                    <a:pt x="1791" y="1767"/>
                    <a:pt x="1877" y="1764"/>
                    <a:pt x="1962" y="1764"/>
                  </a:cubicBezTo>
                  <a:cubicBezTo>
                    <a:pt x="2344" y="1764"/>
                    <a:pt x="2723" y="1819"/>
                    <a:pt x="3092" y="1873"/>
                  </a:cubicBezTo>
                  <a:cubicBezTo>
                    <a:pt x="3359" y="1924"/>
                    <a:pt x="3610" y="1990"/>
                    <a:pt x="3910" y="2040"/>
                  </a:cubicBezTo>
                  <a:cubicBezTo>
                    <a:pt x="3894" y="1924"/>
                    <a:pt x="3860" y="1840"/>
                    <a:pt x="3860" y="1756"/>
                  </a:cubicBezTo>
                  <a:cubicBezTo>
                    <a:pt x="3877" y="1556"/>
                    <a:pt x="3777" y="1472"/>
                    <a:pt x="3610" y="1406"/>
                  </a:cubicBezTo>
                  <a:cubicBezTo>
                    <a:pt x="3560" y="1389"/>
                    <a:pt x="3493" y="1355"/>
                    <a:pt x="3443" y="1339"/>
                  </a:cubicBezTo>
                  <a:cubicBezTo>
                    <a:pt x="3075" y="1255"/>
                    <a:pt x="2707" y="1172"/>
                    <a:pt x="2323" y="1172"/>
                  </a:cubicBezTo>
                  <a:cubicBezTo>
                    <a:pt x="2206" y="1172"/>
                    <a:pt x="2089" y="1176"/>
                    <a:pt x="1972" y="1176"/>
                  </a:cubicBezTo>
                  <a:cubicBezTo>
                    <a:pt x="1855" y="1176"/>
                    <a:pt x="1738" y="1172"/>
                    <a:pt x="1621" y="1155"/>
                  </a:cubicBezTo>
                  <a:cubicBezTo>
                    <a:pt x="1425" y="1122"/>
                    <a:pt x="1237" y="1097"/>
                    <a:pt x="1046" y="1097"/>
                  </a:cubicBezTo>
                  <a:cubicBezTo>
                    <a:pt x="943" y="1097"/>
                    <a:pt x="841" y="1104"/>
                    <a:pt x="736" y="1122"/>
                  </a:cubicBezTo>
                  <a:cubicBezTo>
                    <a:pt x="717" y="1128"/>
                    <a:pt x="697" y="1132"/>
                    <a:pt x="676" y="1132"/>
                  </a:cubicBezTo>
                  <a:cubicBezTo>
                    <a:pt x="641" y="1132"/>
                    <a:pt x="607" y="1120"/>
                    <a:pt x="585" y="1088"/>
                  </a:cubicBezTo>
                  <a:cubicBezTo>
                    <a:pt x="602" y="1005"/>
                    <a:pt x="669" y="1021"/>
                    <a:pt x="719" y="1005"/>
                  </a:cubicBezTo>
                  <a:cubicBezTo>
                    <a:pt x="920" y="971"/>
                    <a:pt x="1137" y="954"/>
                    <a:pt x="1337" y="904"/>
                  </a:cubicBezTo>
                  <a:cubicBezTo>
                    <a:pt x="1488" y="871"/>
                    <a:pt x="1638" y="837"/>
                    <a:pt x="1788" y="837"/>
                  </a:cubicBezTo>
                  <a:lnTo>
                    <a:pt x="2223" y="837"/>
                  </a:lnTo>
                  <a:cubicBezTo>
                    <a:pt x="2267" y="836"/>
                    <a:pt x="2312" y="835"/>
                    <a:pt x="2356" y="835"/>
                  </a:cubicBezTo>
                  <a:cubicBezTo>
                    <a:pt x="2841" y="835"/>
                    <a:pt x="3301" y="920"/>
                    <a:pt x="3760" y="1088"/>
                  </a:cubicBezTo>
                  <a:lnTo>
                    <a:pt x="3844" y="1088"/>
                  </a:lnTo>
                  <a:cubicBezTo>
                    <a:pt x="3860" y="988"/>
                    <a:pt x="3860" y="904"/>
                    <a:pt x="3793" y="837"/>
                  </a:cubicBezTo>
                  <a:cubicBezTo>
                    <a:pt x="3576" y="587"/>
                    <a:pt x="3342" y="370"/>
                    <a:pt x="3058" y="203"/>
                  </a:cubicBezTo>
                  <a:cubicBezTo>
                    <a:pt x="3025" y="203"/>
                    <a:pt x="2991" y="186"/>
                    <a:pt x="2975" y="186"/>
                  </a:cubicBezTo>
                  <a:cubicBezTo>
                    <a:pt x="2791" y="136"/>
                    <a:pt x="2624" y="102"/>
                    <a:pt x="2440" y="52"/>
                  </a:cubicBezTo>
                  <a:cubicBezTo>
                    <a:pt x="2306" y="2"/>
                    <a:pt x="2189" y="2"/>
                    <a:pt x="2039" y="2"/>
                  </a:cubicBezTo>
                  <a:cubicBezTo>
                    <a:pt x="1977" y="2"/>
                    <a:pt x="1914" y="1"/>
                    <a:pt x="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2333375" y="3157200"/>
              <a:ext cx="58925" cy="20900"/>
            </a:xfrm>
            <a:custGeom>
              <a:avLst/>
              <a:gdLst/>
              <a:ahLst/>
              <a:cxnLst/>
              <a:rect l="l" t="t" r="r" b="b"/>
              <a:pathLst>
                <a:path w="2357" h="836" extrusionOk="0">
                  <a:moveTo>
                    <a:pt x="1220" y="0"/>
                  </a:moveTo>
                  <a:cubicBezTo>
                    <a:pt x="1053" y="0"/>
                    <a:pt x="886" y="50"/>
                    <a:pt x="735" y="67"/>
                  </a:cubicBezTo>
                  <a:cubicBezTo>
                    <a:pt x="669" y="67"/>
                    <a:pt x="618" y="67"/>
                    <a:pt x="568" y="84"/>
                  </a:cubicBezTo>
                  <a:cubicBezTo>
                    <a:pt x="518" y="101"/>
                    <a:pt x="451" y="101"/>
                    <a:pt x="418" y="134"/>
                  </a:cubicBezTo>
                  <a:cubicBezTo>
                    <a:pt x="201" y="301"/>
                    <a:pt x="34" y="518"/>
                    <a:pt x="0" y="836"/>
                  </a:cubicBezTo>
                  <a:cubicBezTo>
                    <a:pt x="268" y="769"/>
                    <a:pt x="485" y="702"/>
                    <a:pt x="719" y="652"/>
                  </a:cubicBezTo>
                  <a:cubicBezTo>
                    <a:pt x="786" y="635"/>
                    <a:pt x="836" y="635"/>
                    <a:pt x="902" y="635"/>
                  </a:cubicBezTo>
                  <a:lnTo>
                    <a:pt x="1454" y="635"/>
                  </a:lnTo>
                  <a:cubicBezTo>
                    <a:pt x="1504" y="635"/>
                    <a:pt x="1571" y="635"/>
                    <a:pt x="1621" y="652"/>
                  </a:cubicBezTo>
                  <a:cubicBezTo>
                    <a:pt x="1838" y="702"/>
                    <a:pt x="2055" y="769"/>
                    <a:pt x="2273" y="819"/>
                  </a:cubicBezTo>
                  <a:cubicBezTo>
                    <a:pt x="2284" y="825"/>
                    <a:pt x="2293" y="827"/>
                    <a:pt x="2302" y="827"/>
                  </a:cubicBezTo>
                  <a:cubicBezTo>
                    <a:pt x="2319" y="827"/>
                    <a:pt x="2334" y="819"/>
                    <a:pt x="2356" y="819"/>
                  </a:cubicBezTo>
                  <a:cubicBezTo>
                    <a:pt x="2323" y="568"/>
                    <a:pt x="2206" y="385"/>
                    <a:pt x="2039" y="218"/>
                  </a:cubicBezTo>
                  <a:cubicBezTo>
                    <a:pt x="1938" y="134"/>
                    <a:pt x="1838" y="84"/>
                    <a:pt x="1704" y="67"/>
                  </a:cubicBezTo>
                  <a:cubicBezTo>
                    <a:pt x="1537" y="50"/>
                    <a:pt x="1370" y="0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2155425" y="3319225"/>
              <a:ext cx="426100" cy="490525"/>
            </a:xfrm>
            <a:custGeom>
              <a:avLst/>
              <a:gdLst/>
              <a:ahLst/>
              <a:cxnLst/>
              <a:rect l="l" t="t" r="r" b="b"/>
              <a:pathLst>
                <a:path w="17044" h="19621" extrusionOk="0">
                  <a:moveTo>
                    <a:pt x="6201" y="1"/>
                  </a:moveTo>
                  <a:cubicBezTo>
                    <a:pt x="5834" y="1"/>
                    <a:pt x="5498" y="114"/>
                    <a:pt x="5213" y="487"/>
                  </a:cubicBezTo>
                  <a:cubicBezTo>
                    <a:pt x="4612" y="1289"/>
                    <a:pt x="4445" y="2308"/>
                    <a:pt x="4127" y="3227"/>
                  </a:cubicBezTo>
                  <a:cubicBezTo>
                    <a:pt x="3676" y="4530"/>
                    <a:pt x="2774" y="5566"/>
                    <a:pt x="1888" y="6602"/>
                  </a:cubicBezTo>
                  <a:cubicBezTo>
                    <a:pt x="1153" y="7471"/>
                    <a:pt x="819" y="8189"/>
                    <a:pt x="518" y="9292"/>
                  </a:cubicBezTo>
                  <a:cubicBezTo>
                    <a:pt x="201" y="10445"/>
                    <a:pt x="0" y="11431"/>
                    <a:pt x="0" y="12617"/>
                  </a:cubicBezTo>
                  <a:cubicBezTo>
                    <a:pt x="0" y="13770"/>
                    <a:pt x="318" y="14622"/>
                    <a:pt x="852" y="15625"/>
                  </a:cubicBezTo>
                  <a:cubicBezTo>
                    <a:pt x="1404" y="16644"/>
                    <a:pt x="2122" y="17396"/>
                    <a:pt x="3025" y="18131"/>
                  </a:cubicBezTo>
                  <a:cubicBezTo>
                    <a:pt x="3877" y="18833"/>
                    <a:pt x="4779" y="19484"/>
                    <a:pt x="5915" y="19585"/>
                  </a:cubicBezTo>
                  <a:cubicBezTo>
                    <a:pt x="6206" y="19609"/>
                    <a:pt x="6493" y="19620"/>
                    <a:pt x="6776" y="19620"/>
                  </a:cubicBezTo>
                  <a:cubicBezTo>
                    <a:pt x="7664" y="19620"/>
                    <a:pt x="8525" y="19507"/>
                    <a:pt x="9424" y="19317"/>
                  </a:cubicBezTo>
                  <a:cubicBezTo>
                    <a:pt x="10660" y="19050"/>
                    <a:pt x="11763" y="18916"/>
                    <a:pt x="12833" y="18164"/>
                  </a:cubicBezTo>
                  <a:cubicBezTo>
                    <a:pt x="14620" y="16895"/>
                    <a:pt x="15673" y="14923"/>
                    <a:pt x="16508" y="12951"/>
                  </a:cubicBezTo>
                  <a:cubicBezTo>
                    <a:pt x="16893" y="12049"/>
                    <a:pt x="17043" y="10863"/>
                    <a:pt x="16876" y="9894"/>
                  </a:cubicBezTo>
                  <a:cubicBezTo>
                    <a:pt x="16692" y="8908"/>
                    <a:pt x="16074" y="8323"/>
                    <a:pt x="15389" y="7655"/>
                  </a:cubicBezTo>
                  <a:cubicBezTo>
                    <a:pt x="14520" y="6786"/>
                    <a:pt x="13451" y="5934"/>
                    <a:pt x="13016" y="4747"/>
                  </a:cubicBezTo>
                  <a:cubicBezTo>
                    <a:pt x="12599" y="3578"/>
                    <a:pt x="12465" y="2392"/>
                    <a:pt x="11780" y="1339"/>
                  </a:cubicBezTo>
                  <a:cubicBezTo>
                    <a:pt x="11112" y="320"/>
                    <a:pt x="10092" y="103"/>
                    <a:pt x="8956" y="36"/>
                  </a:cubicBezTo>
                  <a:cubicBezTo>
                    <a:pt x="8897" y="32"/>
                    <a:pt x="8836" y="31"/>
                    <a:pt x="8774" y="31"/>
                  </a:cubicBezTo>
                  <a:cubicBezTo>
                    <a:pt x="8286" y="31"/>
                    <a:pt x="7719" y="124"/>
                    <a:pt x="7209" y="124"/>
                  </a:cubicBezTo>
                  <a:cubicBezTo>
                    <a:pt x="7144" y="124"/>
                    <a:pt x="7080" y="123"/>
                    <a:pt x="7018" y="119"/>
                  </a:cubicBezTo>
                  <a:cubicBezTo>
                    <a:pt x="6735" y="57"/>
                    <a:pt x="6460" y="1"/>
                    <a:pt x="6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2330700" y="3160900"/>
              <a:ext cx="59075" cy="22450"/>
            </a:xfrm>
            <a:custGeom>
              <a:avLst/>
              <a:gdLst/>
              <a:ahLst/>
              <a:cxnLst/>
              <a:rect l="l" t="t" r="r" b="b"/>
              <a:pathLst>
                <a:path w="2363" h="898" extrusionOk="0">
                  <a:moveTo>
                    <a:pt x="1353" y="0"/>
                  </a:moveTo>
                  <a:cubicBezTo>
                    <a:pt x="1267" y="0"/>
                    <a:pt x="1180" y="10"/>
                    <a:pt x="1093" y="19"/>
                  </a:cubicBezTo>
                  <a:cubicBezTo>
                    <a:pt x="792" y="86"/>
                    <a:pt x="491" y="203"/>
                    <a:pt x="224" y="387"/>
                  </a:cubicBezTo>
                  <a:cubicBezTo>
                    <a:pt x="0" y="555"/>
                    <a:pt x="151" y="898"/>
                    <a:pt x="363" y="898"/>
                  </a:cubicBezTo>
                  <a:cubicBezTo>
                    <a:pt x="404" y="898"/>
                    <a:pt x="448" y="885"/>
                    <a:pt x="491" y="855"/>
                  </a:cubicBezTo>
                  <a:cubicBezTo>
                    <a:pt x="725" y="688"/>
                    <a:pt x="993" y="571"/>
                    <a:pt x="1277" y="537"/>
                  </a:cubicBezTo>
                  <a:cubicBezTo>
                    <a:pt x="1296" y="535"/>
                    <a:pt x="1316" y="533"/>
                    <a:pt x="1335" y="533"/>
                  </a:cubicBezTo>
                  <a:cubicBezTo>
                    <a:pt x="1552" y="533"/>
                    <a:pt x="1782" y="689"/>
                    <a:pt x="2012" y="705"/>
                  </a:cubicBezTo>
                  <a:cubicBezTo>
                    <a:pt x="2023" y="706"/>
                    <a:pt x="2033" y="706"/>
                    <a:pt x="2043" y="706"/>
                  </a:cubicBezTo>
                  <a:cubicBezTo>
                    <a:pt x="2363" y="706"/>
                    <a:pt x="2352" y="202"/>
                    <a:pt x="2012" y="170"/>
                  </a:cubicBezTo>
                  <a:cubicBezTo>
                    <a:pt x="1845" y="153"/>
                    <a:pt x="1695" y="70"/>
                    <a:pt x="1544" y="19"/>
                  </a:cubicBezTo>
                  <a:cubicBezTo>
                    <a:pt x="1481" y="5"/>
                    <a:pt x="1417" y="0"/>
                    <a:pt x="1353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2317500" y="3186250"/>
              <a:ext cx="90875" cy="26475"/>
            </a:xfrm>
            <a:custGeom>
              <a:avLst/>
              <a:gdLst/>
              <a:ahLst/>
              <a:cxnLst/>
              <a:rect l="l" t="t" r="r" b="b"/>
              <a:pathLst>
                <a:path w="3635" h="1059" extrusionOk="0">
                  <a:moveTo>
                    <a:pt x="1505" y="1"/>
                  </a:moveTo>
                  <a:cubicBezTo>
                    <a:pt x="1043" y="1"/>
                    <a:pt x="232" y="213"/>
                    <a:pt x="50" y="576"/>
                  </a:cubicBezTo>
                  <a:cubicBezTo>
                    <a:pt x="0" y="676"/>
                    <a:pt x="0" y="810"/>
                    <a:pt x="101" y="894"/>
                  </a:cubicBezTo>
                  <a:cubicBezTo>
                    <a:pt x="101" y="910"/>
                    <a:pt x="117" y="910"/>
                    <a:pt x="117" y="910"/>
                  </a:cubicBezTo>
                  <a:cubicBezTo>
                    <a:pt x="172" y="960"/>
                    <a:pt x="234" y="980"/>
                    <a:pt x="295" y="980"/>
                  </a:cubicBezTo>
                  <a:cubicBezTo>
                    <a:pt x="418" y="980"/>
                    <a:pt x="535" y="894"/>
                    <a:pt x="568" y="793"/>
                  </a:cubicBezTo>
                  <a:cubicBezTo>
                    <a:pt x="743" y="633"/>
                    <a:pt x="1261" y="536"/>
                    <a:pt x="1535" y="536"/>
                  </a:cubicBezTo>
                  <a:cubicBezTo>
                    <a:pt x="1575" y="536"/>
                    <a:pt x="1610" y="538"/>
                    <a:pt x="1638" y="543"/>
                  </a:cubicBezTo>
                  <a:cubicBezTo>
                    <a:pt x="1905" y="559"/>
                    <a:pt x="2958" y="643"/>
                    <a:pt x="3075" y="927"/>
                  </a:cubicBezTo>
                  <a:cubicBezTo>
                    <a:pt x="3121" y="1020"/>
                    <a:pt x="3197" y="1059"/>
                    <a:pt x="3275" y="1059"/>
                  </a:cubicBezTo>
                  <a:cubicBezTo>
                    <a:pt x="3448" y="1059"/>
                    <a:pt x="3635" y="867"/>
                    <a:pt x="3542" y="660"/>
                  </a:cubicBezTo>
                  <a:cubicBezTo>
                    <a:pt x="3292" y="108"/>
                    <a:pt x="2122" y="58"/>
                    <a:pt x="1638" y="8"/>
                  </a:cubicBezTo>
                  <a:cubicBezTo>
                    <a:pt x="1598" y="3"/>
                    <a:pt x="1553" y="1"/>
                    <a:pt x="1505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2310800" y="3210050"/>
              <a:ext cx="95275" cy="20100"/>
            </a:xfrm>
            <a:custGeom>
              <a:avLst/>
              <a:gdLst/>
              <a:ahLst/>
              <a:cxnLst/>
              <a:rect l="l" t="t" r="r" b="b"/>
              <a:pathLst>
                <a:path w="3811" h="804" extrusionOk="0">
                  <a:moveTo>
                    <a:pt x="1693" y="1"/>
                  </a:moveTo>
                  <a:cubicBezTo>
                    <a:pt x="1193" y="1"/>
                    <a:pt x="705" y="71"/>
                    <a:pt x="201" y="242"/>
                  </a:cubicBezTo>
                  <a:cubicBezTo>
                    <a:pt x="101" y="276"/>
                    <a:pt x="1" y="376"/>
                    <a:pt x="1" y="493"/>
                  </a:cubicBezTo>
                  <a:cubicBezTo>
                    <a:pt x="18" y="510"/>
                    <a:pt x="18" y="526"/>
                    <a:pt x="18" y="543"/>
                  </a:cubicBezTo>
                  <a:cubicBezTo>
                    <a:pt x="28" y="712"/>
                    <a:pt x="172" y="794"/>
                    <a:pt x="306" y="794"/>
                  </a:cubicBezTo>
                  <a:cubicBezTo>
                    <a:pt x="384" y="794"/>
                    <a:pt x="459" y="766"/>
                    <a:pt x="502" y="710"/>
                  </a:cubicBezTo>
                  <a:cubicBezTo>
                    <a:pt x="881" y="584"/>
                    <a:pt x="1269" y="524"/>
                    <a:pt x="1659" y="524"/>
                  </a:cubicBezTo>
                  <a:cubicBezTo>
                    <a:pt x="1786" y="524"/>
                    <a:pt x="1912" y="531"/>
                    <a:pt x="2039" y="543"/>
                  </a:cubicBezTo>
                  <a:cubicBezTo>
                    <a:pt x="2307" y="560"/>
                    <a:pt x="3075" y="543"/>
                    <a:pt x="3309" y="693"/>
                  </a:cubicBezTo>
                  <a:cubicBezTo>
                    <a:pt x="3363" y="762"/>
                    <a:pt x="3451" y="803"/>
                    <a:pt x="3538" y="803"/>
                  </a:cubicBezTo>
                  <a:cubicBezTo>
                    <a:pt x="3641" y="803"/>
                    <a:pt x="3741" y="746"/>
                    <a:pt x="3777" y="610"/>
                  </a:cubicBezTo>
                  <a:cubicBezTo>
                    <a:pt x="3777" y="610"/>
                    <a:pt x="3777" y="593"/>
                    <a:pt x="3777" y="593"/>
                  </a:cubicBezTo>
                  <a:cubicBezTo>
                    <a:pt x="3810" y="510"/>
                    <a:pt x="3777" y="409"/>
                    <a:pt x="3710" y="343"/>
                  </a:cubicBezTo>
                  <a:cubicBezTo>
                    <a:pt x="3426" y="58"/>
                    <a:pt x="2775" y="92"/>
                    <a:pt x="2390" y="42"/>
                  </a:cubicBezTo>
                  <a:cubicBezTo>
                    <a:pt x="2154" y="15"/>
                    <a:pt x="1922" y="1"/>
                    <a:pt x="1693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2305075" y="3243175"/>
              <a:ext cx="112375" cy="29975"/>
            </a:xfrm>
            <a:custGeom>
              <a:avLst/>
              <a:gdLst/>
              <a:ahLst/>
              <a:cxnLst/>
              <a:rect l="l" t="t" r="r" b="b"/>
              <a:pathLst>
                <a:path w="4495" h="1199" extrusionOk="0">
                  <a:moveTo>
                    <a:pt x="2382" y="1"/>
                  </a:moveTo>
                  <a:cubicBezTo>
                    <a:pt x="1764" y="1"/>
                    <a:pt x="1143" y="51"/>
                    <a:pt x="514" y="137"/>
                  </a:cubicBezTo>
                  <a:lnTo>
                    <a:pt x="430" y="137"/>
                  </a:lnTo>
                  <a:cubicBezTo>
                    <a:pt x="297" y="154"/>
                    <a:pt x="247" y="271"/>
                    <a:pt x="247" y="388"/>
                  </a:cubicBezTo>
                  <a:cubicBezTo>
                    <a:pt x="1" y="453"/>
                    <a:pt x="12" y="889"/>
                    <a:pt x="313" y="889"/>
                  </a:cubicBezTo>
                  <a:cubicBezTo>
                    <a:pt x="319" y="889"/>
                    <a:pt x="324" y="889"/>
                    <a:pt x="330" y="889"/>
                  </a:cubicBezTo>
                  <a:cubicBezTo>
                    <a:pt x="982" y="889"/>
                    <a:pt x="1633" y="839"/>
                    <a:pt x="2285" y="839"/>
                  </a:cubicBezTo>
                  <a:cubicBezTo>
                    <a:pt x="2309" y="838"/>
                    <a:pt x="2334" y="838"/>
                    <a:pt x="2358" y="838"/>
                  </a:cubicBezTo>
                  <a:cubicBezTo>
                    <a:pt x="2951" y="838"/>
                    <a:pt x="3528" y="1029"/>
                    <a:pt x="4090" y="1190"/>
                  </a:cubicBezTo>
                  <a:cubicBezTo>
                    <a:pt x="4113" y="1196"/>
                    <a:pt x="4135" y="1199"/>
                    <a:pt x="4157" y="1199"/>
                  </a:cubicBezTo>
                  <a:cubicBezTo>
                    <a:pt x="4369" y="1199"/>
                    <a:pt x="4495" y="923"/>
                    <a:pt x="4374" y="772"/>
                  </a:cubicBezTo>
                  <a:cubicBezTo>
                    <a:pt x="4440" y="672"/>
                    <a:pt x="4457" y="555"/>
                    <a:pt x="4357" y="438"/>
                  </a:cubicBezTo>
                  <a:cubicBezTo>
                    <a:pt x="4039" y="104"/>
                    <a:pt x="3488" y="37"/>
                    <a:pt x="3037" y="20"/>
                  </a:cubicBezTo>
                  <a:cubicBezTo>
                    <a:pt x="2819" y="7"/>
                    <a:pt x="2600" y="1"/>
                    <a:pt x="2382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2296600" y="3271650"/>
              <a:ext cx="138500" cy="35750"/>
            </a:xfrm>
            <a:custGeom>
              <a:avLst/>
              <a:gdLst/>
              <a:ahLst/>
              <a:cxnLst/>
              <a:rect l="l" t="t" r="r" b="b"/>
              <a:pathLst>
                <a:path w="5540" h="1430" extrusionOk="0">
                  <a:moveTo>
                    <a:pt x="3307" y="23"/>
                  </a:moveTo>
                  <a:cubicBezTo>
                    <a:pt x="2906" y="23"/>
                    <a:pt x="2525" y="51"/>
                    <a:pt x="2257" y="51"/>
                  </a:cubicBezTo>
                  <a:cubicBezTo>
                    <a:pt x="1922" y="67"/>
                    <a:pt x="68" y="1"/>
                    <a:pt x="285" y="686"/>
                  </a:cubicBezTo>
                  <a:cubicBezTo>
                    <a:pt x="251" y="702"/>
                    <a:pt x="218" y="719"/>
                    <a:pt x="185" y="736"/>
                  </a:cubicBezTo>
                  <a:cubicBezTo>
                    <a:pt x="1" y="853"/>
                    <a:pt x="1" y="1187"/>
                    <a:pt x="235" y="1220"/>
                  </a:cubicBezTo>
                  <a:cubicBezTo>
                    <a:pt x="1221" y="1371"/>
                    <a:pt x="2173" y="1404"/>
                    <a:pt x="3159" y="1421"/>
                  </a:cubicBezTo>
                  <a:cubicBezTo>
                    <a:pt x="3288" y="1426"/>
                    <a:pt x="3422" y="1429"/>
                    <a:pt x="3557" y="1429"/>
                  </a:cubicBezTo>
                  <a:cubicBezTo>
                    <a:pt x="3861" y="1429"/>
                    <a:pt x="4173" y="1412"/>
                    <a:pt x="4462" y="1354"/>
                  </a:cubicBezTo>
                  <a:lnTo>
                    <a:pt x="4796" y="1354"/>
                  </a:lnTo>
                  <a:cubicBezTo>
                    <a:pt x="4846" y="1354"/>
                    <a:pt x="4896" y="1337"/>
                    <a:pt x="4930" y="1304"/>
                  </a:cubicBezTo>
                  <a:cubicBezTo>
                    <a:pt x="4930" y="1320"/>
                    <a:pt x="4947" y="1320"/>
                    <a:pt x="4963" y="1337"/>
                  </a:cubicBezTo>
                  <a:cubicBezTo>
                    <a:pt x="5018" y="1388"/>
                    <a:pt x="5079" y="1410"/>
                    <a:pt x="5139" y="1410"/>
                  </a:cubicBezTo>
                  <a:cubicBezTo>
                    <a:pt x="5351" y="1410"/>
                    <a:pt x="5540" y="1136"/>
                    <a:pt x="5331" y="953"/>
                  </a:cubicBezTo>
                  <a:cubicBezTo>
                    <a:pt x="5297" y="919"/>
                    <a:pt x="5264" y="903"/>
                    <a:pt x="5231" y="869"/>
                  </a:cubicBezTo>
                  <a:cubicBezTo>
                    <a:pt x="5231" y="819"/>
                    <a:pt x="5231" y="769"/>
                    <a:pt x="5197" y="719"/>
                  </a:cubicBezTo>
                  <a:cubicBezTo>
                    <a:pt x="4933" y="125"/>
                    <a:pt x="4082" y="23"/>
                    <a:pt x="3307" y="23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2131600" y="3148425"/>
              <a:ext cx="462450" cy="678800"/>
            </a:xfrm>
            <a:custGeom>
              <a:avLst/>
              <a:gdLst/>
              <a:ahLst/>
              <a:cxnLst/>
              <a:rect l="l" t="t" r="r" b="b"/>
              <a:pathLst>
                <a:path w="18498" h="27152" extrusionOk="0">
                  <a:moveTo>
                    <a:pt x="12415" y="6433"/>
                  </a:moveTo>
                  <a:cubicBezTo>
                    <a:pt x="12566" y="6483"/>
                    <a:pt x="12699" y="6584"/>
                    <a:pt x="12883" y="6617"/>
                  </a:cubicBezTo>
                  <a:cubicBezTo>
                    <a:pt x="12950" y="6617"/>
                    <a:pt x="13017" y="6650"/>
                    <a:pt x="13050" y="6701"/>
                  </a:cubicBezTo>
                  <a:cubicBezTo>
                    <a:pt x="13151" y="6868"/>
                    <a:pt x="13284" y="7018"/>
                    <a:pt x="13301" y="7235"/>
                  </a:cubicBezTo>
                  <a:cubicBezTo>
                    <a:pt x="13301" y="7302"/>
                    <a:pt x="13301" y="7386"/>
                    <a:pt x="13301" y="7452"/>
                  </a:cubicBezTo>
                  <a:cubicBezTo>
                    <a:pt x="13301" y="7586"/>
                    <a:pt x="13301" y="7703"/>
                    <a:pt x="13385" y="7820"/>
                  </a:cubicBezTo>
                  <a:cubicBezTo>
                    <a:pt x="13418" y="7887"/>
                    <a:pt x="13435" y="7970"/>
                    <a:pt x="13435" y="8054"/>
                  </a:cubicBezTo>
                  <a:cubicBezTo>
                    <a:pt x="13451" y="8121"/>
                    <a:pt x="13451" y="8188"/>
                    <a:pt x="13435" y="8238"/>
                  </a:cubicBezTo>
                  <a:cubicBezTo>
                    <a:pt x="13401" y="8555"/>
                    <a:pt x="13535" y="8823"/>
                    <a:pt x="13652" y="9107"/>
                  </a:cubicBezTo>
                  <a:cubicBezTo>
                    <a:pt x="13685" y="9173"/>
                    <a:pt x="13702" y="9240"/>
                    <a:pt x="13735" y="9307"/>
                  </a:cubicBezTo>
                  <a:cubicBezTo>
                    <a:pt x="13802" y="9458"/>
                    <a:pt x="13852" y="9608"/>
                    <a:pt x="13936" y="9758"/>
                  </a:cubicBezTo>
                  <a:cubicBezTo>
                    <a:pt x="13969" y="9825"/>
                    <a:pt x="14003" y="9909"/>
                    <a:pt x="14070" y="9959"/>
                  </a:cubicBezTo>
                  <a:cubicBezTo>
                    <a:pt x="14220" y="10076"/>
                    <a:pt x="14303" y="10243"/>
                    <a:pt x="14370" y="10410"/>
                  </a:cubicBezTo>
                  <a:cubicBezTo>
                    <a:pt x="14387" y="10477"/>
                    <a:pt x="14437" y="10544"/>
                    <a:pt x="14487" y="10627"/>
                  </a:cubicBezTo>
                  <a:cubicBezTo>
                    <a:pt x="14521" y="10661"/>
                    <a:pt x="14554" y="10711"/>
                    <a:pt x="14588" y="10744"/>
                  </a:cubicBezTo>
                  <a:cubicBezTo>
                    <a:pt x="14705" y="11011"/>
                    <a:pt x="14905" y="11195"/>
                    <a:pt x="15106" y="11379"/>
                  </a:cubicBezTo>
                  <a:cubicBezTo>
                    <a:pt x="15156" y="11446"/>
                    <a:pt x="15206" y="11513"/>
                    <a:pt x="15239" y="11579"/>
                  </a:cubicBezTo>
                  <a:cubicBezTo>
                    <a:pt x="15323" y="11713"/>
                    <a:pt x="15390" y="11847"/>
                    <a:pt x="15473" y="11980"/>
                  </a:cubicBezTo>
                  <a:cubicBezTo>
                    <a:pt x="15607" y="12198"/>
                    <a:pt x="15757" y="12398"/>
                    <a:pt x="15941" y="12582"/>
                  </a:cubicBezTo>
                  <a:cubicBezTo>
                    <a:pt x="16342" y="12950"/>
                    <a:pt x="16710" y="13351"/>
                    <a:pt x="17060" y="13768"/>
                  </a:cubicBezTo>
                  <a:cubicBezTo>
                    <a:pt x="17344" y="14102"/>
                    <a:pt x="17562" y="14470"/>
                    <a:pt x="17779" y="14838"/>
                  </a:cubicBezTo>
                  <a:cubicBezTo>
                    <a:pt x="17913" y="15088"/>
                    <a:pt x="17996" y="15356"/>
                    <a:pt x="18096" y="15623"/>
                  </a:cubicBezTo>
                  <a:cubicBezTo>
                    <a:pt x="18180" y="15823"/>
                    <a:pt x="18247" y="16041"/>
                    <a:pt x="18330" y="16241"/>
                  </a:cubicBezTo>
                  <a:cubicBezTo>
                    <a:pt x="18397" y="16425"/>
                    <a:pt x="18431" y="16609"/>
                    <a:pt x="18431" y="16809"/>
                  </a:cubicBezTo>
                  <a:cubicBezTo>
                    <a:pt x="18431" y="17060"/>
                    <a:pt x="18414" y="17311"/>
                    <a:pt x="18414" y="17561"/>
                  </a:cubicBezTo>
                  <a:cubicBezTo>
                    <a:pt x="18414" y="17762"/>
                    <a:pt x="18414" y="17979"/>
                    <a:pt x="18431" y="18163"/>
                  </a:cubicBezTo>
                  <a:cubicBezTo>
                    <a:pt x="18497" y="18664"/>
                    <a:pt x="18497" y="19165"/>
                    <a:pt x="18447" y="19666"/>
                  </a:cubicBezTo>
                  <a:cubicBezTo>
                    <a:pt x="18414" y="20067"/>
                    <a:pt x="18330" y="20435"/>
                    <a:pt x="18213" y="20819"/>
                  </a:cubicBezTo>
                  <a:cubicBezTo>
                    <a:pt x="18113" y="21153"/>
                    <a:pt x="17979" y="21471"/>
                    <a:pt x="17829" y="21788"/>
                  </a:cubicBezTo>
                  <a:cubicBezTo>
                    <a:pt x="17645" y="22156"/>
                    <a:pt x="17411" y="22507"/>
                    <a:pt x="17278" y="22908"/>
                  </a:cubicBezTo>
                  <a:cubicBezTo>
                    <a:pt x="17278" y="22925"/>
                    <a:pt x="17261" y="22941"/>
                    <a:pt x="17261" y="22958"/>
                  </a:cubicBezTo>
                  <a:cubicBezTo>
                    <a:pt x="17094" y="23209"/>
                    <a:pt x="16927" y="23459"/>
                    <a:pt x="16743" y="23710"/>
                  </a:cubicBezTo>
                  <a:cubicBezTo>
                    <a:pt x="16726" y="23743"/>
                    <a:pt x="16676" y="23777"/>
                    <a:pt x="16643" y="23827"/>
                  </a:cubicBezTo>
                  <a:cubicBezTo>
                    <a:pt x="16342" y="24362"/>
                    <a:pt x="15908" y="24779"/>
                    <a:pt x="15440" y="25147"/>
                  </a:cubicBezTo>
                  <a:cubicBezTo>
                    <a:pt x="15289" y="25264"/>
                    <a:pt x="15156" y="25381"/>
                    <a:pt x="15005" y="25481"/>
                  </a:cubicBezTo>
                  <a:cubicBezTo>
                    <a:pt x="14938" y="25531"/>
                    <a:pt x="14872" y="25598"/>
                    <a:pt x="14805" y="25631"/>
                  </a:cubicBezTo>
                  <a:cubicBezTo>
                    <a:pt x="14487" y="25815"/>
                    <a:pt x="14170" y="25982"/>
                    <a:pt x="13852" y="26149"/>
                  </a:cubicBezTo>
                  <a:cubicBezTo>
                    <a:pt x="13652" y="26250"/>
                    <a:pt x="13451" y="26350"/>
                    <a:pt x="13268" y="26450"/>
                  </a:cubicBezTo>
                  <a:cubicBezTo>
                    <a:pt x="12867" y="26667"/>
                    <a:pt x="12415" y="26801"/>
                    <a:pt x="11981" y="26918"/>
                  </a:cubicBezTo>
                  <a:cubicBezTo>
                    <a:pt x="11914" y="26935"/>
                    <a:pt x="11847" y="26935"/>
                    <a:pt x="11797" y="26935"/>
                  </a:cubicBezTo>
                  <a:cubicBezTo>
                    <a:pt x="11764" y="26951"/>
                    <a:pt x="11714" y="26951"/>
                    <a:pt x="11680" y="26968"/>
                  </a:cubicBezTo>
                  <a:cubicBezTo>
                    <a:pt x="11413" y="27118"/>
                    <a:pt x="11095" y="27152"/>
                    <a:pt x="10795" y="27152"/>
                  </a:cubicBezTo>
                  <a:cubicBezTo>
                    <a:pt x="10026" y="27152"/>
                    <a:pt x="9258" y="27152"/>
                    <a:pt x="8489" y="27152"/>
                  </a:cubicBezTo>
                  <a:cubicBezTo>
                    <a:pt x="8322" y="27152"/>
                    <a:pt x="8155" y="27135"/>
                    <a:pt x="8004" y="27085"/>
                  </a:cubicBezTo>
                  <a:cubicBezTo>
                    <a:pt x="7821" y="27018"/>
                    <a:pt x="7637" y="26985"/>
                    <a:pt x="7436" y="26985"/>
                  </a:cubicBezTo>
                  <a:cubicBezTo>
                    <a:pt x="7336" y="26985"/>
                    <a:pt x="7219" y="26968"/>
                    <a:pt x="7119" y="26951"/>
                  </a:cubicBezTo>
                  <a:cubicBezTo>
                    <a:pt x="7035" y="26951"/>
                    <a:pt x="6952" y="26935"/>
                    <a:pt x="6868" y="26935"/>
                  </a:cubicBezTo>
                  <a:cubicBezTo>
                    <a:pt x="6684" y="26951"/>
                    <a:pt x="6501" y="26918"/>
                    <a:pt x="6334" y="26868"/>
                  </a:cubicBezTo>
                  <a:cubicBezTo>
                    <a:pt x="5816" y="26734"/>
                    <a:pt x="5314" y="26517"/>
                    <a:pt x="4846" y="26250"/>
                  </a:cubicBezTo>
                  <a:cubicBezTo>
                    <a:pt x="4529" y="26082"/>
                    <a:pt x="4212" y="25915"/>
                    <a:pt x="3911" y="25748"/>
                  </a:cubicBezTo>
                  <a:cubicBezTo>
                    <a:pt x="3744" y="25665"/>
                    <a:pt x="3593" y="25581"/>
                    <a:pt x="3443" y="25464"/>
                  </a:cubicBezTo>
                  <a:cubicBezTo>
                    <a:pt x="3326" y="25364"/>
                    <a:pt x="3209" y="25264"/>
                    <a:pt x="3075" y="25180"/>
                  </a:cubicBezTo>
                  <a:cubicBezTo>
                    <a:pt x="2691" y="24896"/>
                    <a:pt x="2357" y="24545"/>
                    <a:pt x="2073" y="24178"/>
                  </a:cubicBezTo>
                  <a:cubicBezTo>
                    <a:pt x="1989" y="24094"/>
                    <a:pt x="1939" y="23977"/>
                    <a:pt x="1872" y="23877"/>
                  </a:cubicBezTo>
                  <a:cubicBezTo>
                    <a:pt x="1856" y="23860"/>
                    <a:pt x="1856" y="23827"/>
                    <a:pt x="1839" y="23810"/>
                  </a:cubicBezTo>
                  <a:cubicBezTo>
                    <a:pt x="1622" y="23610"/>
                    <a:pt x="1521" y="23342"/>
                    <a:pt x="1338" y="23125"/>
                  </a:cubicBezTo>
                  <a:cubicBezTo>
                    <a:pt x="1288" y="23042"/>
                    <a:pt x="1237" y="22958"/>
                    <a:pt x="1204" y="22858"/>
                  </a:cubicBezTo>
                  <a:cubicBezTo>
                    <a:pt x="1137" y="22674"/>
                    <a:pt x="1020" y="22507"/>
                    <a:pt x="937" y="22323"/>
                  </a:cubicBezTo>
                  <a:cubicBezTo>
                    <a:pt x="586" y="21671"/>
                    <a:pt x="268" y="21003"/>
                    <a:pt x="135" y="20268"/>
                  </a:cubicBezTo>
                  <a:cubicBezTo>
                    <a:pt x="34" y="19783"/>
                    <a:pt x="1" y="19299"/>
                    <a:pt x="18" y="18798"/>
                  </a:cubicBezTo>
                  <a:cubicBezTo>
                    <a:pt x="18" y="18547"/>
                    <a:pt x="51" y="18313"/>
                    <a:pt x="68" y="18062"/>
                  </a:cubicBezTo>
                  <a:cubicBezTo>
                    <a:pt x="85" y="17929"/>
                    <a:pt x="85" y="17795"/>
                    <a:pt x="85" y="17661"/>
                  </a:cubicBezTo>
                  <a:cubicBezTo>
                    <a:pt x="85" y="17394"/>
                    <a:pt x="68" y="17143"/>
                    <a:pt x="68" y="16893"/>
                  </a:cubicBezTo>
                  <a:cubicBezTo>
                    <a:pt x="68" y="16642"/>
                    <a:pt x="101" y="16408"/>
                    <a:pt x="201" y="16174"/>
                  </a:cubicBezTo>
                  <a:cubicBezTo>
                    <a:pt x="335" y="15823"/>
                    <a:pt x="452" y="15473"/>
                    <a:pt x="586" y="15122"/>
                  </a:cubicBezTo>
                  <a:cubicBezTo>
                    <a:pt x="619" y="15038"/>
                    <a:pt x="653" y="14955"/>
                    <a:pt x="686" y="14888"/>
                  </a:cubicBezTo>
                  <a:cubicBezTo>
                    <a:pt x="920" y="14487"/>
                    <a:pt x="1171" y="14069"/>
                    <a:pt x="1471" y="13718"/>
                  </a:cubicBezTo>
                  <a:cubicBezTo>
                    <a:pt x="1789" y="13351"/>
                    <a:pt x="2140" y="13016"/>
                    <a:pt x="2474" y="12649"/>
                  </a:cubicBezTo>
                  <a:cubicBezTo>
                    <a:pt x="2507" y="12615"/>
                    <a:pt x="2524" y="12582"/>
                    <a:pt x="2557" y="12565"/>
                  </a:cubicBezTo>
                  <a:cubicBezTo>
                    <a:pt x="2758" y="12448"/>
                    <a:pt x="2858" y="12265"/>
                    <a:pt x="2958" y="12081"/>
                  </a:cubicBezTo>
                  <a:cubicBezTo>
                    <a:pt x="3059" y="11914"/>
                    <a:pt x="3142" y="11747"/>
                    <a:pt x="3242" y="11579"/>
                  </a:cubicBezTo>
                  <a:cubicBezTo>
                    <a:pt x="3309" y="11496"/>
                    <a:pt x="3376" y="11412"/>
                    <a:pt x="3460" y="11329"/>
                  </a:cubicBezTo>
                  <a:cubicBezTo>
                    <a:pt x="3777" y="11011"/>
                    <a:pt x="4028" y="10661"/>
                    <a:pt x="4195" y="10243"/>
                  </a:cubicBezTo>
                  <a:cubicBezTo>
                    <a:pt x="4228" y="10176"/>
                    <a:pt x="4262" y="10126"/>
                    <a:pt x="4312" y="10076"/>
                  </a:cubicBezTo>
                  <a:cubicBezTo>
                    <a:pt x="4529" y="9909"/>
                    <a:pt x="4613" y="9658"/>
                    <a:pt x="4729" y="9424"/>
                  </a:cubicBezTo>
                  <a:cubicBezTo>
                    <a:pt x="4813" y="9190"/>
                    <a:pt x="4897" y="8956"/>
                    <a:pt x="4980" y="8739"/>
                  </a:cubicBezTo>
                  <a:cubicBezTo>
                    <a:pt x="5030" y="8639"/>
                    <a:pt x="5047" y="8539"/>
                    <a:pt x="5047" y="8438"/>
                  </a:cubicBezTo>
                  <a:cubicBezTo>
                    <a:pt x="5047" y="8321"/>
                    <a:pt x="5047" y="8204"/>
                    <a:pt x="5047" y="8087"/>
                  </a:cubicBezTo>
                  <a:cubicBezTo>
                    <a:pt x="5064" y="8004"/>
                    <a:pt x="5064" y="7904"/>
                    <a:pt x="5114" y="7820"/>
                  </a:cubicBezTo>
                  <a:cubicBezTo>
                    <a:pt x="5181" y="7703"/>
                    <a:pt x="5197" y="7586"/>
                    <a:pt x="5181" y="7452"/>
                  </a:cubicBezTo>
                  <a:cubicBezTo>
                    <a:pt x="5147" y="7185"/>
                    <a:pt x="5281" y="6985"/>
                    <a:pt x="5398" y="6767"/>
                  </a:cubicBezTo>
                  <a:cubicBezTo>
                    <a:pt x="5431" y="6684"/>
                    <a:pt x="5515" y="6634"/>
                    <a:pt x="5615" y="6617"/>
                  </a:cubicBezTo>
                  <a:cubicBezTo>
                    <a:pt x="5799" y="6600"/>
                    <a:pt x="5933" y="6483"/>
                    <a:pt x="6100" y="6433"/>
                  </a:cubicBezTo>
                  <a:cubicBezTo>
                    <a:pt x="6033" y="6149"/>
                    <a:pt x="6016" y="5865"/>
                    <a:pt x="5999" y="5581"/>
                  </a:cubicBezTo>
                  <a:cubicBezTo>
                    <a:pt x="5983" y="5347"/>
                    <a:pt x="6049" y="5163"/>
                    <a:pt x="6217" y="4996"/>
                  </a:cubicBezTo>
                  <a:cubicBezTo>
                    <a:pt x="6317" y="4896"/>
                    <a:pt x="6434" y="4796"/>
                    <a:pt x="6484" y="4679"/>
                  </a:cubicBezTo>
                  <a:cubicBezTo>
                    <a:pt x="6484" y="4645"/>
                    <a:pt x="6501" y="4629"/>
                    <a:pt x="6484" y="4612"/>
                  </a:cubicBezTo>
                  <a:cubicBezTo>
                    <a:pt x="6317" y="4311"/>
                    <a:pt x="6334" y="3977"/>
                    <a:pt x="6350" y="3643"/>
                  </a:cubicBezTo>
                  <a:cubicBezTo>
                    <a:pt x="6367" y="3493"/>
                    <a:pt x="6434" y="3376"/>
                    <a:pt x="6567" y="3275"/>
                  </a:cubicBezTo>
                  <a:cubicBezTo>
                    <a:pt x="6584" y="3259"/>
                    <a:pt x="6618" y="3242"/>
                    <a:pt x="6651" y="3225"/>
                  </a:cubicBezTo>
                  <a:cubicBezTo>
                    <a:pt x="6735" y="3158"/>
                    <a:pt x="6768" y="3092"/>
                    <a:pt x="6768" y="2991"/>
                  </a:cubicBezTo>
                  <a:cubicBezTo>
                    <a:pt x="6768" y="2858"/>
                    <a:pt x="6768" y="2707"/>
                    <a:pt x="6768" y="2574"/>
                  </a:cubicBezTo>
                  <a:cubicBezTo>
                    <a:pt x="6768" y="2457"/>
                    <a:pt x="6751" y="2340"/>
                    <a:pt x="6768" y="2223"/>
                  </a:cubicBezTo>
                  <a:cubicBezTo>
                    <a:pt x="6801" y="1939"/>
                    <a:pt x="6918" y="1688"/>
                    <a:pt x="7186" y="1538"/>
                  </a:cubicBezTo>
                  <a:cubicBezTo>
                    <a:pt x="7353" y="1437"/>
                    <a:pt x="7537" y="1337"/>
                    <a:pt x="7737" y="1237"/>
                  </a:cubicBezTo>
                  <a:cubicBezTo>
                    <a:pt x="7754" y="1137"/>
                    <a:pt x="7787" y="1020"/>
                    <a:pt x="7804" y="903"/>
                  </a:cubicBezTo>
                  <a:cubicBezTo>
                    <a:pt x="7871" y="535"/>
                    <a:pt x="8105" y="301"/>
                    <a:pt x="8422" y="117"/>
                  </a:cubicBezTo>
                  <a:cubicBezTo>
                    <a:pt x="8539" y="34"/>
                    <a:pt x="8656" y="0"/>
                    <a:pt x="8806" y="17"/>
                  </a:cubicBezTo>
                  <a:cubicBezTo>
                    <a:pt x="8957" y="17"/>
                    <a:pt x="9090" y="17"/>
                    <a:pt x="9241" y="17"/>
                  </a:cubicBezTo>
                  <a:cubicBezTo>
                    <a:pt x="9508" y="0"/>
                    <a:pt x="9742" y="51"/>
                    <a:pt x="9993" y="117"/>
                  </a:cubicBezTo>
                  <a:cubicBezTo>
                    <a:pt x="10360" y="234"/>
                    <a:pt x="10561" y="485"/>
                    <a:pt x="10678" y="819"/>
                  </a:cubicBezTo>
                  <a:cubicBezTo>
                    <a:pt x="10711" y="953"/>
                    <a:pt x="10745" y="1103"/>
                    <a:pt x="10778" y="1237"/>
                  </a:cubicBezTo>
                  <a:cubicBezTo>
                    <a:pt x="10928" y="1337"/>
                    <a:pt x="11095" y="1421"/>
                    <a:pt x="11263" y="1504"/>
                  </a:cubicBezTo>
                  <a:cubicBezTo>
                    <a:pt x="11580" y="1688"/>
                    <a:pt x="11714" y="1972"/>
                    <a:pt x="11730" y="2323"/>
                  </a:cubicBezTo>
                  <a:cubicBezTo>
                    <a:pt x="11747" y="2457"/>
                    <a:pt x="11730" y="2590"/>
                    <a:pt x="11730" y="2724"/>
                  </a:cubicBezTo>
                  <a:cubicBezTo>
                    <a:pt x="11730" y="2791"/>
                    <a:pt x="11730" y="2858"/>
                    <a:pt x="11730" y="2924"/>
                  </a:cubicBezTo>
                  <a:cubicBezTo>
                    <a:pt x="11730" y="3075"/>
                    <a:pt x="11781" y="3192"/>
                    <a:pt x="11914" y="3259"/>
                  </a:cubicBezTo>
                  <a:cubicBezTo>
                    <a:pt x="12081" y="3359"/>
                    <a:pt x="12148" y="3526"/>
                    <a:pt x="12148" y="3726"/>
                  </a:cubicBezTo>
                  <a:cubicBezTo>
                    <a:pt x="12148" y="3827"/>
                    <a:pt x="12148" y="3944"/>
                    <a:pt x="12148" y="4044"/>
                  </a:cubicBezTo>
                  <a:cubicBezTo>
                    <a:pt x="12148" y="4211"/>
                    <a:pt x="12131" y="4378"/>
                    <a:pt x="12048" y="4528"/>
                  </a:cubicBezTo>
                  <a:cubicBezTo>
                    <a:pt x="11998" y="4629"/>
                    <a:pt x="12014" y="4712"/>
                    <a:pt x="12098" y="4796"/>
                  </a:cubicBezTo>
                  <a:cubicBezTo>
                    <a:pt x="12165" y="4879"/>
                    <a:pt x="12248" y="4963"/>
                    <a:pt x="12315" y="5030"/>
                  </a:cubicBezTo>
                  <a:cubicBezTo>
                    <a:pt x="12466" y="5180"/>
                    <a:pt x="12532" y="5364"/>
                    <a:pt x="12516" y="5581"/>
                  </a:cubicBezTo>
                  <a:cubicBezTo>
                    <a:pt x="12466" y="5848"/>
                    <a:pt x="12449" y="6133"/>
                    <a:pt x="12415" y="6433"/>
                  </a:cubicBezTo>
                  <a:close/>
                  <a:moveTo>
                    <a:pt x="9258" y="6467"/>
                  </a:moveTo>
                  <a:cubicBezTo>
                    <a:pt x="9258" y="6483"/>
                    <a:pt x="9258" y="6483"/>
                    <a:pt x="9258" y="6467"/>
                  </a:cubicBezTo>
                  <a:cubicBezTo>
                    <a:pt x="8840" y="6467"/>
                    <a:pt x="8422" y="6483"/>
                    <a:pt x="8021" y="6467"/>
                  </a:cubicBezTo>
                  <a:cubicBezTo>
                    <a:pt x="7520" y="6467"/>
                    <a:pt x="7035" y="6500"/>
                    <a:pt x="6567" y="6634"/>
                  </a:cubicBezTo>
                  <a:cubicBezTo>
                    <a:pt x="6283" y="6701"/>
                    <a:pt x="6049" y="6851"/>
                    <a:pt x="5832" y="7051"/>
                  </a:cubicBezTo>
                  <a:cubicBezTo>
                    <a:pt x="5782" y="7085"/>
                    <a:pt x="5749" y="7135"/>
                    <a:pt x="5732" y="7202"/>
                  </a:cubicBezTo>
                  <a:cubicBezTo>
                    <a:pt x="5632" y="7519"/>
                    <a:pt x="5531" y="7820"/>
                    <a:pt x="5531" y="8154"/>
                  </a:cubicBezTo>
                  <a:cubicBezTo>
                    <a:pt x="5531" y="8221"/>
                    <a:pt x="5531" y="8271"/>
                    <a:pt x="5515" y="8321"/>
                  </a:cubicBezTo>
                  <a:cubicBezTo>
                    <a:pt x="5398" y="8889"/>
                    <a:pt x="5181" y="9424"/>
                    <a:pt x="4897" y="9959"/>
                  </a:cubicBezTo>
                  <a:cubicBezTo>
                    <a:pt x="4796" y="10143"/>
                    <a:pt x="4679" y="10326"/>
                    <a:pt x="4596" y="10527"/>
                  </a:cubicBezTo>
                  <a:cubicBezTo>
                    <a:pt x="4412" y="10911"/>
                    <a:pt x="4195" y="11245"/>
                    <a:pt x="3927" y="11563"/>
                  </a:cubicBezTo>
                  <a:cubicBezTo>
                    <a:pt x="3476" y="12148"/>
                    <a:pt x="3009" y="12732"/>
                    <a:pt x="2541" y="13317"/>
                  </a:cubicBezTo>
                  <a:cubicBezTo>
                    <a:pt x="2440" y="13434"/>
                    <a:pt x="2340" y="13568"/>
                    <a:pt x="2223" y="13651"/>
                  </a:cubicBezTo>
                  <a:cubicBezTo>
                    <a:pt x="1956" y="13852"/>
                    <a:pt x="1772" y="14102"/>
                    <a:pt x="1555" y="14336"/>
                  </a:cubicBezTo>
                  <a:cubicBezTo>
                    <a:pt x="1438" y="14470"/>
                    <a:pt x="1338" y="14604"/>
                    <a:pt x="1254" y="14754"/>
                  </a:cubicBezTo>
                  <a:cubicBezTo>
                    <a:pt x="1070" y="15122"/>
                    <a:pt x="887" y="15473"/>
                    <a:pt x="719" y="15840"/>
                  </a:cubicBezTo>
                  <a:cubicBezTo>
                    <a:pt x="653" y="15991"/>
                    <a:pt x="602" y="16158"/>
                    <a:pt x="586" y="16341"/>
                  </a:cubicBezTo>
                  <a:cubicBezTo>
                    <a:pt x="536" y="16642"/>
                    <a:pt x="435" y="16960"/>
                    <a:pt x="469" y="17277"/>
                  </a:cubicBezTo>
                  <a:cubicBezTo>
                    <a:pt x="469" y="17311"/>
                    <a:pt x="469" y="17344"/>
                    <a:pt x="452" y="17361"/>
                  </a:cubicBezTo>
                  <a:cubicBezTo>
                    <a:pt x="402" y="17544"/>
                    <a:pt x="402" y="17728"/>
                    <a:pt x="402" y="17912"/>
                  </a:cubicBezTo>
                  <a:cubicBezTo>
                    <a:pt x="419" y="18380"/>
                    <a:pt x="419" y="18848"/>
                    <a:pt x="419" y="19332"/>
                  </a:cubicBezTo>
                  <a:cubicBezTo>
                    <a:pt x="419" y="19399"/>
                    <a:pt x="419" y="19483"/>
                    <a:pt x="435" y="19549"/>
                  </a:cubicBezTo>
                  <a:cubicBezTo>
                    <a:pt x="519" y="19817"/>
                    <a:pt x="519" y="20084"/>
                    <a:pt x="536" y="20351"/>
                  </a:cubicBezTo>
                  <a:cubicBezTo>
                    <a:pt x="552" y="20569"/>
                    <a:pt x="586" y="20786"/>
                    <a:pt x="703" y="20953"/>
                  </a:cubicBezTo>
                  <a:cubicBezTo>
                    <a:pt x="836" y="21137"/>
                    <a:pt x="887" y="21337"/>
                    <a:pt x="953" y="21538"/>
                  </a:cubicBezTo>
                  <a:cubicBezTo>
                    <a:pt x="1003" y="21705"/>
                    <a:pt x="1070" y="21889"/>
                    <a:pt x="1120" y="22072"/>
                  </a:cubicBezTo>
                  <a:cubicBezTo>
                    <a:pt x="1171" y="22223"/>
                    <a:pt x="1237" y="22373"/>
                    <a:pt x="1354" y="22473"/>
                  </a:cubicBezTo>
                  <a:cubicBezTo>
                    <a:pt x="1455" y="22574"/>
                    <a:pt x="1521" y="22691"/>
                    <a:pt x="1555" y="22824"/>
                  </a:cubicBezTo>
                  <a:cubicBezTo>
                    <a:pt x="1655" y="23058"/>
                    <a:pt x="1772" y="23259"/>
                    <a:pt x="1906" y="23476"/>
                  </a:cubicBezTo>
                  <a:cubicBezTo>
                    <a:pt x="2140" y="23844"/>
                    <a:pt x="2407" y="24194"/>
                    <a:pt x="2758" y="24462"/>
                  </a:cubicBezTo>
                  <a:cubicBezTo>
                    <a:pt x="3142" y="24779"/>
                    <a:pt x="3577" y="25013"/>
                    <a:pt x="3944" y="25314"/>
                  </a:cubicBezTo>
                  <a:cubicBezTo>
                    <a:pt x="3994" y="25347"/>
                    <a:pt x="4044" y="25381"/>
                    <a:pt x="4095" y="25397"/>
                  </a:cubicBezTo>
                  <a:cubicBezTo>
                    <a:pt x="4395" y="25548"/>
                    <a:pt x="4696" y="25698"/>
                    <a:pt x="4997" y="25865"/>
                  </a:cubicBezTo>
                  <a:cubicBezTo>
                    <a:pt x="5465" y="26149"/>
                    <a:pt x="5949" y="26350"/>
                    <a:pt x="6467" y="26483"/>
                  </a:cubicBezTo>
                  <a:cubicBezTo>
                    <a:pt x="6601" y="26517"/>
                    <a:pt x="6718" y="26534"/>
                    <a:pt x="6851" y="26550"/>
                  </a:cubicBezTo>
                  <a:cubicBezTo>
                    <a:pt x="7152" y="26617"/>
                    <a:pt x="7470" y="26617"/>
                    <a:pt x="7770" y="26617"/>
                  </a:cubicBezTo>
                  <a:cubicBezTo>
                    <a:pt x="7938" y="26617"/>
                    <a:pt x="8088" y="26634"/>
                    <a:pt x="8238" y="26684"/>
                  </a:cubicBezTo>
                  <a:cubicBezTo>
                    <a:pt x="8439" y="26734"/>
                    <a:pt x="8623" y="26734"/>
                    <a:pt x="8823" y="26734"/>
                  </a:cubicBezTo>
                  <a:cubicBezTo>
                    <a:pt x="9040" y="26734"/>
                    <a:pt x="9258" y="26734"/>
                    <a:pt x="9458" y="26734"/>
                  </a:cubicBezTo>
                  <a:cubicBezTo>
                    <a:pt x="9558" y="26734"/>
                    <a:pt x="9659" y="26751"/>
                    <a:pt x="9759" y="26751"/>
                  </a:cubicBezTo>
                  <a:cubicBezTo>
                    <a:pt x="10176" y="26818"/>
                    <a:pt x="10611" y="26801"/>
                    <a:pt x="11045" y="26784"/>
                  </a:cubicBezTo>
                  <a:cubicBezTo>
                    <a:pt x="11229" y="26768"/>
                    <a:pt x="11396" y="26734"/>
                    <a:pt x="11547" y="26617"/>
                  </a:cubicBezTo>
                  <a:cubicBezTo>
                    <a:pt x="11613" y="26567"/>
                    <a:pt x="11680" y="26550"/>
                    <a:pt x="11764" y="26550"/>
                  </a:cubicBezTo>
                  <a:cubicBezTo>
                    <a:pt x="11814" y="26550"/>
                    <a:pt x="11881" y="26534"/>
                    <a:pt x="11948" y="26517"/>
                  </a:cubicBezTo>
                  <a:cubicBezTo>
                    <a:pt x="12482" y="26367"/>
                    <a:pt x="13000" y="26183"/>
                    <a:pt x="13485" y="25882"/>
                  </a:cubicBezTo>
                  <a:cubicBezTo>
                    <a:pt x="13552" y="25849"/>
                    <a:pt x="13618" y="25815"/>
                    <a:pt x="13669" y="25782"/>
                  </a:cubicBezTo>
                  <a:cubicBezTo>
                    <a:pt x="13986" y="25631"/>
                    <a:pt x="14287" y="25464"/>
                    <a:pt x="14588" y="25297"/>
                  </a:cubicBezTo>
                  <a:cubicBezTo>
                    <a:pt x="14638" y="25264"/>
                    <a:pt x="14688" y="25230"/>
                    <a:pt x="14721" y="25197"/>
                  </a:cubicBezTo>
                  <a:cubicBezTo>
                    <a:pt x="14872" y="25080"/>
                    <a:pt x="15039" y="24980"/>
                    <a:pt x="15172" y="24846"/>
                  </a:cubicBezTo>
                  <a:cubicBezTo>
                    <a:pt x="15256" y="24779"/>
                    <a:pt x="15356" y="24712"/>
                    <a:pt x="15406" y="24612"/>
                  </a:cubicBezTo>
                  <a:cubicBezTo>
                    <a:pt x="15473" y="24478"/>
                    <a:pt x="15573" y="24395"/>
                    <a:pt x="15690" y="24328"/>
                  </a:cubicBezTo>
                  <a:cubicBezTo>
                    <a:pt x="15958" y="24161"/>
                    <a:pt x="16158" y="23944"/>
                    <a:pt x="16325" y="23660"/>
                  </a:cubicBezTo>
                  <a:cubicBezTo>
                    <a:pt x="16375" y="23576"/>
                    <a:pt x="16425" y="23493"/>
                    <a:pt x="16509" y="23426"/>
                  </a:cubicBezTo>
                  <a:cubicBezTo>
                    <a:pt x="16626" y="23309"/>
                    <a:pt x="16710" y="23175"/>
                    <a:pt x="16793" y="23025"/>
                  </a:cubicBezTo>
                  <a:cubicBezTo>
                    <a:pt x="16893" y="22858"/>
                    <a:pt x="16994" y="22691"/>
                    <a:pt x="17111" y="22524"/>
                  </a:cubicBezTo>
                  <a:cubicBezTo>
                    <a:pt x="17244" y="22373"/>
                    <a:pt x="17344" y="22223"/>
                    <a:pt x="17395" y="22039"/>
                  </a:cubicBezTo>
                  <a:cubicBezTo>
                    <a:pt x="17478" y="21738"/>
                    <a:pt x="17578" y="21438"/>
                    <a:pt x="17662" y="21153"/>
                  </a:cubicBezTo>
                  <a:cubicBezTo>
                    <a:pt x="17695" y="21070"/>
                    <a:pt x="17712" y="20986"/>
                    <a:pt x="17762" y="20920"/>
                  </a:cubicBezTo>
                  <a:cubicBezTo>
                    <a:pt x="17929" y="20669"/>
                    <a:pt x="18013" y="20385"/>
                    <a:pt x="18013" y="20067"/>
                  </a:cubicBezTo>
                  <a:cubicBezTo>
                    <a:pt x="18030" y="20034"/>
                    <a:pt x="18030" y="20001"/>
                    <a:pt x="18030" y="19967"/>
                  </a:cubicBezTo>
                  <a:cubicBezTo>
                    <a:pt x="18130" y="19750"/>
                    <a:pt x="18113" y="19533"/>
                    <a:pt x="18113" y="19316"/>
                  </a:cubicBezTo>
                  <a:cubicBezTo>
                    <a:pt x="18113" y="18948"/>
                    <a:pt x="18080" y="18564"/>
                    <a:pt x="18096" y="18196"/>
                  </a:cubicBezTo>
                  <a:cubicBezTo>
                    <a:pt x="18113" y="17728"/>
                    <a:pt x="18013" y="17277"/>
                    <a:pt x="17996" y="16809"/>
                  </a:cubicBezTo>
                  <a:cubicBezTo>
                    <a:pt x="17996" y="16759"/>
                    <a:pt x="17979" y="16726"/>
                    <a:pt x="17979" y="16676"/>
                  </a:cubicBezTo>
                  <a:cubicBezTo>
                    <a:pt x="17963" y="16609"/>
                    <a:pt x="17946" y="16542"/>
                    <a:pt x="17946" y="16492"/>
                  </a:cubicBezTo>
                  <a:cubicBezTo>
                    <a:pt x="17929" y="16224"/>
                    <a:pt x="17846" y="15991"/>
                    <a:pt x="17745" y="15757"/>
                  </a:cubicBezTo>
                  <a:cubicBezTo>
                    <a:pt x="17612" y="15489"/>
                    <a:pt x="17478" y="15239"/>
                    <a:pt x="17344" y="14971"/>
                  </a:cubicBezTo>
                  <a:cubicBezTo>
                    <a:pt x="17127" y="14487"/>
                    <a:pt x="16760" y="14119"/>
                    <a:pt x="16375" y="13768"/>
                  </a:cubicBezTo>
                  <a:cubicBezTo>
                    <a:pt x="16242" y="13618"/>
                    <a:pt x="16091" y="13484"/>
                    <a:pt x="15974" y="13334"/>
                  </a:cubicBezTo>
                  <a:cubicBezTo>
                    <a:pt x="15507" y="12766"/>
                    <a:pt x="15072" y="12198"/>
                    <a:pt x="14621" y="11646"/>
                  </a:cubicBezTo>
                  <a:cubicBezTo>
                    <a:pt x="14320" y="11279"/>
                    <a:pt x="14053" y="10878"/>
                    <a:pt x="13852" y="10443"/>
                  </a:cubicBezTo>
                  <a:cubicBezTo>
                    <a:pt x="13802" y="10326"/>
                    <a:pt x="13752" y="10209"/>
                    <a:pt x="13685" y="10109"/>
                  </a:cubicBezTo>
                  <a:cubicBezTo>
                    <a:pt x="13435" y="9691"/>
                    <a:pt x="13234" y="9257"/>
                    <a:pt x="13100" y="8789"/>
                  </a:cubicBezTo>
                  <a:cubicBezTo>
                    <a:pt x="13034" y="8589"/>
                    <a:pt x="12967" y="8405"/>
                    <a:pt x="12967" y="8204"/>
                  </a:cubicBezTo>
                  <a:cubicBezTo>
                    <a:pt x="12950" y="7853"/>
                    <a:pt x="12867" y="7536"/>
                    <a:pt x="12766" y="7219"/>
                  </a:cubicBezTo>
                  <a:cubicBezTo>
                    <a:pt x="12766" y="7152"/>
                    <a:pt x="12716" y="7102"/>
                    <a:pt x="12666" y="7051"/>
                  </a:cubicBezTo>
                  <a:cubicBezTo>
                    <a:pt x="12482" y="6884"/>
                    <a:pt x="12265" y="6734"/>
                    <a:pt x="12031" y="6667"/>
                  </a:cubicBezTo>
                  <a:cubicBezTo>
                    <a:pt x="11897" y="6634"/>
                    <a:pt x="11764" y="6600"/>
                    <a:pt x="11630" y="6567"/>
                  </a:cubicBezTo>
                  <a:cubicBezTo>
                    <a:pt x="11346" y="6500"/>
                    <a:pt x="11045" y="6483"/>
                    <a:pt x="10761" y="6483"/>
                  </a:cubicBezTo>
                  <a:cubicBezTo>
                    <a:pt x="10260" y="6467"/>
                    <a:pt x="9759" y="6467"/>
                    <a:pt x="9258" y="6467"/>
                  </a:cubicBezTo>
                  <a:close/>
                  <a:moveTo>
                    <a:pt x="6985" y="4879"/>
                  </a:moveTo>
                  <a:cubicBezTo>
                    <a:pt x="6835" y="5030"/>
                    <a:pt x="6684" y="5180"/>
                    <a:pt x="6551" y="5314"/>
                  </a:cubicBezTo>
                  <a:cubicBezTo>
                    <a:pt x="6467" y="5397"/>
                    <a:pt x="6400" y="5481"/>
                    <a:pt x="6400" y="5598"/>
                  </a:cubicBezTo>
                  <a:cubicBezTo>
                    <a:pt x="6384" y="5782"/>
                    <a:pt x="6367" y="5965"/>
                    <a:pt x="6367" y="6133"/>
                  </a:cubicBezTo>
                  <a:cubicBezTo>
                    <a:pt x="6367" y="6183"/>
                    <a:pt x="6400" y="6233"/>
                    <a:pt x="6417" y="6300"/>
                  </a:cubicBezTo>
                  <a:cubicBezTo>
                    <a:pt x="6484" y="6300"/>
                    <a:pt x="6567" y="6283"/>
                    <a:pt x="6634" y="6266"/>
                  </a:cubicBezTo>
                  <a:cubicBezTo>
                    <a:pt x="6968" y="6166"/>
                    <a:pt x="7303" y="6133"/>
                    <a:pt x="7653" y="6133"/>
                  </a:cubicBezTo>
                  <a:cubicBezTo>
                    <a:pt x="8656" y="6133"/>
                    <a:pt x="9675" y="6133"/>
                    <a:pt x="10678" y="6133"/>
                  </a:cubicBezTo>
                  <a:cubicBezTo>
                    <a:pt x="11095" y="6133"/>
                    <a:pt x="11513" y="6133"/>
                    <a:pt x="11897" y="6283"/>
                  </a:cubicBezTo>
                  <a:cubicBezTo>
                    <a:pt x="11948" y="6300"/>
                    <a:pt x="12014" y="6283"/>
                    <a:pt x="12098" y="6300"/>
                  </a:cubicBezTo>
                  <a:cubicBezTo>
                    <a:pt x="12115" y="6216"/>
                    <a:pt x="12131" y="6133"/>
                    <a:pt x="12115" y="6066"/>
                  </a:cubicBezTo>
                  <a:cubicBezTo>
                    <a:pt x="12115" y="5932"/>
                    <a:pt x="12098" y="5782"/>
                    <a:pt x="12098" y="5631"/>
                  </a:cubicBezTo>
                  <a:cubicBezTo>
                    <a:pt x="12081" y="5414"/>
                    <a:pt x="11948" y="5280"/>
                    <a:pt x="11764" y="5214"/>
                  </a:cubicBezTo>
                  <a:cubicBezTo>
                    <a:pt x="11547" y="5147"/>
                    <a:pt x="11346" y="5080"/>
                    <a:pt x="11129" y="5046"/>
                  </a:cubicBezTo>
                  <a:cubicBezTo>
                    <a:pt x="10678" y="4980"/>
                    <a:pt x="10243" y="4930"/>
                    <a:pt x="9792" y="4879"/>
                  </a:cubicBezTo>
                  <a:cubicBezTo>
                    <a:pt x="9274" y="4813"/>
                    <a:pt x="8756" y="4846"/>
                    <a:pt x="8238" y="4863"/>
                  </a:cubicBezTo>
                  <a:cubicBezTo>
                    <a:pt x="8054" y="4879"/>
                    <a:pt x="7871" y="4879"/>
                    <a:pt x="7704" y="4846"/>
                  </a:cubicBezTo>
                  <a:cubicBezTo>
                    <a:pt x="7453" y="4829"/>
                    <a:pt x="7219" y="4846"/>
                    <a:pt x="6985" y="4879"/>
                  </a:cubicBezTo>
                  <a:close/>
                  <a:moveTo>
                    <a:pt x="11580" y="3793"/>
                  </a:moveTo>
                  <a:cubicBezTo>
                    <a:pt x="11547" y="3760"/>
                    <a:pt x="11513" y="3743"/>
                    <a:pt x="11480" y="3726"/>
                  </a:cubicBezTo>
                  <a:cubicBezTo>
                    <a:pt x="11379" y="3693"/>
                    <a:pt x="11263" y="3643"/>
                    <a:pt x="11146" y="3610"/>
                  </a:cubicBezTo>
                  <a:cubicBezTo>
                    <a:pt x="10461" y="3426"/>
                    <a:pt x="9742" y="3325"/>
                    <a:pt x="9024" y="3325"/>
                  </a:cubicBezTo>
                  <a:cubicBezTo>
                    <a:pt x="8890" y="3325"/>
                    <a:pt x="8773" y="3325"/>
                    <a:pt x="8639" y="3325"/>
                  </a:cubicBezTo>
                  <a:cubicBezTo>
                    <a:pt x="8255" y="3292"/>
                    <a:pt x="7871" y="3325"/>
                    <a:pt x="7486" y="3342"/>
                  </a:cubicBezTo>
                  <a:cubicBezTo>
                    <a:pt x="7202" y="3359"/>
                    <a:pt x="7102" y="3576"/>
                    <a:pt x="6918" y="3710"/>
                  </a:cubicBezTo>
                  <a:cubicBezTo>
                    <a:pt x="6902" y="3726"/>
                    <a:pt x="6902" y="3743"/>
                    <a:pt x="6902" y="3760"/>
                  </a:cubicBezTo>
                  <a:cubicBezTo>
                    <a:pt x="6902" y="3927"/>
                    <a:pt x="6868" y="4094"/>
                    <a:pt x="6918" y="4261"/>
                  </a:cubicBezTo>
                  <a:cubicBezTo>
                    <a:pt x="6968" y="4428"/>
                    <a:pt x="7019" y="4595"/>
                    <a:pt x="7019" y="4796"/>
                  </a:cubicBezTo>
                  <a:cubicBezTo>
                    <a:pt x="7136" y="4779"/>
                    <a:pt x="7219" y="4762"/>
                    <a:pt x="7319" y="4729"/>
                  </a:cubicBezTo>
                  <a:cubicBezTo>
                    <a:pt x="7603" y="4679"/>
                    <a:pt x="7887" y="4595"/>
                    <a:pt x="8171" y="4545"/>
                  </a:cubicBezTo>
                  <a:cubicBezTo>
                    <a:pt x="8773" y="4462"/>
                    <a:pt x="9374" y="4462"/>
                    <a:pt x="9976" y="4545"/>
                  </a:cubicBezTo>
                  <a:cubicBezTo>
                    <a:pt x="10444" y="4612"/>
                    <a:pt x="10912" y="4645"/>
                    <a:pt x="11379" y="4762"/>
                  </a:cubicBezTo>
                  <a:cubicBezTo>
                    <a:pt x="11396" y="4762"/>
                    <a:pt x="11430" y="4762"/>
                    <a:pt x="11463" y="4762"/>
                  </a:cubicBezTo>
                  <a:cubicBezTo>
                    <a:pt x="11480" y="4629"/>
                    <a:pt x="11480" y="4512"/>
                    <a:pt x="11530" y="4412"/>
                  </a:cubicBezTo>
                  <a:cubicBezTo>
                    <a:pt x="11613" y="4211"/>
                    <a:pt x="11597" y="3994"/>
                    <a:pt x="11580" y="3793"/>
                  </a:cubicBezTo>
                  <a:close/>
                  <a:moveTo>
                    <a:pt x="11212" y="3325"/>
                  </a:moveTo>
                  <a:cubicBezTo>
                    <a:pt x="11196" y="3209"/>
                    <a:pt x="11162" y="3125"/>
                    <a:pt x="11162" y="3041"/>
                  </a:cubicBezTo>
                  <a:cubicBezTo>
                    <a:pt x="11179" y="2841"/>
                    <a:pt x="11079" y="2757"/>
                    <a:pt x="10912" y="2691"/>
                  </a:cubicBezTo>
                  <a:cubicBezTo>
                    <a:pt x="10862" y="2674"/>
                    <a:pt x="10795" y="2640"/>
                    <a:pt x="10745" y="2624"/>
                  </a:cubicBezTo>
                  <a:cubicBezTo>
                    <a:pt x="10377" y="2540"/>
                    <a:pt x="10009" y="2457"/>
                    <a:pt x="9625" y="2457"/>
                  </a:cubicBezTo>
                  <a:cubicBezTo>
                    <a:pt x="9391" y="2457"/>
                    <a:pt x="9157" y="2473"/>
                    <a:pt x="8923" y="2423"/>
                  </a:cubicBezTo>
                  <a:cubicBezTo>
                    <a:pt x="8623" y="2390"/>
                    <a:pt x="8339" y="2340"/>
                    <a:pt x="8038" y="2407"/>
                  </a:cubicBezTo>
                  <a:cubicBezTo>
                    <a:pt x="7988" y="2407"/>
                    <a:pt x="7921" y="2423"/>
                    <a:pt x="7887" y="2373"/>
                  </a:cubicBezTo>
                  <a:cubicBezTo>
                    <a:pt x="7904" y="2290"/>
                    <a:pt x="7971" y="2306"/>
                    <a:pt x="8021" y="2290"/>
                  </a:cubicBezTo>
                  <a:cubicBezTo>
                    <a:pt x="8222" y="2256"/>
                    <a:pt x="8439" y="2239"/>
                    <a:pt x="8639" y="2189"/>
                  </a:cubicBezTo>
                  <a:cubicBezTo>
                    <a:pt x="8790" y="2156"/>
                    <a:pt x="8940" y="2122"/>
                    <a:pt x="9090" y="2122"/>
                  </a:cubicBezTo>
                  <a:cubicBezTo>
                    <a:pt x="9241" y="2122"/>
                    <a:pt x="9391" y="2122"/>
                    <a:pt x="9525" y="2122"/>
                  </a:cubicBezTo>
                  <a:cubicBezTo>
                    <a:pt x="10060" y="2106"/>
                    <a:pt x="10561" y="2189"/>
                    <a:pt x="11062" y="2373"/>
                  </a:cubicBezTo>
                  <a:cubicBezTo>
                    <a:pt x="11079" y="2373"/>
                    <a:pt x="11112" y="2373"/>
                    <a:pt x="11146" y="2373"/>
                  </a:cubicBezTo>
                  <a:cubicBezTo>
                    <a:pt x="11162" y="2273"/>
                    <a:pt x="11162" y="2189"/>
                    <a:pt x="11095" y="2106"/>
                  </a:cubicBezTo>
                  <a:cubicBezTo>
                    <a:pt x="10878" y="1872"/>
                    <a:pt x="10644" y="1638"/>
                    <a:pt x="10360" y="1488"/>
                  </a:cubicBezTo>
                  <a:cubicBezTo>
                    <a:pt x="10327" y="1488"/>
                    <a:pt x="10293" y="1471"/>
                    <a:pt x="10277" y="1471"/>
                  </a:cubicBezTo>
                  <a:cubicBezTo>
                    <a:pt x="10093" y="1421"/>
                    <a:pt x="9926" y="1387"/>
                    <a:pt x="9742" y="1337"/>
                  </a:cubicBezTo>
                  <a:cubicBezTo>
                    <a:pt x="9608" y="1287"/>
                    <a:pt x="9491" y="1287"/>
                    <a:pt x="9341" y="1287"/>
                  </a:cubicBezTo>
                  <a:cubicBezTo>
                    <a:pt x="9124" y="1287"/>
                    <a:pt x="8890" y="1270"/>
                    <a:pt x="8673" y="1354"/>
                  </a:cubicBezTo>
                  <a:cubicBezTo>
                    <a:pt x="8623" y="1371"/>
                    <a:pt x="8572" y="1371"/>
                    <a:pt x="8539" y="1371"/>
                  </a:cubicBezTo>
                  <a:cubicBezTo>
                    <a:pt x="8272" y="1437"/>
                    <a:pt x="8021" y="1488"/>
                    <a:pt x="7821" y="1705"/>
                  </a:cubicBezTo>
                  <a:cubicBezTo>
                    <a:pt x="7737" y="1788"/>
                    <a:pt x="7637" y="1872"/>
                    <a:pt x="7537" y="1955"/>
                  </a:cubicBezTo>
                  <a:cubicBezTo>
                    <a:pt x="7386" y="2072"/>
                    <a:pt x="7319" y="2206"/>
                    <a:pt x="7336" y="2407"/>
                  </a:cubicBezTo>
                  <a:cubicBezTo>
                    <a:pt x="7336" y="2624"/>
                    <a:pt x="7319" y="2841"/>
                    <a:pt x="7319" y="3058"/>
                  </a:cubicBezTo>
                  <a:cubicBezTo>
                    <a:pt x="7319" y="3108"/>
                    <a:pt x="7303" y="3158"/>
                    <a:pt x="7369" y="3209"/>
                  </a:cubicBezTo>
                  <a:cubicBezTo>
                    <a:pt x="7403" y="3192"/>
                    <a:pt x="7453" y="3192"/>
                    <a:pt x="7486" y="3175"/>
                  </a:cubicBezTo>
                  <a:cubicBezTo>
                    <a:pt x="7737" y="3092"/>
                    <a:pt x="8004" y="3075"/>
                    <a:pt x="8272" y="3058"/>
                  </a:cubicBezTo>
                  <a:cubicBezTo>
                    <a:pt x="8522" y="3058"/>
                    <a:pt x="8756" y="3058"/>
                    <a:pt x="9007" y="3041"/>
                  </a:cubicBezTo>
                  <a:cubicBezTo>
                    <a:pt x="9475" y="3025"/>
                    <a:pt x="9943" y="3075"/>
                    <a:pt x="10394" y="3158"/>
                  </a:cubicBezTo>
                  <a:cubicBezTo>
                    <a:pt x="10661" y="3209"/>
                    <a:pt x="10912" y="3259"/>
                    <a:pt x="11212" y="3325"/>
                  </a:cubicBezTo>
                  <a:close/>
                  <a:moveTo>
                    <a:pt x="8071" y="1187"/>
                  </a:moveTo>
                  <a:cubicBezTo>
                    <a:pt x="8339" y="1120"/>
                    <a:pt x="8556" y="1053"/>
                    <a:pt x="8790" y="1003"/>
                  </a:cubicBezTo>
                  <a:cubicBezTo>
                    <a:pt x="8857" y="986"/>
                    <a:pt x="8907" y="986"/>
                    <a:pt x="8973" y="986"/>
                  </a:cubicBezTo>
                  <a:cubicBezTo>
                    <a:pt x="9157" y="986"/>
                    <a:pt x="9341" y="986"/>
                    <a:pt x="9525" y="986"/>
                  </a:cubicBezTo>
                  <a:cubicBezTo>
                    <a:pt x="9575" y="986"/>
                    <a:pt x="9642" y="986"/>
                    <a:pt x="9692" y="1003"/>
                  </a:cubicBezTo>
                  <a:cubicBezTo>
                    <a:pt x="9909" y="1053"/>
                    <a:pt x="10126" y="1120"/>
                    <a:pt x="10344" y="1170"/>
                  </a:cubicBezTo>
                  <a:cubicBezTo>
                    <a:pt x="10377" y="1187"/>
                    <a:pt x="10394" y="1170"/>
                    <a:pt x="10427" y="1170"/>
                  </a:cubicBezTo>
                  <a:cubicBezTo>
                    <a:pt x="10394" y="919"/>
                    <a:pt x="10277" y="736"/>
                    <a:pt x="10110" y="569"/>
                  </a:cubicBezTo>
                  <a:cubicBezTo>
                    <a:pt x="10009" y="485"/>
                    <a:pt x="9909" y="435"/>
                    <a:pt x="9775" y="418"/>
                  </a:cubicBezTo>
                  <a:cubicBezTo>
                    <a:pt x="9608" y="401"/>
                    <a:pt x="9458" y="351"/>
                    <a:pt x="9291" y="351"/>
                  </a:cubicBezTo>
                  <a:cubicBezTo>
                    <a:pt x="9124" y="351"/>
                    <a:pt x="8957" y="401"/>
                    <a:pt x="8806" y="418"/>
                  </a:cubicBezTo>
                  <a:cubicBezTo>
                    <a:pt x="8756" y="418"/>
                    <a:pt x="8689" y="418"/>
                    <a:pt x="8639" y="435"/>
                  </a:cubicBezTo>
                  <a:cubicBezTo>
                    <a:pt x="8589" y="452"/>
                    <a:pt x="8539" y="452"/>
                    <a:pt x="8489" y="485"/>
                  </a:cubicBezTo>
                  <a:cubicBezTo>
                    <a:pt x="8255" y="669"/>
                    <a:pt x="8105" y="869"/>
                    <a:pt x="8071" y="118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2076900" y="3729875"/>
              <a:ext cx="59750" cy="34275"/>
            </a:xfrm>
            <a:custGeom>
              <a:avLst/>
              <a:gdLst/>
              <a:ahLst/>
              <a:cxnLst/>
              <a:rect l="l" t="t" r="r" b="b"/>
              <a:pathLst>
                <a:path w="2390" h="1371" extrusionOk="0">
                  <a:moveTo>
                    <a:pt x="2139" y="17"/>
                  </a:moveTo>
                  <a:cubicBezTo>
                    <a:pt x="1437" y="151"/>
                    <a:pt x="836" y="669"/>
                    <a:pt x="217" y="970"/>
                  </a:cubicBezTo>
                  <a:cubicBezTo>
                    <a:pt x="0" y="1070"/>
                    <a:pt x="167" y="1371"/>
                    <a:pt x="368" y="1321"/>
                  </a:cubicBezTo>
                  <a:cubicBezTo>
                    <a:pt x="1053" y="1204"/>
                    <a:pt x="1738" y="703"/>
                    <a:pt x="2273" y="268"/>
                  </a:cubicBezTo>
                  <a:cubicBezTo>
                    <a:pt x="2389" y="168"/>
                    <a:pt x="2256" y="1"/>
                    <a:pt x="2139" y="17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7"/>
            <p:cNvSpPr/>
            <p:nvPr/>
          </p:nvSpPr>
          <p:spPr>
            <a:xfrm>
              <a:off x="2195950" y="3826375"/>
              <a:ext cx="28425" cy="50575"/>
            </a:xfrm>
            <a:custGeom>
              <a:avLst/>
              <a:gdLst/>
              <a:ahLst/>
              <a:cxnLst/>
              <a:rect l="l" t="t" r="r" b="b"/>
              <a:pathLst>
                <a:path w="1137" h="2023" extrusionOk="0">
                  <a:moveTo>
                    <a:pt x="836" y="84"/>
                  </a:moveTo>
                  <a:cubicBezTo>
                    <a:pt x="602" y="301"/>
                    <a:pt x="451" y="569"/>
                    <a:pt x="334" y="869"/>
                  </a:cubicBezTo>
                  <a:cubicBezTo>
                    <a:pt x="201" y="1170"/>
                    <a:pt x="0" y="1538"/>
                    <a:pt x="33" y="1872"/>
                  </a:cubicBezTo>
                  <a:cubicBezTo>
                    <a:pt x="50" y="1955"/>
                    <a:pt x="134" y="2022"/>
                    <a:pt x="201" y="1972"/>
                  </a:cubicBezTo>
                  <a:cubicBezTo>
                    <a:pt x="451" y="1822"/>
                    <a:pt x="568" y="1521"/>
                    <a:pt x="668" y="1270"/>
                  </a:cubicBezTo>
                  <a:cubicBezTo>
                    <a:pt x="819" y="919"/>
                    <a:pt x="986" y="585"/>
                    <a:pt x="1086" y="234"/>
                  </a:cubicBezTo>
                  <a:cubicBezTo>
                    <a:pt x="1136" y="84"/>
                    <a:pt x="952" y="0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2375975" y="3863550"/>
              <a:ext cx="17150" cy="65175"/>
            </a:xfrm>
            <a:custGeom>
              <a:avLst/>
              <a:gdLst/>
              <a:ahLst/>
              <a:cxnLst/>
              <a:rect l="l" t="t" r="r" b="b"/>
              <a:pathLst>
                <a:path w="686" h="2607" extrusionOk="0">
                  <a:moveTo>
                    <a:pt x="335" y="134"/>
                  </a:moveTo>
                  <a:cubicBezTo>
                    <a:pt x="251" y="0"/>
                    <a:pt x="67" y="67"/>
                    <a:pt x="51" y="218"/>
                  </a:cubicBezTo>
                  <a:cubicBezTo>
                    <a:pt x="17" y="819"/>
                    <a:pt x="0" y="1454"/>
                    <a:pt x="51" y="2072"/>
                  </a:cubicBezTo>
                  <a:cubicBezTo>
                    <a:pt x="17" y="2122"/>
                    <a:pt x="17" y="2189"/>
                    <a:pt x="51" y="2256"/>
                  </a:cubicBezTo>
                  <a:cubicBezTo>
                    <a:pt x="67" y="2490"/>
                    <a:pt x="485" y="2607"/>
                    <a:pt x="535" y="2256"/>
                  </a:cubicBezTo>
                  <a:cubicBezTo>
                    <a:pt x="619" y="1571"/>
                    <a:pt x="686" y="769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2515500" y="3826375"/>
              <a:ext cx="49300" cy="39700"/>
            </a:xfrm>
            <a:custGeom>
              <a:avLst/>
              <a:gdLst/>
              <a:ahLst/>
              <a:cxnLst/>
              <a:rect l="l" t="t" r="r" b="b"/>
              <a:pathLst>
                <a:path w="1972" h="1588" extrusionOk="0">
                  <a:moveTo>
                    <a:pt x="1270" y="569"/>
                  </a:moveTo>
                  <a:cubicBezTo>
                    <a:pt x="969" y="351"/>
                    <a:pt x="618" y="151"/>
                    <a:pt x="234" y="51"/>
                  </a:cubicBezTo>
                  <a:cubicBezTo>
                    <a:pt x="84" y="0"/>
                    <a:pt x="0" y="184"/>
                    <a:pt x="84" y="301"/>
                  </a:cubicBezTo>
                  <a:cubicBezTo>
                    <a:pt x="267" y="535"/>
                    <a:pt x="518" y="685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53" y="1187"/>
                    <a:pt x="1287" y="1237"/>
                    <a:pt x="1337" y="1270"/>
                  </a:cubicBezTo>
                  <a:cubicBezTo>
                    <a:pt x="1454" y="1371"/>
                    <a:pt x="1370" y="1354"/>
                    <a:pt x="1387" y="1203"/>
                  </a:cubicBezTo>
                  <a:cubicBezTo>
                    <a:pt x="1354" y="1487"/>
                    <a:pt x="1721" y="1588"/>
                    <a:pt x="1838" y="1320"/>
                  </a:cubicBezTo>
                  <a:cubicBezTo>
                    <a:pt x="1972" y="1003"/>
                    <a:pt x="1470" y="719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2620750" y="3664725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72" y="334"/>
                  </a:moveTo>
                  <a:cubicBezTo>
                    <a:pt x="1571" y="268"/>
                    <a:pt x="1271" y="234"/>
                    <a:pt x="987" y="167"/>
                  </a:cubicBezTo>
                  <a:cubicBezTo>
                    <a:pt x="702" y="100"/>
                    <a:pt x="435" y="0"/>
                    <a:pt x="151" y="0"/>
                  </a:cubicBezTo>
                  <a:cubicBezTo>
                    <a:pt x="17" y="0"/>
                    <a:pt x="1" y="151"/>
                    <a:pt x="84" y="217"/>
                  </a:cubicBezTo>
                  <a:cubicBezTo>
                    <a:pt x="535" y="535"/>
                    <a:pt x="1321" y="685"/>
                    <a:pt x="1872" y="602"/>
                  </a:cubicBezTo>
                  <a:cubicBezTo>
                    <a:pt x="2006" y="585"/>
                    <a:pt x="1989" y="368"/>
                    <a:pt x="1872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2576050" y="3445000"/>
              <a:ext cx="40975" cy="33850"/>
            </a:xfrm>
            <a:custGeom>
              <a:avLst/>
              <a:gdLst/>
              <a:ahLst/>
              <a:cxnLst/>
              <a:rect l="l" t="t" r="r" b="b"/>
              <a:pathLst>
                <a:path w="1639" h="1354" extrusionOk="0">
                  <a:moveTo>
                    <a:pt x="1505" y="134"/>
                  </a:moveTo>
                  <a:cubicBezTo>
                    <a:pt x="1371" y="1"/>
                    <a:pt x="1120" y="51"/>
                    <a:pt x="1070" y="251"/>
                  </a:cubicBezTo>
                  <a:cubicBezTo>
                    <a:pt x="1054" y="285"/>
                    <a:pt x="903" y="402"/>
                    <a:pt x="853" y="435"/>
                  </a:cubicBezTo>
                  <a:cubicBezTo>
                    <a:pt x="753" y="519"/>
                    <a:pt x="636" y="585"/>
                    <a:pt x="536" y="669"/>
                  </a:cubicBezTo>
                  <a:cubicBezTo>
                    <a:pt x="352" y="786"/>
                    <a:pt x="101" y="869"/>
                    <a:pt x="34" y="1087"/>
                  </a:cubicBezTo>
                  <a:cubicBezTo>
                    <a:pt x="1" y="1137"/>
                    <a:pt x="34" y="1220"/>
                    <a:pt x="101" y="1237"/>
                  </a:cubicBezTo>
                  <a:cubicBezTo>
                    <a:pt x="335" y="1354"/>
                    <a:pt x="569" y="1187"/>
                    <a:pt x="769" y="1070"/>
                  </a:cubicBezTo>
                  <a:cubicBezTo>
                    <a:pt x="886" y="986"/>
                    <a:pt x="1003" y="886"/>
                    <a:pt x="1120" y="803"/>
                  </a:cubicBezTo>
                  <a:cubicBezTo>
                    <a:pt x="1187" y="752"/>
                    <a:pt x="1321" y="585"/>
                    <a:pt x="1388" y="569"/>
                  </a:cubicBezTo>
                  <a:cubicBezTo>
                    <a:pt x="1588" y="535"/>
                    <a:pt x="1638" y="268"/>
                    <a:pt x="150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2111150" y="3445825"/>
              <a:ext cx="30100" cy="26350"/>
            </a:xfrm>
            <a:custGeom>
              <a:avLst/>
              <a:gdLst/>
              <a:ahLst/>
              <a:cxnLst/>
              <a:rect l="l" t="t" r="r" b="b"/>
              <a:pathLst>
                <a:path w="1204" h="1054" extrusionOk="0">
                  <a:moveTo>
                    <a:pt x="719" y="302"/>
                  </a:moveTo>
                  <a:cubicBezTo>
                    <a:pt x="568" y="185"/>
                    <a:pt x="334" y="1"/>
                    <a:pt x="134" y="151"/>
                  </a:cubicBezTo>
                  <a:cubicBezTo>
                    <a:pt x="0" y="268"/>
                    <a:pt x="117" y="452"/>
                    <a:pt x="268" y="469"/>
                  </a:cubicBezTo>
                  <a:cubicBezTo>
                    <a:pt x="268" y="469"/>
                    <a:pt x="284" y="469"/>
                    <a:pt x="284" y="486"/>
                  </a:cubicBezTo>
                  <a:cubicBezTo>
                    <a:pt x="318" y="502"/>
                    <a:pt x="334" y="519"/>
                    <a:pt x="368" y="552"/>
                  </a:cubicBezTo>
                  <a:cubicBezTo>
                    <a:pt x="435" y="602"/>
                    <a:pt x="501" y="653"/>
                    <a:pt x="568" y="719"/>
                  </a:cubicBezTo>
                  <a:cubicBezTo>
                    <a:pt x="702" y="836"/>
                    <a:pt x="852" y="1003"/>
                    <a:pt x="1036" y="1037"/>
                  </a:cubicBezTo>
                  <a:cubicBezTo>
                    <a:pt x="1136" y="1054"/>
                    <a:pt x="1203" y="970"/>
                    <a:pt x="1187" y="870"/>
                  </a:cubicBezTo>
                  <a:cubicBezTo>
                    <a:pt x="1153" y="636"/>
                    <a:pt x="886" y="452"/>
                    <a:pt x="719" y="302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2052675" y="3553600"/>
              <a:ext cx="44300" cy="18000"/>
            </a:xfrm>
            <a:custGeom>
              <a:avLst/>
              <a:gdLst/>
              <a:ahLst/>
              <a:cxnLst/>
              <a:rect l="l" t="t" r="r" b="b"/>
              <a:pathLst>
                <a:path w="1772" h="720" extrusionOk="0">
                  <a:moveTo>
                    <a:pt x="1721" y="218"/>
                  </a:moveTo>
                  <a:cubicBezTo>
                    <a:pt x="1571" y="101"/>
                    <a:pt x="1303" y="118"/>
                    <a:pt x="1120" y="101"/>
                  </a:cubicBezTo>
                  <a:cubicBezTo>
                    <a:pt x="1003" y="101"/>
                    <a:pt x="869" y="101"/>
                    <a:pt x="752" y="101"/>
                  </a:cubicBezTo>
                  <a:cubicBezTo>
                    <a:pt x="702" y="101"/>
                    <a:pt x="635" y="101"/>
                    <a:pt x="568" y="101"/>
                  </a:cubicBezTo>
                  <a:cubicBezTo>
                    <a:pt x="568" y="101"/>
                    <a:pt x="551" y="101"/>
                    <a:pt x="535" y="101"/>
                  </a:cubicBezTo>
                  <a:cubicBezTo>
                    <a:pt x="451" y="1"/>
                    <a:pt x="267" y="17"/>
                    <a:pt x="201" y="168"/>
                  </a:cubicBezTo>
                  <a:cubicBezTo>
                    <a:pt x="0" y="719"/>
                    <a:pt x="1487" y="586"/>
                    <a:pt x="1721" y="402"/>
                  </a:cubicBezTo>
                  <a:cubicBezTo>
                    <a:pt x="1771" y="352"/>
                    <a:pt x="1771" y="268"/>
                    <a:pt x="1721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2242425" y="3354125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55" y="8368"/>
                  </a:moveTo>
                  <a:cubicBezTo>
                    <a:pt x="3304" y="8368"/>
                    <a:pt x="3482" y="8511"/>
                    <a:pt x="3688" y="8798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86"/>
                  </a:cubicBezTo>
                  <a:cubicBezTo>
                    <a:pt x="3104" y="10536"/>
                    <a:pt x="3037" y="10603"/>
                    <a:pt x="2970" y="10670"/>
                  </a:cubicBezTo>
                  <a:cubicBezTo>
                    <a:pt x="2669" y="10035"/>
                    <a:pt x="2586" y="9283"/>
                    <a:pt x="2836" y="8682"/>
                  </a:cubicBezTo>
                  <a:cubicBezTo>
                    <a:pt x="2921" y="8473"/>
                    <a:pt x="3027" y="8368"/>
                    <a:pt x="3155" y="8368"/>
                  </a:cubicBezTo>
                  <a:close/>
                  <a:moveTo>
                    <a:pt x="5866" y="8859"/>
                  </a:moveTo>
                  <a:cubicBezTo>
                    <a:pt x="5965" y="8859"/>
                    <a:pt x="6040" y="8943"/>
                    <a:pt x="6094" y="9116"/>
                  </a:cubicBezTo>
                  <a:cubicBezTo>
                    <a:pt x="6245" y="9383"/>
                    <a:pt x="6295" y="9651"/>
                    <a:pt x="6295" y="9935"/>
                  </a:cubicBezTo>
                  <a:cubicBezTo>
                    <a:pt x="6295" y="10302"/>
                    <a:pt x="6144" y="10687"/>
                    <a:pt x="5944" y="11037"/>
                  </a:cubicBezTo>
                  <a:cubicBezTo>
                    <a:pt x="5727" y="10687"/>
                    <a:pt x="5576" y="10252"/>
                    <a:pt x="5543" y="9901"/>
                  </a:cubicBezTo>
                  <a:cubicBezTo>
                    <a:pt x="5510" y="9600"/>
                    <a:pt x="5510" y="9316"/>
                    <a:pt x="5560" y="9032"/>
                  </a:cubicBezTo>
                  <a:cubicBezTo>
                    <a:pt x="5682" y="8918"/>
                    <a:pt x="5783" y="8859"/>
                    <a:pt x="5866" y="8859"/>
                  </a:cubicBezTo>
                  <a:close/>
                  <a:moveTo>
                    <a:pt x="6240" y="0"/>
                  </a:moveTo>
                  <a:cubicBezTo>
                    <a:pt x="6132" y="0"/>
                    <a:pt x="6028" y="59"/>
                    <a:pt x="5994" y="194"/>
                  </a:cubicBezTo>
                  <a:cubicBezTo>
                    <a:pt x="5844" y="845"/>
                    <a:pt x="5944" y="1447"/>
                    <a:pt x="6044" y="2098"/>
                  </a:cubicBezTo>
                  <a:cubicBezTo>
                    <a:pt x="6161" y="2884"/>
                    <a:pt x="6211" y="3669"/>
                    <a:pt x="6312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67" y="8748"/>
                    <a:pt x="8784" y="9216"/>
                    <a:pt x="8567" y="10169"/>
                  </a:cubicBezTo>
                  <a:cubicBezTo>
                    <a:pt x="8400" y="10887"/>
                    <a:pt x="7865" y="11639"/>
                    <a:pt x="7097" y="11689"/>
                  </a:cubicBezTo>
                  <a:cubicBezTo>
                    <a:pt x="7058" y="11693"/>
                    <a:pt x="7020" y="11695"/>
                    <a:pt x="6982" y="11695"/>
                  </a:cubicBezTo>
                  <a:cubicBezTo>
                    <a:pt x="6728" y="11695"/>
                    <a:pt x="6501" y="11601"/>
                    <a:pt x="6312" y="11455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312" y="8247"/>
                    <a:pt x="5710" y="8247"/>
                  </a:cubicBezTo>
                  <a:cubicBezTo>
                    <a:pt x="5706" y="8247"/>
                    <a:pt x="5702" y="8247"/>
                    <a:pt x="5698" y="8247"/>
                  </a:cubicBezTo>
                  <a:cubicBezTo>
                    <a:pt x="4378" y="8247"/>
                    <a:pt x="5160" y="10939"/>
                    <a:pt x="5576" y="11438"/>
                  </a:cubicBezTo>
                  <a:cubicBezTo>
                    <a:pt x="5610" y="11455"/>
                    <a:pt x="5627" y="11472"/>
                    <a:pt x="5643" y="11505"/>
                  </a:cubicBezTo>
                  <a:cubicBezTo>
                    <a:pt x="5373" y="11853"/>
                    <a:pt x="5068" y="12011"/>
                    <a:pt x="4734" y="12011"/>
                  </a:cubicBezTo>
                  <a:cubicBezTo>
                    <a:pt x="4490" y="12011"/>
                    <a:pt x="4230" y="11927"/>
                    <a:pt x="3956" y="11773"/>
                  </a:cubicBezTo>
                  <a:cubicBezTo>
                    <a:pt x="3688" y="11622"/>
                    <a:pt x="3438" y="11405"/>
                    <a:pt x="3254" y="11138"/>
                  </a:cubicBezTo>
                  <a:cubicBezTo>
                    <a:pt x="3571" y="10854"/>
                    <a:pt x="3855" y="10503"/>
                    <a:pt x="3972" y="10152"/>
                  </a:cubicBezTo>
                  <a:cubicBezTo>
                    <a:pt x="4173" y="9617"/>
                    <a:pt x="4440" y="8531"/>
                    <a:pt x="4022" y="8030"/>
                  </a:cubicBezTo>
                  <a:cubicBezTo>
                    <a:pt x="3826" y="7801"/>
                    <a:pt x="3606" y="7703"/>
                    <a:pt x="3384" y="7703"/>
                  </a:cubicBezTo>
                  <a:cubicBezTo>
                    <a:pt x="3135" y="7703"/>
                    <a:pt x="2882" y="7827"/>
                    <a:pt x="2652" y="8030"/>
                  </a:cubicBezTo>
                  <a:cubicBezTo>
                    <a:pt x="1967" y="8615"/>
                    <a:pt x="2134" y="9818"/>
                    <a:pt x="2368" y="10570"/>
                  </a:cubicBezTo>
                  <a:cubicBezTo>
                    <a:pt x="2418" y="10703"/>
                    <a:pt x="2469" y="10854"/>
                    <a:pt x="2535" y="10987"/>
                  </a:cubicBezTo>
                  <a:cubicBezTo>
                    <a:pt x="2261" y="11154"/>
                    <a:pt x="1945" y="11275"/>
                    <a:pt x="1647" y="11275"/>
                  </a:cubicBezTo>
                  <a:cubicBezTo>
                    <a:pt x="1438" y="11275"/>
                    <a:pt x="1237" y="11216"/>
                    <a:pt x="1065" y="11071"/>
                  </a:cubicBezTo>
                  <a:cubicBezTo>
                    <a:pt x="714" y="10787"/>
                    <a:pt x="647" y="10219"/>
                    <a:pt x="631" y="9801"/>
                  </a:cubicBezTo>
                  <a:cubicBezTo>
                    <a:pt x="564" y="8899"/>
                    <a:pt x="714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2"/>
                    <a:pt x="3003" y="2082"/>
                    <a:pt x="2736" y="778"/>
                  </a:cubicBezTo>
                  <a:cubicBezTo>
                    <a:pt x="2710" y="647"/>
                    <a:pt x="2614" y="591"/>
                    <a:pt x="2511" y="591"/>
                  </a:cubicBezTo>
                  <a:cubicBezTo>
                    <a:pt x="2352" y="591"/>
                    <a:pt x="2177" y="726"/>
                    <a:pt x="2218" y="929"/>
                  </a:cubicBezTo>
                  <a:cubicBezTo>
                    <a:pt x="2469" y="2182"/>
                    <a:pt x="1984" y="3786"/>
                    <a:pt x="1416" y="4905"/>
                  </a:cubicBezTo>
                  <a:cubicBezTo>
                    <a:pt x="865" y="6058"/>
                    <a:pt x="347" y="6927"/>
                    <a:pt x="180" y="8230"/>
                  </a:cubicBezTo>
                  <a:cubicBezTo>
                    <a:pt x="1" y="9512"/>
                    <a:pt x="61" y="11831"/>
                    <a:pt x="1629" y="11831"/>
                  </a:cubicBezTo>
                  <a:cubicBezTo>
                    <a:pt x="1819" y="11831"/>
                    <a:pt x="2032" y="11796"/>
                    <a:pt x="2268" y="11722"/>
                  </a:cubicBezTo>
                  <a:cubicBezTo>
                    <a:pt x="2452" y="11656"/>
                    <a:pt x="2652" y="11555"/>
                    <a:pt x="2836" y="11438"/>
                  </a:cubicBezTo>
                  <a:cubicBezTo>
                    <a:pt x="3325" y="12069"/>
                    <a:pt x="4049" y="12546"/>
                    <a:pt x="4752" y="12546"/>
                  </a:cubicBezTo>
                  <a:cubicBezTo>
                    <a:pt x="5203" y="12546"/>
                    <a:pt x="5645" y="12350"/>
                    <a:pt x="6011" y="11873"/>
                  </a:cubicBezTo>
                  <a:cubicBezTo>
                    <a:pt x="6028" y="11873"/>
                    <a:pt x="6028" y="11856"/>
                    <a:pt x="6044" y="11856"/>
                  </a:cubicBezTo>
                  <a:cubicBezTo>
                    <a:pt x="6364" y="12080"/>
                    <a:pt x="6701" y="12183"/>
                    <a:pt x="7032" y="12183"/>
                  </a:cubicBezTo>
                  <a:cubicBezTo>
                    <a:pt x="7788" y="12183"/>
                    <a:pt x="8511" y="11642"/>
                    <a:pt x="8918" y="10770"/>
                  </a:cubicBezTo>
                  <a:cubicBezTo>
                    <a:pt x="9119" y="10336"/>
                    <a:pt x="9286" y="9651"/>
                    <a:pt x="9152" y="9149"/>
                  </a:cubicBezTo>
                  <a:cubicBezTo>
                    <a:pt x="8935" y="8347"/>
                    <a:pt x="8233" y="7829"/>
                    <a:pt x="7782" y="7161"/>
                  </a:cubicBezTo>
                  <a:cubicBezTo>
                    <a:pt x="7097" y="6192"/>
                    <a:pt x="6896" y="4939"/>
                    <a:pt x="6763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62" y="128"/>
                    <a:pt x="6398" y="0"/>
                    <a:pt x="6240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17"/>
          <p:cNvGrpSpPr/>
          <p:nvPr/>
        </p:nvGrpSpPr>
        <p:grpSpPr>
          <a:xfrm>
            <a:off x="833258" y="0"/>
            <a:ext cx="973463" cy="2999704"/>
            <a:chOff x="1569775" y="2825125"/>
            <a:chExt cx="618250" cy="1893100"/>
          </a:xfrm>
        </p:grpSpPr>
        <p:sp>
          <p:nvSpPr>
            <p:cNvPr id="111" name="Google Shape;111;p17"/>
            <p:cNvSpPr/>
            <p:nvPr/>
          </p:nvSpPr>
          <p:spPr>
            <a:xfrm>
              <a:off x="1658750" y="4099550"/>
              <a:ext cx="442800" cy="508350"/>
            </a:xfrm>
            <a:custGeom>
              <a:avLst/>
              <a:gdLst/>
              <a:ahLst/>
              <a:cxnLst/>
              <a:rect l="l" t="t" r="r" b="b"/>
              <a:pathLst>
                <a:path w="17712" h="20334" extrusionOk="0">
                  <a:moveTo>
                    <a:pt x="7620" y="1"/>
                  </a:moveTo>
                  <a:cubicBezTo>
                    <a:pt x="7119" y="1"/>
                    <a:pt x="6634" y="34"/>
                    <a:pt x="6166" y="168"/>
                  </a:cubicBezTo>
                  <a:cubicBezTo>
                    <a:pt x="5882" y="235"/>
                    <a:pt x="5648" y="385"/>
                    <a:pt x="5431" y="569"/>
                  </a:cubicBezTo>
                  <a:cubicBezTo>
                    <a:pt x="5381" y="619"/>
                    <a:pt x="5348" y="669"/>
                    <a:pt x="5331" y="736"/>
                  </a:cubicBezTo>
                  <a:cubicBezTo>
                    <a:pt x="5231" y="1053"/>
                    <a:pt x="5130" y="1354"/>
                    <a:pt x="5147" y="1688"/>
                  </a:cubicBezTo>
                  <a:cubicBezTo>
                    <a:pt x="5147" y="1738"/>
                    <a:pt x="5130" y="1805"/>
                    <a:pt x="5114" y="1855"/>
                  </a:cubicBezTo>
                  <a:cubicBezTo>
                    <a:pt x="4997" y="2424"/>
                    <a:pt x="4780" y="2958"/>
                    <a:pt x="4495" y="3476"/>
                  </a:cubicBezTo>
                  <a:cubicBezTo>
                    <a:pt x="4395" y="3677"/>
                    <a:pt x="4295" y="3860"/>
                    <a:pt x="4195" y="4061"/>
                  </a:cubicBezTo>
                  <a:cubicBezTo>
                    <a:pt x="4028" y="4429"/>
                    <a:pt x="3794" y="4779"/>
                    <a:pt x="3543" y="5097"/>
                  </a:cubicBezTo>
                  <a:cubicBezTo>
                    <a:pt x="3075" y="5682"/>
                    <a:pt x="2607" y="6266"/>
                    <a:pt x="2140" y="6851"/>
                  </a:cubicBezTo>
                  <a:cubicBezTo>
                    <a:pt x="2039" y="6968"/>
                    <a:pt x="1939" y="7102"/>
                    <a:pt x="1822" y="7185"/>
                  </a:cubicBezTo>
                  <a:cubicBezTo>
                    <a:pt x="1571" y="7386"/>
                    <a:pt x="1371" y="7637"/>
                    <a:pt x="1154" y="7871"/>
                  </a:cubicBezTo>
                  <a:cubicBezTo>
                    <a:pt x="1037" y="8004"/>
                    <a:pt x="937" y="8138"/>
                    <a:pt x="853" y="8288"/>
                  </a:cubicBezTo>
                  <a:cubicBezTo>
                    <a:pt x="669" y="8639"/>
                    <a:pt x="485" y="9007"/>
                    <a:pt x="318" y="9374"/>
                  </a:cubicBezTo>
                  <a:cubicBezTo>
                    <a:pt x="251" y="9525"/>
                    <a:pt x="201" y="9692"/>
                    <a:pt x="185" y="9859"/>
                  </a:cubicBezTo>
                  <a:cubicBezTo>
                    <a:pt x="135" y="10176"/>
                    <a:pt x="51" y="10494"/>
                    <a:pt x="68" y="10811"/>
                  </a:cubicBezTo>
                  <a:cubicBezTo>
                    <a:pt x="68" y="10845"/>
                    <a:pt x="68" y="10861"/>
                    <a:pt x="68" y="10895"/>
                  </a:cubicBezTo>
                  <a:cubicBezTo>
                    <a:pt x="1" y="11079"/>
                    <a:pt x="1" y="11262"/>
                    <a:pt x="18" y="11446"/>
                  </a:cubicBezTo>
                  <a:lnTo>
                    <a:pt x="18" y="12866"/>
                  </a:lnTo>
                  <a:cubicBezTo>
                    <a:pt x="18" y="12933"/>
                    <a:pt x="18" y="13017"/>
                    <a:pt x="34" y="13084"/>
                  </a:cubicBezTo>
                  <a:cubicBezTo>
                    <a:pt x="118" y="13351"/>
                    <a:pt x="118" y="13618"/>
                    <a:pt x="135" y="13886"/>
                  </a:cubicBezTo>
                  <a:cubicBezTo>
                    <a:pt x="151" y="14103"/>
                    <a:pt x="185" y="14320"/>
                    <a:pt x="302" y="14487"/>
                  </a:cubicBezTo>
                  <a:cubicBezTo>
                    <a:pt x="435" y="14671"/>
                    <a:pt x="485" y="14855"/>
                    <a:pt x="552" y="15055"/>
                  </a:cubicBezTo>
                  <a:cubicBezTo>
                    <a:pt x="602" y="15239"/>
                    <a:pt x="669" y="15423"/>
                    <a:pt x="719" y="15607"/>
                  </a:cubicBezTo>
                  <a:cubicBezTo>
                    <a:pt x="769" y="15757"/>
                    <a:pt x="836" y="15891"/>
                    <a:pt x="953" y="16008"/>
                  </a:cubicBezTo>
                  <a:cubicBezTo>
                    <a:pt x="1053" y="16108"/>
                    <a:pt x="1120" y="16225"/>
                    <a:pt x="1154" y="16358"/>
                  </a:cubicBezTo>
                  <a:cubicBezTo>
                    <a:pt x="1254" y="16592"/>
                    <a:pt x="1371" y="16793"/>
                    <a:pt x="1505" y="17010"/>
                  </a:cubicBezTo>
                  <a:cubicBezTo>
                    <a:pt x="1739" y="17378"/>
                    <a:pt x="2006" y="17712"/>
                    <a:pt x="2357" y="17996"/>
                  </a:cubicBezTo>
                  <a:cubicBezTo>
                    <a:pt x="2741" y="18297"/>
                    <a:pt x="3175" y="18547"/>
                    <a:pt x="3543" y="18848"/>
                  </a:cubicBezTo>
                  <a:cubicBezTo>
                    <a:pt x="3593" y="18881"/>
                    <a:pt x="3643" y="18898"/>
                    <a:pt x="3693" y="18932"/>
                  </a:cubicBezTo>
                  <a:cubicBezTo>
                    <a:pt x="3994" y="19082"/>
                    <a:pt x="4295" y="19232"/>
                    <a:pt x="4596" y="19399"/>
                  </a:cubicBezTo>
                  <a:cubicBezTo>
                    <a:pt x="5064" y="19683"/>
                    <a:pt x="5548" y="19884"/>
                    <a:pt x="6066" y="20018"/>
                  </a:cubicBezTo>
                  <a:cubicBezTo>
                    <a:pt x="6200" y="20051"/>
                    <a:pt x="6317" y="20068"/>
                    <a:pt x="6450" y="20084"/>
                  </a:cubicBezTo>
                  <a:cubicBezTo>
                    <a:pt x="6751" y="20135"/>
                    <a:pt x="7069" y="20151"/>
                    <a:pt x="7369" y="20151"/>
                  </a:cubicBezTo>
                  <a:cubicBezTo>
                    <a:pt x="7520" y="20151"/>
                    <a:pt x="7687" y="20168"/>
                    <a:pt x="7837" y="20201"/>
                  </a:cubicBezTo>
                  <a:cubicBezTo>
                    <a:pt x="8038" y="20252"/>
                    <a:pt x="8221" y="20268"/>
                    <a:pt x="8422" y="20268"/>
                  </a:cubicBezTo>
                  <a:lnTo>
                    <a:pt x="9057" y="20268"/>
                  </a:lnTo>
                  <a:cubicBezTo>
                    <a:pt x="9157" y="20268"/>
                    <a:pt x="9257" y="20268"/>
                    <a:pt x="9358" y="20285"/>
                  </a:cubicBezTo>
                  <a:cubicBezTo>
                    <a:pt x="9589" y="20322"/>
                    <a:pt x="9825" y="20333"/>
                    <a:pt x="10063" y="20333"/>
                  </a:cubicBezTo>
                  <a:cubicBezTo>
                    <a:pt x="10256" y="20333"/>
                    <a:pt x="10450" y="20326"/>
                    <a:pt x="10644" y="20318"/>
                  </a:cubicBezTo>
                  <a:cubicBezTo>
                    <a:pt x="10828" y="20302"/>
                    <a:pt x="10995" y="20268"/>
                    <a:pt x="11145" y="20151"/>
                  </a:cubicBezTo>
                  <a:cubicBezTo>
                    <a:pt x="11212" y="20101"/>
                    <a:pt x="11279" y="20084"/>
                    <a:pt x="11346" y="20084"/>
                  </a:cubicBezTo>
                  <a:cubicBezTo>
                    <a:pt x="11413" y="20084"/>
                    <a:pt x="11480" y="20051"/>
                    <a:pt x="11546" y="20051"/>
                  </a:cubicBezTo>
                  <a:cubicBezTo>
                    <a:pt x="12081" y="19901"/>
                    <a:pt x="12599" y="19700"/>
                    <a:pt x="13084" y="19416"/>
                  </a:cubicBezTo>
                  <a:cubicBezTo>
                    <a:pt x="13134" y="19383"/>
                    <a:pt x="13201" y="19349"/>
                    <a:pt x="13267" y="19316"/>
                  </a:cubicBezTo>
                  <a:cubicBezTo>
                    <a:pt x="13585" y="19149"/>
                    <a:pt x="13886" y="18998"/>
                    <a:pt x="14186" y="18831"/>
                  </a:cubicBezTo>
                  <a:cubicBezTo>
                    <a:pt x="14237" y="18798"/>
                    <a:pt x="14287" y="18764"/>
                    <a:pt x="14320" y="18731"/>
                  </a:cubicBezTo>
                  <a:cubicBezTo>
                    <a:pt x="14470" y="18614"/>
                    <a:pt x="14621" y="18497"/>
                    <a:pt x="14771" y="18380"/>
                  </a:cubicBezTo>
                  <a:cubicBezTo>
                    <a:pt x="14855" y="18313"/>
                    <a:pt x="14955" y="18230"/>
                    <a:pt x="15005" y="18146"/>
                  </a:cubicBezTo>
                  <a:cubicBezTo>
                    <a:pt x="15072" y="18013"/>
                    <a:pt x="15172" y="17929"/>
                    <a:pt x="15289" y="17862"/>
                  </a:cubicBezTo>
                  <a:cubicBezTo>
                    <a:pt x="15557" y="17695"/>
                    <a:pt x="15757" y="17461"/>
                    <a:pt x="15924" y="17194"/>
                  </a:cubicBezTo>
                  <a:cubicBezTo>
                    <a:pt x="15974" y="17110"/>
                    <a:pt x="16024" y="17027"/>
                    <a:pt x="16091" y="16960"/>
                  </a:cubicBezTo>
                  <a:cubicBezTo>
                    <a:pt x="16225" y="16843"/>
                    <a:pt x="16308" y="16709"/>
                    <a:pt x="16392" y="16559"/>
                  </a:cubicBezTo>
                  <a:cubicBezTo>
                    <a:pt x="16492" y="16392"/>
                    <a:pt x="16592" y="16208"/>
                    <a:pt x="16709" y="16058"/>
                  </a:cubicBezTo>
                  <a:cubicBezTo>
                    <a:pt x="16826" y="15907"/>
                    <a:pt x="16927" y="15757"/>
                    <a:pt x="16993" y="15556"/>
                  </a:cubicBezTo>
                  <a:cubicBezTo>
                    <a:pt x="17077" y="15272"/>
                    <a:pt x="17177" y="14972"/>
                    <a:pt x="17261" y="14671"/>
                  </a:cubicBezTo>
                  <a:cubicBezTo>
                    <a:pt x="17294" y="14604"/>
                    <a:pt x="17311" y="14520"/>
                    <a:pt x="17344" y="14454"/>
                  </a:cubicBezTo>
                  <a:cubicBezTo>
                    <a:pt x="17528" y="14186"/>
                    <a:pt x="17612" y="13902"/>
                    <a:pt x="17612" y="13602"/>
                  </a:cubicBezTo>
                  <a:cubicBezTo>
                    <a:pt x="17628" y="13568"/>
                    <a:pt x="17628" y="13535"/>
                    <a:pt x="17628" y="13501"/>
                  </a:cubicBezTo>
                  <a:cubicBezTo>
                    <a:pt x="17712" y="13284"/>
                    <a:pt x="17712" y="13067"/>
                    <a:pt x="17712" y="12850"/>
                  </a:cubicBezTo>
                  <a:cubicBezTo>
                    <a:pt x="17695" y="12465"/>
                    <a:pt x="17679" y="12081"/>
                    <a:pt x="17695" y="11713"/>
                  </a:cubicBezTo>
                  <a:cubicBezTo>
                    <a:pt x="17712" y="11246"/>
                    <a:pt x="17595" y="10794"/>
                    <a:pt x="17595" y="10327"/>
                  </a:cubicBezTo>
                  <a:cubicBezTo>
                    <a:pt x="17595" y="10277"/>
                    <a:pt x="17578" y="10243"/>
                    <a:pt x="17562" y="10193"/>
                  </a:cubicBezTo>
                  <a:cubicBezTo>
                    <a:pt x="17545" y="10126"/>
                    <a:pt x="17528" y="10076"/>
                    <a:pt x="17528" y="10009"/>
                  </a:cubicBezTo>
                  <a:cubicBezTo>
                    <a:pt x="17528" y="9742"/>
                    <a:pt x="17445" y="9508"/>
                    <a:pt x="17328" y="9274"/>
                  </a:cubicBezTo>
                  <a:cubicBezTo>
                    <a:pt x="17211" y="9007"/>
                    <a:pt x="17060" y="8756"/>
                    <a:pt x="16943" y="8489"/>
                  </a:cubicBezTo>
                  <a:cubicBezTo>
                    <a:pt x="16726" y="8004"/>
                    <a:pt x="16359" y="7637"/>
                    <a:pt x="15974" y="7286"/>
                  </a:cubicBezTo>
                  <a:cubicBezTo>
                    <a:pt x="15824" y="7152"/>
                    <a:pt x="15690" y="7002"/>
                    <a:pt x="15557" y="6851"/>
                  </a:cubicBezTo>
                  <a:cubicBezTo>
                    <a:pt x="15105" y="6300"/>
                    <a:pt x="14654" y="5732"/>
                    <a:pt x="14203" y="5164"/>
                  </a:cubicBezTo>
                  <a:cubicBezTo>
                    <a:pt x="13919" y="4796"/>
                    <a:pt x="13652" y="4412"/>
                    <a:pt x="13451" y="3961"/>
                  </a:cubicBezTo>
                  <a:cubicBezTo>
                    <a:pt x="13401" y="3844"/>
                    <a:pt x="13334" y="3743"/>
                    <a:pt x="13284" y="3627"/>
                  </a:cubicBezTo>
                  <a:cubicBezTo>
                    <a:pt x="13034" y="3209"/>
                    <a:pt x="12833" y="2774"/>
                    <a:pt x="12699" y="2307"/>
                  </a:cubicBezTo>
                  <a:cubicBezTo>
                    <a:pt x="12633" y="2123"/>
                    <a:pt x="12566" y="1922"/>
                    <a:pt x="12566" y="1722"/>
                  </a:cubicBezTo>
                  <a:cubicBezTo>
                    <a:pt x="12549" y="1388"/>
                    <a:pt x="12465" y="1070"/>
                    <a:pt x="12365" y="736"/>
                  </a:cubicBezTo>
                  <a:cubicBezTo>
                    <a:pt x="12348" y="686"/>
                    <a:pt x="12315" y="619"/>
                    <a:pt x="12265" y="586"/>
                  </a:cubicBezTo>
                  <a:cubicBezTo>
                    <a:pt x="12081" y="402"/>
                    <a:pt x="11864" y="268"/>
                    <a:pt x="11613" y="185"/>
                  </a:cubicBezTo>
                  <a:cubicBezTo>
                    <a:pt x="11480" y="151"/>
                    <a:pt x="11346" y="118"/>
                    <a:pt x="11229" y="101"/>
                  </a:cubicBezTo>
                  <a:cubicBezTo>
                    <a:pt x="10928" y="17"/>
                    <a:pt x="10644" y="17"/>
                    <a:pt x="10360" y="1"/>
                  </a:cubicBezTo>
                  <a:lnTo>
                    <a:pt x="8856" y="1"/>
                  </a:lnTo>
                  <a:cubicBezTo>
                    <a:pt x="8578" y="1"/>
                    <a:pt x="8299" y="8"/>
                    <a:pt x="8026" y="8"/>
                  </a:cubicBezTo>
                  <a:cubicBezTo>
                    <a:pt x="7889" y="8"/>
                    <a:pt x="7754" y="6"/>
                    <a:pt x="7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1672550" y="4108625"/>
              <a:ext cx="426075" cy="490550"/>
            </a:xfrm>
            <a:custGeom>
              <a:avLst/>
              <a:gdLst/>
              <a:ahLst/>
              <a:cxnLst/>
              <a:rect l="l" t="t" r="r" b="b"/>
              <a:pathLst>
                <a:path w="17043" h="19622" extrusionOk="0">
                  <a:moveTo>
                    <a:pt x="6215" y="0"/>
                  </a:moveTo>
                  <a:cubicBezTo>
                    <a:pt x="5844" y="0"/>
                    <a:pt x="5502" y="112"/>
                    <a:pt x="5213" y="490"/>
                  </a:cubicBezTo>
                  <a:cubicBezTo>
                    <a:pt x="4612" y="1275"/>
                    <a:pt x="4445" y="2311"/>
                    <a:pt x="4127" y="3230"/>
                  </a:cubicBezTo>
                  <a:cubicBezTo>
                    <a:pt x="3659" y="4517"/>
                    <a:pt x="2757" y="5569"/>
                    <a:pt x="1888" y="6589"/>
                  </a:cubicBezTo>
                  <a:cubicBezTo>
                    <a:pt x="1153" y="7457"/>
                    <a:pt x="819" y="8193"/>
                    <a:pt x="518" y="9295"/>
                  </a:cubicBezTo>
                  <a:cubicBezTo>
                    <a:pt x="201" y="10431"/>
                    <a:pt x="0" y="11434"/>
                    <a:pt x="0" y="12620"/>
                  </a:cubicBezTo>
                  <a:cubicBezTo>
                    <a:pt x="0" y="13773"/>
                    <a:pt x="318" y="14625"/>
                    <a:pt x="852" y="15611"/>
                  </a:cubicBezTo>
                  <a:cubicBezTo>
                    <a:pt x="1404" y="16647"/>
                    <a:pt x="2122" y="17382"/>
                    <a:pt x="3024" y="18117"/>
                  </a:cubicBezTo>
                  <a:cubicBezTo>
                    <a:pt x="3877" y="18836"/>
                    <a:pt x="4779" y="19488"/>
                    <a:pt x="5915" y="19588"/>
                  </a:cubicBezTo>
                  <a:cubicBezTo>
                    <a:pt x="6191" y="19611"/>
                    <a:pt x="6462" y="19621"/>
                    <a:pt x="6731" y="19621"/>
                  </a:cubicBezTo>
                  <a:cubicBezTo>
                    <a:pt x="7635" y="19621"/>
                    <a:pt x="8510" y="19501"/>
                    <a:pt x="9424" y="19320"/>
                  </a:cubicBezTo>
                  <a:cubicBezTo>
                    <a:pt x="10660" y="19053"/>
                    <a:pt x="11763" y="18919"/>
                    <a:pt x="12816" y="18168"/>
                  </a:cubicBezTo>
                  <a:cubicBezTo>
                    <a:pt x="14604" y="16881"/>
                    <a:pt x="15673" y="14926"/>
                    <a:pt x="16508" y="12954"/>
                  </a:cubicBezTo>
                  <a:cubicBezTo>
                    <a:pt x="16893" y="12052"/>
                    <a:pt x="17043" y="10849"/>
                    <a:pt x="16859" y="9880"/>
                  </a:cubicBezTo>
                  <a:cubicBezTo>
                    <a:pt x="16692" y="8911"/>
                    <a:pt x="16074" y="8310"/>
                    <a:pt x="15389" y="7641"/>
                  </a:cubicBezTo>
                  <a:cubicBezTo>
                    <a:pt x="14520" y="6789"/>
                    <a:pt x="13451" y="5920"/>
                    <a:pt x="13016" y="4734"/>
                  </a:cubicBezTo>
                  <a:cubicBezTo>
                    <a:pt x="12599" y="3581"/>
                    <a:pt x="12465" y="2395"/>
                    <a:pt x="11780" y="1342"/>
                  </a:cubicBezTo>
                  <a:cubicBezTo>
                    <a:pt x="11111" y="323"/>
                    <a:pt x="10092" y="106"/>
                    <a:pt x="8956" y="39"/>
                  </a:cubicBezTo>
                  <a:cubicBezTo>
                    <a:pt x="8895" y="35"/>
                    <a:pt x="8832" y="34"/>
                    <a:pt x="8769" y="34"/>
                  </a:cubicBezTo>
                  <a:cubicBezTo>
                    <a:pt x="8300" y="34"/>
                    <a:pt x="7776" y="116"/>
                    <a:pt x="7282" y="116"/>
                  </a:cubicBezTo>
                  <a:cubicBezTo>
                    <a:pt x="7187" y="116"/>
                    <a:pt x="7093" y="113"/>
                    <a:pt x="7001" y="106"/>
                  </a:cubicBezTo>
                  <a:cubicBezTo>
                    <a:pt x="6731" y="52"/>
                    <a:pt x="6466" y="0"/>
                    <a:pt x="6215" y="0"/>
                  </a:cubicBezTo>
                  <a:close/>
                </a:path>
              </a:pathLst>
            </a:custGeom>
            <a:solidFill>
              <a:srgbClr val="AAC6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1872625" y="2825125"/>
              <a:ext cx="12150" cy="1123650"/>
            </a:xfrm>
            <a:custGeom>
              <a:avLst/>
              <a:gdLst/>
              <a:ahLst/>
              <a:cxnLst/>
              <a:rect l="l" t="t" r="r" b="b"/>
              <a:pathLst>
                <a:path w="486" h="44946" extrusionOk="0">
                  <a:moveTo>
                    <a:pt x="485" y="21136"/>
                  </a:moveTo>
                  <a:lnTo>
                    <a:pt x="468" y="21136"/>
                  </a:lnTo>
                  <a:cubicBezTo>
                    <a:pt x="452" y="18948"/>
                    <a:pt x="452" y="2556"/>
                    <a:pt x="435" y="368"/>
                  </a:cubicBezTo>
                  <a:cubicBezTo>
                    <a:pt x="435" y="0"/>
                    <a:pt x="418" y="719"/>
                    <a:pt x="402" y="368"/>
                  </a:cubicBezTo>
                  <a:cubicBezTo>
                    <a:pt x="402" y="301"/>
                    <a:pt x="385" y="418"/>
                    <a:pt x="385" y="368"/>
                  </a:cubicBezTo>
                  <a:cubicBezTo>
                    <a:pt x="368" y="267"/>
                    <a:pt x="301" y="351"/>
                    <a:pt x="235" y="368"/>
                  </a:cubicBezTo>
                  <a:cubicBezTo>
                    <a:pt x="168" y="368"/>
                    <a:pt x="118" y="267"/>
                    <a:pt x="101" y="368"/>
                  </a:cubicBezTo>
                  <a:cubicBezTo>
                    <a:pt x="84" y="435"/>
                    <a:pt x="84" y="284"/>
                    <a:pt x="67" y="368"/>
                  </a:cubicBezTo>
                  <a:cubicBezTo>
                    <a:pt x="67" y="535"/>
                    <a:pt x="51" y="184"/>
                    <a:pt x="51" y="368"/>
                  </a:cubicBezTo>
                  <a:cubicBezTo>
                    <a:pt x="34" y="2189"/>
                    <a:pt x="17" y="17711"/>
                    <a:pt x="17" y="19532"/>
                  </a:cubicBezTo>
                  <a:cubicBezTo>
                    <a:pt x="1" y="22256"/>
                    <a:pt x="1" y="37678"/>
                    <a:pt x="1" y="40418"/>
                  </a:cubicBezTo>
                  <a:cubicBezTo>
                    <a:pt x="1" y="40786"/>
                    <a:pt x="17" y="44044"/>
                    <a:pt x="51" y="44411"/>
                  </a:cubicBezTo>
                  <a:cubicBezTo>
                    <a:pt x="51" y="44562"/>
                    <a:pt x="101" y="44712"/>
                    <a:pt x="151" y="44862"/>
                  </a:cubicBezTo>
                  <a:cubicBezTo>
                    <a:pt x="151" y="44896"/>
                    <a:pt x="201" y="44913"/>
                    <a:pt x="235" y="44929"/>
                  </a:cubicBezTo>
                  <a:cubicBezTo>
                    <a:pt x="285" y="44946"/>
                    <a:pt x="318" y="44913"/>
                    <a:pt x="335" y="44846"/>
                  </a:cubicBezTo>
                  <a:cubicBezTo>
                    <a:pt x="368" y="44712"/>
                    <a:pt x="418" y="44578"/>
                    <a:pt x="435" y="44428"/>
                  </a:cubicBezTo>
                  <a:cubicBezTo>
                    <a:pt x="468" y="44127"/>
                    <a:pt x="485" y="40969"/>
                    <a:pt x="485" y="406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1807875" y="4058675"/>
              <a:ext cx="143725" cy="36725"/>
            </a:xfrm>
            <a:custGeom>
              <a:avLst/>
              <a:gdLst/>
              <a:ahLst/>
              <a:cxnLst/>
              <a:rect l="l" t="t" r="r" b="b"/>
              <a:pathLst>
                <a:path w="5749" h="1469" extrusionOk="0">
                  <a:moveTo>
                    <a:pt x="2725" y="0"/>
                  </a:moveTo>
                  <a:cubicBezTo>
                    <a:pt x="2440" y="0"/>
                    <a:pt x="2156" y="13"/>
                    <a:pt x="1872" y="32"/>
                  </a:cubicBezTo>
                  <a:cubicBezTo>
                    <a:pt x="1780" y="32"/>
                    <a:pt x="1688" y="36"/>
                    <a:pt x="1596" y="36"/>
                  </a:cubicBezTo>
                  <a:cubicBezTo>
                    <a:pt x="1505" y="36"/>
                    <a:pt x="1413" y="32"/>
                    <a:pt x="1321" y="15"/>
                  </a:cubicBezTo>
                  <a:cubicBezTo>
                    <a:pt x="1258" y="11"/>
                    <a:pt x="1194" y="9"/>
                    <a:pt x="1130" y="9"/>
                  </a:cubicBezTo>
                  <a:cubicBezTo>
                    <a:pt x="954" y="9"/>
                    <a:pt x="774" y="24"/>
                    <a:pt x="602" y="48"/>
                  </a:cubicBezTo>
                  <a:cubicBezTo>
                    <a:pt x="452" y="199"/>
                    <a:pt x="318" y="349"/>
                    <a:pt x="168" y="483"/>
                  </a:cubicBezTo>
                  <a:cubicBezTo>
                    <a:pt x="101" y="566"/>
                    <a:pt x="34" y="650"/>
                    <a:pt x="18" y="767"/>
                  </a:cubicBezTo>
                  <a:cubicBezTo>
                    <a:pt x="1" y="951"/>
                    <a:pt x="1" y="1135"/>
                    <a:pt x="1" y="1302"/>
                  </a:cubicBezTo>
                  <a:cubicBezTo>
                    <a:pt x="1" y="1352"/>
                    <a:pt x="18" y="1419"/>
                    <a:pt x="34" y="1469"/>
                  </a:cubicBezTo>
                  <a:cubicBezTo>
                    <a:pt x="118" y="1452"/>
                    <a:pt x="201" y="1452"/>
                    <a:pt x="268" y="1435"/>
                  </a:cubicBezTo>
                  <a:cubicBezTo>
                    <a:pt x="535" y="1337"/>
                    <a:pt x="826" y="1298"/>
                    <a:pt x="1121" y="1298"/>
                  </a:cubicBezTo>
                  <a:cubicBezTo>
                    <a:pt x="1176" y="1298"/>
                    <a:pt x="1232" y="1299"/>
                    <a:pt x="1287" y="1302"/>
                  </a:cubicBezTo>
                  <a:lnTo>
                    <a:pt x="4312" y="1302"/>
                  </a:lnTo>
                  <a:cubicBezTo>
                    <a:pt x="4393" y="1298"/>
                    <a:pt x="4473" y="1296"/>
                    <a:pt x="4553" y="1296"/>
                  </a:cubicBezTo>
                  <a:cubicBezTo>
                    <a:pt x="4885" y="1296"/>
                    <a:pt x="5208" y="1331"/>
                    <a:pt x="5531" y="1452"/>
                  </a:cubicBezTo>
                  <a:cubicBezTo>
                    <a:pt x="5556" y="1460"/>
                    <a:pt x="5586" y="1460"/>
                    <a:pt x="5619" y="1460"/>
                  </a:cubicBezTo>
                  <a:cubicBezTo>
                    <a:pt x="5652" y="1460"/>
                    <a:pt x="5690" y="1460"/>
                    <a:pt x="5732" y="1469"/>
                  </a:cubicBezTo>
                  <a:cubicBezTo>
                    <a:pt x="5732" y="1385"/>
                    <a:pt x="5749" y="1302"/>
                    <a:pt x="5749" y="1235"/>
                  </a:cubicBezTo>
                  <a:cubicBezTo>
                    <a:pt x="5749" y="1084"/>
                    <a:pt x="5732" y="951"/>
                    <a:pt x="5732" y="800"/>
                  </a:cubicBezTo>
                  <a:cubicBezTo>
                    <a:pt x="5715" y="583"/>
                    <a:pt x="5581" y="449"/>
                    <a:pt x="5381" y="383"/>
                  </a:cubicBezTo>
                  <a:cubicBezTo>
                    <a:pt x="5180" y="316"/>
                    <a:pt x="4963" y="249"/>
                    <a:pt x="4763" y="216"/>
                  </a:cubicBezTo>
                  <a:cubicBezTo>
                    <a:pt x="4312" y="149"/>
                    <a:pt x="3877" y="99"/>
                    <a:pt x="3426" y="32"/>
                  </a:cubicBezTo>
                  <a:cubicBezTo>
                    <a:pt x="3192" y="9"/>
                    <a:pt x="2958" y="0"/>
                    <a:pt x="2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1820425" y="4020325"/>
              <a:ext cx="118650" cy="37475"/>
            </a:xfrm>
            <a:custGeom>
              <a:avLst/>
              <a:gdLst/>
              <a:ahLst/>
              <a:cxnLst/>
              <a:rect l="l" t="t" r="r" b="b"/>
              <a:pathLst>
                <a:path w="4746" h="1499" extrusionOk="0">
                  <a:moveTo>
                    <a:pt x="1494" y="1"/>
                  </a:moveTo>
                  <a:cubicBezTo>
                    <a:pt x="1202" y="1"/>
                    <a:pt x="910" y="33"/>
                    <a:pt x="618" y="45"/>
                  </a:cubicBezTo>
                  <a:cubicBezTo>
                    <a:pt x="334" y="45"/>
                    <a:pt x="217" y="279"/>
                    <a:pt x="50" y="413"/>
                  </a:cubicBezTo>
                  <a:cubicBezTo>
                    <a:pt x="33" y="413"/>
                    <a:pt x="17" y="446"/>
                    <a:pt x="17" y="463"/>
                  </a:cubicBezTo>
                  <a:cubicBezTo>
                    <a:pt x="33" y="630"/>
                    <a:pt x="0" y="797"/>
                    <a:pt x="50" y="948"/>
                  </a:cubicBezTo>
                  <a:cubicBezTo>
                    <a:pt x="84" y="1115"/>
                    <a:pt x="150" y="1298"/>
                    <a:pt x="134" y="1499"/>
                  </a:cubicBezTo>
                  <a:cubicBezTo>
                    <a:pt x="251" y="1482"/>
                    <a:pt x="351" y="1449"/>
                    <a:pt x="451" y="1432"/>
                  </a:cubicBezTo>
                  <a:cubicBezTo>
                    <a:pt x="735" y="1365"/>
                    <a:pt x="1019" y="1282"/>
                    <a:pt x="1303" y="1248"/>
                  </a:cubicBezTo>
                  <a:cubicBezTo>
                    <a:pt x="1634" y="1202"/>
                    <a:pt x="1964" y="1177"/>
                    <a:pt x="2292" y="1177"/>
                  </a:cubicBezTo>
                  <a:cubicBezTo>
                    <a:pt x="2561" y="1177"/>
                    <a:pt x="2828" y="1194"/>
                    <a:pt x="3091" y="1232"/>
                  </a:cubicBezTo>
                  <a:cubicBezTo>
                    <a:pt x="3559" y="1298"/>
                    <a:pt x="4044" y="1332"/>
                    <a:pt x="4495" y="1449"/>
                  </a:cubicBezTo>
                  <a:lnTo>
                    <a:pt x="4578" y="1449"/>
                  </a:lnTo>
                  <a:cubicBezTo>
                    <a:pt x="4612" y="1332"/>
                    <a:pt x="4612" y="1215"/>
                    <a:pt x="4662" y="1098"/>
                  </a:cubicBezTo>
                  <a:cubicBezTo>
                    <a:pt x="4745" y="897"/>
                    <a:pt x="4729" y="697"/>
                    <a:pt x="4712" y="480"/>
                  </a:cubicBezTo>
                  <a:cubicBezTo>
                    <a:pt x="4678" y="463"/>
                    <a:pt x="4645" y="446"/>
                    <a:pt x="4612" y="430"/>
                  </a:cubicBezTo>
                  <a:cubicBezTo>
                    <a:pt x="4495" y="379"/>
                    <a:pt x="4394" y="346"/>
                    <a:pt x="4277" y="313"/>
                  </a:cubicBezTo>
                  <a:cubicBezTo>
                    <a:pt x="3576" y="112"/>
                    <a:pt x="2874" y="29"/>
                    <a:pt x="2139" y="12"/>
                  </a:cubicBezTo>
                  <a:cubicBezTo>
                    <a:pt x="2061" y="12"/>
                    <a:pt x="1975" y="19"/>
                    <a:pt x="1892" y="19"/>
                  </a:cubicBezTo>
                  <a:cubicBezTo>
                    <a:pt x="1851" y="19"/>
                    <a:pt x="1810" y="17"/>
                    <a:pt x="1771" y="12"/>
                  </a:cubicBezTo>
                  <a:cubicBezTo>
                    <a:pt x="1679" y="4"/>
                    <a:pt x="1586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1830850" y="3970025"/>
              <a:ext cx="97775" cy="51025"/>
            </a:xfrm>
            <a:custGeom>
              <a:avLst/>
              <a:gdLst/>
              <a:ahLst/>
              <a:cxnLst/>
              <a:rect l="l" t="t" r="r" b="b"/>
              <a:pathLst>
                <a:path w="3911" h="2041" extrusionOk="0">
                  <a:moveTo>
                    <a:pt x="1866" y="1"/>
                  </a:moveTo>
                  <a:cubicBezTo>
                    <a:pt x="1706" y="1"/>
                    <a:pt x="1543" y="9"/>
                    <a:pt x="1388" y="69"/>
                  </a:cubicBezTo>
                  <a:cubicBezTo>
                    <a:pt x="1337" y="86"/>
                    <a:pt x="1287" y="86"/>
                    <a:pt x="1254" y="86"/>
                  </a:cubicBezTo>
                  <a:cubicBezTo>
                    <a:pt x="987" y="153"/>
                    <a:pt x="736" y="203"/>
                    <a:pt x="535" y="420"/>
                  </a:cubicBezTo>
                  <a:cubicBezTo>
                    <a:pt x="452" y="503"/>
                    <a:pt x="352" y="587"/>
                    <a:pt x="251" y="670"/>
                  </a:cubicBezTo>
                  <a:cubicBezTo>
                    <a:pt x="101" y="771"/>
                    <a:pt x="34" y="921"/>
                    <a:pt x="34" y="1105"/>
                  </a:cubicBezTo>
                  <a:cubicBezTo>
                    <a:pt x="51" y="1339"/>
                    <a:pt x="34" y="1556"/>
                    <a:pt x="34" y="1773"/>
                  </a:cubicBezTo>
                  <a:cubicBezTo>
                    <a:pt x="34" y="1823"/>
                    <a:pt x="1" y="1874"/>
                    <a:pt x="68" y="1924"/>
                  </a:cubicBezTo>
                  <a:cubicBezTo>
                    <a:pt x="118" y="1907"/>
                    <a:pt x="151" y="1907"/>
                    <a:pt x="201" y="1890"/>
                  </a:cubicBezTo>
                  <a:cubicBezTo>
                    <a:pt x="452" y="1807"/>
                    <a:pt x="719" y="1790"/>
                    <a:pt x="970" y="1773"/>
                  </a:cubicBezTo>
                  <a:cubicBezTo>
                    <a:pt x="1221" y="1773"/>
                    <a:pt x="1471" y="1773"/>
                    <a:pt x="1722" y="1757"/>
                  </a:cubicBezTo>
                  <a:cubicBezTo>
                    <a:pt x="1782" y="1754"/>
                    <a:pt x="1842" y="1753"/>
                    <a:pt x="1902" y="1753"/>
                  </a:cubicBezTo>
                  <a:cubicBezTo>
                    <a:pt x="2306" y="1753"/>
                    <a:pt x="2701" y="1801"/>
                    <a:pt x="3109" y="1874"/>
                  </a:cubicBezTo>
                  <a:cubicBezTo>
                    <a:pt x="3359" y="1924"/>
                    <a:pt x="3627" y="1974"/>
                    <a:pt x="3911" y="2041"/>
                  </a:cubicBezTo>
                  <a:cubicBezTo>
                    <a:pt x="3894" y="1924"/>
                    <a:pt x="3877" y="1840"/>
                    <a:pt x="3877" y="1740"/>
                  </a:cubicBezTo>
                  <a:cubicBezTo>
                    <a:pt x="3894" y="1556"/>
                    <a:pt x="3777" y="1456"/>
                    <a:pt x="3627" y="1406"/>
                  </a:cubicBezTo>
                  <a:cubicBezTo>
                    <a:pt x="3576" y="1389"/>
                    <a:pt x="3510" y="1356"/>
                    <a:pt x="3443" y="1339"/>
                  </a:cubicBezTo>
                  <a:cubicBezTo>
                    <a:pt x="3092" y="1255"/>
                    <a:pt x="2724" y="1172"/>
                    <a:pt x="2340" y="1172"/>
                  </a:cubicBezTo>
                  <a:cubicBezTo>
                    <a:pt x="2106" y="1172"/>
                    <a:pt x="1872" y="1172"/>
                    <a:pt x="1638" y="1138"/>
                  </a:cubicBezTo>
                  <a:cubicBezTo>
                    <a:pt x="1446" y="1117"/>
                    <a:pt x="1253" y="1089"/>
                    <a:pt x="1060" y="1089"/>
                  </a:cubicBezTo>
                  <a:cubicBezTo>
                    <a:pt x="952" y="1089"/>
                    <a:pt x="844" y="1098"/>
                    <a:pt x="736" y="1122"/>
                  </a:cubicBezTo>
                  <a:cubicBezTo>
                    <a:pt x="719" y="1122"/>
                    <a:pt x="703" y="1123"/>
                    <a:pt x="686" y="1123"/>
                  </a:cubicBezTo>
                  <a:cubicBezTo>
                    <a:pt x="654" y="1123"/>
                    <a:pt x="625" y="1116"/>
                    <a:pt x="602" y="1071"/>
                  </a:cubicBezTo>
                  <a:cubicBezTo>
                    <a:pt x="619" y="1005"/>
                    <a:pt x="686" y="1021"/>
                    <a:pt x="736" y="1005"/>
                  </a:cubicBezTo>
                  <a:cubicBezTo>
                    <a:pt x="936" y="971"/>
                    <a:pt x="1154" y="955"/>
                    <a:pt x="1354" y="904"/>
                  </a:cubicBezTo>
                  <a:cubicBezTo>
                    <a:pt x="1505" y="871"/>
                    <a:pt x="1655" y="838"/>
                    <a:pt x="1805" y="838"/>
                  </a:cubicBezTo>
                  <a:lnTo>
                    <a:pt x="2240" y="838"/>
                  </a:lnTo>
                  <a:cubicBezTo>
                    <a:pt x="2284" y="836"/>
                    <a:pt x="2329" y="835"/>
                    <a:pt x="2373" y="835"/>
                  </a:cubicBezTo>
                  <a:cubicBezTo>
                    <a:pt x="2858" y="835"/>
                    <a:pt x="3317" y="920"/>
                    <a:pt x="3777" y="1088"/>
                  </a:cubicBezTo>
                  <a:lnTo>
                    <a:pt x="3860" y="1088"/>
                  </a:lnTo>
                  <a:cubicBezTo>
                    <a:pt x="3877" y="988"/>
                    <a:pt x="3877" y="888"/>
                    <a:pt x="3810" y="821"/>
                  </a:cubicBezTo>
                  <a:cubicBezTo>
                    <a:pt x="3593" y="587"/>
                    <a:pt x="3359" y="353"/>
                    <a:pt x="3058" y="203"/>
                  </a:cubicBezTo>
                  <a:cubicBezTo>
                    <a:pt x="3042" y="186"/>
                    <a:pt x="3008" y="186"/>
                    <a:pt x="2992" y="186"/>
                  </a:cubicBezTo>
                  <a:cubicBezTo>
                    <a:pt x="2808" y="136"/>
                    <a:pt x="2641" y="102"/>
                    <a:pt x="2457" y="52"/>
                  </a:cubicBezTo>
                  <a:cubicBezTo>
                    <a:pt x="2323" y="2"/>
                    <a:pt x="2190" y="2"/>
                    <a:pt x="2056" y="2"/>
                  </a:cubicBezTo>
                  <a:cubicBezTo>
                    <a:pt x="1994" y="2"/>
                    <a:pt x="1930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1834625" y="3975400"/>
              <a:ext cx="90850" cy="26650"/>
            </a:xfrm>
            <a:custGeom>
              <a:avLst/>
              <a:gdLst/>
              <a:ahLst/>
              <a:cxnLst/>
              <a:rect l="l" t="t" r="r" b="b"/>
              <a:pathLst>
                <a:path w="3634" h="1066" extrusionOk="0">
                  <a:moveTo>
                    <a:pt x="1546" y="1"/>
                  </a:moveTo>
                  <a:cubicBezTo>
                    <a:pt x="1093" y="1"/>
                    <a:pt x="237" y="215"/>
                    <a:pt x="50" y="589"/>
                  </a:cubicBezTo>
                  <a:cubicBezTo>
                    <a:pt x="0" y="689"/>
                    <a:pt x="0" y="823"/>
                    <a:pt x="100" y="907"/>
                  </a:cubicBezTo>
                  <a:cubicBezTo>
                    <a:pt x="100" y="907"/>
                    <a:pt x="100" y="907"/>
                    <a:pt x="117" y="923"/>
                  </a:cubicBezTo>
                  <a:cubicBezTo>
                    <a:pt x="171" y="972"/>
                    <a:pt x="231" y="993"/>
                    <a:pt x="288" y="993"/>
                  </a:cubicBezTo>
                  <a:cubicBezTo>
                    <a:pt x="409" y="993"/>
                    <a:pt x="523" y="903"/>
                    <a:pt x="568" y="790"/>
                  </a:cubicBezTo>
                  <a:cubicBezTo>
                    <a:pt x="754" y="635"/>
                    <a:pt x="1328" y="537"/>
                    <a:pt x="1570" y="537"/>
                  </a:cubicBezTo>
                  <a:cubicBezTo>
                    <a:pt x="1589" y="537"/>
                    <a:pt x="1606" y="538"/>
                    <a:pt x="1621" y="539"/>
                  </a:cubicBezTo>
                  <a:cubicBezTo>
                    <a:pt x="1905" y="572"/>
                    <a:pt x="2958" y="639"/>
                    <a:pt x="3075" y="923"/>
                  </a:cubicBezTo>
                  <a:cubicBezTo>
                    <a:pt x="3122" y="1024"/>
                    <a:pt x="3200" y="1066"/>
                    <a:pt x="3280" y="1066"/>
                  </a:cubicBezTo>
                  <a:cubicBezTo>
                    <a:pt x="3452" y="1066"/>
                    <a:pt x="3634" y="873"/>
                    <a:pt x="3542" y="656"/>
                  </a:cubicBezTo>
                  <a:cubicBezTo>
                    <a:pt x="3292" y="121"/>
                    <a:pt x="2122" y="71"/>
                    <a:pt x="1638" y="4"/>
                  </a:cubicBezTo>
                  <a:cubicBezTo>
                    <a:pt x="1610" y="2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1827925" y="3999450"/>
              <a:ext cx="94850" cy="19950"/>
            </a:xfrm>
            <a:custGeom>
              <a:avLst/>
              <a:gdLst/>
              <a:ahLst/>
              <a:cxnLst/>
              <a:rect l="l" t="t" r="r" b="b"/>
              <a:pathLst>
                <a:path w="3794" h="798" extrusionOk="0">
                  <a:moveTo>
                    <a:pt x="1652" y="0"/>
                  </a:moveTo>
                  <a:cubicBezTo>
                    <a:pt x="1167" y="0"/>
                    <a:pt x="691" y="67"/>
                    <a:pt x="201" y="245"/>
                  </a:cubicBezTo>
                  <a:cubicBezTo>
                    <a:pt x="101" y="279"/>
                    <a:pt x="1" y="379"/>
                    <a:pt x="1" y="496"/>
                  </a:cubicBezTo>
                  <a:cubicBezTo>
                    <a:pt x="1" y="513"/>
                    <a:pt x="18" y="529"/>
                    <a:pt x="18" y="546"/>
                  </a:cubicBezTo>
                  <a:cubicBezTo>
                    <a:pt x="28" y="711"/>
                    <a:pt x="165" y="793"/>
                    <a:pt x="296" y="793"/>
                  </a:cubicBezTo>
                  <a:cubicBezTo>
                    <a:pt x="378" y="793"/>
                    <a:pt x="457" y="761"/>
                    <a:pt x="502" y="697"/>
                  </a:cubicBezTo>
                  <a:cubicBezTo>
                    <a:pt x="905" y="576"/>
                    <a:pt x="1319" y="520"/>
                    <a:pt x="1735" y="520"/>
                  </a:cubicBezTo>
                  <a:cubicBezTo>
                    <a:pt x="1836" y="520"/>
                    <a:pt x="1938" y="523"/>
                    <a:pt x="2039" y="529"/>
                  </a:cubicBezTo>
                  <a:cubicBezTo>
                    <a:pt x="2307" y="563"/>
                    <a:pt x="3075" y="546"/>
                    <a:pt x="3309" y="680"/>
                  </a:cubicBezTo>
                  <a:cubicBezTo>
                    <a:pt x="3363" y="756"/>
                    <a:pt x="3451" y="798"/>
                    <a:pt x="3538" y="798"/>
                  </a:cubicBezTo>
                  <a:cubicBezTo>
                    <a:pt x="3641" y="798"/>
                    <a:pt x="3741" y="740"/>
                    <a:pt x="3777" y="613"/>
                  </a:cubicBezTo>
                  <a:cubicBezTo>
                    <a:pt x="3777" y="596"/>
                    <a:pt x="3777" y="596"/>
                    <a:pt x="3777" y="596"/>
                  </a:cubicBezTo>
                  <a:cubicBezTo>
                    <a:pt x="3794" y="496"/>
                    <a:pt x="3777" y="396"/>
                    <a:pt x="3710" y="329"/>
                  </a:cubicBezTo>
                  <a:cubicBezTo>
                    <a:pt x="3426" y="62"/>
                    <a:pt x="2774" y="78"/>
                    <a:pt x="2390" y="45"/>
                  </a:cubicBezTo>
                  <a:cubicBezTo>
                    <a:pt x="2140" y="17"/>
                    <a:pt x="1894" y="0"/>
                    <a:pt x="1652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1822075" y="4032475"/>
              <a:ext cx="112500" cy="29750"/>
            </a:xfrm>
            <a:custGeom>
              <a:avLst/>
              <a:gdLst/>
              <a:ahLst/>
              <a:cxnLst/>
              <a:rect l="l" t="t" r="r" b="b"/>
              <a:pathLst>
                <a:path w="4500" h="1190" extrusionOk="0">
                  <a:moveTo>
                    <a:pt x="2510" y="0"/>
                  </a:moveTo>
                  <a:cubicBezTo>
                    <a:pt x="1841" y="0"/>
                    <a:pt x="1180" y="48"/>
                    <a:pt x="519" y="127"/>
                  </a:cubicBezTo>
                  <a:lnTo>
                    <a:pt x="502" y="127"/>
                  </a:lnTo>
                  <a:cubicBezTo>
                    <a:pt x="485" y="144"/>
                    <a:pt x="469" y="144"/>
                    <a:pt x="435" y="144"/>
                  </a:cubicBezTo>
                  <a:cubicBezTo>
                    <a:pt x="302" y="161"/>
                    <a:pt x="252" y="261"/>
                    <a:pt x="252" y="378"/>
                  </a:cubicBezTo>
                  <a:cubicBezTo>
                    <a:pt x="1" y="462"/>
                    <a:pt x="18" y="896"/>
                    <a:pt x="335" y="896"/>
                  </a:cubicBezTo>
                  <a:cubicBezTo>
                    <a:pt x="987" y="896"/>
                    <a:pt x="1622" y="846"/>
                    <a:pt x="2273" y="846"/>
                  </a:cubicBezTo>
                  <a:cubicBezTo>
                    <a:pt x="2300" y="845"/>
                    <a:pt x="2327" y="845"/>
                    <a:pt x="2354" y="845"/>
                  </a:cubicBezTo>
                  <a:cubicBezTo>
                    <a:pt x="2958" y="845"/>
                    <a:pt x="3519" y="1020"/>
                    <a:pt x="4095" y="1180"/>
                  </a:cubicBezTo>
                  <a:cubicBezTo>
                    <a:pt x="4119" y="1187"/>
                    <a:pt x="4142" y="1190"/>
                    <a:pt x="4165" y="1190"/>
                  </a:cubicBezTo>
                  <a:cubicBezTo>
                    <a:pt x="4375" y="1190"/>
                    <a:pt x="4499" y="928"/>
                    <a:pt x="4379" y="762"/>
                  </a:cubicBezTo>
                  <a:cubicBezTo>
                    <a:pt x="4445" y="679"/>
                    <a:pt x="4445" y="545"/>
                    <a:pt x="4345" y="445"/>
                  </a:cubicBezTo>
                  <a:cubicBezTo>
                    <a:pt x="4028" y="111"/>
                    <a:pt x="3493" y="44"/>
                    <a:pt x="3042" y="10"/>
                  </a:cubicBezTo>
                  <a:cubicBezTo>
                    <a:pt x="2864" y="3"/>
                    <a:pt x="2687" y="0"/>
                    <a:pt x="2510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1813725" y="4061500"/>
              <a:ext cx="138125" cy="35175"/>
            </a:xfrm>
            <a:custGeom>
              <a:avLst/>
              <a:gdLst/>
              <a:ahLst/>
              <a:cxnLst/>
              <a:rect l="l" t="t" r="r" b="b"/>
              <a:pathLst>
                <a:path w="5525" h="1407" extrusionOk="0">
                  <a:moveTo>
                    <a:pt x="3319" y="0"/>
                  </a:moveTo>
                  <a:cubicBezTo>
                    <a:pt x="2913" y="0"/>
                    <a:pt x="2527" y="30"/>
                    <a:pt x="2256" y="36"/>
                  </a:cubicBezTo>
                  <a:cubicBezTo>
                    <a:pt x="2202" y="36"/>
                    <a:pt x="2106" y="34"/>
                    <a:pt x="1986" y="34"/>
                  </a:cubicBezTo>
                  <a:cubicBezTo>
                    <a:pt x="1367" y="34"/>
                    <a:pt x="89" y="81"/>
                    <a:pt x="285" y="654"/>
                  </a:cubicBezTo>
                  <a:cubicBezTo>
                    <a:pt x="251" y="671"/>
                    <a:pt x="218" y="704"/>
                    <a:pt x="168" y="721"/>
                  </a:cubicBezTo>
                  <a:cubicBezTo>
                    <a:pt x="1" y="821"/>
                    <a:pt x="1" y="1172"/>
                    <a:pt x="235" y="1205"/>
                  </a:cubicBezTo>
                  <a:cubicBezTo>
                    <a:pt x="1204" y="1339"/>
                    <a:pt x="2173" y="1372"/>
                    <a:pt x="3159" y="1406"/>
                  </a:cubicBezTo>
                  <a:cubicBezTo>
                    <a:pt x="3263" y="1406"/>
                    <a:pt x="3371" y="1407"/>
                    <a:pt x="3480" y="1407"/>
                  </a:cubicBezTo>
                  <a:cubicBezTo>
                    <a:pt x="3807" y="1407"/>
                    <a:pt x="4149" y="1397"/>
                    <a:pt x="4462" y="1322"/>
                  </a:cubicBezTo>
                  <a:cubicBezTo>
                    <a:pt x="4512" y="1331"/>
                    <a:pt x="4566" y="1335"/>
                    <a:pt x="4623" y="1335"/>
                  </a:cubicBezTo>
                  <a:cubicBezTo>
                    <a:pt x="4679" y="1335"/>
                    <a:pt x="4738" y="1331"/>
                    <a:pt x="4796" y="1322"/>
                  </a:cubicBezTo>
                  <a:cubicBezTo>
                    <a:pt x="4846" y="1322"/>
                    <a:pt x="4896" y="1306"/>
                    <a:pt x="4930" y="1289"/>
                  </a:cubicBezTo>
                  <a:cubicBezTo>
                    <a:pt x="4930" y="1289"/>
                    <a:pt x="4946" y="1306"/>
                    <a:pt x="4963" y="1306"/>
                  </a:cubicBezTo>
                  <a:cubicBezTo>
                    <a:pt x="5020" y="1358"/>
                    <a:pt x="5082" y="1380"/>
                    <a:pt x="5142" y="1380"/>
                  </a:cubicBezTo>
                  <a:cubicBezTo>
                    <a:pt x="5348" y="1380"/>
                    <a:pt x="5525" y="1119"/>
                    <a:pt x="5331" y="938"/>
                  </a:cubicBezTo>
                  <a:cubicBezTo>
                    <a:pt x="5297" y="905"/>
                    <a:pt x="5264" y="888"/>
                    <a:pt x="5231" y="854"/>
                  </a:cubicBezTo>
                  <a:cubicBezTo>
                    <a:pt x="5231" y="804"/>
                    <a:pt x="5231" y="754"/>
                    <a:pt x="5197" y="687"/>
                  </a:cubicBezTo>
                  <a:cubicBezTo>
                    <a:pt x="4934" y="107"/>
                    <a:pt x="4091" y="0"/>
                    <a:pt x="3319" y="0"/>
                  </a:cubicBezTo>
                  <a:close/>
                </a:path>
              </a:pathLst>
            </a:custGeom>
            <a:solidFill>
              <a:srgbClr val="BFC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1648325" y="3937475"/>
              <a:ext cx="462850" cy="679225"/>
            </a:xfrm>
            <a:custGeom>
              <a:avLst/>
              <a:gdLst/>
              <a:ahLst/>
              <a:cxnLst/>
              <a:rect l="l" t="t" r="r" b="b"/>
              <a:pathLst>
                <a:path w="18514" h="27169" extrusionOk="0">
                  <a:moveTo>
                    <a:pt x="12431" y="6434"/>
                  </a:moveTo>
                  <a:cubicBezTo>
                    <a:pt x="12582" y="6500"/>
                    <a:pt x="12715" y="6601"/>
                    <a:pt x="12899" y="6617"/>
                  </a:cubicBezTo>
                  <a:cubicBezTo>
                    <a:pt x="12949" y="6634"/>
                    <a:pt x="13033" y="6668"/>
                    <a:pt x="13066" y="6701"/>
                  </a:cubicBezTo>
                  <a:cubicBezTo>
                    <a:pt x="13166" y="6868"/>
                    <a:pt x="13300" y="7035"/>
                    <a:pt x="13300" y="7236"/>
                  </a:cubicBezTo>
                  <a:cubicBezTo>
                    <a:pt x="13317" y="7319"/>
                    <a:pt x="13317" y="7386"/>
                    <a:pt x="13317" y="7453"/>
                  </a:cubicBezTo>
                  <a:cubicBezTo>
                    <a:pt x="13300" y="7587"/>
                    <a:pt x="13317" y="7704"/>
                    <a:pt x="13384" y="7820"/>
                  </a:cubicBezTo>
                  <a:cubicBezTo>
                    <a:pt x="13434" y="7887"/>
                    <a:pt x="13434" y="7988"/>
                    <a:pt x="13451" y="8054"/>
                  </a:cubicBezTo>
                  <a:cubicBezTo>
                    <a:pt x="13467" y="8121"/>
                    <a:pt x="13467" y="8188"/>
                    <a:pt x="13451" y="8255"/>
                  </a:cubicBezTo>
                  <a:cubicBezTo>
                    <a:pt x="13417" y="8572"/>
                    <a:pt x="13534" y="8840"/>
                    <a:pt x="13668" y="9107"/>
                  </a:cubicBezTo>
                  <a:cubicBezTo>
                    <a:pt x="13684" y="9174"/>
                    <a:pt x="13718" y="9241"/>
                    <a:pt x="13751" y="9308"/>
                  </a:cubicBezTo>
                  <a:cubicBezTo>
                    <a:pt x="13801" y="9458"/>
                    <a:pt x="13868" y="9625"/>
                    <a:pt x="13935" y="9759"/>
                  </a:cubicBezTo>
                  <a:cubicBezTo>
                    <a:pt x="13969" y="9842"/>
                    <a:pt x="14019" y="9926"/>
                    <a:pt x="14069" y="9976"/>
                  </a:cubicBezTo>
                  <a:cubicBezTo>
                    <a:pt x="14236" y="10093"/>
                    <a:pt x="14303" y="10243"/>
                    <a:pt x="14370" y="10410"/>
                  </a:cubicBezTo>
                  <a:cubicBezTo>
                    <a:pt x="14403" y="10494"/>
                    <a:pt x="14453" y="10561"/>
                    <a:pt x="14486" y="10628"/>
                  </a:cubicBezTo>
                  <a:cubicBezTo>
                    <a:pt x="14520" y="10678"/>
                    <a:pt x="14570" y="10711"/>
                    <a:pt x="14587" y="10761"/>
                  </a:cubicBezTo>
                  <a:cubicBezTo>
                    <a:pt x="14720" y="11012"/>
                    <a:pt x="14904" y="11196"/>
                    <a:pt x="15105" y="11396"/>
                  </a:cubicBezTo>
                  <a:cubicBezTo>
                    <a:pt x="15172" y="11446"/>
                    <a:pt x="15222" y="11513"/>
                    <a:pt x="15255" y="11580"/>
                  </a:cubicBezTo>
                  <a:cubicBezTo>
                    <a:pt x="15339" y="11714"/>
                    <a:pt x="15405" y="11864"/>
                    <a:pt x="15489" y="11998"/>
                  </a:cubicBezTo>
                  <a:cubicBezTo>
                    <a:pt x="15606" y="12215"/>
                    <a:pt x="15756" y="12415"/>
                    <a:pt x="15957" y="12582"/>
                  </a:cubicBezTo>
                  <a:cubicBezTo>
                    <a:pt x="16341" y="12967"/>
                    <a:pt x="16725" y="13368"/>
                    <a:pt x="17076" y="13785"/>
                  </a:cubicBezTo>
                  <a:cubicBezTo>
                    <a:pt x="17344" y="14120"/>
                    <a:pt x="17578" y="14487"/>
                    <a:pt x="17795" y="14855"/>
                  </a:cubicBezTo>
                  <a:cubicBezTo>
                    <a:pt x="17928" y="15089"/>
                    <a:pt x="18012" y="15373"/>
                    <a:pt x="18112" y="15640"/>
                  </a:cubicBezTo>
                  <a:cubicBezTo>
                    <a:pt x="18196" y="15841"/>
                    <a:pt x="18263" y="16041"/>
                    <a:pt x="18329" y="16258"/>
                  </a:cubicBezTo>
                  <a:cubicBezTo>
                    <a:pt x="18396" y="16425"/>
                    <a:pt x="18446" y="16626"/>
                    <a:pt x="18430" y="16810"/>
                  </a:cubicBezTo>
                  <a:cubicBezTo>
                    <a:pt x="18430" y="17077"/>
                    <a:pt x="18430" y="17328"/>
                    <a:pt x="18430" y="17578"/>
                  </a:cubicBezTo>
                  <a:cubicBezTo>
                    <a:pt x="18430" y="17779"/>
                    <a:pt x="18430" y="17979"/>
                    <a:pt x="18446" y="18180"/>
                  </a:cubicBezTo>
                  <a:cubicBezTo>
                    <a:pt x="18513" y="18681"/>
                    <a:pt x="18497" y="19182"/>
                    <a:pt x="18463" y="19684"/>
                  </a:cubicBezTo>
                  <a:cubicBezTo>
                    <a:pt x="18430" y="20068"/>
                    <a:pt x="18346" y="20452"/>
                    <a:pt x="18229" y="20836"/>
                  </a:cubicBezTo>
                  <a:cubicBezTo>
                    <a:pt x="18129" y="21154"/>
                    <a:pt x="17995" y="21471"/>
                    <a:pt x="17845" y="21789"/>
                  </a:cubicBezTo>
                  <a:cubicBezTo>
                    <a:pt x="17661" y="22173"/>
                    <a:pt x="17427" y="22524"/>
                    <a:pt x="17277" y="22925"/>
                  </a:cubicBezTo>
                  <a:cubicBezTo>
                    <a:pt x="17277" y="22942"/>
                    <a:pt x="17277" y="22958"/>
                    <a:pt x="17260" y="22975"/>
                  </a:cubicBezTo>
                  <a:cubicBezTo>
                    <a:pt x="17093" y="23209"/>
                    <a:pt x="16926" y="23460"/>
                    <a:pt x="16759" y="23710"/>
                  </a:cubicBezTo>
                  <a:cubicBezTo>
                    <a:pt x="16725" y="23760"/>
                    <a:pt x="16692" y="23794"/>
                    <a:pt x="16659" y="23844"/>
                  </a:cubicBezTo>
                  <a:cubicBezTo>
                    <a:pt x="16358" y="24379"/>
                    <a:pt x="15923" y="24780"/>
                    <a:pt x="15439" y="25164"/>
                  </a:cubicBezTo>
                  <a:cubicBezTo>
                    <a:pt x="15305" y="25281"/>
                    <a:pt x="15155" y="25398"/>
                    <a:pt x="15004" y="25498"/>
                  </a:cubicBezTo>
                  <a:cubicBezTo>
                    <a:pt x="14954" y="25548"/>
                    <a:pt x="14887" y="25598"/>
                    <a:pt x="14821" y="25648"/>
                  </a:cubicBezTo>
                  <a:cubicBezTo>
                    <a:pt x="14486" y="25816"/>
                    <a:pt x="14169" y="25999"/>
                    <a:pt x="13852" y="26166"/>
                  </a:cubicBezTo>
                  <a:cubicBezTo>
                    <a:pt x="13668" y="26267"/>
                    <a:pt x="13467" y="26367"/>
                    <a:pt x="13267" y="26467"/>
                  </a:cubicBezTo>
                  <a:cubicBezTo>
                    <a:pt x="12866" y="26684"/>
                    <a:pt x="12431" y="26818"/>
                    <a:pt x="11980" y="26935"/>
                  </a:cubicBezTo>
                  <a:cubicBezTo>
                    <a:pt x="11930" y="26952"/>
                    <a:pt x="11863" y="26952"/>
                    <a:pt x="11796" y="26952"/>
                  </a:cubicBezTo>
                  <a:cubicBezTo>
                    <a:pt x="11763" y="26968"/>
                    <a:pt x="11730" y="26952"/>
                    <a:pt x="11696" y="26968"/>
                  </a:cubicBezTo>
                  <a:cubicBezTo>
                    <a:pt x="11412" y="27136"/>
                    <a:pt x="11095" y="27152"/>
                    <a:pt x="10794" y="27169"/>
                  </a:cubicBezTo>
                  <a:cubicBezTo>
                    <a:pt x="10025" y="27169"/>
                    <a:pt x="9257" y="27169"/>
                    <a:pt x="8488" y="27169"/>
                  </a:cubicBezTo>
                  <a:cubicBezTo>
                    <a:pt x="8338" y="27169"/>
                    <a:pt x="8171" y="27152"/>
                    <a:pt x="8004" y="27085"/>
                  </a:cubicBezTo>
                  <a:cubicBezTo>
                    <a:pt x="7836" y="27035"/>
                    <a:pt x="7636" y="27002"/>
                    <a:pt x="7452" y="27002"/>
                  </a:cubicBezTo>
                  <a:cubicBezTo>
                    <a:pt x="7335" y="27002"/>
                    <a:pt x="7235" y="26968"/>
                    <a:pt x="7118" y="26968"/>
                  </a:cubicBezTo>
                  <a:cubicBezTo>
                    <a:pt x="7034" y="26952"/>
                    <a:pt x="6951" y="26952"/>
                    <a:pt x="6884" y="26952"/>
                  </a:cubicBezTo>
                  <a:cubicBezTo>
                    <a:pt x="6684" y="26968"/>
                    <a:pt x="6516" y="26935"/>
                    <a:pt x="6333" y="26885"/>
                  </a:cubicBezTo>
                  <a:cubicBezTo>
                    <a:pt x="5815" y="26735"/>
                    <a:pt x="5313" y="26534"/>
                    <a:pt x="4846" y="26267"/>
                  </a:cubicBezTo>
                  <a:cubicBezTo>
                    <a:pt x="4545" y="26100"/>
                    <a:pt x="4227" y="25933"/>
                    <a:pt x="3910" y="25765"/>
                  </a:cubicBezTo>
                  <a:cubicBezTo>
                    <a:pt x="3743" y="25682"/>
                    <a:pt x="3592" y="25582"/>
                    <a:pt x="3459" y="25465"/>
                  </a:cubicBezTo>
                  <a:cubicBezTo>
                    <a:pt x="3342" y="25364"/>
                    <a:pt x="3208" y="25281"/>
                    <a:pt x="3091" y="25181"/>
                  </a:cubicBezTo>
                  <a:cubicBezTo>
                    <a:pt x="2707" y="24897"/>
                    <a:pt x="2373" y="24562"/>
                    <a:pt x="2072" y="24195"/>
                  </a:cubicBezTo>
                  <a:cubicBezTo>
                    <a:pt x="2005" y="24095"/>
                    <a:pt x="1938" y="23994"/>
                    <a:pt x="1888" y="23894"/>
                  </a:cubicBezTo>
                  <a:cubicBezTo>
                    <a:pt x="1872" y="23877"/>
                    <a:pt x="1855" y="23844"/>
                    <a:pt x="1838" y="23827"/>
                  </a:cubicBezTo>
                  <a:cubicBezTo>
                    <a:pt x="1638" y="23627"/>
                    <a:pt x="1521" y="23359"/>
                    <a:pt x="1354" y="23142"/>
                  </a:cubicBezTo>
                  <a:cubicBezTo>
                    <a:pt x="1303" y="23059"/>
                    <a:pt x="1237" y="22975"/>
                    <a:pt x="1203" y="22875"/>
                  </a:cubicBezTo>
                  <a:cubicBezTo>
                    <a:pt x="1136" y="22691"/>
                    <a:pt x="1036" y="22507"/>
                    <a:pt x="936" y="22340"/>
                  </a:cubicBezTo>
                  <a:cubicBezTo>
                    <a:pt x="602" y="21689"/>
                    <a:pt x="267" y="21020"/>
                    <a:pt x="134" y="20285"/>
                  </a:cubicBezTo>
                  <a:cubicBezTo>
                    <a:pt x="34" y="19800"/>
                    <a:pt x="0" y="19299"/>
                    <a:pt x="17" y="18815"/>
                  </a:cubicBezTo>
                  <a:cubicBezTo>
                    <a:pt x="34" y="18564"/>
                    <a:pt x="67" y="18313"/>
                    <a:pt x="84" y="18080"/>
                  </a:cubicBezTo>
                  <a:cubicBezTo>
                    <a:pt x="100" y="17946"/>
                    <a:pt x="100" y="17795"/>
                    <a:pt x="100" y="17662"/>
                  </a:cubicBezTo>
                  <a:cubicBezTo>
                    <a:pt x="100" y="17411"/>
                    <a:pt x="84" y="17161"/>
                    <a:pt x="84" y="16893"/>
                  </a:cubicBezTo>
                  <a:cubicBezTo>
                    <a:pt x="67" y="16659"/>
                    <a:pt x="117" y="16409"/>
                    <a:pt x="201" y="16175"/>
                  </a:cubicBezTo>
                  <a:cubicBezTo>
                    <a:pt x="351" y="15841"/>
                    <a:pt x="468" y="15473"/>
                    <a:pt x="602" y="15122"/>
                  </a:cubicBezTo>
                  <a:cubicBezTo>
                    <a:pt x="618" y="15055"/>
                    <a:pt x="652" y="14972"/>
                    <a:pt x="685" y="14905"/>
                  </a:cubicBezTo>
                  <a:cubicBezTo>
                    <a:pt x="919" y="14487"/>
                    <a:pt x="1170" y="14086"/>
                    <a:pt x="1487" y="13719"/>
                  </a:cubicBezTo>
                  <a:cubicBezTo>
                    <a:pt x="1805" y="13368"/>
                    <a:pt x="2139" y="13017"/>
                    <a:pt x="2473" y="12666"/>
                  </a:cubicBezTo>
                  <a:cubicBezTo>
                    <a:pt x="2506" y="12633"/>
                    <a:pt x="2540" y="12599"/>
                    <a:pt x="2573" y="12566"/>
                  </a:cubicBezTo>
                  <a:cubicBezTo>
                    <a:pt x="2757" y="12449"/>
                    <a:pt x="2857" y="12265"/>
                    <a:pt x="2974" y="12098"/>
                  </a:cubicBezTo>
                  <a:cubicBezTo>
                    <a:pt x="3075" y="11931"/>
                    <a:pt x="3158" y="11764"/>
                    <a:pt x="3258" y="11597"/>
                  </a:cubicBezTo>
                  <a:cubicBezTo>
                    <a:pt x="3308" y="11496"/>
                    <a:pt x="3375" y="11413"/>
                    <a:pt x="3459" y="11346"/>
                  </a:cubicBezTo>
                  <a:cubicBezTo>
                    <a:pt x="3793" y="11029"/>
                    <a:pt x="4027" y="10661"/>
                    <a:pt x="4211" y="10243"/>
                  </a:cubicBezTo>
                  <a:cubicBezTo>
                    <a:pt x="4227" y="10193"/>
                    <a:pt x="4261" y="10126"/>
                    <a:pt x="4311" y="10093"/>
                  </a:cubicBezTo>
                  <a:cubicBezTo>
                    <a:pt x="4545" y="9926"/>
                    <a:pt x="4628" y="9675"/>
                    <a:pt x="4729" y="9424"/>
                  </a:cubicBezTo>
                  <a:cubicBezTo>
                    <a:pt x="4829" y="9207"/>
                    <a:pt x="4896" y="8973"/>
                    <a:pt x="4996" y="8739"/>
                  </a:cubicBezTo>
                  <a:cubicBezTo>
                    <a:pt x="5029" y="8656"/>
                    <a:pt x="5063" y="8556"/>
                    <a:pt x="5063" y="8455"/>
                  </a:cubicBezTo>
                  <a:cubicBezTo>
                    <a:pt x="5046" y="8338"/>
                    <a:pt x="5046" y="8221"/>
                    <a:pt x="5063" y="8105"/>
                  </a:cubicBezTo>
                  <a:cubicBezTo>
                    <a:pt x="5063" y="8004"/>
                    <a:pt x="5080" y="7904"/>
                    <a:pt x="5113" y="7837"/>
                  </a:cubicBezTo>
                  <a:cubicBezTo>
                    <a:pt x="5197" y="7720"/>
                    <a:pt x="5213" y="7587"/>
                    <a:pt x="5197" y="7470"/>
                  </a:cubicBezTo>
                  <a:cubicBezTo>
                    <a:pt x="5163" y="7202"/>
                    <a:pt x="5280" y="6985"/>
                    <a:pt x="5397" y="6785"/>
                  </a:cubicBezTo>
                  <a:cubicBezTo>
                    <a:pt x="5447" y="6701"/>
                    <a:pt x="5531" y="6634"/>
                    <a:pt x="5614" y="6634"/>
                  </a:cubicBezTo>
                  <a:cubicBezTo>
                    <a:pt x="5798" y="6617"/>
                    <a:pt x="5932" y="6484"/>
                    <a:pt x="6115" y="6450"/>
                  </a:cubicBezTo>
                  <a:cubicBezTo>
                    <a:pt x="6032" y="6166"/>
                    <a:pt x="6032" y="5882"/>
                    <a:pt x="5999" y="5598"/>
                  </a:cubicBezTo>
                  <a:cubicBezTo>
                    <a:pt x="5982" y="5364"/>
                    <a:pt x="6049" y="5164"/>
                    <a:pt x="6216" y="5013"/>
                  </a:cubicBezTo>
                  <a:cubicBezTo>
                    <a:pt x="6316" y="4913"/>
                    <a:pt x="6433" y="4813"/>
                    <a:pt x="6500" y="4679"/>
                  </a:cubicBezTo>
                  <a:cubicBezTo>
                    <a:pt x="6500" y="4663"/>
                    <a:pt x="6500" y="4629"/>
                    <a:pt x="6500" y="4612"/>
                  </a:cubicBezTo>
                  <a:cubicBezTo>
                    <a:pt x="6316" y="4312"/>
                    <a:pt x="6349" y="3994"/>
                    <a:pt x="6366" y="3660"/>
                  </a:cubicBezTo>
                  <a:cubicBezTo>
                    <a:pt x="6366" y="3510"/>
                    <a:pt x="6433" y="3376"/>
                    <a:pt x="6567" y="3292"/>
                  </a:cubicBezTo>
                  <a:cubicBezTo>
                    <a:pt x="6600" y="3276"/>
                    <a:pt x="6633" y="3242"/>
                    <a:pt x="6667" y="3226"/>
                  </a:cubicBezTo>
                  <a:cubicBezTo>
                    <a:pt x="6734" y="3176"/>
                    <a:pt x="6784" y="3092"/>
                    <a:pt x="6784" y="2992"/>
                  </a:cubicBezTo>
                  <a:cubicBezTo>
                    <a:pt x="6784" y="2858"/>
                    <a:pt x="6767" y="2724"/>
                    <a:pt x="6767" y="2591"/>
                  </a:cubicBezTo>
                  <a:cubicBezTo>
                    <a:pt x="6767" y="2457"/>
                    <a:pt x="6767" y="2340"/>
                    <a:pt x="6784" y="2223"/>
                  </a:cubicBezTo>
                  <a:cubicBezTo>
                    <a:pt x="6817" y="1939"/>
                    <a:pt x="6934" y="1705"/>
                    <a:pt x="7185" y="1555"/>
                  </a:cubicBezTo>
                  <a:cubicBezTo>
                    <a:pt x="7369" y="1455"/>
                    <a:pt x="7552" y="1354"/>
                    <a:pt x="7736" y="1237"/>
                  </a:cubicBezTo>
                  <a:cubicBezTo>
                    <a:pt x="7770" y="1137"/>
                    <a:pt x="7786" y="1037"/>
                    <a:pt x="7820" y="920"/>
                  </a:cubicBezTo>
                  <a:cubicBezTo>
                    <a:pt x="7887" y="552"/>
                    <a:pt x="8121" y="302"/>
                    <a:pt x="8421" y="118"/>
                  </a:cubicBezTo>
                  <a:cubicBezTo>
                    <a:pt x="8538" y="51"/>
                    <a:pt x="8672" y="18"/>
                    <a:pt x="8822" y="18"/>
                  </a:cubicBezTo>
                  <a:cubicBezTo>
                    <a:pt x="8956" y="18"/>
                    <a:pt x="9106" y="34"/>
                    <a:pt x="9257" y="18"/>
                  </a:cubicBezTo>
                  <a:cubicBezTo>
                    <a:pt x="9507" y="1"/>
                    <a:pt x="9758" y="51"/>
                    <a:pt x="10009" y="118"/>
                  </a:cubicBezTo>
                  <a:cubicBezTo>
                    <a:pt x="10359" y="235"/>
                    <a:pt x="10560" y="485"/>
                    <a:pt x="10677" y="820"/>
                  </a:cubicBezTo>
                  <a:cubicBezTo>
                    <a:pt x="10727" y="953"/>
                    <a:pt x="10744" y="1104"/>
                    <a:pt x="10777" y="1254"/>
                  </a:cubicBezTo>
                  <a:cubicBezTo>
                    <a:pt x="10944" y="1338"/>
                    <a:pt x="11111" y="1421"/>
                    <a:pt x="11278" y="1521"/>
                  </a:cubicBezTo>
                  <a:cubicBezTo>
                    <a:pt x="11596" y="1688"/>
                    <a:pt x="11730" y="1972"/>
                    <a:pt x="11746" y="2323"/>
                  </a:cubicBezTo>
                  <a:cubicBezTo>
                    <a:pt x="11746" y="2457"/>
                    <a:pt x="11746" y="2607"/>
                    <a:pt x="11746" y="2741"/>
                  </a:cubicBezTo>
                  <a:cubicBezTo>
                    <a:pt x="11746" y="2808"/>
                    <a:pt x="11746" y="2858"/>
                    <a:pt x="11746" y="2925"/>
                  </a:cubicBezTo>
                  <a:cubicBezTo>
                    <a:pt x="11730" y="3075"/>
                    <a:pt x="11780" y="3192"/>
                    <a:pt x="11913" y="3276"/>
                  </a:cubicBezTo>
                  <a:cubicBezTo>
                    <a:pt x="12097" y="3376"/>
                    <a:pt x="12164" y="3526"/>
                    <a:pt x="12164" y="3727"/>
                  </a:cubicBezTo>
                  <a:cubicBezTo>
                    <a:pt x="12147" y="3844"/>
                    <a:pt x="12147" y="3944"/>
                    <a:pt x="12164" y="4061"/>
                  </a:cubicBezTo>
                  <a:cubicBezTo>
                    <a:pt x="12164" y="4228"/>
                    <a:pt x="12131" y="4379"/>
                    <a:pt x="12064" y="4529"/>
                  </a:cubicBezTo>
                  <a:cubicBezTo>
                    <a:pt x="11997" y="4629"/>
                    <a:pt x="12014" y="4729"/>
                    <a:pt x="12097" y="4796"/>
                  </a:cubicBezTo>
                  <a:cubicBezTo>
                    <a:pt x="12181" y="4880"/>
                    <a:pt x="12248" y="4963"/>
                    <a:pt x="12331" y="5047"/>
                  </a:cubicBezTo>
                  <a:cubicBezTo>
                    <a:pt x="12481" y="5197"/>
                    <a:pt x="12532" y="5381"/>
                    <a:pt x="12515" y="5582"/>
                  </a:cubicBezTo>
                  <a:cubicBezTo>
                    <a:pt x="12481" y="5866"/>
                    <a:pt x="12465" y="6150"/>
                    <a:pt x="12431" y="6434"/>
                  </a:cubicBezTo>
                  <a:close/>
                  <a:moveTo>
                    <a:pt x="9257" y="6484"/>
                  </a:moveTo>
                  <a:lnTo>
                    <a:pt x="9257" y="6484"/>
                  </a:lnTo>
                  <a:cubicBezTo>
                    <a:pt x="8856" y="6484"/>
                    <a:pt x="8438" y="6484"/>
                    <a:pt x="8037" y="6484"/>
                  </a:cubicBezTo>
                  <a:cubicBezTo>
                    <a:pt x="7536" y="6484"/>
                    <a:pt x="7051" y="6517"/>
                    <a:pt x="6567" y="6651"/>
                  </a:cubicBezTo>
                  <a:cubicBezTo>
                    <a:pt x="6283" y="6718"/>
                    <a:pt x="6049" y="6868"/>
                    <a:pt x="5848" y="7052"/>
                  </a:cubicBezTo>
                  <a:cubicBezTo>
                    <a:pt x="5798" y="7102"/>
                    <a:pt x="5765" y="7152"/>
                    <a:pt x="5748" y="7219"/>
                  </a:cubicBezTo>
                  <a:cubicBezTo>
                    <a:pt x="5648" y="7520"/>
                    <a:pt x="5547" y="7837"/>
                    <a:pt x="5547" y="8171"/>
                  </a:cubicBezTo>
                  <a:cubicBezTo>
                    <a:pt x="5547" y="8221"/>
                    <a:pt x="5547" y="8288"/>
                    <a:pt x="5531" y="8338"/>
                  </a:cubicBezTo>
                  <a:cubicBezTo>
                    <a:pt x="5414" y="8907"/>
                    <a:pt x="5180" y="9441"/>
                    <a:pt x="4912" y="9959"/>
                  </a:cubicBezTo>
                  <a:cubicBezTo>
                    <a:pt x="4812" y="10160"/>
                    <a:pt x="4695" y="10343"/>
                    <a:pt x="4612" y="10544"/>
                  </a:cubicBezTo>
                  <a:cubicBezTo>
                    <a:pt x="4428" y="10912"/>
                    <a:pt x="4211" y="11246"/>
                    <a:pt x="3943" y="11580"/>
                  </a:cubicBezTo>
                  <a:cubicBezTo>
                    <a:pt x="3492" y="12165"/>
                    <a:pt x="3024" y="12749"/>
                    <a:pt x="2557" y="13334"/>
                  </a:cubicBezTo>
                  <a:cubicBezTo>
                    <a:pt x="2456" y="13451"/>
                    <a:pt x="2356" y="13585"/>
                    <a:pt x="2239" y="13668"/>
                  </a:cubicBezTo>
                  <a:cubicBezTo>
                    <a:pt x="1972" y="13869"/>
                    <a:pt x="1788" y="14120"/>
                    <a:pt x="1571" y="14354"/>
                  </a:cubicBezTo>
                  <a:cubicBezTo>
                    <a:pt x="1454" y="14470"/>
                    <a:pt x="1354" y="14621"/>
                    <a:pt x="1270" y="14771"/>
                  </a:cubicBezTo>
                  <a:cubicBezTo>
                    <a:pt x="1086" y="15122"/>
                    <a:pt x="902" y="15490"/>
                    <a:pt x="735" y="15857"/>
                  </a:cubicBezTo>
                  <a:cubicBezTo>
                    <a:pt x="668" y="16008"/>
                    <a:pt x="618" y="16175"/>
                    <a:pt x="585" y="16342"/>
                  </a:cubicBezTo>
                  <a:cubicBezTo>
                    <a:pt x="552" y="16659"/>
                    <a:pt x="451" y="16977"/>
                    <a:pt x="485" y="17294"/>
                  </a:cubicBezTo>
                  <a:cubicBezTo>
                    <a:pt x="485" y="17328"/>
                    <a:pt x="485" y="17344"/>
                    <a:pt x="468" y="17378"/>
                  </a:cubicBezTo>
                  <a:cubicBezTo>
                    <a:pt x="418" y="17545"/>
                    <a:pt x="418" y="17729"/>
                    <a:pt x="418" y="17912"/>
                  </a:cubicBezTo>
                  <a:lnTo>
                    <a:pt x="435" y="19333"/>
                  </a:lnTo>
                  <a:cubicBezTo>
                    <a:pt x="435" y="19416"/>
                    <a:pt x="435" y="19483"/>
                    <a:pt x="451" y="19550"/>
                  </a:cubicBezTo>
                  <a:cubicBezTo>
                    <a:pt x="518" y="19817"/>
                    <a:pt x="535" y="20101"/>
                    <a:pt x="552" y="20369"/>
                  </a:cubicBezTo>
                  <a:cubicBezTo>
                    <a:pt x="568" y="20586"/>
                    <a:pt x="602" y="20803"/>
                    <a:pt x="719" y="20970"/>
                  </a:cubicBezTo>
                  <a:cubicBezTo>
                    <a:pt x="852" y="21154"/>
                    <a:pt x="902" y="21338"/>
                    <a:pt x="969" y="21538"/>
                  </a:cubicBezTo>
                  <a:cubicBezTo>
                    <a:pt x="1019" y="21722"/>
                    <a:pt x="1086" y="21906"/>
                    <a:pt x="1136" y="22090"/>
                  </a:cubicBezTo>
                  <a:cubicBezTo>
                    <a:pt x="1186" y="22240"/>
                    <a:pt x="1253" y="22374"/>
                    <a:pt x="1354" y="22491"/>
                  </a:cubicBezTo>
                  <a:cubicBezTo>
                    <a:pt x="1454" y="22591"/>
                    <a:pt x="1521" y="22708"/>
                    <a:pt x="1571" y="22841"/>
                  </a:cubicBezTo>
                  <a:cubicBezTo>
                    <a:pt x="1654" y="23059"/>
                    <a:pt x="1788" y="23276"/>
                    <a:pt x="1922" y="23493"/>
                  </a:cubicBezTo>
                  <a:cubicBezTo>
                    <a:pt x="2156" y="23861"/>
                    <a:pt x="2406" y="24195"/>
                    <a:pt x="2757" y="24479"/>
                  </a:cubicBezTo>
                  <a:cubicBezTo>
                    <a:pt x="3141" y="24780"/>
                    <a:pt x="3576" y="25014"/>
                    <a:pt x="3960" y="25331"/>
                  </a:cubicBezTo>
                  <a:cubicBezTo>
                    <a:pt x="4010" y="25364"/>
                    <a:pt x="4060" y="25381"/>
                    <a:pt x="4110" y="25415"/>
                  </a:cubicBezTo>
                  <a:cubicBezTo>
                    <a:pt x="4411" y="25565"/>
                    <a:pt x="4712" y="25715"/>
                    <a:pt x="4996" y="25882"/>
                  </a:cubicBezTo>
                  <a:cubicBezTo>
                    <a:pt x="5464" y="26150"/>
                    <a:pt x="5965" y="26367"/>
                    <a:pt x="6483" y="26501"/>
                  </a:cubicBezTo>
                  <a:cubicBezTo>
                    <a:pt x="6600" y="26534"/>
                    <a:pt x="6734" y="26551"/>
                    <a:pt x="6867" y="26567"/>
                  </a:cubicBezTo>
                  <a:cubicBezTo>
                    <a:pt x="7168" y="26618"/>
                    <a:pt x="7469" y="26634"/>
                    <a:pt x="7786" y="26634"/>
                  </a:cubicBezTo>
                  <a:cubicBezTo>
                    <a:pt x="7937" y="26634"/>
                    <a:pt x="8104" y="26651"/>
                    <a:pt x="8237" y="26684"/>
                  </a:cubicBezTo>
                  <a:cubicBezTo>
                    <a:pt x="8438" y="26735"/>
                    <a:pt x="8638" y="26751"/>
                    <a:pt x="8839" y="26751"/>
                  </a:cubicBezTo>
                  <a:cubicBezTo>
                    <a:pt x="9056" y="26751"/>
                    <a:pt x="9257" y="26751"/>
                    <a:pt x="9474" y="26751"/>
                  </a:cubicBezTo>
                  <a:cubicBezTo>
                    <a:pt x="9574" y="26751"/>
                    <a:pt x="9674" y="26751"/>
                    <a:pt x="9775" y="26768"/>
                  </a:cubicBezTo>
                  <a:cubicBezTo>
                    <a:pt x="10192" y="26835"/>
                    <a:pt x="10627" y="26818"/>
                    <a:pt x="11045" y="26785"/>
                  </a:cubicBezTo>
                  <a:cubicBezTo>
                    <a:pt x="11228" y="26785"/>
                    <a:pt x="11412" y="26735"/>
                    <a:pt x="11562" y="26634"/>
                  </a:cubicBezTo>
                  <a:cubicBezTo>
                    <a:pt x="11629" y="26584"/>
                    <a:pt x="11696" y="26567"/>
                    <a:pt x="11763" y="26567"/>
                  </a:cubicBezTo>
                  <a:cubicBezTo>
                    <a:pt x="11830" y="26551"/>
                    <a:pt x="11897" y="26534"/>
                    <a:pt x="11947" y="26517"/>
                  </a:cubicBezTo>
                  <a:cubicBezTo>
                    <a:pt x="12498" y="26384"/>
                    <a:pt x="13016" y="26183"/>
                    <a:pt x="13484" y="25899"/>
                  </a:cubicBezTo>
                  <a:cubicBezTo>
                    <a:pt x="13551" y="25866"/>
                    <a:pt x="13618" y="25832"/>
                    <a:pt x="13684" y="25799"/>
                  </a:cubicBezTo>
                  <a:cubicBezTo>
                    <a:pt x="13985" y="25632"/>
                    <a:pt x="14303" y="25465"/>
                    <a:pt x="14603" y="25314"/>
                  </a:cubicBezTo>
                  <a:cubicBezTo>
                    <a:pt x="14654" y="25281"/>
                    <a:pt x="14687" y="25247"/>
                    <a:pt x="14737" y="25214"/>
                  </a:cubicBezTo>
                  <a:cubicBezTo>
                    <a:pt x="14887" y="25097"/>
                    <a:pt x="15038" y="24980"/>
                    <a:pt x="15188" y="24863"/>
                  </a:cubicBezTo>
                  <a:cubicBezTo>
                    <a:pt x="15272" y="24796"/>
                    <a:pt x="15355" y="24713"/>
                    <a:pt x="15405" y="24629"/>
                  </a:cubicBezTo>
                  <a:cubicBezTo>
                    <a:pt x="15489" y="24496"/>
                    <a:pt x="15589" y="24412"/>
                    <a:pt x="15706" y="24345"/>
                  </a:cubicBezTo>
                  <a:cubicBezTo>
                    <a:pt x="15974" y="24178"/>
                    <a:pt x="16174" y="23944"/>
                    <a:pt x="16341" y="23677"/>
                  </a:cubicBezTo>
                  <a:cubicBezTo>
                    <a:pt x="16391" y="23593"/>
                    <a:pt x="16441" y="23510"/>
                    <a:pt x="16508" y="23443"/>
                  </a:cubicBezTo>
                  <a:cubicBezTo>
                    <a:pt x="16642" y="23326"/>
                    <a:pt x="16709" y="23176"/>
                    <a:pt x="16792" y="23042"/>
                  </a:cubicBezTo>
                  <a:cubicBezTo>
                    <a:pt x="16893" y="22875"/>
                    <a:pt x="16993" y="22691"/>
                    <a:pt x="17126" y="22541"/>
                  </a:cubicBezTo>
                  <a:cubicBezTo>
                    <a:pt x="17243" y="22390"/>
                    <a:pt x="17344" y="22223"/>
                    <a:pt x="17410" y="22039"/>
                  </a:cubicBezTo>
                  <a:cubicBezTo>
                    <a:pt x="17494" y="21755"/>
                    <a:pt x="17578" y="21455"/>
                    <a:pt x="17678" y="21154"/>
                  </a:cubicBezTo>
                  <a:cubicBezTo>
                    <a:pt x="17695" y="21070"/>
                    <a:pt x="17711" y="20987"/>
                    <a:pt x="17761" y="20937"/>
                  </a:cubicBezTo>
                  <a:cubicBezTo>
                    <a:pt x="17945" y="20669"/>
                    <a:pt x="18012" y="20385"/>
                    <a:pt x="18029" y="20085"/>
                  </a:cubicBezTo>
                  <a:cubicBezTo>
                    <a:pt x="18029" y="20051"/>
                    <a:pt x="18029" y="20001"/>
                    <a:pt x="18045" y="19968"/>
                  </a:cubicBezTo>
                  <a:cubicBezTo>
                    <a:pt x="18129" y="19767"/>
                    <a:pt x="18129" y="19550"/>
                    <a:pt x="18129" y="19333"/>
                  </a:cubicBezTo>
                  <a:cubicBezTo>
                    <a:pt x="18112" y="18948"/>
                    <a:pt x="18079" y="18581"/>
                    <a:pt x="18112" y="18213"/>
                  </a:cubicBezTo>
                  <a:cubicBezTo>
                    <a:pt x="18129" y="17745"/>
                    <a:pt x="18012" y="17277"/>
                    <a:pt x="18012" y="16826"/>
                  </a:cubicBezTo>
                  <a:cubicBezTo>
                    <a:pt x="18012" y="16776"/>
                    <a:pt x="17995" y="16726"/>
                    <a:pt x="17979" y="16693"/>
                  </a:cubicBezTo>
                  <a:cubicBezTo>
                    <a:pt x="17962" y="16626"/>
                    <a:pt x="17945" y="16559"/>
                    <a:pt x="17945" y="16492"/>
                  </a:cubicBezTo>
                  <a:cubicBezTo>
                    <a:pt x="17945" y="16242"/>
                    <a:pt x="17862" y="15991"/>
                    <a:pt x="17745" y="15774"/>
                  </a:cubicBezTo>
                  <a:cubicBezTo>
                    <a:pt x="17628" y="15506"/>
                    <a:pt x="17477" y="15239"/>
                    <a:pt x="17360" y="14988"/>
                  </a:cubicBezTo>
                  <a:cubicBezTo>
                    <a:pt x="17143" y="14504"/>
                    <a:pt x="16776" y="14136"/>
                    <a:pt x="16391" y="13769"/>
                  </a:cubicBezTo>
                  <a:cubicBezTo>
                    <a:pt x="16241" y="13635"/>
                    <a:pt x="16107" y="13501"/>
                    <a:pt x="15974" y="13351"/>
                  </a:cubicBezTo>
                  <a:cubicBezTo>
                    <a:pt x="15522" y="12783"/>
                    <a:pt x="15071" y="12215"/>
                    <a:pt x="14620" y="11663"/>
                  </a:cubicBezTo>
                  <a:cubicBezTo>
                    <a:pt x="14336" y="11279"/>
                    <a:pt x="14069" y="10895"/>
                    <a:pt x="13868" y="10460"/>
                  </a:cubicBezTo>
                  <a:cubicBezTo>
                    <a:pt x="13818" y="10343"/>
                    <a:pt x="13751" y="10226"/>
                    <a:pt x="13701" y="10126"/>
                  </a:cubicBezTo>
                  <a:cubicBezTo>
                    <a:pt x="13451" y="9709"/>
                    <a:pt x="13250" y="9257"/>
                    <a:pt x="13116" y="8806"/>
                  </a:cubicBezTo>
                  <a:cubicBezTo>
                    <a:pt x="13050" y="8606"/>
                    <a:pt x="12983" y="8405"/>
                    <a:pt x="12983" y="8221"/>
                  </a:cubicBezTo>
                  <a:cubicBezTo>
                    <a:pt x="12966" y="7871"/>
                    <a:pt x="12882" y="7553"/>
                    <a:pt x="12782" y="7236"/>
                  </a:cubicBezTo>
                  <a:cubicBezTo>
                    <a:pt x="12765" y="7169"/>
                    <a:pt x="12732" y="7119"/>
                    <a:pt x="12682" y="7069"/>
                  </a:cubicBezTo>
                  <a:cubicBezTo>
                    <a:pt x="12498" y="6902"/>
                    <a:pt x="12281" y="6751"/>
                    <a:pt x="12030" y="6684"/>
                  </a:cubicBezTo>
                  <a:cubicBezTo>
                    <a:pt x="11897" y="6651"/>
                    <a:pt x="11763" y="6617"/>
                    <a:pt x="11646" y="6584"/>
                  </a:cubicBezTo>
                  <a:cubicBezTo>
                    <a:pt x="11345" y="6517"/>
                    <a:pt x="11061" y="6500"/>
                    <a:pt x="10777" y="6500"/>
                  </a:cubicBezTo>
                  <a:cubicBezTo>
                    <a:pt x="10259" y="6484"/>
                    <a:pt x="9758" y="6484"/>
                    <a:pt x="9257" y="6484"/>
                  </a:cubicBezTo>
                  <a:close/>
                  <a:moveTo>
                    <a:pt x="7001" y="4896"/>
                  </a:moveTo>
                  <a:cubicBezTo>
                    <a:pt x="6851" y="5047"/>
                    <a:pt x="6700" y="5181"/>
                    <a:pt x="6567" y="5331"/>
                  </a:cubicBezTo>
                  <a:cubicBezTo>
                    <a:pt x="6483" y="5414"/>
                    <a:pt x="6416" y="5498"/>
                    <a:pt x="6400" y="5615"/>
                  </a:cubicBezTo>
                  <a:cubicBezTo>
                    <a:pt x="6400" y="5782"/>
                    <a:pt x="6383" y="5966"/>
                    <a:pt x="6383" y="6150"/>
                  </a:cubicBezTo>
                  <a:cubicBezTo>
                    <a:pt x="6383" y="6200"/>
                    <a:pt x="6400" y="6250"/>
                    <a:pt x="6416" y="6317"/>
                  </a:cubicBezTo>
                  <a:cubicBezTo>
                    <a:pt x="6500" y="6300"/>
                    <a:pt x="6583" y="6300"/>
                    <a:pt x="6650" y="6283"/>
                  </a:cubicBezTo>
                  <a:cubicBezTo>
                    <a:pt x="6968" y="6166"/>
                    <a:pt x="7318" y="6133"/>
                    <a:pt x="7669" y="6133"/>
                  </a:cubicBezTo>
                  <a:cubicBezTo>
                    <a:pt x="8672" y="6150"/>
                    <a:pt x="9691" y="6150"/>
                    <a:pt x="10694" y="6133"/>
                  </a:cubicBezTo>
                  <a:cubicBezTo>
                    <a:pt x="11111" y="6133"/>
                    <a:pt x="11512" y="6150"/>
                    <a:pt x="11913" y="6300"/>
                  </a:cubicBezTo>
                  <a:cubicBezTo>
                    <a:pt x="11963" y="6317"/>
                    <a:pt x="12030" y="6300"/>
                    <a:pt x="12114" y="6300"/>
                  </a:cubicBezTo>
                  <a:cubicBezTo>
                    <a:pt x="12114" y="6216"/>
                    <a:pt x="12131" y="6150"/>
                    <a:pt x="12131" y="6083"/>
                  </a:cubicBezTo>
                  <a:cubicBezTo>
                    <a:pt x="12131" y="5932"/>
                    <a:pt x="12114" y="5799"/>
                    <a:pt x="12114" y="5648"/>
                  </a:cubicBezTo>
                  <a:cubicBezTo>
                    <a:pt x="12097" y="5431"/>
                    <a:pt x="11963" y="5297"/>
                    <a:pt x="11763" y="5231"/>
                  </a:cubicBezTo>
                  <a:cubicBezTo>
                    <a:pt x="11562" y="5164"/>
                    <a:pt x="11345" y="5097"/>
                    <a:pt x="11145" y="5064"/>
                  </a:cubicBezTo>
                  <a:cubicBezTo>
                    <a:pt x="10694" y="4980"/>
                    <a:pt x="10259" y="4930"/>
                    <a:pt x="9808" y="4880"/>
                  </a:cubicBezTo>
                  <a:cubicBezTo>
                    <a:pt x="9290" y="4830"/>
                    <a:pt x="8772" y="4846"/>
                    <a:pt x="8254" y="4880"/>
                  </a:cubicBezTo>
                  <a:cubicBezTo>
                    <a:pt x="8070" y="4880"/>
                    <a:pt x="7887" y="4880"/>
                    <a:pt x="7703" y="4863"/>
                  </a:cubicBezTo>
                  <a:cubicBezTo>
                    <a:pt x="7469" y="4830"/>
                    <a:pt x="7218" y="4863"/>
                    <a:pt x="7001" y="4896"/>
                  </a:cubicBezTo>
                  <a:close/>
                  <a:moveTo>
                    <a:pt x="11596" y="3794"/>
                  </a:moveTo>
                  <a:cubicBezTo>
                    <a:pt x="11562" y="3777"/>
                    <a:pt x="11529" y="3760"/>
                    <a:pt x="11496" y="3744"/>
                  </a:cubicBezTo>
                  <a:cubicBezTo>
                    <a:pt x="11395" y="3693"/>
                    <a:pt x="11278" y="3660"/>
                    <a:pt x="11161" y="3627"/>
                  </a:cubicBezTo>
                  <a:cubicBezTo>
                    <a:pt x="10460" y="3443"/>
                    <a:pt x="9758" y="3343"/>
                    <a:pt x="9039" y="3343"/>
                  </a:cubicBezTo>
                  <a:cubicBezTo>
                    <a:pt x="8906" y="3343"/>
                    <a:pt x="8772" y="3343"/>
                    <a:pt x="8655" y="3326"/>
                  </a:cubicBezTo>
                  <a:cubicBezTo>
                    <a:pt x="8271" y="3309"/>
                    <a:pt x="7887" y="3343"/>
                    <a:pt x="7502" y="3359"/>
                  </a:cubicBezTo>
                  <a:cubicBezTo>
                    <a:pt x="7218" y="3359"/>
                    <a:pt x="7118" y="3593"/>
                    <a:pt x="6934" y="3727"/>
                  </a:cubicBezTo>
                  <a:cubicBezTo>
                    <a:pt x="6917" y="3744"/>
                    <a:pt x="6917" y="3760"/>
                    <a:pt x="6917" y="3777"/>
                  </a:cubicBezTo>
                  <a:cubicBezTo>
                    <a:pt x="6917" y="3944"/>
                    <a:pt x="6884" y="4111"/>
                    <a:pt x="6934" y="4262"/>
                  </a:cubicBezTo>
                  <a:cubicBezTo>
                    <a:pt x="6968" y="4445"/>
                    <a:pt x="7034" y="4612"/>
                    <a:pt x="7018" y="4813"/>
                  </a:cubicBezTo>
                  <a:cubicBezTo>
                    <a:pt x="7135" y="4796"/>
                    <a:pt x="7235" y="4763"/>
                    <a:pt x="7335" y="4746"/>
                  </a:cubicBezTo>
                  <a:cubicBezTo>
                    <a:pt x="7619" y="4679"/>
                    <a:pt x="7903" y="4596"/>
                    <a:pt x="8187" y="4562"/>
                  </a:cubicBezTo>
                  <a:cubicBezTo>
                    <a:pt x="8789" y="4479"/>
                    <a:pt x="9390" y="4479"/>
                    <a:pt x="9975" y="4562"/>
                  </a:cubicBezTo>
                  <a:cubicBezTo>
                    <a:pt x="10443" y="4629"/>
                    <a:pt x="10928" y="4663"/>
                    <a:pt x="11379" y="4763"/>
                  </a:cubicBezTo>
                  <a:cubicBezTo>
                    <a:pt x="11412" y="4780"/>
                    <a:pt x="11446" y="4763"/>
                    <a:pt x="11462" y="4763"/>
                  </a:cubicBezTo>
                  <a:cubicBezTo>
                    <a:pt x="11496" y="4646"/>
                    <a:pt x="11496" y="4529"/>
                    <a:pt x="11546" y="4412"/>
                  </a:cubicBezTo>
                  <a:cubicBezTo>
                    <a:pt x="11629" y="4211"/>
                    <a:pt x="11613" y="4011"/>
                    <a:pt x="11596" y="3794"/>
                  </a:cubicBezTo>
                  <a:close/>
                  <a:moveTo>
                    <a:pt x="11212" y="3343"/>
                  </a:moveTo>
                  <a:cubicBezTo>
                    <a:pt x="11195" y="3226"/>
                    <a:pt x="11178" y="3125"/>
                    <a:pt x="11178" y="3042"/>
                  </a:cubicBezTo>
                  <a:cubicBezTo>
                    <a:pt x="11195" y="2858"/>
                    <a:pt x="11078" y="2758"/>
                    <a:pt x="10928" y="2708"/>
                  </a:cubicBezTo>
                  <a:cubicBezTo>
                    <a:pt x="10877" y="2674"/>
                    <a:pt x="10811" y="2658"/>
                    <a:pt x="10744" y="2641"/>
                  </a:cubicBezTo>
                  <a:cubicBezTo>
                    <a:pt x="10393" y="2541"/>
                    <a:pt x="10025" y="2474"/>
                    <a:pt x="9641" y="2474"/>
                  </a:cubicBezTo>
                  <a:cubicBezTo>
                    <a:pt x="9407" y="2474"/>
                    <a:pt x="9173" y="2474"/>
                    <a:pt x="8939" y="2440"/>
                  </a:cubicBezTo>
                  <a:cubicBezTo>
                    <a:pt x="8638" y="2407"/>
                    <a:pt x="8338" y="2357"/>
                    <a:pt x="8037" y="2424"/>
                  </a:cubicBezTo>
                  <a:cubicBezTo>
                    <a:pt x="7987" y="2424"/>
                    <a:pt x="7937" y="2440"/>
                    <a:pt x="7903" y="2373"/>
                  </a:cubicBezTo>
                  <a:cubicBezTo>
                    <a:pt x="7920" y="2307"/>
                    <a:pt x="7987" y="2323"/>
                    <a:pt x="8037" y="2307"/>
                  </a:cubicBezTo>
                  <a:cubicBezTo>
                    <a:pt x="8237" y="2273"/>
                    <a:pt x="8455" y="2257"/>
                    <a:pt x="8655" y="2206"/>
                  </a:cubicBezTo>
                  <a:cubicBezTo>
                    <a:pt x="8806" y="2173"/>
                    <a:pt x="8956" y="2140"/>
                    <a:pt x="9106" y="2140"/>
                  </a:cubicBezTo>
                  <a:cubicBezTo>
                    <a:pt x="9257" y="2140"/>
                    <a:pt x="9407" y="2140"/>
                    <a:pt x="9541" y="2123"/>
                  </a:cubicBezTo>
                  <a:cubicBezTo>
                    <a:pt x="10075" y="2123"/>
                    <a:pt x="10577" y="2206"/>
                    <a:pt x="11078" y="2390"/>
                  </a:cubicBezTo>
                  <a:cubicBezTo>
                    <a:pt x="11095" y="2390"/>
                    <a:pt x="11128" y="2390"/>
                    <a:pt x="11161" y="2390"/>
                  </a:cubicBezTo>
                  <a:cubicBezTo>
                    <a:pt x="11178" y="2290"/>
                    <a:pt x="11178" y="2190"/>
                    <a:pt x="11111" y="2123"/>
                  </a:cubicBezTo>
                  <a:cubicBezTo>
                    <a:pt x="10894" y="1889"/>
                    <a:pt x="10660" y="1655"/>
                    <a:pt x="10359" y="1505"/>
                  </a:cubicBezTo>
                  <a:cubicBezTo>
                    <a:pt x="10343" y="1488"/>
                    <a:pt x="10309" y="1488"/>
                    <a:pt x="10293" y="1488"/>
                  </a:cubicBezTo>
                  <a:cubicBezTo>
                    <a:pt x="10109" y="1438"/>
                    <a:pt x="9925" y="1404"/>
                    <a:pt x="9758" y="1354"/>
                  </a:cubicBezTo>
                  <a:cubicBezTo>
                    <a:pt x="9624" y="1304"/>
                    <a:pt x="9491" y="1287"/>
                    <a:pt x="9357" y="1304"/>
                  </a:cubicBezTo>
                  <a:cubicBezTo>
                    <a:pt x="9123" y="1304"/>
                    <a:pt x="8906" y="1287"/>
                    <a:pt x="8689" y="1371"/>
                  </a:cubicBezTo>
                  <a:cubicBezTo>
                    <a:pt x="8638" y="1388"/>
                    <a:pt x="8588" y="1371"/>
                    <a:pt x="8555" y="1388"/>
                  </a:cubicBezTo>
                  <a:cubicBezTo>
                    <a:pt x="8288" y="1455"/>
                    <a:pt x="8037" y="1505"/>
                    <a:pt x="7836" y="1722"/>
                  </a:cubicBezTo>
                  <a:cubicBezTo>
                    <a:pt x="7753" y="1805"/>
                    <a:pt x="7653" y="1889"/>
                    <a:pt x="7552" y="1972"/>
                  </a:cubicBezTo>
                  <a:cubicBezTo>
                    <a:pt x="7402" y="2073"/>
                    <a:pt x="7335" y="2223"/>
                    <a:pt x="7335" y="2407"/>
                  </a:cubicBezTo>
                  <a:cubicBezTo>
                    <a:pt x="7352" y="2624"/>
                    <a:pt x="7335" y="2858"/>
                    <a:pt x="7335" y="3075"/>
                  </a:cubicBezTo>
                  <a:cubicBezTo>
                    <a:pt x="7335" y="3125"/>
                    <a:pt x="7318" y="3176"/>
                    <a:pt x="7385" y="3226"/>
                  </a:cubicBezTo>
                  <a:cubicBezTo>
                    <a:pt x="7419" y="3209"/>
                    <a:pt x="7452" y="3209"/>
                    <a:pt x="7502" y="3192"/>
                  </a:cubicBezTo>
                  <a:cubicBezTo>
                    <a:pt x="7753" y="3109"/>
                    <a:pt x="8020" y="3075"/>
                    <a:pt x="8288" y="3075"/>
                  </a:cubicBezTo>
                  <a:cubicBezTo>
                    <a:pt x="8538" y="3075"/>
                    <a:pt x="8772" y="3075"/>
                    <a:pt x="9023" y="3059"/>
                  </a:cubicBezTo>
                  <a:cubicBezTo>
                    <a:pt x="9491" y="3042"/>
                    <a:pt x="9958" y="3092"/>
                    <a:pt x="10410" y="3176"/>
                  </a:cubicBezTo>
                  <a:cubicBezTo>
                    <a:pt x="10660" y="3209"/>
                    <a:pt x="10928" y="3276"/>
                    <a:pt x="11212" y="3343"/>
                  </a:cubicBezTo>
                  <a:close/>
                  <a:moveTo>
                    <a:pt x="8087" y="1204"/>
                  </a:moveTo>
                  <a:cubicBezTo>
                    <a:pt x="8338" y="1137"/>
                    <a:pt x="8572" y="1070"/>
                    <a:pt x="8806" y="1020"/>
                  </a:cubicBezTo>
                  <a:cubicBezTo>
                    <a:pt x="8856" y="1003"/>
                    <a:pt x="8923" y="987"/>
                    <a:pt x="8989" y="987"/>
                  </a:cubicBezTo>
                  <a:cubicBezTo>
                    <a:pt x="9173" y="987"/>
                    <a:pt x="9357" y="987"/>
                    <a:pt x="9541" y="987"/>
                  </a:cubicBezTo>
                  <a:cubicBezTo>
                    <a:pt x="9591" y="987"/>
                    <a:pt x="9641" y="1003"/>
                    <a:pt x="9708" y="1003"/>
                  </a:cubicBezTo>
                  <a:cubicBezTo>
                    <a:pt x="9925" y="1070"/>
                    <a:pt x="10142" y="1120"/>
                    <a:pt x="10359" y="1187"/>
                  </a:cubicBezTo>
                  <a:cubicBezTo>
                    <a:pt x="10376" y="1187"/>
                    <a:pt x="10410" y="1187"/>
                    <a:pt x="10443" y="1170"/>
                  </a:cubicBezTo>
                  <a:cubicBezTo>
                    <a:pt x="10410" y="937"/>
                    <a:pt x="10293" y="753"/>
                    <a:pt x="10126" y="586"/>
                  </a:cubicBezTo>
                  <a:cubicBezTo>
                    <a:pt x="10025" y="485"/>
                    <a:pt x="9925" y="435"/>
                    <a:pt x="9791" y="435"/>
                  </a:cubicBezTo>
                  <a:cubicBezTo>
                    <a:pt x="9624" y="419"/>
                    <a:pt x="9457" y="368"/>
                    <a:pt x="9290" y="368"/>
                  </a:cubicBezTo>
                  <a:cubicBezTo>
                    <a:pt x="9140" y="368"/>
                    <a:pt x="8973" y="402"/>
                    <a:pt x="8806" y="435"/>
                  </a:cubicBezTo>
                  <a:cubicBezTo>
                    <a:pt x="8755" y="435"/>
                    <a:pt x="8705" y="435"/>
                    <a:pt x="8655" y="452"/>
                  </a:cubicBezTo>
                  <a:cubicBezTo>
                    <a:pt x="8588" y="452"/>
                    <a:pt x="8538" y="469"/>
                    <a:pt x="8505" y="502"/>
                  </a:cubicBezTo>
                  <a:cubicBezTo>
                    <a:pt x="8271" y="669"/>
                    <a:pt x="8121" y="886"/>
                    <a:pt x="8087" y="120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1593600" y="4519350"/>
              <a:ext cx="60175" cy="33875"/>
            </a:xfrm>
            <a:custGeom>
              <a:avLst/>
              <a:gdLst/>
              <a:ahLst/>
              <a:cxnLst/>
              <a:rect l="l" t="t" r="r" b="b"/>
              <a:pathLst>
                <a:path w="2407" h="1355" extrusionOk="0">
                  <a:moveTo>
                    <a:pt x="2139" y="18"/>
                  </a:moveTo>
                  <a:cubicBezTo>
                    <a:pt x="1454" y="135"/>
                    <a:pt x="852" y="669"/>
                    <a:pt x="218" y="953"/>
                  </a:cubicBezTo>
                  <a:cubicBezTo>
                    <a:pt x="0" y="1070"/>
                    <a:pt x="167" y="1354"/>
                    <a:pt x="385" y="1321"/>
                  </a:cubicBezTo>
                  <a:cubicBezTo>
                    <a:pt x="1070" y="1204"/>
                    <a:pt x="1755" y="686"/>
                    <a:pt x="2289" y="268"/>
                  </a:cubicBezTo>
                  <a:cubicBezTo>
                    <a:pt x="2406" y="168"/>
                    <a:pt x="2273" y="1"/>
                    <a:pt x="2139" y="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1713050" y="4615850"/>
              <a:ext cx="28450" cy="50575"/>
            </a:xfrm>
            <a:custGeom>
              <a:avLst/>
              <a:gdLst/>
              <a:ahLst/>
              <a:cxnLst/>
              <a:rect l="l" t="t" r="r" b="b"/>
              <a:pathLst>
                <a:path w="1138" h="2023" extrusionOk="0">
                  <a:moveTo>
                    <a:pt x="836" y="84"/>
                  </a:moveTo>
                  <a:cubicBezTo>
                    <a:pt x="602" y="301"/>
                    <a:pt x="452" y="569"/>
                    <a:pt x="335" y="869"/>
                  </a:cubicBezTo>
                  <a:cubicBezTo>
                    <a:pt x="201" y="1170"/>
                    <a:pt x="1" y="1538"/>
                    <a:pt x="34" y="1872"/>
                  </a:cubicBezTo>
                  <a:cubicBezTo>
                    <a:pt x="51" y="1955"/>
                    <a:pt x="135" y="2022"/>
                    <a:pt x="201" y="1972"/>
                  </a:cubicBezTo>
                  <a:cubicBezTo>
                    <a:pt x="452" y="1822"/>
                    <a:pt x="569" y="1521"/>
                    <a:pt x="669" y="1254"/>
                  </a:cubicBezTo>
                  <a:cubicBezTo>
                    <a:pt x="820" y="919"/>
                    <a:pt x="987" y="585"/>
                    <a:pt x="1087" y="234"/>
                  </a:cubicBezTo>
                  <a:cubicBezTo>
                    <a:pt x="1137" y="84"/>
                    <a:pt x="953" y="1"/>
                    <a:pt x="836" y="8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1893100" y="4653025"/>
              <a:ext cx="17150" cy="65200"/>
            </a:xfrm>
            <a:custGeom>
              <a:avLst/>
              <a:gdLst/>
              <a:ahLst/>
              <a:cxnLst/>
              <a:rect l="l" t="t" r="r" b="b"/>
              <a:pathLst>
                <a:path w="686" h="2608" extrusionOk="0">
                  <a:moveTo>
                    <a:pt x="335" y="134"/>
                  </a:moveTo>
                  <a:cubicBezTo>
                    <a:pt x="251" y="1"/>
                    <a:pt x="67" y="67"/>
                    <a:pt x="50" y="218"/>
                  </a:cubicBezTo>
                  <a:cubicBezTo>
                    <a:pt x="17" y="803"/>
                    <a:pt x="0" y="1454"/>
                    <a:pt x="34" y="2056"/>
                  </a:cubicBezTo>
                  <a:cubicBezTo>
                    <a:pt x="17" y="2123"/>
                    <a:pt x="17" y="2189"/>
                    <a:pt x="50" y="2256"/>
                  </a:cubicBezTo>
                  <a:cubicBezTo>
                    <a:pt x="67" y="2473"/>
                    <a:pt x="485" y="2607"/>
                    <a:pt x="535" y="2240"/>
                  </a:cubicBezTo>
                  <a:cubicBezTo>
                    <a:pt x="602" y="1554"/>
                    <a:pt x="685" y="752"/>
                    <a:pt x="335" y="1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2032625" y="4615850"/>
              <a:ext cx="48875" cy="39700"/>
            </a:xfrm>
            <a:custGeom>
              <a:avLst/>
              <a:gdLst/>
              <a:ahLst/>
              <a:cxnLst/>
              <a:rect l="l" t="t" r="r" b="b"/>
              <a:pathLst>
                <a:path w="1955" h="1588" extrusionOk="0">
                  <a:moveTo>
                    <a:pt x="1270" y="569"/>
                  </a:moveTo>
                  <a:cubicBezTo>
                    <a:pt x="952" y="351"/>
                    <a:pt x="602" y="134"/>
                    <a:pt x="234" y="51"/>
                  </a:cubicBezTo>
                  <a:cubicBezTo>
                    <a:pt x="67" y="1"/>
                    <a:pt x="0" y="184"/>
                    <a:pt x="84" y="301"/>
                  </a:cubicBezTo>
                  <a:cubicBezTo>
                    <a:pt x="251" y="518"/>
                    <a:pt x="518" y="686"/>
                    <a:pt x="752" y="853"/>
                  </a:cubicBezTo>
                  <a:cubicBezTo>
                    <a:pt x="902" y="953"/>
                    <a:pt x="1053" y="1053"/>
                    <a:pt x="1203" y="1153"/>
                  </a:cubicBezTo>
                  <a:cubicBezTo>
                    <a:pt x="1236" y="1187"/>
                    <a:pt x="1287" y="1220"/>
                    <a:pt x="1337" y="1254"/>
                  </a:cubicBezTo>
                  <a:cubicBezTo>
                    <a:pt x="1454" y="1354"/>
                    <a:pt x="1370" y="1337"/>
                    <a:pt x="1387" y="1187"/>
                  </a:cubicBezTo>
                  <a:cubicBezTo>
                    <a:pt x="1337" y="1488"/>
                    <a:pt x="1721" y="1588"/>
                    <a:pt x="1838" y="1320"/>
                  </a:cubicBezTo>
                  <a:cubicBezTo>
                    <a:pt x="1955" y="1003"/>
                    <a:pt x="1470" y="702"/>
                    <a:pt x="1270" y="569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2137875" y="4454200"/>
              <a:ext cx="50150" cy="17150"/>
            </a:xfrm>
            <a:custGeom>
              <a:avLst/>
              <a:gdLst/>
              <a:ahLst/>
              <a:cxnLst/>
              <a:rect l="l" t="t" r="r" b="b"/>
              <a:pathLst>
                <a:path w="2006" h="686" extrusionOk="0">
                  <a:moveTo>
                    <a:pt x="1855" y="334"/>
                  </a:moveTo>
                  <a:cubicBezTo>
                    <a:pt x="1571" y="268"/>
                    <a:pt x="1270" y="234"/>
                    <a:pt x="986" y="151"/>
                  </a:cubicBezTo>
                  <a:cubicBezTo>
                    <a:pt x="702" y="84"/>
                    <a:pt x="435" y="0"/>
                    <a:pt x="151" y="0"/>
                  </a:cubicBezTo>
                  <a:cubicBezTo>
                    <a:pt x="17" y="0"/>
                    <a:pt x="1" y="151"/>
                    <a:pt x="84" y="218"/>
                  </a:cubicBezTo>
                  <a:cubicBezTo>
                    <a:pt x="535" y="535"/>
                    <a:pt x="1321" y="685"/>
                    <a:pt x="1855" y="602"/>
                  </a:cubicBezTo>
                  <a:cubicBezTo>
                    <a:pt x="2006" y="568"/>
                    <a:pt x="1989" y="351"/>
                    <a:pt x="1855" y="334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2093175" y="4234050"/>
              <a:ext cx="40975" cy="33875"/>
            </a:xfrm>
            <a:custGeom>
              <a:avLst/>
              <a:gdLst/>
              <a:ahLst/>
              <a:cxnLst/>
              <a:rect l="l" t="t" r="r" b="b"/>
              <a:pathLst>
                <a:path w="1639" h="1355" extrusionOk="0">
                  <a:moveTo>
                    <a:pt x="1505" y="151"/>
                  </a:moveTo>
                  <a:cubicBezTo>
                    <a:pt x="1354" y="1"/>
                    <a:pt x="1104" y="68"/>
                    <a:pt x="1053" y="268"/>
                  </a:cubicBezTo>
                  <a:cubicBezTo>
                    <a:pt x="1053" y="285"/>
                    <a:pt x="886" y="402"/>
                    <a:pt x="853" y="435"/>
                  </a:cubicBezTo>
                  <a:cubicBezTo>
                    <a:pt x="753" y="519"/>
                    <a:pt x="636" y="602"/>
                    <a:pt x="519" y="669"/>
                  </a:cubicBezTo>
                  <a:cubicBezTo>
                    <a:pt x="335" y="786"/>
                    <a:pt x="101" y="870"/>
                    <a:pt x="17" y="1087"/>
                  </a:cubicBezTo>
                  <a:cubicBezTo>
                    <a:pt x="1" y="1137"/>
                    <a:pt x="34" y="1221"/>
                    <a:pt x="84" y="1254"/>
                  </a:cubicBezTo>
                  <a:cubicBezTo>
                    <a:pt x="318" y="1354"/>
                    <a:pt x="552" y="1204"/>
                    <a:pt x="753" y="1070"/>
                  </a:cubicBezTo>
                  <a:cubicBezTo>
                    <a:pt x="886" y="987"/>
                    <a:pt x="1003" y="903"/>
                    <a:pt x="1120" y="803"/>
                  </a:cubicBezTo>
                  <a:cubicBezTo>
                    <a:pt x="1187" y="753"/>
                    <a:pt x="1321" y="602"/>
                    <a:pt x="1388" y="586"/>
                  </a:cubicBezTo>
                  <a:cubicBezTo>
                    <a:pt x="1571" y="536"/>
                    <a:pt x="1638" y="285"/>
                    <a:pt x="1505" y="151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1628275" y="4234900"/>
              <a:ext cx="30100" cy="26325"/>
            </a:xfrm>
            <a:custGeom>
              <a:avLst/>
              <a:gdLst/>
              <a:ahLst/>
              <a:cxnLst/>
              <a:rect l="l" t="t" r="r" b="b"/>
              <a:pathLst>
                <a:path w="1204" h="1053" extrusionOk="0">
                  <a:moveTo>
                    <a:pt x="719" y="318"/>
                  </a:moveTo>
                  <a:cubicBezTo>
                    <a:pt x="568" y="184"/>
                    <a:pt x="318" y="0"/>
                    <a:pt x="134" y="167"/>
                  </a:cubicBezTo>
                  <a:cubicBezTo>
                    <a:pt x="0" y="284"/>
                    <a:pt x="117" y="468"/>
                    <a:pt x="267" y="468"/>
                  </a:cubicBezTo>
                  <a:cubicBezTo>
                    <a:pt x="267" y="485"/>
                    <a:pt x="267" y="485"/>
                    <a:pt x="284" y="485"/>
                  </a:cubicBezTo>
                  <a:cubicBezTo>
                    <a:pt x="318" y="502"/>
                    <a:pt x="334" y="535"/>
                    <a:pt x="368" y="552"/>
                  </a:cubicBezTo>
                  <a:cubicBezTo>
                    <a:pt x="435" y="602"/>
                    <a:pt x="501" y="669"/>
                    <a:pt x="568" y="736"/>
                  </a:cubicBezTo>
                  <a:cubicBezTo>
                    <a:pt x="702" y="852"/>
                    <a:pt x="852" y="1020"/>
                    <a:pt x="1019" y="1053"/>
                  </a:cubicBezTo>
                  <a:cubicBezTo>
                    <a:pt x="1136" y="1053"/>
                    <a:pt x="1203" y="986"/>
                    <a:pt x="1186" y="886"/>
                  </a:cubicBezTo>
                  <a:cubicBezTo>
                    <a:pt x="1153" y="652"/>
                    <a:pt x="886" y="451"/>
                    <a:pt x="719" y="3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1569775" y="4343075"/>
              <a:ext cx="44325" cy="18000"/>
            </a:xfrm>
            <a:custGeom>
              <a:avLst/>
              <a:gdLst/>
              <a:ahLst/>
              <a:cxnLst/>
              <a:rect l="l" t="t" r="r" b="b"/>
              <a:pathLst>
                <a:path w="1773" h="720" extrusionOk="0">
                  <a:moveTo>
                    <a:pt x="1722" y="218"/>
                  </a:moveTo>
                  <a:cubicBezTo>
                    <a:pt x="1555" y="101"/>
                    <a:pt x="1304" y="118"/>
                    <a:pt x="1120" y="101"/>
                  </a:cubicBezTo>
                  <a:cubicBezTo>
                    <a:pt x="1003" y="101"/>
                    <a:pt x="870" y="101"/>
                    <a:pt x="753" y="101"/>
                  </a:cubicBezTo>
                  <a:cubicBezTo>
                    <a:pt x="686" y="101"/>
                    <a:pt x="636" y="101"/>
                    <a:pt x="569" y="101"/>
                  </a:cubicBezTo>
                  <a:cubicBezTo>
                    <a:pt x="569" y="101"/>
                    <a:pt x="552" y="101"/>
                    <a:pt x="536" y="101"/>
                  </a:cubicBezTo>
                  <a:cubicBezTo>
                    <a:pt x="452" y="1"/>
                    <a:pt x="268" y="1"/>
                    <a:pt x="201" y="168"/>
                  </a:cubicBezTo>
                  <a:cubicBezTo>
                    <a:pt x="1" y="719"/>
                    <a:pt x="1488" y="586"/>
                    <a:pt x="1722" y="402"/>
                  </a:cubicBezTo>
                  <a:cubicBezTo>
                    <a:pt x="1772" y="352"/>
                    <a:pt x="1772" y="268"/>
                    <a:pt x="1722" y="218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1759550" y="4143600"/>
              <a:ext cx="232150" cy="313650"/>
            </a:xfrm>
            <a:custGeom>
              <a:avLst/>
              <a:gdLst/>
              <a:ahLst/>
              <a:cxnLst/>
              <a:rect l="l" t="t" r="r" b="b"/>
              <a:pathLst>
                <a:path w="9286" h="12546" extrusionOk="0">
                  <a:moveTo>
                    <a:pt x="3138" y="8366"/>
                  </a:moveTo>
                  <a:cubicBezTo>
                    <a:pt x="3287" y="8366"/>
                    <a:pt x="3470" y="8508"/>
                    <a:pt x="3688" y="8799"/>
                  </a:cubicBezTo>
                  <a:cubicBezTo>
                    <a:pt x="3688" y="8932"/>
                    <a:pt x="3672" y="9083"/>
                    <a:pt x="3655" y="9216"/>
                  </a:cubicBezTo>
                  <a:cubicBezTo>
                    <a:pt x="3605" y="9701"/>
                    <a:pt x="3471" y="10102"/>
                    <a:pt x="3154" y="10469"/>
                  </a:cubicBezTo>
                  <a:cubicBezTo>
                    <a:pt x="3103" y="10536"/>
                    <a:pt x="3037" y="10603"/>
                    <a:pt x="2970" y="10653"/>
                  </a:cubicBezTo>
                  <a:cubicBezTo>
                    <a:pt x="2669" y="10018"/>
                    <a:pt x="2585" y="9266"/>
                    <a:pt x="2836" y="8665"/>
                  </a:cubicBezTo>
                  <a:cubicBezTo>
                    <a:pt x="2912" y="8466"/>
                    <a:pt x="3013" y="8366"/>
                    <a:pt x="3138" y="8366"/>
                  </a:cubicBezTo>
                  <a:close/>
                  <a:moveTo>
                    <a:pt x="5863" y="8853"/>
                  </a:moveTo>
                  <a:cubicBezTo>
                    <a:pt x="5964" y="8853"/>
                    <a:pt x="6039" y="8941"/>
                    <a:pt x="6094" y="9116"/>
                  </a:cubicBezTo>
                  <a:cubicBezTo>
                    <a:pt x="6245" y="9383"/>
                    <a:pt x="6278" y="9634"/>
                    <a:pt x="6295" y="9935"/>
                  </a:cubicBezTo>
                  <a:cubicBezTo>
                    <a:pt x="6295" y="10302"/>
                    <a:pt x="6144" y="10687"/>
                    <a:pt x="5944" y="11038"/>
                  </a:cubicBezTo>
                  <a:cubicBezTo>
                    <a:pt x="5727" y="10687"/>
                    <a:pt x="5576" y="10252"/>
                    <a:pt x="5543" y="9885"/>
                  </a:cubicBezTo>
                  <a:cubicBezTo>
                    <a:pt x="5493" y="9601"/>
                    <a:pt x="5509" y="9317"/>
                    <a:pt x="5560" y="9032"/>
                  </a:cubicBezTo>
                  <a:cubicBezTo>
                    <a:pt x="5680" y="8912"/>
                    <a:pt x="5780" y="8853"/>
                    <a:pt x="5863" y="8853"/>
                  </a:cubicBezTo>
                  <a:close/>
                  <a:moveTo>
                    <a:pt x="6235" y="0"/>
                  </a:moveTo>
                  <a:cubicBezTo>
                    <a:pt x="6130" y="0"/>
                    <a:pt x="6028" y="59"/>
                    <a:pt x="5994" y="194"/>
                  </a:cubicBezTo>
                  <a:cubicBezTo>
                    <a:pt x="5844" y="845"/>
                    <a:pt x="5927" y="1447"/>
                    <a:pt x="6044" y="2098"/>
                  </a:cubicBezTo>
                  <a:cubicBezTo>
                    <a:pt x="6161" y="2884"/>
                    <a:pt x="6211" y="3669"/>
                    <a:pt x="6311" y="4454"/>
                  </a:cubicBezTo>
                  <a:cubicBezTo>
                    <a:pt x="6495" y="5791"/>
                    <a:pt x="6930" y="6994"/>
                    <a:pt x="7782" y="8047"/>
                  </a:cubicBezTo>
                  <a:cubicBezTo>
                    <a:pt x="8350" y="8732"/>
                    <a:pt x="8784" y="9216"/>
                    <a:pt x="8550" y="10169"/>
                  </a:cubicBezTo>
                  <a:cubicBezTo>
                    <a:pt x="8383" y="10870"/>
                    <a:pt x="7865" y="11622"/>
                    <a:pt x="7097" y="11689"/>
                  </a:cubicBezTo>
                  <a:cubicBezTo>
                    <a:pt x="7058" y="11693"/>
                    <a:pt x="7020" y="11696"/>
                    <a:pt x="6983" y="11696"/>
                  </a:cubicBezTo>
                  <a:cubicBezTo>
                    <a:pt x="6728" y="11696"/>
                    <a:pt x="6501" y="11599"/>
                    <a:pt x="6311" y="11439"/>
                  </a:cubicBezTo>
                  <a:cubicBezTo>
                    <a:pt x="6679" y="10837"/>
                    <a:pt x="6913" y="10135"/>
                    <a:pt x="6779" y="9433"/>
                  </a:cubicBezTo>
                  <a:cubicBezTo>
                    <a:pt x="6662" y="8882"/>
                    <a:pt x="6295" y="8247"/>
                    <a:pt x="5693" y="8247"/>
                  </a:cubicBezTo>
                  <a:cubicBezTo>
                    <a:pt x="5689" y="8247"/>
                    <a:pt x="5685" y="8247"/>
                    <a:pt x="5681" y="8247"/>
                  </a:cubicBezTo>
                  <a:cubicBezTo>
                    <a:pt x="4361" y="8247"/>
                    <a:pt x="5143" y="10939"/>
                    <a:pt x="5576" y="11439"/>
                  </a:cubicBezTo>
                  <a:cubicBezTo>
                    <a:pt x="5593" y="11455"/>
                    <a:pt x="5626" y="11472"/>
                    <a:pt x="5643" y="11505"/>
                  </a:cubicBezTo>
                  <a:cubicBezTo>
                    <a:pt x="5372" y="11853"/>
                    <a:pt x="5063" y="12011"/>
                    <a:pt x="4723" y="12011"/>
                  </a:cubicBezTo>
                  <a:cubicBezTo>
                    <a:pt x="4476" y="12011"/>
                    <a:pt x="4213" y="11928"/>
                    <a:pt x="3939" y="11773"/>
                  </a:cubicBezTo>
                  <a:cubicBezTo>
                    <a:pt x="3688" y="11622"/>
                    <a:pt x="3438" y="11388"/>
                    <a:pt x="3237" y="11138"/>
                  </a:cubicBezTo>
                  <a:cubicBezTo>
                    <a:pt x="3571" y="10837"/>
                    <a:pt x="3839" y="10503"/>
                    <a:pt x="3972" y="10152"/>
                  </a:cubicBezTo>
                  <a:cubicBezTo>
                    <a:pt x="4173" y="9617"/>
                    <a:pt x="4440" y="8515"/>
                    <a:pt x="4006" y="8030"/>
                  </a:cubicBezTo>
                  <a:cubicBezTo>
                    <a:pt x="3817" y="7802"/>
                    <a:pt x="3598" y="7703"/>
                    <a:pt x="3374" y="7703"/>
                  </a:cubicBezTo>
                  <a:cubicBezTo>
                    <a:pt x="3123" y="7703"/>
                    <a:pt x="2865" y="7827"/>
                    <a:pt x="2636" y="8030"/>
                  </a:cubicBezTo>
                  <a:cubicBezTo>
                    <a:pt x="1951" y="8615"/>
                    <a:pt x="2134" y="9818"/>
                    <a:pt x="2368" y="10570"/>
                  </a:cubicBezTo>
                  <a:cubicBezTo>
                    <a:pt x="2418" y="10703"/>
                    <a:pt x="2468" y="10837"/>
                    <a:pt x="2535" y="10971"/>
                  </a:cubicBezTo>
                  <a:cubicBezTo>
                    <a:pt x="2255" y="11141"/>
                    <a:pt x="1933" y="11269"/>
                    <a:pt x="1630" y="11269"/>
                  </a:cubicBezTo>
                  <a:cubicBezTo>
                    <a:pt x="1427" y="11269"/>
                    <a:pt x="1232" y="11212"/>
                    <a:pt x="1065" y="11071"/>
                  </a:cubicBezTo>
                  <a:cubicBezTo>
                    <a:pt x="714" y="10770"/>
                    <a:pt x="647" y="10219"/>
                    <a:pt x="614" y="9801"/>
                  </a:cubicBezTo>
                  <a:cubicBezTo>
                    <a:pt x="564" y="8899"/>
                    <a:pt x="697" y="7980"/>
                    <a:pt x="931" y="7111"/>
                  </a:cubicBezTo>
                  <a:cubicBezTo>
                    <a:pt x="1132" y="6326"/>
                    <a:pt x="1650" y="5657"/>
                    <a:pt x="2001" y="4939"/>
                  </a:cubicBezTo>
                  <a:cubicBezTo>
                    <a:pt x="2569" y="3753"/>
                    <a:pt x="2986" y="2082"/>
                    <a:pt x="2736" y="778"/>
                  </a:cubicBezTo>
                  <a:cubicBezTo>
                    <a:pt x="2709" y="644"/>
                    <a:pt x="2608" y="585"/>
                    <a:pt x="2502" y="585"/>
                  </a:cubicBezTo>
                  <a:cubicBezTo>
                    <a:pt x="2346" y="585"/>
                    <a:pt x="2178" y="713"/>
                    <a:pt x="2218" y="912"/>
                  </a:cubicBezTo>
                  <a:cubicBezTo>
                    <a:pt x="2468" y="2182"/>
                    <a:pt x="1967" y="3786"/>
                    <a:pt x="1416" y="4905"/>
                  </a:cubicBezTo>
                  <a:cubicBezTo>
                    <a:pt x="864" y="6058"/>
                    <a:pt x="347" y="6927"/>
                    <a:pt x="179" y="8230"/>
                  </a:cubicBezTo>
                  <a:cubicBezTo>
                    <a:pt x="0" y="9498"/>
                    <a:pt x="61" y="11830"/>
                    <a:pt x="1620" y="11830"/>
                  </a:cubicBezTo>
                  <a:cubicBezTo>
                    <a:pt x="1808" y="11830"/>
                    <a:pt x="2018" y="11796"/>
                    <a:pt x="2251" y="11723"/>
                  </a:cubicBezTo>
                  <a:cubicBezTo>
                    <a:pt x="2452" y="11656"/>
                    <a:pt x="2636" y="11555"/>
                    <a:pt x="2836" y="11439"/>
                  </a:cubicBezTo>
                  <a:cubicBezTo>
                    <a:pt x="3314" y="12070"/>
                    <a:pt x="4041" y="12546"/>
                    <a:pt x="4747" y="12546"/>
                  </a:cubicBezTo>
                  <a:cubicBezTo>
                    <a:pt x="5200" y="12546"/>
                    <a:pt x="5645" y="12350"/>
                    <a:pt x="6011" y="11873"/>
                  </a:cubicBezTo>
                  <a:cubicBezTo>
                    <a:pt x="6027" y="11873"/>
                    <a:pt x="6027" y="11856"/>
                    <a:pt x="6044" y="11856"/>
                  </a:cubicBezTo>
                  <a:cubicBezTo>
                    <a:pt x="6364" y="12080"/>
                    <a:pt x="6701" y="12183"/>
                    <a:pt x="7031" y="12183"/>
                  </a:cubicBezTo>
                  <a:cubicBezTo>
                    <a:pt x="7787" y="12183"/>
                    <a:pt x="8506" y="11642"/>
                    <a:pt x="8901" y="10770"/>
                  </a:cubicBezTo>
                  <a:cubicBezTo>
                    <a:pt x="9119" y="10319"/>
                    <a:pt x="9286" y="9651"/>
                    <a:pt x="9135" y="9149"/>
                  </a:cubicBezTo>
                  <a:cubicBezTo>
                    <a:pt x="8918" y="8347"/>
                    <a:pt x="8233" y="7813"/>
                    <a:pt x="7765" y="7161"/>
                  </a:cubicBezTo>
                  <a:cubicBezTo>
                    <a:pt x="7097" y="6175"/>
                    <a:pt x="6896" y="4939"/>
                    <a:pt x="6746" y="3786"/>
                  </a:cubicBezTo>
                  <a:cubicBezTo>
                    <a:pt x="6629" y="2733"/>
                    <a:pt x="6261" y="1363"/>
                    <a:pt x="6512" y="327"/>
                  </a:cubicBezTo>
                  <a:cubicBezTo>
                    <a:pt x="6552" y="128"/>
                    <a:pt x="6390" y="0"/>
                    <a:pt x="6235" y="0"/>
                  </a:cubicBezTo>
                  <a:close/>
                </a:path>
              </a:pathLst>
            </a:custGeom>
            <a:solidFill>
              <a:srgbClr val="3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مربع نص 155">
            <a:extLst>
              <a:ext uri="{FF2B5EF4-FFF2-40B4-BE49-F238E27FC236}">
                <a16:creationId xmlns:a16="http://schemas.microsoft.com/office/drawing/2014/main" id="{CC1AD2EC-2BF6-4C99-916A-308CB11D3FA3}"/>
              </a:ext>
            </a:extLst>
          </p:cNvPr>
          <p:cNvSpPr txBox="1"/>
          <p:nvPr/>
        </p:nvSpPr>
        <p:spPr>
          <a:xfrm>
            <a:off x="6983968" y="146655"/>
            <a:ext cx="1965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Mega Goal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3.1</a:t>
            </a:r>
            <a:endParaRPr lang="ar-SA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FF1116B-A072-7FF7-6484-FDCC9494B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09" name="Google Shape;1009;p22"/>
          <p:cNvSpPr/>
          <p:nvPr/>
        </p:nvSpPr>
        <p:spPr>
          <a:xfrm>
            <a:off x="5403853" y="-174335"/>
            <a:ext cx="577668" cy="508827"/>
          </a:xfrm>
          <a:custGeom>
            <a:avLst/>
            <a:gdLst/>
            <a:ahLst/>
            <a:cxnLst/>
            <a:rect l="l" t="t" r="r" b="b"/>
            <a:pathLst>
              <a:path w="16145" h="14221" extrusionOk="0">
                <a:moveTo>
                  <a:pt x="8069" y="1"/>
                </a:moveTo>
                <a:cubicBezTo>
                  <a:pt x="7159" y="1"/>
                  <a:pt x="6233" y="176"/>
                  <a:pt x="5337" y="546"/>
                </a:cubicBezTo>
                <a:cubicBezTo>
                  <a:pt x="1735" y="2081"/>
                  <a:pt x="0" y="6250"/>
                  <a:pt x="1534" y="9853"/>
                </a:cubicBezTo>
                <a:cubicBezTo>
                  <a:pt x="2661" y="12581"/>
                  <a:pt x="5290" y="14220"/>
                  <a:pt x="8068" y="14220"/>
                </a:cubicBezTo>
                <a:cubicBezTo>
                  <a:pt x="8993" y="14220"/>
                  <a:pt x="9933" y="14039"/>
                  <a:pt x="10841" y="13656"/>
                </a:cubicBezTo>
                <a:cubicBezTo>
                  <a:pt x="14444" y="12155"/>
                  <a:pt x="16145" y="7985"/>
                  <a:pt x="14644" y="4382"/>
                </a:cubicBezTo>
                <a:cubicBezTo>
                  <a:pt x="13487" y="1642"/>
                  <a:pt x="10853" y="1"/>
                  <a:pt x="8069" y="1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4" name="Picture 3">
            <a:extLst>
              <a:ext uri="{FF2B5EF4-FFF2-40B4-BE49-F238E27FC236}">
                <a16:creationId xmlns:a16="http://schemas.microsoft.com/office/drawing/2014/main" id="{FA2F6223-4E55-4EE4-B96D-705A7F7DD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t="20082" r="21311" b="20492"/>
          <a:stretch/>
        </p:blipFill>
        <p:spPr bwMode="auto">
          <a:xfrm>
            <a:off x="331642" y="312019"/>
            <a:ext cx="5255765" cy="4021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80"/>
            </a:solidFill>
            <a:miter lim="800000"/>
          </a:ln>
          <a:effectLst>
            <a:glow rad="101600">
              <a:srgbClr val="FFA365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5" name="فقاعة الكلام: مستطيلة مستديرة الزوايا 134">
            <a:extLst>
              <a:ext uri="{FF2B5EF4-FFF2-40B4-BE49-F238E27FC236}">
                <a16:creationId xmlns:a16="http://schemas.microsoft.com/office/drawing/2014/main" id="{FA522CA4-A148-48EF-9214-7065D3F949F6}"/>
              </a:ext>
            </a:extLst>
          </p:cNvPr>
          <p:cNvSpPr/>
          <p:nvPr/>
        </p:nvSpPr>
        <p:spPr>
          <a:xfrm>
            <a:off x="5826265" y="267037"/>
            <a:ext cx="3204446" cy="840752"/>
          </a:xfrm>
          <a:prstGeom prst="wedgeRoundRectCallout">
            <a:avLst>
              <a:gd name="adj1" fmla="val -63019"/>
              <a:gd name="adj2" fmla="val 21966"/>
              <a:gd name="adj3" fmla="val 16667"/>
            </a:avLst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50" b="1" dirty="0"/>
              <a:t>What predictions does this  picture show?</a:t>
            </a:r>
            <a:endParaRPr lang="ar-SA" sz="1650" b="1" dirty="0"/>
          </a:p>
        </p:txBody>
      </p:sp>
      <p:sp>
        <p:nvSpPr>
          <p:cNvPr id="136" name="فقاعة الكلام: مستطيلة مستديرة الزوايا 135">
            <a:extLst>
              <a:ext uri="{FF2B5EF4-FFF2-40B4-BE49-F238E27FC236}">
                <a16:creationId xmlns:a16="http://schemas.microsoft.com/office/drawing/2014/main" id="{84A3C86C-EE0E-43AA-8143-1B4A22BE62AB}"/>
              </a:ext>
            </a:extLst>
          </p:cNvPr>
          <p:cNvSpPr/>
          <p:nvPr/>
        </p:nvSpPr>
        <p:spPr>
          <a:xfrm>
            <a:off x="5965220" y="1283838"/>
            <a:ext cx="3014880" cy="803907"/>
          </a:xfrm>
          <a:prstGeom prst="wedgeRoundRectCallout">
            <a:avLst>
              <a:gd name="adj1" fmla="val -63115"/>
              <a:gd name="adj2" fmla="val 21847"/>
              <a:gd name="adj3" fmla="val 16667"/>
            </a:avLst>
          </a:prstGeom>
          <a:solidFill>
            <a:srgbClr val="E25B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50" b="1" dirty="0"/>
              <a:t>The predictions related to transportation and traffic</a:t>
            </a:r>
            <a:endParaRPr lang="ar-SA" sz="1650" b="1" dirty="0"/>
          </a:p>
        </p:txBody>
      </p:sp>
      <p:sp>
        <p:nvSpPr>
          <p:cNvPr id="137" name="فقاعة الكلام: مستطيلة مستديرة الزوايا 136">
            <a:extLst>
              <a:ext uri="{FF2B5EF4-FFF2-40B4-BE49-F238E27FC236}">
                <a16:creationId xmlns:a16="http://schemas.microsoft.com/office/drawing/2014/main" id="{713FF908-91F6-41C8-A8A9-B67348E2CFA7}"/>
              </a:ext>
            </a:extLst>
          </p:cNvPr>
          <p:cNvSpPr/>
          <p:nvPr/>
        </p:nvSpPr>
        <p:spPr>
          <a:xfrm>
            <a:off x="5793897" y="2568391"/>
            <a:ext cx="3350103" cy="838355"/>
          </a:xfrm>
          <a:prstGeom prst="wedgeRoundRectCallout">
            <a:avLst>
              <a:gd name="adj1" fmla="val -60276"/>
              <a:gd name="adj2" fmla="val -17777"/>
              <a:gd name="adj3" fmla="val 16667"/>
            </a:avLst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Does this city look like a modern city?</a:t>
            </a:r>
            <a:endParaRPr lang="ar-SA" sz="1800" b="1" dirty="0"/>
          </a:p>
        </p:txBody>
      </p:sp>
      <p:sp>
        <p:nvSpPr>
          <p:cNvPr id="138" name="فقاعة الكلام: مستطيلة مستديرة الزوايا 137">
            <a:extLst>
              <a:ext uri="{FF2B5EF4-FFF2-40B4-BE49-F238E27FC236}">
                <a16:creationId xmlns:a16="http://schemas.microsoft.com/office/drawing/2014/main" id="{6A9BB45F-054C-486C-880D-9E23088F3B5C}"/>
              </a:ext>
            </a:extLst>
          </p:cNvPr>
          <p:cNvSpPr/>
          <p:nvPr/>
        </p:nvSpPr>
        <p:spPr>
          <a:xfrm>
            <a:off x="6141855" y="3547013"/>
            <a:ext cx="2933196" cy="790315"/>
          </a:xfrm>
          <a:prstGeom prst="wedgeRoundRectCallout">
            <a:avLst>
              <a:gd name="adj1" fmla="val -63315"/>
              <a:gd name="adj2" fmla="val 18826"/>
              <a:gd name="adj3" fmla="val 16667"/>
            </a:avLst>
          </a:prstGeom>
          <a:solidFill>
            <a:srgbClr val="E25B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50" b="1" dirty="0"/>
              <a:t>Yes , it looks like </a:t>
            </a:r>
          </a:p>
          <a:p>
            <a:pPr algn="ctr"/>
            <a:r>
              <a:rPr lang="en-US" sz="1650" b="1" dirty="0"/>
              <a:t>a digital city</a:t>
            </a:r>
            <a:endParaRPr lang="ar-SA" sz="1650" b="1" dirty="0"/>
          </a:p>
        </p:txBody>
      </p:sp>
    </p:spTree>
    <p:extLst>
      <p:ext uri="{BB962C8B-B14F-4D97-AF65-F5344CB8AC3E}">
        <p14:creationId xmlns:p14="http://schemas.microsoft.com/office/powerpoint/2010/main" val="148588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0FB1A1D-725B-FA6C-75A0-7F586601C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FB675B4-2DAD-8D4C-581E-61E7486AB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664" t="48928" r="11858" b="25428"/>
          <a:stretch/>
        </p:blipFill>
        <p:spPr>
          <a:xfrm>
            <a:off x="302791" y="688776"/>
            <a:ext cx="5261142" cy="233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C88D84E9-B30A-46E3-A011-F15BD25527A7}"/>
              </a:ext>
            </a:extLst>
          </p:cNvPr>
          <p:cNvSpPr/>
          <p:nvPr/>
        </p:nvSpPr>
        <p:spPr>
          <a:xfrm>
            <a:off x="5834358" y="534334"/>
            <a:ext cx="3226580" cy="721639"/>
          </a:xfrm>
          <a:prstGeom prst="wedgeRoundRectCallout">
            <a:avLst>
              <a:gd name="adj1" fmla="val -59490"/>
              <a:gd name="adj2" fmla="val 22300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When was this article written?</a:t>
            </a:r>
            <a:endParaRPr lang="ar-SA" sz="1600" b="1" dirty="0"/>
          </a:p>
        </p:txBody>
      </p:sp>
      <p:pic>
        <p:nvPicPr>
          <p:cNvPr id="100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25E3746C-25AF-481E-93A7-AE51B5A311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5643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3772" y="932499"/>
            <a:ext cx="609600" cy="609600"/>
          </a:xfrm>
          <a:prstGeom prst="rect">
            <a:avLst/>
          </a:prstGeom>
          <a:effectLst>
            <a:glow rad="228600">
              <a:srgbClr val="FFA365">
                <a:alpha val="40000"/>
              </a:srgbClr>
            </a:glow>
          </a:effectLst>
        </p:spPr>
      </p:pic>
      <p:sp>
        <p:nvSpPr>
          <p:cNvPr id="101" name="فقاعة الكلام: مستطيلة مستديرة الزوايا 100">
            <a:extLst>
              <a:ext uri="{FF2B5EF4-FFF2-40B4-BE49-F238E27FC236}">
                <a16:creationId xmlns:a16="http://schemas.microsoft.com/office/drawing/2014/main" id="{A00E3A37-9175-4FB7-93AF-0B8BB6AE0803}"/>
              </a:ext>
            </a:extLst>
          </p:cNvPr>
          <p:cNvSpPr/>
          <p:nvPr/>
        </p:nvSpPr>
        <p:spPr>
          <a:xfrm>
            <a:off x="6071449" y="1272403"/>
            <a:ext cx="2823827" cy="580674"/>
          </a:xfrm>
          <a:prstGeom prst="wedgeRoundRectCallout">
            <a:avLst>
              <a:gd name="adj1" fmla="val 58750"/>
              <a:gd name="adj2" fmla="val 20057"/>
              <a:gd name="adj3" fmla="val 16667"/>
            </a:avLst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In 1900</a:t>
            </a:r>
            <a:endParaRPr lang="ar-SA" sz="2000" dirty="0"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5696793" y="2024407"/>
            <a:ext cx="3374379" cy="721639"/>
          </a:xfrm>
          <a:prstGeom prst="wedgeRoundRectCallout">
            <a:avLst>
              <a:gd name="adj1" fmla="val -60906"/>
              <a:gd name="adj2" fmla="val 11442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is the article about ?</a:t>
            </a:r>
          </a:p>
        </p:txBody>
      </p:sp>
      <p:sp>
        <p:nvSpPr>
          <p:cNvPr id="103" name="فقاعة الكلام: مستطيلة مستديرة الزوايا 102">
            <a:extLst>
              <a:ext uri="{FF2B5EF4-FFF2-40B4-BE49-F238E27FC236}">
                <a16:creationId xmlns:a16="http://schemas.microsoft.com/office/drawing/2014/main" id="{90AFE97E-100F-4F96-9323-873AED0FB6F3}"/>
              </a:ext>
            </a:extLst>
          </p:cNvPr>
          <p:cNvSpPr/>
          <p:nvPr/>
        </p:nvSpPr>
        <p:spPr>
          <a:xfrm>
            <a:off x="5804278" y="2869082"/>
            <a:ext cx="3080366" cy="990819"/>
          </a:xfrm>
          <a:prstGeom prst="wedgeRoundRectCallout">
            <a:avLst>
              <a:gd name="adj1" fmla="val 55301"/>
              <a:gd name="adj2" fmla="val 20879"/>
              <a:gd name="adj3" fmla="val 16667"/>
            </a:avLst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 </a:t>
            </a:r>
            <a:r>
              <a:rPr lang="en-US" sz="1800" dirty="0"/>
              <a:t>about what life</a:t>
            </a:r>
          </a:p>
          <a:p>
            <a:pPr algn="ctr"/>
            <a:r>
              <a:rPr lang="en-US" sz="1800" dirty="0"/>
              <a:t>would be like in the year 2001</a:t>
            </a:r>
            <a:r>
              <a:rPr lang="en-US" b="1" dirty="0"/>
              <a:t>.</a:t>
            </a:r>
            <a:endParaRPr lang="ar-SA" b="1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1B1DCE9-4A67-4451-D400-577B808D3463}"/>
              </a:ext>
            </a:extLst>
          </p:cNvPr>
          <p:cNvSpPr/>
          <p:nvPr/>
        </p:nvSpPr>
        <p:spPr>
          <a:xfrm>
            <a:off x="687823" y="983188"/>
            <a:ext cx="825388" cy="432918"/>
          </a:xfrm>
          <a:prstGeom prst="roundRect">
            <a:avLst/>
          </a:prstGeom>
          <a:solidFill>
            <a:srgbClr val="FFA365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02CFA83-AF7F-B14A-6700-D980411CBBEA}"/>
              </a:ext>
            </a:extLst>
          </p:cNvPr>
          <p:cNvSpPr/>
          <p:nvPr/>
        </p:nvSpPr>
        <p:spPr>
          <a:xfrm>
            <a:off x="678382" y="2155185"/>
            <a:ext cx="3788421" cy="312886"/>
          </a:xfrm>
          <a:prstGeom prst="roundRect">
            <a:avLst/>
          </a:prstGeom>
          <a:solidFill>
            <a:srgbClr val="FFA365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99D333C-BE5F-8068-9663-060B4443210D}"/>
              </a:ext>
            </a:extLst>
          </p:cNvPr>
          <p:cNvSpPr/>
          <p:nvPr/>
        </p:nvSpPr>
        <p:spPr>
          <a:xfrm>
            <a:off x="668942" y="2485609"/>
            <a:ext cx="544864" cy="249499"/>
          </a:xfrm>
          <a:prstGeom prst="roundRect">
            <a:avLst/>
          </a:prstGeom>
          <a:solidFill>
            <a:srgbClr val="FFA365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  <p:bldLst>
      <p:bldP spid="5" grpId="0" animBg="1"/>
      <p:bldP spid="101" grpId="0" animBg="1"/>
      <p:bldP spid="102" grpId="0" animBg="1"/>
      <p:bldP spid="103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C9B8DA7-6F7F-582F-364A-07EDB9109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DB9D294-BA8D-6B4E-35B1-379A359B8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87" t="28476" r="49204" b="20078"/>
          <a:stretch/>
        </p:blipFill>
        <p:spPr>
          <a:xfrm>
            <a:off x="294645" y="316557"/>
            <a:ext cx="4727174" cy="3874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5219363" y="485522"/>
            <a:ext cx="3843716" cy="1060057"/>
          </a:xfrm>
          <a:prstGeom prst="wedgeRoundRectCallout">
            <a:avLst>
              <a:gd name="adj1" fmla="val -65166"/>
              <a:gd name="adj2" fmla="val -5886"/>
              <a:gd name="adj3" fmla="val 16667"/>
            </a:avLst>
          </a:prstGeom>
          <a:solidFill>
            <a:schemeClr val="accent4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predictions about </a:t>
            </a:r>
            <a:r>
              <a:rPr lang="en-US" sz="18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PEOPLE </a:t>
            </a:r>
            <a:r>
              <a:rPr lang="en-US" sz="1800" b="1" dirty="0"/>
              <a:t>have not come true?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1E5E1BE6-DA0D-33DC-BE63-DB76F2F4BE22}"/>
              </a:ext>
            </a:extLst>
          </p:cNvPr>
          <p:cNvSpPr/>
          <p:nvPr/>
        </p:nvSpPr>
        <p:spPr>
          <a:xfrm>
            <a:off x="5316467" y="1626497"/>
            <a:ext cx="3487668" cy="768745"/>
          </a:xfrm>
          <a:prstGeom prst="wedgeRoundRectCallout">
            <a:avLst>
              <a:gd name="adj1" fmla="val 59079"/>
              <a:gd name="adj2" fmla="val 13778"/>
              <a:gd name="adj3" fmla="val 16667"/>
            </a:avLst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People will be taller by one to two inches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B87E599F-FAC7-7789-CB53-1E1CB86203FE}"/>
              </a:ext>
            </a:extLst>
          </p:cNvPr>
          <p:cNvSpPr/>
          <p:nvPr/>
        </p:nvSpPr>
        <p:spPr>
          <a:xfrm>
            <a:off x="760557" y="983188"/>
            <a:ext cx="1804618" cy="432918"/>
          </a:xfrm>
          <a:prstGeom prst="roundRect">
            <a:avLst/>
          </a:prstGeom>
          <a:solidFill>
            <a:srgbClr val="FFA365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7EB121C9-BE7B-247E-154B-08F5954FCB6D}"/>
              </a:ext>
            </a:extLst>
          </p:cNvPr>
          <p:cNvSpPr/>
          <p:nvPr/>
        </p:nvSpPr>
        <p:spPr>
          <a:xfrm>
            <a:off x="2846951" y="989931"/>
            <a:ext cx="1919258" cy="450451"/>
          </a:xfrm>
          <a:prstGeom prst="roundRect">
            <a:avLst/>
          </a:prstGeom>
          <a:solidFill>
            <a:srgbClr val="E8FFA7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BB263321-C987-81FC-80D1-A4D25BDF355A}"/>
              </a:ext>
            </a:extLst>
          </p:cNvPr>
          <p:cNvSpPr/>
          <p:nvPr/>
        </p:nvSpPr>
        <p:spPr>
          <a:xfrm>
            <a:off x="2813233" y="2517976"/>
            <a:ext cx="1985343" cy="427525"/>
          </a:xfrm>
          <a:prstGeom prst="roundRect">
            <a:avLst/>
          </a:prstGeom>
          <a:solidFill>
            <a:srgbClr val="E8FFA7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26" name="Picture 2" descr="Image result for X">
            <a:extLst>
              <a:ext uri="{FF2B5EF4-FFF2-40B4-BE49-F238E27FC236}">
                <a16:creationId xmlns:a16="http://schemas.microsoft.com/office/drawing/2014/main" id="{29E075AC-D25F-8383-8BD0-55835F5D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2" y="950006"/>
            <a:ext cx="301885" cy="2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89F4E2FE-85BF-DE4D-5430-0C5D2C9EF1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30" end="10652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7915" y="508337"/>
            <a:ext cx="458002" cy="458002"/>
          </a:xfrm>
          <a:prstGeom prst="rect">
            <a:avLst/>
          </a:prstGeom>
          <a:effectLst>
            <a:glow rad="139700">
              <a:srgbClr val="FFA365">
                <a:alpha val="40000"/>
              </a:srgbClr>
            </a:glow>
          </a:effectLst>
        </p:spPr>
      </p:pic>
      <p:pic>
        <p:nvPicPr>
          <p:cNvPr id="32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0301541C-F248-8946-0FC0-6BBC3997A5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66" end="135033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4215" y="499406"/>
            <a:ext cx="416365" cy="416365"/>
          </a:xfrm>
          <a:prstGeom prst="rect">
            <a:avLst/>
          </a:prstGeom>
          <a:effectLst>
            <a:glow rad="139700">
              <a:srgbClr val="92D050">
                <a:alpha val="40000"/>
              </a:srgbClr>
            </a:glow>
          </a:effectLst>
        </p:spPr>
      </p:pic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C4A4071B-C55A-1EF5-1463-6EB2B42A0332}"/>
              </a:ext>
            </a:extLst>
          </p:cNvPr>
          <p:cNvSpPr/>
          <p:nvPr/>
        </p:nvSpPr>
        <p:spPr>
          <a:xfrm>
            <a:off x="5308376" y="2596194"/>
            <a:ext cx="3843716" cy="1060057"/>
          </a:xfrm>
          <a:prstGeom prst="wedgeRoundRectCallout">
            <a:avLst>
              <a:gd name="adj1" fmla="val -65166"/>
              <a:gd name="adj2" fmla="val -5886"/>
              <a:gd name="adj3" fmla="val 16667"/>
            </a:avLst>
          </a:prstGeom>
          <a:solidFill>
            <a:schemeClr val="accent4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predictions about </a:t>
            </a:r>
            <a:r>
              <a:rPr lang="en-US" sz="18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Language </a:t>
            </a:r>
            <a:r>
              <a:rPr lang="en-US" sz="1800" b="1" dirty="0"/>
              <a:t>have not come true?</a:t>
            </a:r>
          </a:p>
        </p:txBody>
      </p:sp>
      <p:pic>
        <p:nvPicPr>
          <p:cNvPr id="34" name="Picture 2" descr="Image result for X">
            <a:extLst>
              <a:ext uri="{FF2B5EF4-FFF2-40B4-BE49-F238E27FC236}">
                <a16:creationId xmlns:a16="http://schemas.microsoft.com/office/drawing/2014/main" id="{501E4689-891C-C44B-972A-0B16126D5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665" y="972934"/>
            <a:ext cx="301885" cy="2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CA13BC52-C72B-90C0-A484-6316C2423E22}"/>
              </a:ext>
            </a:extLst>
          </p:cNvPr>
          <p:cNvSpPr/>
          <p:nvPr/>
        </p:nvSpPr>
        <p:spPr>
          <a:xfrm>
            <a:off x="3548260" y="2281958"/>
            <a:ext cx="1209857" cy="258941"/>
          </a:xfrm>
          <a:prstGeom prst="roundRect">
            <a:avLst/>
          </a:prstGeom>
          <a:solidFill>
            <a:srgbClr val="E8FFA7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36" name="Picture 2" descr="Image result for X">
            <a:extLst>
              <a:ext uri="{FF2B5EF4-FFF2-40B4-BE49-F238E27FC236}">
                <a16:creationId xmlns:a16="http://schemas.microsoft.com/office/drawing/2014/main" id="{EA364876-FC91-26D8-FD4A-0EAA82E1D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225" y="2242035"/>
            <a:ext cx="301885" cy="2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79DBF7CC-4424-C875-EEFA-DD51150E2784}"/>
              </a:ext>
            </a:extLst>
          </p:cNvPr>
          <p:cNvSpPr/>
          <p:nvPr/>
        </p:nvSpPr>
        <p:spPr>
          <a:xfrm>
            <a:off x="5243639" y="3818090"/>
            <a:ext cx="3648160" cy="1142328"/>
          </a:xfrm>
          <a:prstGeom prst="wedgeRoundRectCallout">
            <a:avLst>
              <a:gd name="adj1" fmla="val 59079"/>
              <a:gd name="adj2" fmla="val 13778"/>
              <a:gd name="adj3" fmla="val 16667"/>
            </a:avLst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1-There will be no </a:t>
            </a:r>
            <a:r>
              <a:rPr lang="en-US" sz="1600" b="1" dirty="0"/>
              <a:t>C, X,</a:t>
            </a:r>
            <a:r>
              <a:rPr lang="en-US" sz="1600" dirty="0"/>
              <a:t> or </a:t>
            </a:r>
            <a:r>
              <a:rPr lang="en-US" sz="1600" b="1" dirty="0"/>
              <a:t>Q</a:t>
            </a:r>
            <a:r>
              <a:rPr lang="en-US" sz="1600" dirty="0"/>
              <a:t> in the English alphabet</a:t>
            </a:r>
          </a:p>
          <a:p>
            <a:pPr algn="ctr"/>
            <a:r>
              <a:rPr lang="en-US" sz="1600" dirty="0"/>
              <a:t>2- English will have become a language of condensed words.</a:t>
            </a:r>
          </a:p>
        </p:txBody>
      </p:sp>
    </p:spTree>
    <p:extLst>
      <p:ext uri="{BB962C8B-B14F-4D97-AF65-F5344CB8AC3E}">
        <p14:creationId xmlns:p14="http://schemas.microsoft.com/office/powerpoint/2010/main" val="25423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2" grpId="0" animBg="1"/>
      <p:bldP spid="12" grpId="0" animBg="1"/>
      <p:bldP spid="23" grpId="0" animBg="1"/>
      <p:bldP spid="24" grpId="0" animBg="1"/>
      <p:bldP spid="25" grpId="0" animBg="1"/>
      <p:bldP spid="33" grpId="0" animBg="1"/>
      <p:bldP spid="35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C9B8DA7-6F7F-582F-364A-07EDB9109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C31DB037-0B9A-3F31-12D7-27A5DBF8EB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61" t="19666" r="11151" b="23697"/>
          <a:stretch/>
        </p:blipFill>
        <p:spPr>
          <a:xfrm>
            <a:off x="201341" y="351695"/>
            <a:ext cx="5366940" cy="426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80"/>
            </a:solidFill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5073707" y="695915"/>
            <a:ext cx="3843716" cy="1060057"/>
          </a:xfrm>
          <a:prstGeom prst="wedgeRoundRectCallout">
            <a:avLst>
              <a:gd name="adj1" fmla="val -65166"/>
              <a:gd name="adj2" fmla="val -5886"/>
              <a:gd name="adj3" fmla="val 16667"/>
            </a:avLst>
          </a:prstGeom>
          <a:solidFill>
            <a:schemeClr val="accent4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predictions about </a:t>
            </a:r>
            <a:r>
              <a:rPr lang="en-US" sz="18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transportation </a:t>
            </a:r>
            <a:r>
              <a:rPr lang="en-US" sz="1800" b="1" dirty="0"/>
              <a:t>and </a:t>
            </a:r>
            <a:r>
              <a:rPr lang="en-US" sz="18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traffic</a:t>
            </a:r>
            <a:r>
              <a:rPr lang="en-US" sz="1800" b="1" dirty="0"/>
              <a:t> have not come true?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1E5E1BE6-DA0D-33DC-BE63-DB76F2F4BE22}"/>
              </a:ext>
            </a:extLst>
          </p:cNvPr>
          <p:cNvSpPr/>
          <p:nvPr/>
        </p:nvSpPr>
        <p:spPr>
          <a:xfrm>
            <a:off x="5057523" y="1974455"/>
            <a:ext cx="3722336" cy="1205715"/>
          </a:xfrm>
          <a:prstGeom prst="wedgeRoundRectCallout">
            <a:avLst>
              <a:gd name="adj1" fmla="val 59079"/>
              <a:gd name="adj2" fmla="val 13778"/>
              <a:gd name="adj3" fmla="val 16667"/>
            </a:avLst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Vehicles do not have cushioned wheels, although modern tires are probably quieter than tires in </a:t>
            </a:r>
          </a:p>
          <a:p>
            <a:pPr algn="ctr"/>
            <a:r>
              <a:rPr lang="en-US" sz="1600" dirty="0"/>
              <a:t>1900. Cities are still noisy</a:t>
            </a:r>
            <a:endParaRPr lang="ar-SA" sz="1600" b="1" u="sng" dirty="0"/>
          </a:p>
        </p:txBody>
      </p:sp>
      <p:pic>
        <p:nvPicPr>
          <p:cNvPr id="21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C3647214-7B58-AE68-654C-595FB540ED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406" end="77547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8704" y="508906"/>
            <a:ext cx="503802" cy="50380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2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E93B6C3D-6175-0AD1-43F4-0A2D087700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41" end="47645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9610" y="487411"/>
            <a:ext cx="503802" cy="50380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B87E599F-FAC7-7789-CB53-1E1CB86203FE}"/>
              </a:ext>
            </a:extLst>
          </p:cNvPr>
          <p:cNvSpPr/>
          <p:nvPr/>
        </p:nvSpPr>
        <p:spPr>
          <a:xfrm>
            <a:off x="2896854" y="2925276"/>
            <a:ext cx="1043968" cy="254894"/>
          </a:xfrm>
          <a:prstGeom prst="roundRect">
            <a:avLst/>
          </a:prstGeom>
          <a:solidFill>
            <a:srgbClr val="FFA365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7EB121C9-BE7B-247E-154B-08F5954FCB6D}"/>
              </a:ext>
            </a:extLst>
          </p:cNvPr>
          <p:cNvSpPr/>
          <p:nvPr/>
        </p:nvSpPr>
        <p:spPr>
          <a:xfrm>
            <a:off x="3453854" y="3368989"/>
            <a:ext cx="1547023" cy="248151"/>
          </a:xfrm>
          <a:prstGeom prst="roundRect">
            <a:avLst/>
          </a:prstGeom>
          <a:solidFill>
            <a:srgbClr val="FFA365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BB263321-C987-81FC-80D1-A4D25BDF355A}"/>
              </a:ext>
            </a:extLst>
          </p:cNvPr>
          <p:cNvSpPr/>
          <p:nvPr/>
        </p:nvSpPr>
        <p:spPr>
          <a:xfrm>
            <a:off x="2902246" y="3642769"/>
            <a:ext cx="1985343" cy="662193"/>
          </a:xfrm>
          <a:prstGeom prst="roundRect">
            <a:avLst/>
          </a:prstGeom>
          <a:solidFill>
            <a:srgbClr val="FFA365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26" name="Picture 2" descr="Image result for X">
            <a:extLst>
              <a:ext uri="{FF2B5EF4-FFF2-40B4-BE49-F238E27FC236}">
                <a16:creationId xmlns:a16="http://schemas.microsoft.com/office/drawing/2014/main" id="{29E075AC-D25F-8383-8BD0-55835F5D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59" y="2887170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29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2" grpId="0" animBg="1"/>
      <p:bldP spid="1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C9B8DA7-6F7F-582F-364A-07EDB9109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D208AE0-ECCB-D93E-D43D-221DF64CA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13" t="14002" r="39911" b="13943"/>
          <a:stretch/>
        </p:blipFill>
        <p:spPr>
          <a:xfrm>
            <a:off x="4053705" y="162649"/>
            <a:ext cx="4815572" cy="4076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371622" y="419316"/>
            <a:ext cx="3536831" cy="948240"/>
          </a:xfrm>
          <a:prstGeom prst="wedgeRoundRectCallout">
            <a:avLst>
              <a:gd name="adj1" fmla="val -60059"/>
              <a:gd name="adj2" fmla="val -10530"/>
              <a:gd name="adj3" fmla="val 16667"/>
            </a:avLst>
          </a:prstGeom>
          <a:solidFill>
            <a:schemeClr val="accent4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predictions does the picture on page 35 illustrate?</a:t>
            </a:r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4A46EDD-2D54-73C8-6C27-E6AD3F922140}"/>
              </a:ext>
            </a:extLst>
          </p:cNvPr>
          <p:cNvSpPr/>
          <p:nvPr/>
        </p:nvSpPr>
        <p:spPr>
          <a:xfrm>
            <a:off x="97103" y="1697977"/>
            <a:ext cx="3536219" cy="1595481"/>
          </a:xfrm>
          <a:prstGeom prst="wedgeRoundRectCallout">
            <a:avLst>
              <a:gd name="adj1" fmla="val 59520"/>
              <a:gd name="adj2" fmla="val 21133"/>
              <a:gd name="adj3" fmla="val 16667"/>
            </a:avLst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the predictions about </a:t>
            </a:r>
          </a:p>
          <a:p>
            <a:pPr algn="ctr"/>
            <a:r>
              <a:rPr lang="en-US" sz="2000" b="1" dirty="0"/>
              <a:t>media, </a:t>
            </a:r>
          </a:p>
          <a:p>
            <a:pPr algn="ctr"/>
            <a:r>
              <a:rPr lang="en-US" sz="2000" b="1" dirty="0"/>
              <a:t>deliveries, </a:t>
            </a:r>
            <a:r>
              <a:rPr lang="en-US" sz="2000" dirty="0"/>
              <a:t>and </a:t>
            </a:r>
          </a:p>
          <a:p>
            <a:pPr algn="ctr"/>
            <a:r>
              <a:rPr lang="en-US" sz="2000" b="1" dirty="0"/>
              <a:t>communication</a:t>
            </a:r>
            <a:endParaRPr lang="ar-SA" sz="1600" b="1" u="sng" dirty="0"/>
          </a:p>
        </p:txBody>
      </p:sp>
      <p:pic>
        <p:nvPicPr>
          <p:cNvPr id="5" name="رسم 4" descr="عودة مع تعبئة خالصة">
            <a:extLst>
              <a:ext uri="{FF2B5EF4-FFF2-40B4-BE49-F238E27FC236}">
                <a16:creationId xmlns:a16="http://schemas.microsoft.com/office/drawing/2014/main" id="{81A50864-52F4-1A45-3EB1-DDFDB9E1C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440444">
            <a:off x="6002659" y="1404867"/>
            <a:ext cx="1217066" cy="1217066"/>
          </a:xfrm>
          <a:prstGeom prst="rect">
            <a:avLst/>
          </a:prstGeom>
        </p:spPr>
      </p:pic>
      <p:pic>
        <p:nvPicPr>
          <p:cNvPr id="4" name="رسم 3" descr="عودة مع تعبئة خالصة">
            <a:extLst>
              <a:ext uri="{FF2B5EF4-FFF2-40B4-BE49-F238E27FC236}">
                <a16:creationId xmlns:a16="http://schemas.microsoft.com/office/drawing/2014/main" id="{61393EE8-8CC6-7AFC-ED39-9F67CAB8F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440444">
            <a:off x="4577113" y="1112206"/>
            <a:ext cx="1217066" cy="1217066"/>
          </a:xfrm>
          <a:prstGeom prst="rect">
            <a:avLst/>
          </a:prstGeom>
        </p:spPr>
      </p:pic>
      <p:pic>
        <p:nvPicPr>
          <p:cNvPr id="7" name="رسم 6" descr="عودة مع تعبئة خالصة">
            <a:extLst>
              <a:ext uri="{FF2B5EF4-FFF2-40B4-BE49-F238E27FC236}">
                <a16:creationId xmlns:a16="http://schemas.microsoft.com/office/drawing/2014/main" id="{90B0BE6B-2D25-25E3-0DAC-A2F654E39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646754">
            <a:off x="5313488" y="3143303"/>
            <a:ext cx="1217066" cy="12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1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C9B8DA7-6F7F-582F-364A-07EDB9109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4676583" y="257474"/>
            <a:ext cx="4119459" cy="522757"/>
          </a:xfrm>
          <a:prstGeom prst="wedgeRoundRectCallout">
            <a:avLst>
              <a:gd name="adj1" fmla="val -65166"/>
              <a:gd name="adj2" fmla="val -5886"/>
              <a:gd name="adj3" fmla="val 16667"/>
            </a:avLst>
          </a:prstGeom>
          <a:solidFill>
            <a:schemeClr val="accent4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predictions are in this part?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CFA76F0-BC43-0641-596C-676E7F6882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469" t="24544" r="10443" b="5761"/>
          <a:stretch/>
        </p:blipFill>
        <p:spPr>
          <a:xfrm>
            <a:off x="329588" y="159280"/>
            <a:ext cx="3661969" cy="477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2" descr="Image result for check">
            <a:extLst>
              <a:ext uri="{FF2B5EF4-FFF2-40B4-BE49-F238E27FC236}">
                <a16:creationId xmlns:a16="http://schemas.microsoft.com/office/drawing/2014/main" id="{D3167AE3-2447-40B9-9D4B-22EB761B0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6"/>
          <a:stretch/>
        </p:blipFill>
        <p:spPr bwMode="auto">
          <a:xfrm>
            <a:off x="2092304" y="3605501"/>
            <a:ext cx="554188" cy="44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95852DBD-7145-4B4F-A4BF-7A59F2D25A91}"/>
              </a:ext>
            </a:extLst>
          </p:cNvPr>
          <p:cNvSpPr/>
          <p:nvPr/>
        </p:nvSpPr>
        <p:spPr>
          <a:xfrm>
            <a:off x="529893" y="4050197"/>
            <a:ext cx="2771658" cy="68364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55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C3F48433-5E71-4954-A21A-EB281678BF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4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9806" y="3542223"/>
            <a:ext cx="554182" cy="554182"/>
          </a:xfrm>
          <a:prstGeom prst="rect">
            <a:avLst/>
          </a:prstGeom>
          <a:effectLst>
            <a:glow rad="139700">
              <a:srgbClr val="008080">
                <a:alpha val="40000"/>
              </a:srgbClr>
            </a:glow>
          </a:effectLst>
        </p:spPr>
      </p:pic>
      <p:pic>
        <p:nvPicPr>
          <p:cNvPr id="10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7D88FCD9-A47C-79A7-7B55-F42C645325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55" end="3205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0775" y="303954"/>
            <a:ext cx="458002" cy="45800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unit 3 L1 page 34">
            <a:hlinkClick r:id="" action="ppaction://media"/>
            <a:extLst>
              <a:ext uri="{FF2B5EF4-FFF2-40B4-BE49-F238E27FC236}">
                <a16:creationId xmlns:a16="http://schemas.microsoft.com/office/drawing/2014/main" id="{559DFD41-3F4E-110A-E276-2ABFFAC39D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241" end="12459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62104" y="1741153"/>
            <a:ext cx="587148" cy="50540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1E5E1BE6-DA0D-33DC-BE63-DB76F2F4BE22}"/>
              </a:ext>
            </a:extLst>
          </p:cNvPr>
          <p:cNvSpPr/>
          <p:nvPr/>
        </p:nvSpPr>
        <p:spPr>
          <a:xfrm>
            <a:off x="4491079" y="857755"/>
            <a:ext cx="4321147" cy="655456"/>
          </a:xfrm>
          <a:prstGeom prst="wedgeRoundRectCallout">
            <a:avLst>
              <a:gd name="adj1" fmla="val 58209"/>
              <a:gd name="adj2" fmla="val 1389"/>
              <a:gd name="adj3" fmla="val 16667"/>
            </a:avLst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the predictions about </a:t>
            </a:r>
            <a:r>
              <a:rPr lang="en-US" sz="1600" b="1" u="sng" dirty="0"/>
              <a:t>media</a:t>
            </a:r>
            <a:r>
              <a:rPr lang="en-US" sz="1600" b="1" dirty="0"/>
              <a:t>, </a:t>
            </a:r>
            <a:r>
              <a:rPr lang="en-US" sz="1600" b="1" u="sng" dirty="0"/>
              <a:t>deliveries</a:t>
            </a:r>
            <a:r>
              <a:rPr lang="en-US" sz="1600" b="1" dirty="0"/>
              <a:t>, and </a:t>
            </a:r>
          </a:p>
          <a:p>
            <a:pPr algn="ctr"/>
            <a:r>
              <a:rPr lang="en-US" sz="1600" b="1" u="sng" dirty="0"/>
              <a:t>communication</a:t>
            </a:r>
            <a:endParaRPr lang="ar-SA" sz="1600" b="1" u="sng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FDCA7CFE-C970-51D6-111C-4BE7569F2A9A}"/>
              </a:ext>
            </a:extLst>
          </p:cNvPr>
          <p:cNvSpPr/>
          <p:nvPr/>
        </p:nvSpPr>
        <p:spPr>
          <a:xfrm>
            <a:off x="4683327" y="1995911"/>
            <a:ext cx="4119459" cy="522757"/>
          </a:xfrm>
          <a:prstGeom prst="wedgeRoundRectCallout">
            <a:avLst>
              <a:gd name="adj1" fmla="val -64577"/>
              <a:gd name="adj2" fmla="val 8046"/>
              <a:gd name="adj3" fmla="val 16667"/>
            </a:avLst>
          </a:prstGeom>
          <a:solidFill>
            <a:schemeClr val="accent4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Which predictions have come true?</a:t>
            </a: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52711FFD-9B87-ED1A-44A5-0372A0BA7C2D}"/>
              </a:ext>
            </a:extLst>
          </p:cNvPr>
          <p:cNvSpPr/>
          <p:nvPr/>
        </p:nvSpPr>
        <p:spPr>
          <a:xfrm>
            <a:off x="4497823" y="2612377"/>
            <a:ext cx="4321147" cy="737725"/>
          </a:xfrm>
          <a:prstGeom prst="wedgeRoundRectCallout">
            <a:avLst>
              <a:gd name="adj1" fmla="val 59520"/>
              <a:gd name="adj2" fmla="val 21133"/>
              <a:gd name="adj3" fmla="val 16667"/>
            </a:avLst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It is easy for a person in New York to speak to someone in China wirelessly</a:t>
            </a:r>
            <a:endParaRPr lang="ar-SA" sz="1600" b="1" u="sng" dirty="0"/>
          </a:p>
        </p:txBody>
      </p:sp>
    </p:spTree>
    <p:extLst>
      <p:ext uri="{BB962C8B-B14F-4D97-AF65-F5344CB8AC3E}">
        <p14:creationId xmlns:p14="http://schemas.microsoft.com/office/powerpoint/2010/main" val="246705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2" grpId="0" animBg="1"/>
      <p:bldP spid="45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C9B8DA7-6F7F-582F-364A-07EDB9109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D208AE0-ECCB-D93E-D43D-221DF64CA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13" t="14002" r="39911" b="13943"/>
          <a:stretch/>
        </p:blipFill>
        <p:spPr>
          <a:xfrm>
            <a:off x="250853" y="299404"/>
            <a:ext cx="4377793" cy="3706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id="{7FE09EBE-3AE2-4B1C-B898-2C737414E622}"/>
              </a:ext>
            </a:extLst>
          </p:cNvPr>
          <p:cNvSpPr/>
          <p:nvPr/>
        </p:nvSpPr>
        <p:spPr>
          <a:xfrm>
            <a:off x="4935529" y="516420"/>
            <a:ext cx="4119459" cy="948240"/>
          </a:xfrm>
          <a:prstGeom prst="wedgeRoundRectCallout">
            <a:avLst>
              <a:gd name="adj1" fmla="val -60059"/>
              <a:gd name="adj2" fmla="val -10530"/>
              <a:gd name="adj3" fmla="val 16667"/>
            </a:avLst>
          </a:prstGeom>
          <a:solidFill>
            <a:schemeClr val="accent4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Which predictions shown in the </a:t>
            </a:r>
          </a:p>
          <a:p>
            <a:pPr algn="ctr"/>
            <a:r>
              <a:rPr lang="en-US" sz="1800" b="1" dirty="0"/>
              <a:t>picture have </a:t>
            </a:r>
            <a:r>
              <a:rPr lang="en-US" sz="18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NOT</a:t>
            </a:r>
            <a:r>
              <a:rPr lang="en-US" sz="1800" b="1" dirty="0"/>
              <a:t> come true?</a:t>
            </a:r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4A46EDD-2D54-73C8-6C27-E6AD3F922140}"/>
              </a:ext>
            </a:extLst>
          </p:cNvPr>
          <p:cNvSpPr/>
          <p:nvPr/>
        </p:nvSpPr>
        <p:spPr>
          <a:xfrm>
            <a:off x="4960418" y="1738437"/>
            <a:ext cx="3940821" cy="940027"/>
          </a:xfrm>
          <a:prstGeom prst="wedgeRoundRectCallout">
            <a:avLst>
              <a:gd name="adj1" fmla="val 59520"/>
              <a:gd name="adj2" fmla="val 21133"/>
              <a:gd name="adj3" fmla="val 16667"/>
            </a:avLst>
          </a:prstGeom>
          <a:solidFill>
            <a:srgbClr val="0080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Tubes are not able to </a:t>
            </a:r>
          </a:p>
          <a:p>
            <a:pPr algn="ctr"/>
            <a:r>
              <a:rPr lang="en-US" sz="1600" dirty="0"/>
              <a:t>deliver goods to homes from stores</a:t>
            </a:r>
            <a:endParaRPr lang="ar-SA" sz="1600" b="1" u="sng" dirty="0"/>
          </a:p>
        </p:txBody>
      </p:sp>
      <p:pic>
        <p:nvPicPr>
          <p:cNvPr id="5" name="رسم 4" descr="عودة مع تعبئة خالصة">
            <a:extLst>
              <a:ext uri="{FF2B5EF4-FFF2-40B4-BE49-F238E27FC236}">
                <a16:creationId xmlns:a16="http://schemas.microsoft.com/office/drawing/2014/main" id="{81A50864-52F4-1A45-3EB1-DDFDB9E1C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113" y="1259210"/>
            <a:ext cx="1217066" cy="1217066"/>
          </a:xfrm>
          <a:prstGeom prst="rect">
            <a:avLst/>
          </a:prstGeom>
        </p:spPr>
      </p:pic>
      <p:pic>
        <p:nvPicPr>
          <p:cNvPr id="6" name="Picture 2" descr="Image result for X">
            <a:extLst>
              <a:ext uri="{FF2B5EF4-FFF2-40B4-BE49-F238E27FC236}">
                <a16:creationId xmlns:a16="http://schemas.microsoft.com/office/drawing/2014/main" id="{1442548A-F968-68B8-82B7-756E1E86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79" y="2208167"/>
            <a:ext cx="401808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0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C06CD0A-E848-9E8E-BB3C-526837127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A82457D-5219-2345-D289-BA897143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41" t="23442" r="20000" b="33294"/>
          <a:stretch/>
        </p:blipFill>
        <p:spPr>
          <a:xfrm>
            <a:off x="556707" y="535580"/>
            <a:ext cx="8281438" cy="3258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80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9F0F88C8-1722-4196-B64A-835EE79F698E}"/>
              </a:ext>
            </a:extLst>
          </p:cNvPr>
          <p:cNvSpPr txBox="1"/>
          <p:nvPr/>
        </p:nvSpPr>
        <p:spPr>
          <a:xfrm>
            <a:off x="1420764" y="1524787"/>
            <a:ext cx="633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31203CFC-787D-416F-837E-5E58819CEFAB}"/>
              </a:ext>
            </a:extLst>
          </p:cNvPr>
          <p:cNvSpPr txBox="1"/>
          <p:nvPr/>
        </p:nvSpPr>
        <p:spPr>
          <a:xfrm>
            <a:off x="1394528" y="1855286"/>
            <a:ext cx="6564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b</a:t>
            </a:r>
            <a:endParaRPr lang="ar-SA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BBE0B45C-BC76-44D0-A86C-312E4246F769}"/>
              </a:ext>
            </a:extLst>
          </p:cNvPr>
          <p:cNvSpPr txBox="1"/>
          <p:nvPr/>
        </p:nvSpPr>
        <p:spPr>
          <a:xfrm>
            <a:off x="1396489" y="3047073"/>
            <a:ext cx="633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endParaRPr lang="ar-SA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C1874812-CF4E-4E77-A3A1-E321E8ED96FB}"/>
              </a:ext>
            </a:extLst>
          </p:cNvPr>
          <p:cNvSpPr txBox="1"/>
          <p:nvPr/>
        </p:nvSpPr>
        <p:spPr>
          <a:xfrm>
            <a:off x="1357507" y="2195021"/>
            <a:ext cx="633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3F911B53-7EE8-416A-8A88-F16F871DEA47}"/>
              </a:ext>
            </a:extLst>
          </p:cNvPr>
          <p:cNvSpPr txBox="1"/>
          <p:nvPr/>
        </p:nvSpPr>
        <p:spPr>
          <a:xfrm>
            <a:off x="1387848" y="2449484"/>
            <a:ext cx="633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c</a:t>
            </a:r>
            <a:endParaRPr lang="ar-SA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49E043D5-8512-4D8B-A2EA-410EF1A950B6}"/>
              </a:ext>
            </a:extLst>
          </p:cNvPr>
          <p:cNvSpPr txBox="1"/>
          <p:nvPr/>
        </p:nvSpPr>
        <p:spPr>
          <a:xfrm>
            <a:off x="1350759" y="2748926"/>
            <a:ext cx="633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5826B92-EA8C-5FB1-9E9C-4608B9AFA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CEB71C2-9956-B1C3-5985-678C41986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74" t="54592" r="24248" b="15988"/>
          <a:stretch/>
        </p:blipFill>
        <p:spPr>
          <a:xfrm>
            <a:off x="557204" y="324097"/>
            <a:ext cx="6386908" cy="2014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80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1150A689-17F4-4D37-8176-DA8700574E06}"/>
              </a:ext>
            </a:extLst>
          </p:cNvPr>
          <p:cNvSpPr/>
          <p:nvPr/>
        </p:nvSpPr>
        <p:spPr>
          <a:xfrm>
            <a:off x="772510" y="528411"/>
            <a:ext cx="3071206" cy="264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B47BADF-C8C8-256F-2BCF-A7D6CB46F2C0}"/>
              </a:ext>
            </a:extLst>
          </p:cNvPr>
          <p:cNvSpPr txBox="1"/>
          <p:nvPr/>
        </p:nvSpPr>
        <p:spPr>
          <a:xfrm>
            <a:off x="1092424" y="2202956"/>
            <a:ext cx="7849275" cy="1600438"/>
          </a:xfrm>
          <a:prstGeom prst="rec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1 The average life expectancy in 1900 was 35 years.</a:t>
            </a:r>
          </a:p>
          <a:p>
            <a:r>
              <a:rPr lang="en-US" dirty="0"/>
              <a:t>2. He thought there would be no C, X, or Q; spelling would be by sound; the language would be condensed; and English would </a:t>
            </a:r>
            <a:r>
              <a:rPr lang="en-US" dirty="0" err="1"/>
              <a:t>bethe</a:t>
            </a:r>
            <a:r>
              <a:rPr lang="en-US" dirty="0"/>
              <a:t> most widely spoken language. The prediction about English being the most widely spoken language came true.</a:t>
            </a:r>
          </a:p>
          <a:p>
            <a:r>
              <a:rPr lang="en-US" b="1" dirty="0"/>
              <a:t>3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He was probably thinking about airplanes.</a:t>
            </a:r>
          </a:p>
          <a:p>
            <a:r>
              <a:rPr lang="en-US" dirty="0"/>
              <a:t>4. Automobiles have replaced all horse-drawn vehicles.</a:t>
            </a:r>
          </a:p>
          <a:p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5. There will never be tubes connecting houses to a store.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Thisis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impossible</a:t>
            </a:r>
            <a:endParaRPr lang="ar-SA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0"/>
          <p:cNvSpPr/>
          <p:nvPr/>
        </p:nvSpPr>
        <p:spPr>
          <a:xfrm>
            <a:off x="1849238" y="7518425"/>
            <a:ext cx="336925" cy="298575"/>
          </a:xfrm>
          <a:custGeom>
            <a:avLst/>
            <a:gdLst/>
            <a:ahLst/>
            <a:cxnLst/>
            <a:rect l="l" t="t" r="r" b="b"/>
            <a:pathLst>
              <a:path w="13477" h="11943" extrusionOk="0">
                <a:moveTo>
                  <a:pt x="1735" y="1"/>
                </a:moveTo>
                <a:cubicBezTo>
                  <a:pt x="768" y="1"/>
                  <a:pt x="1" y="768"/>
                  <a:pt x="1" y="1735"/>
                </a:cubicBezTo>
                <a:lnTo>
                  <a:pt x="1" y="10175"/>
                </a:lnTo>
                <a:cubicBezTo>
                  <a:pt x="1" y="11142"/>
                  <a:pt x="768" y="11942"/>
                  <a:pt x="1735" y="11942"/>
                </a:cubicBezTo>
                <a:lnTo>
                  <a:pt x="11709" y="11942"/>
                </a:lnTo>
                <a:cubicBezTo>
                  <a:pt x="12676" y="11942"/>
                  <a:pt x="13477" y="11142"/>
                  <a:pt x="13477" y="10175"/>
                </a:cubicBezTo>
                <a:lnTo>
                  <a:pt x="13477" y="1735"/>
                </a:lnTo>
                <a:cubicBezTo>
                  <a:pt x="13477" y="768"/>
                  <a:pt x="12676" y="1"/>
                  <a:pt x="117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20"/>
          <p:cNvSpPr/>
          <p:nvPr/>
        </p:nvSpPr>
        <p:spPr>
          <a:xfrm>
            <a:off x="1849238" y="7518425"/>
            <a:ext cx="336925" cy="298575"/>
          </a:xfrm>
          <a:custGeom>
            <a:avLst/>
            <a:gdLst/>
            <a:ahLst/>
            <a:cxnLst/>
            <a:rect l="l" t="t" r="r" b="b"/>
            <a:pathLst>
              <a:path w="13477" h="11943" extrusionOk="0">
                <a:moveTo>
                  <a:pt x="1735" y="1"/>
                </a:moveTo>
                <a:cubicBezTo>
                  <a:pt x="768" y="1"/>
                  <a:pt x="1" y="768"/>
                  <a:pt x="1" y="1735"/>
                </a:cubicBezTo>
                <a:lnTo>
                  <a:pt x="1" y="10175"/>
                </a:lnTo>
                <a:cubicBezTo>
                  <a:pt x="1" y="11142"/>
                  <a:pt x="768" y="11942"/>
                  <a:pt x="1735" y="11942"/>
                </a:cubicBezTo>
                <a:lnTo>
                  <a:pt x="11709" y="11942"/>
                </a:lnTo>
                <a:cubicBezTo>
                  <a:pt x="12676" y="11942"/>
                  <a:pt x="13477" y="11142"/>
                  <a:pt x="13477" y="10175"/>
                </a:cubicBezTo>
                <a:lnTo>
                  <a:pt x="13477" y="1735"/>
                </a:lnTo>
                <a:cubicBezTo>
                  <a:pt x="13477" y="768"/>
                  <a:pt x="12676" y="1"/>
                  <a:pt x="117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20"/>
          <p:cNvSpPr/>
          <p:nvPr/>
        </p:nvSpPr>
        <p:spPr>
          <a:xfrm>
            <a:off x="1879263" y="7546525"/>
            <a:ext cx="272700" cy="239875"/>
          </a:xfrm>
          <a:custGeom>
            <a:avLst/>
            <a:gdLst/>
            <a:ahLst/>
            <a:cxnLst/>
            <a:rect l="l" t="t" r="r" b="b"/>
            <a:pathLst>
              <a:path w="10908" h="9595" extrusionOk="0">
                <a:moveTo>
                  <a:pt x="5449" y="0"/>
                </a:moveTo>
                <a:cubicBezTo>
                  <a:pt x="4833" y="0"/>
                  <a:pt x="4207" y="121"/>
                  <a:pt x="3603" y="378"/>
                </a:cubicBezTo>
                <a:cubicBezTo>
                  <a:pt x="1168" y="1412"/>
                  <a:pt x="0" y="4214"/>
                  <a:pt x="1034" y="6649"/>
                </a:cubicBezTo>
                <a:cubicBezTo>
                  <a:pt x="1787" y="8480"/>
                  <a:pt x="3578" y="9595"/>
                  <a:pt x="5455" y="9595"/>
                </a:cubicBezTo>
                <a:cubicBezTo>
                  <a:pt x="6074" y="9595"/>
                  <a:pt x="6702" y="9474"/>
                  <a:pt x="7306" y="9217"/>
                </a:cubicBezTo>
                <a:cubicBezTo>
                  <a:pt x="9741" y="8183"/>
                  <a:pt x="10908" y="5381"/>
                  <a:pt x="9874" y="2946"/>
                </a:cubicBezTo>
                <a:cubicBezTo>
                  <a:pt x="9096" y="1115"/>
                  <a:pt x="7319" y="0"/>
                  <a:pt x="5449" y="0"/>
                </a:cubicBezTo>
                <a:close/>
              </a:path>
            </a:pathLst>
          </a:custGeom>
          <a:solidFill>
            <a:srgbClr val="BD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20"/>
          <p:cNvSpPr/>
          <p:nvPr/>
        </p:nvSpPr>
        <p:spPr>
          <a:xfrm>
            <a:off x="1907613" y="7557625"/>
            <a:ext cx="219350" cy="219350"/>
          </a:xfrm>
          <a:custGeom>
            <a:avLst/>
            <a:gdLst/>
            <a:ahLst/>
            <a:cxnLst/>
            <a:rect l="l" t="t" r="r" b="b"/>
            <a:pathLst>
              <a:path w="8774" h="8774" extrusionOk="0">
                <a:moveTo>
                  <a:pt x="4404" y="0"/>
                </a:moveTo>
                <a:cubicBezTo>
                  <a:pt x="1969" y="0"/>
                  <a:pt x="1" y="1968"/>
                  <a:pt x="1" y="4404"/>
                </a:cubicBezTo>
                <a:cubicBezTo>
                  <a:pt x="1" y="6839"/>
                  <a:pt x="1969" y="8773"/>
                  <a:pt x="4404" y="8773"/>
                </a:cubicBezTo>
                <a:cubicBezTo>
                  <a:pt x="6805" y="8773"/>
                  <a:pt x="8773" y="6839"/>
                  <a:pt x="8773" y="4404"/>
                </a:cubicBezTo>
                <a:cubicBezTo>
                  <a:pt x="8773" y="1968"/>
                  <a:pt x="6805" y="0"/>
                  <a:pt x="440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20"/>
          <p:cNvSpPr/>
          <p:nvPr/>
        </p:nvSpPr>
        <p:spPr>
          <a:xfrm>
            <a:off x="1907613" y="7673550"/>
            <a:ext cx="219350" cy="143450"/>
          </a:xfrm>
          <a:custGeom>
            <a:avLst/>
            <a:gdLst/>
            <a:ahLst/>
            <a:cxnLst/>
            <a:rect l="l" t="t" r="r" b="b"/>
            <a:pathLst>
              <a:path w="8774" h="5738" extrusionOk="0">
                <a:moveTo>
                  <a:pt x="1" y="0"/>
                </a:moveTo>
                <a:cubicBezTo>
                  <a:pt x="34" y="1134"/>
                  <a:pt x="401" y="3436"/>
                  <a:pt x="1001" y="5737"/>
                </a:cubicBezTo>
                <a:lnTo>
                  <a:pt x="7773" y="5737"/>
                </a:lnTo>
                <a:cubicBezTo>
                  <a:pt x="8373" y="3436"/>
                  <a:pt x="8740" y="1134"/>
                  <a:pt x="8773" y="0"/>
                </a:cubicBezTo>
                <a:lnTo>
                  <a:pt x="8773" y="0"/>
                </a:lnTo>
                <a:cubicBezTo>
                  <a:pt x="8673" y="2302"/>
                  <a:pt x="6739" y="4136"/>
                  <a:pt x="4404" y="4136"/>
                </a:cubicBezTo>
                <a:cubicBezTo>
                  <a:pt x="2035" y="4136"/>
                  <a:pt x="134" y="2302"/>
                  <a:pt x="1" y="0"/>
                </a:cubicBezTo>
                <a:close/>
              </a:path>
            </a:pathLst>
          </a:custGeom>
          <a:solidFill>
            <a:srgbClr val="353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3CCDEA4-EDA7-4880-A332-118D505D7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6A8984BB-3BA8-488B-8535-596B375F9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8309" r="23971" b="52699"/>
          <a:stretch/>
        </p:blipFill>
        <p:spPr bwMode="auto">
          <a:xfrm>
            <a:off x="753662" y="1908251"/>
            <a:ext cx="7721186" cy="1202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rgbClr val="008080">
                <a:alpha val="4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 descr="4,400+ Multilingual Illustrations, Royalty-Free Vector Graphics &amp; Clip Art  - iStock | Multilingual icon, Multilingual welcome, Multilingual students">
            <a:extLst>
              <a:ext uri="{FF2B5EF4-FFF2-40B4-BE49-F238E27FC236}">
                <a16:creationId xmlns:a16="http://schemas.microsoft.com/office/drawing/2014/main" id="{5D59C497-1671-0F83-10FF-2817D2898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02" y="3442199"/>
            <a:ext cx="2043135" cy="1398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مربع نص 77">
            <a:extLst>
              <a:ext uri="{FF2B5EF4-FFF2-40B4-BE49-F238E27FC236}">
                <a16:creationId xmlns:a16="http://schemas.microsoft.com/office/drawing/2014/main" id="{B73A13CA-0763-4762-A548-85F41B4F49FD}"/>
              </a:ext>
            </a:extLst>
          </p:cNvPr>
          <p:cNvSpPr txBox="1"/>
          <p:nvPr/>
        </p:nvSpPr>
        <p:spPr>
          <a:xfrm>
            <a:off x="1445117" y="220144"/>
            <a:ext cx="1085036" cy="338554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6" name="Picture 4" descr="Media Clipart Images - Free Download on Freepik">
            <a:extLst>
              <a:ext uri="{FF2B5EF4-FFF2-40B4-BE49-F238E27FC236}">
                <a16:creationId xmlns:a16="http://schemas.microsoft.com/office/drawing/2014/main" id="{76FA9643-500A-6951-936E-699B24150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1" b="6234"/>
          <a:stretch/>
        </p:blipFill>
        <p:spPr bwMode="auto">
          <a:xfrm>
            <a:off x="2601344" y="84840"/>
            <a:ext cx="1983041" cy="153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088C3786-7703-4E8E-B6F3-5721BC785313}"/>
              </a:ext>
            </a:extLst>
          </p:cNvPr>
          <p:cNvSpPr txBox="1"/>
          <p:nvPr/>
        </p:nvSpPr>
        <p:spPr>
          <a:xfrm>
            <a:off x="5555668" y="3593213"/>
            <a:ext cx="1338709" cy="338554"/>
          </a:xfrm>
          <a:prstGeom prst="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1B3EA240-191A-457E-A171-3DE97390DCA4}"/>
              </a:ext>
            </a:extLst>
          </p:cNvPr>
          <p:cNvSpPr txBox="1"/>
          <p:nvPr/>
        </p:nvSpPr>
        <p:spPr>
          <a:xfrm>
            <a:off x="7118225" y="4696308"/>
            <a:ext cx="1922672" cy="338554"/>
          </a:xfrm>
          <a:prstGeom prst="rect">
            <a:avLst/>
          </a:prstGeom>
          <a:solidFill>
            <a:srgbClr val="00CC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2891FAF8-6F49-4146-9FBF-0AE8B64072F6}"/>
              </a:ext>
            </a:extLst>
          </p:cNvPr>
          <p:cNvSpPr txBox="1"/>
          <p:nvPr/>
        </p:nvSpPr>
        <p:spPr>
          <a:xfrm>
            <a:off x="7020161" y="202738"/>
            <a:ext cx="158811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Deliveries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80" name="Picture 8" descr="Free Traffic Jam Cliparts, Download Free Traffic Jam Cliparts png images,  Free ClipArts on Clipart Library">
            <a:extLst>
              <a:ext uri="{FF2B5EF4-FFF2-40B4-BE49-F238E27FC236}">
                <a16:creationId xmlns:a16="http://schemas.microsoft.com/office/drawing/2014/main" id="{1C922399-667D-8DB8-0089-4C6C50B1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17" y="342104"/>
            <a:ext cx="1991591" cy="136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مربع نص 81">
            <a:extLst>
              <a:ext uri="{FF2B5EF4-FFF2-40B4-BE49-F238E27FC236}">
                <a16:creationId xmlns:a16="http://schemas.microsoft.com/office/drawing/2014/main" id="{72004A63-89F3-41F1-8017-2CDC57E1F4CE}"/>
              </a:ext>
            </a:extLst>
          </p:cNvPr>
          <p:cNvSpPr txBox="1"/>
          <p:nvPr/>
        </p:nvSpPr>
        <p:spPr>
          <a:xfrm>
            <a:off x="1560835" y="1159007"/>
            <a:ext cx="1430994" cy="338554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مربع نص 83">
            <a:extLst>
              <a:ext uri="{FF2B5EF4-FFF2-40B4-BE49-F238E27FC236}">
                <a16:creationId xmlns:a16="http://schemas.microsoft.com/office/drawing/2014/main" id="{9609755B-2F89-4D64-BD57-4A91F722297A}"/>
              </a:ext>
            </a:extLst>
          </p:cNvPr>
          <p:cNvSpPr txBox="1"/>
          <p:nvPr/>
        </p:nvSpPr>
        <p:spPr>
          <a:xfrm>
            <a:off x="4835514" y="71691"/>
            <a:ext cx="1338709" cy="338554"/>
          </a:xfrm>
          <a:prstGeom prst="rect">
            <a:avLst/>
          </a:prstGeom>
          <a:solidFill>
            <a:srgbClr val="00DAD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Traffic</a:t>
            </a:r>
            <a:endParaRPr lang="ar-SA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Group of people clipart clipartion com 2 - Clipartix">
            <a:extLst>
              <a:ext uri="{FF2B5EF4-FFF2-40B4-BE49-F238E27FC236}">
                <a16:creationId xmlns:a16="http://schemas.microsoft.com/office/drawing/2014/main" id="{023AFAEF-93E1-CD6F-F2F4-670E6473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8" y="138556"/>
            <a:ext cx="1405864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elivery Guy Vector Art, Icons, and Graphics for Free Download">
            <a:extLst>
              <a:ext uri="{FF2B5EF4-FFF2-40B4-BE49-F238E27FC236}">
                <a16:creationId xmlns:a16="http://schemas.microsoft.com/office/drawing/2014/main" id="{4D1D2397-7070-3F11-F0F7-02146F03C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b="9458"/>
          <a:stretch/>
        </p:blipFill>
        <p:spPr bwMode="auto">
          <a:xfrm>
            <a:off x="6698087" y="590719"/>
            <a:ext cx="2172905" cy="101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ollection of Communication clipart | Free download best Communication  clipart on ClipArtMag.com">
            <a:extLst>
              <a:ext uri="{FF2B5EF4-FFF2-40B4-BE49-F238E27FC236}">
                <a16:creationId xmlns:a16="http://schemas.microsoft.com/office/drawing/2014/main" id="{E75BC157-6637-F15D-9217-157A33437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98" y="3334828"/>
            <a:ext cx="1884037" cy="1257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1EC9E02-FBB6-D7D6-1C76-541C53F36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1" name="Google Shape;161;p18"/>
          <p:cNvGrpSpPr/>
          <p:nvPr/>
        </p:nvGrpSpPr>
        <p:grpSpPr>
          <a:xfrm>
            <a:off x="240064" y="2623995"/>
            <a:ext cx="2476500" cy="1101575"/>
            <a:chOff x="2536734" y="7216334"/>
            <a:chExt cx="4953000" cy="2203150"/>
          </a:xfrm>
        </p:grpSpPr>
        <p:sp>
          <p:nvSpPr>
            <p:cNvPr id="162" name="Google Shape;162;p18"/>
            <p:cNvSpPr/>
            <p:nvPr/>
          </p:nvSpPr>
          <p:spPr>
            <a:xfrm>
              <a:off x="3794950" y="7216350"/>
              <a:ext cx="2348400" cy="649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8"/>
            <p:cNvSpPr txBox="1"/>
            <p:nvPr/>
          </p:nvSpPr>
          <p:spPr>
            <a:xfrm>
              <a:off x="2536734" y="8260284"/>
              <a:ext cx="4953000" cy="1159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0" tIns="6700" rIns="0" bIns="0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</a:t>
              </a:r>
              <a:r>
                <a:rPr lang="en" sz="16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echnology invented over the last one hundred years</a:t>
              </a:r>
              <a:endParaRPr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" name="Google Shape;164;p18"/>
            <p:cNvSpPr txBox="1"/>
            <p:nvPr/>
          </p:nvSpPr>
          <p:spPr>
            <a:xfrm>
              <a:off x="3794925" y="7216334"/>
              <a:ext cx="2348400" cy="6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Discuss</a:t>
              </a:r>
              <a:endParaRPr sz="16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0" name="Google Shape;160;p18"/>
          <p:cNvSpPr txBox="1">
            <a:spLocks noGrp="1"/>
          </p:cNvSpPr>
          <p:nvPr>
            <p:ph type="title"/>
          </p:nvPr>
        </p:nvSpPr>
        <p:spPr>
          <a:xfrm>
            <a:off x="1395943" y="310074"/>
            <a:ext cx="5708864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Lesson Objectives</a:t>
            </a:r>
            <a:endParaRPr sz="6000" b="1" dirty="0"/>
          </a:p>
        </p:txBody>
      </p:sp>
      <p:grpSp>
        <p:nvGrpSpPr>
          <p:cNvPr id="165" name="Google Shape;165;p18"/>
          <p:cNvGrpSpPr/>
          <p:nvPr/>
        </p:nvGrpSpPr>
        <p:grpSpPr>
          <a:xfrm>
            <a:off x="2888172" y="2646098"/>
            <a:ext cx="1934681" cy="1087566"/>
            <a:chOff x="6535499" y="7011941"/>
            <a:chExt cx="3383926" cy="2083859"/>
          </a:xfrm>
        </p:grpSpPr>
        <p:sp>
          <p:nvSpPr>
            <p:cNvPr id="166" name="Google Shape;166;p18"/>
            <p:cNvSpPr/>
            <p:nvPr/>
          </p:nvSpPr>
          <p:spPr>
            <a:xfrm>
              <a:off x="7062179" y="7036264"/>
              <a:ext cx="2348400" cy="6491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18"/>
            <p:cNvSpPr txBox="1"/>
            <p:nvPr/>
          </p:nvSpPr>
          <p:spPr>
            <a:xfrm>
              <a:off x="6535499" y="7936601"/>
              <a:ext cx="3383926" cy="11591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0" tIns="6700" rIns="0" bIns="0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</a:t>
              </a:r>
              <a:r>
                <a:rPr lang="en" sz="16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redictions about life in the year 2100</a:t>
              </a:r>
              <a:endParaRPr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" name="Google Shape;168;p18"/>
            <p:cNvSpPr txBox="1"/>
            <p:nvPr/>
          </p:nvSpPr>
          <p:spPr>
            <a:xfrm>
              <a:off x="7003768" y="7011941"/>
              <a:ext cx="2448586" cy="649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Make </a:t>
              </a:r>
              <a:endParaRPr sz="16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" name="Google Shape;169;p18"/>
          <p:cNvGrpSpPr/>
          <p:nvPr/>
        </p:nvGrpSpPr>
        <p:grpSpPr>
          <a:xfrm>
            <a:off x="5083576" y="2696823"/>
            <a:ext cx="1907943" cy="972102"/>
            <a:chOff x="9180401" y="7216335"/>
            <a:chExt cx="3372306" cy="1944203"/>
          </a:xfrm>
        </p:grpSpPr>
        <p:sp>
          <p:nvSpPr>
            <p:cNvPr id="170" name="Google Shape;170;p18"/>
            <p:cNvSpPr/>
            <p:nvPr/>
          </p:nvSpPr>
          <p:spPr>
            <a:xfrm>
              <a:off x="9567494" y="7248693"/>
              <a:ext cx="2348401" cy="649200"/>
            </a:xfrm>
            <a:prstGeom prst="roundRect">
              <a:avLst>
                <a:gd name="adj" fmla="val 50000"/>
              </a:avLst>
            </a:prstGeom>
            <a:solidFill>
              <a:srgbClr val="FFD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8"/>
            <p:cNvSpPr txBox="1"/>
            <p:nvPr/>
          </p:nvSpPr>
          <p:spPr>
            <a:xfrm>
              <a:off x="9180401" y="8001339"/>
              <a:ext cx="3372306" cy="1159199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0" tIns="6700" rIns="0" bIns="0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/>
                  </a:solidFill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lang="en" sz="1600" dirty="0">
                  <a:solidFill>
                    <a:schemeClr val="tx1"/>
                  </a:solidFill>
                  <a:latin typeface="Roboto"/>
                  <a:ea typeface="Roboto"/>
                  <a:cs typeface="Roboto"/>
                  <a:sym typeface="Roboto"/>
                </a:rPr>
                <a:t>ome questions about the topic</a:t>
              </a:r>
              <a:endParaRPr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" name="Google Shape;172;p18"/>
            <p:cNvSpPr txBox="1"/>
            <p:nvPr/>
          </p:nvSpPr>
          <p:spPr>
            <a:xfrm>
              <a:off x="9596098" y="7216335"/>
              <a:ext cx="2348401" cy="6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Answer</a:t>
              </a:r>
              <a:endParaRPr sz="16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3" name="Google Shape;173;p18"/>
          <p:cNvGrpSpPr/>
          <p:nvPr/>
        </p:nvGrpSpPr>
        <p:grpSpPr>
          <a:xfrm>
            <a:off x="7165041" y="2636058"/>
            <a:ext cx="1695737" cy="1020658"/>
            <a:chOff x="12442499" y="8106448"/>
            <a:chExt cx="2864240" cy="2041315"/>
          </a:xfrm>
        </p:grpSpPr>
        <p:sp>
          <p:nvSpPr>
            <p:cNvPr id="174" name="Google Shape;174;p18"/>
            <p:cNvSpPr/>
            <p:nvPr/>
          </p:nvSpPr>
          <p:spPr>
            <a:xfrm>
              <a:off x="12561548" y="8106448"/>
              <a:ext cx="2348401" cy="6492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8"/>
            <p:cNvSpPr txBox="1"/>
            <p:nvPr/>
          </p:nvSpPr>
          <p:spPr>
            <a:xfrm>
              <a:off x="12442499" y="8988564"/>
              <a:ext cx="2864240" cy="1159199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0" tIns="6700" rIns="0" bIns="0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/>
                  </a:solidFill>
                  <a:latin typeface="Roboto"/>
                  <a:ea typeface="Roboto"/>
                  <a:cs typeface="Roboto"/>
                  <a:sym typeface="Roboto"/>
                </a:rPr>
                <a:t>th</a:t>
              </a:r>
              <a:r>
                <a:rPr lang="en-US" sz="16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</a:t>
              </a:r>
              <a:r>
                <a:rPr lang="en" sz="16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words with their meanings </a:t>
              </a:r>
              <a:endParaRPr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" name="Google Shape;176;p18"/>
            <p:cNvSpPr txBox="1"/>
            <p:nvPr/>
          </p:nvSpPr>
          <p:spPr>
            <a:xfrm>
              <a:off x="12520541" y="8106459"/>
              <a:ext cx="2348401" cy="649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Match</a:t>
              </a:r>
              <a:endParaRPr sz="16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7" name="Google Shape;177;p18"/>
          <p:cNvSpPr/>
          <p:nvPr/>
        </p:nvSpPr>
        <p:spPr>
          <a:xfrm>
            <a:off x="3854369" y="1335741"/>
            <a:ext cx="71154" cy="230864"/>
          </a:xfrm>
          <a:custGeom>
            <a:avLst/>
            <a:gdLst/>
            <a:ahLst/>
            <a:cxnLst/>
            <a:rect l="l" t="t" r="r" b="b"/>
            <a:pathLst>
              <a:path w="323" h="1048" extrusionOk="0">
                <a:moveTo>
                  <a:pt x="161" y="0"/>
                </a:moveTo>
                <a:cubicBezTo>
                  <a:pt x="70" y="0"/>
                  <a:pt x="0" y="73"/>
                  <a:pt x="0" y="161"/>
                </a:cubicBezTo>
                <a:lnTo>
                  <a:pt x="0" y="886"/>
                </a:lnTo>
                <a:cubicBezTo>
                  <a:pt x="0" y="978"/>
                  <a:pt x="70" y="1047"/>
                  <a:pt x="161" y="1047"/>
                </a:cubicBezTo>
                <a:cubicBezTo>
                  <a:pt x="249" y="1047"/>
                  <a:pt x="322" y="978"/>
                  <a:pt x="322" y="886"/>
                </a:cubicBezTo>
                <a:lnTo>
                  <a:pt x="322" y="161"/>
                </a:lnTo>
                <a:cubicBezTo>
                  <a:pt x="322" y="73"/>
                  <a:pt x="249" y="0"/>
                  <a:pt x="161" y="0"/>
                </a:cubicBezTo>
                <a:close/>
              </a:path>
            </a:pathLst>
          </a:custGeom>
          <a:solidFill>
            <a:srgbClr val="6491E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8"/>
          <p:cNvSpPr/>
          <p:nvPr/>
        </p:nvSpPr>
        <p:spPr>
          <a:xfrm>
            <a:off x="3507087" y="1432815"/>
            <a:ext cx="160593" cy="209276"/>
          </a:xfrm>
          <a:custGeom>
            <a:avLst/>
            <a:gdLst/>
            <a:ahLst/>
            <a:cxnLst/>
            <a:rect l="l" t="t" r="r" b="b"/>
            <a:pathLst>
              <a:path w="729" h="950" extrusionOk="0">
                <a:moveTo>
                  <a:pt x="183" y="0"/>
                </a:moveTo>
                <a:cubicBezTo>
                  <a:pt x="156" y="0"/>
                  <a:pt x="128" y="7"/>
                  <a:pt x="103" y="21"/>
                </a:cubicBezTo>
                <a:cubicBezTo>
                  <a:pt x="26" y="65"/>
                  <a:pt x="0" y="164"/>
                  <a:pt x="44" y="241"/>
                </a:cubicBezTo>
                <a:lnTo>
                  <a:pt x="406" y="867"/>
                </a:lnTo>
                <a:cubicBezTo>
                  <a:pt x="436" y="920"/>
                  <a:pt x="492" y="950"/>
                  <a:pt x="549" y="950"/>
                </a:cubicBezTo>
                <a:cubicBezTo>
                  <a:pt x="575" y="950"/>
                  <a:pt x="602" y="943"/>
                  <a:pt x="626" y="929"/>
                </a:cubicBezTo>
                <a:cubicBezTo>
                  <a:pt x="703" y="882"/>
                  <a:pt x="729" y="783"/>
                  <a:pt x="685" y="706"/>
                </a:cubicBezTo>
                <a:lnTo>
                  <a:pt x="322" y="80"/>
                </a:lnTo>
                <a:cubicBezTo>
                  <a:pt x="293" y="29"/>
                  <a:pt x="239" y="0"/>
                  <a:pt x="183" y="0"/>
                </a:cubicBezTo>
                <a:close/>
              </a:path>
            </a:pathLst>
          </a:custGeom>
          <a:solidFill>
            <a:srgbClr val="6491E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8"/>
          <p:cNvSpPr/>
          <p:nvPr/>
        </p:nvSpPr>
        <p:spPr>
          <a:xfrm>
            <a:off x="4090964" y="1413224"/>
            <a:ext cx="161474" cy="210377"/>
          </a:xfrm>
          <a:custGeom>
            <a:avLst/>
            <a:gdLst/>
            <a:ahLst/>
            <a:cxnLst/>
            <a:rect l="l" t="t" r="r" b="b"/>
            <a:pathLst>
              <a:path w="733" h="955" extrusionOk="0">
                <a:moveTo>
                  <a:pt x="551" y="1"/>
                </a:moveTo>
                <a:cubicBezTo>
                  <a:pt x="495" y="1"/>
                  <a:pt x="440" y="30"/>
                  <a:pt x="411" y="84"/>
                </a:cubicBezTo>
                <a:lnTo>
                  <a:pt x="45" y="710"/>
                </a:lnTo>
                <a:cubicBezTo>
                  <a:pt x="1" y="787"/>
                  <a:pt x="26" y="886"/>
                  <a:pt x="107" y="934"/>
                </a:cubicBezTo>
                <a:cubicBezTo>
                  <a:pt x="131" y="948"/>
                  <a:pt x="157" y="954"/>
                  <a:pt x="183" y="954"/>
                </a:cubicBezTo>
                <a:cubicBezTo>
                  <a:pt x="239" y="954"/>
                  <a:pt x="294" y="924"/>
                  <a:pt x="326" y="871"/>
                </a:cubicBezTo>
                <a:lnTo>
                  <a:pt x="689" y="245"/>
                </a:lnTo>
                <a:cubicBezTo>
                  <a:pt x="733" y="168"/>
                  <a:pt x="707" y="66"/>
                  <a:pt x="630" y="22"/>
                </a:cubicBezTo>
                <a:cubicBezTo>
                  <a:pt x="605" y="8"/>
                  <a:pt x="578" y="1"/>
                  <a:pt x="551" y="1"/>
                </a:cubicBezTo>
                <a:close/>
              </a:path>
            </a:pathLst>
          </a:custGeom>
          <a:solidFill>
            <a:srgbClr val="6491E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8"/>
          <p:cNvSpPr/>
          <p:nvPr/>
        </p:nvSpPr>
        <p:spPr>
          <a:xfrm>
            <a:off x="1608897" y="1338938"/>
            <a:ext cx="71154" cy="230864"/>
          </a:xfrm>
          <a:custGeom>
            <a:avLst/>
            <a:gdLst/>
            <a:ahLst/>
            <a:cxnLst/>
            <a:rect l="l" t="t" r="r" b="b"/>
            <a:pathLst>
              <a:path w="323" h="1048" extrusionOk="0">
                <a:moveTo>
                  <a:pt x="161" y="0"/>
                </a:moveTo>
                <a:cubicBezTo>
                  <a:pt x="70" y="0"/>
                  <a:pt x="0" y="73"/>
                  <a:pt x="0" y="161"/>
                </a:cubicBezTo>
                <a:lnTo>
                  <a:pt x="0" y="886"/>
                </a:lnTo>
                <a:cubicBezTo>
                  <a:pt x="0" y="978"/>
                  <a:pt x="70" y="1047"/>
                  <a:pt x="161" y="1047"/>
                </a:cubicBezTo>
                <a:cubicBezTo>
                  <a:pt x="249" y="1047"/>
                  <a:pt x="322" y="978"/>
                  <a:pt x="322" y="886"/>
                </a:cubicBezTo>
                <a:lnTo>
                  <a:pt x="322" y="161"/>
                </a:lnTo>
                <a:cubicBezTo>
                  <a:pt x="322" y="73"/>
                  <a:pt x="249" y="0"/>
                  <a:pt x="161" y="0"/>
                </a:cubicBezTo>
                <a:close/>
              </a:path>
            </a:pathLst>
          </a:custGeom>
          <a:solidFill>
            <a:srgbClr val="E0719E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8"/>
          <p:cNvSpPr/>
          <p:nvPr/>
        </p:nvSpPr>
        <p:spPr>
          <a:xfrm>
            <a:off x="1155537" y="1395552"/>
            <a:ext cx="161474" cy="209276"/>
          </a:xfrm>
          <a:custGeom>
            <a:avLst/>
            <a:gdLst/>
            <a:ahLst/>
            <a:cxnLst/>
            <a:rect l="l" t="t" r="r" b="b"/>
            <a:pathLst>
              <a:path w="733" h="950" extrusionOk="0">
                <a:moveTo>
                  <a:pt x="186" y="0"/>
                </a:moveTo>
                <a:cubicBezTo>
                  <a:pt x="159" y="0"/>
                  <a:pt x="132" y="7"/>
                  <a:pt x="107" y="21"/>
                </a:cubicBezTo>
                <a:cubicBezTo>
                  <a:pt x="26" y="65"/>
                  <a:pt x="1" y="164"/>
                  <a:pt x="44" y="241"/>
                </a:cubicBezTo>
                <a:lnTo>
                  <a:pt x="411" y="867"/>
                </a:lnTo>
                <a:cubicBezTo>
                  <a:pt x="441" y="920"/>
                  <a:pt x="496" y="950"/>
                  <a:pt x="553" y="950"/>
                </a:cubicBezTo>
                <a:cubicBezTo>
                  <a:pt x="579" y="950"/>
                  <a:pt x="606" y="943"/>
                  <a:pt x="630" y="929"/>
                </a:cubicBezTo>
                <a:cubicBezTo>
                  <a:pt x="707" y="882"/>
                  <a:pt x="733" y="783"/>
                  <a:pt x="689" y="706"/>
                </a:cubicBezTo>
                <a:lnTo>
                  <a:pt x="326" y="80"/>
                </a:lnTo>
                <a:cubicBezTo>
                  <a:pt x="295" y="29"/>
                  <a:pt x="241" y="0"/>
                  <a:pt x="186" y="0"/>
                </a:cubicBezTo>
                <a:close/>
              </a:path>
            </a:pathLst>
          </a:custGeom>
          <a:solidFill>
            <a:srgbClr val="E0719E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8"/>
          <p:cNvSpPr/>
          <p:nvPr/>
        </p:nvSpPr>
        <p:spPr>
          <a:xfrm>
            <a:off x="1967753" y="1408329"/>
            <a:ext cx="161474" cy="209716"/>
          </a:xfrm>
          <a:custGeom>
            <a:avLst/>
            <a:gdLst/>
            <a:ahLst/>
            <a:cxnLst/>
            <a:rect l="l" t="t" r="r" b="b"/>
            <a:pathLst>
              <a:path w="733" h="952" extrusionOk="0">
                <a:moveTo>
                  <a:pt x="547" y="1"/>
                </a:moveTo>
                <a:cubicBezTo>
                  <a:pt x="490" y="1"/>
                  <a:pt x="436" y="29"/>
                  <a:pt x="407" y="81"/>
                </a:cubicBezTo>
                <a:lnTo>
                  <a:pt x="44" y="710"/>
                </a:lnTo>
                <a:cubicBezTo>
                  <a:pt x="0" y="787"/>
                  <a:pt x="26" y="886"/>
                  <a:pt x="103" y="930"/>
                </a:cubicBezTo>
                <a:cubicBezTo>
                  <a:pt x="128" y="945"/>
                  <a:pt x="156" y="951"/>
                  <a:pt x="184" y="951"/>
                </a:cubicBezTo>
                <a:cubicBezTo>
                  <a:pt x="239" y="951"/>
                  <a:pt x="294" y="923"/>
                  <a:pt x="326" y="871"/>
                </a:cubicBezTo>
                <a:lnTo>
                  <a:pt x="689" y="242"/>
                </a:lnTo>
                <a:cubicBezTo>
                  <a:pt x="733" y="165"/>
                  <a:pt x="707" y="66"/>
                  <a:pt x="630" y="22"/>
                </a:cubicBezTo>
                <a:cubicBezTo>
                  <a:pt x="604" y="8"/>
                  <a:pt x="575" y="1"/>
                  <a:pt x="547" y="1"/>
                </a:cubicBezTo>
                <a:close/>
              </a:path>
            </a:pathLst>
          </a:custGeom>
          <a:solidFill>
            <a:srgbClr val="E0719E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"/>
          <p:cNvSpPr/>
          <p:nvPr/>
        </p:nvSpPr>
        <p:spPr>
          <a:xfrm>
            <a:off x="5924807" y="1384393"/>
            <a:ext cx="71154" cy="230864"/>
          </a:xfrm>
          <a:custGeom>
            <a:avLst/>
            <a:gdLst/>
            <a:ahLst/>
            <a:cxnLst/>
            <a:rect l="l" t="t" r="r" b="b"/>
            <a:pathLst>
              <a:path w="323" h="1048" extrusionOk="0">
                <a:moveTo>
                  <a:pt x="162" y="0"/>
                </a:moveTo>
                <a:cubicBezTo>
                  <a:pt x="74" y="0"/>
                  <a:pt x="1" y="73"/>
                  <a:pt x="1" y="161"/>
                </a:cubicBezTo>
                <a:lnTo>
                  <a:pt x="1" y="886"/>
                </a:lnTo>
                <a:cubicBezTo>
                  <a:pt x="1" y="978"/>
                  <a:pt x="74" y="1047"/>
                  <a:pt x="162" y="1047"/>
                </a:cubicBezTo>
                <a:cubicBezTo>
                  <a:pt x="253" y="1047"/>
                  <a:pt x="323" y="978"/>
                  <a:pt x="323" y="886"/>
                </a:cubicBezTo>
                <a:lnTo>
                  <a:pt x="323" y="161"/>
                </a:lnTo>
                <a:cubicBezTo>
                  <a:pt x="323" y="73"/>
                  <a:pt x="253" y="0"/>
                  <a:pt x="162" y="0"/>
                </a:cubicBezTo>
                <a:close/>
              </a:path>
            </a:pathLst>
          </a:custGeom>
          <a:solidFill>
            <a:srgbClr val="FFD00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8"/>
          <p:cNvSpPr/>
          <p:nvPr/>
        </p:nvSpPr>
        <p:spPr>
          <a:xfrm>
            <a:off x="5577524" y="1465283"/>
            <a:ext cx="161474" cy="209276"/>
          </a:xfrm>
          <a:custGeom>
            <a:avLst/>
            <a:gdLst/>
            <a:ahLst/>
            <a:cxnLst/>
            <a:rect l="l" t="t" r="r" b="b"/>
            <a:pathLst>
              <a:path w="733" h="950" extrusionOk="0">
                <a:moveTo>
                  <a:pt x="184" y="0"/>
                </a:moveTo>
                <a:cubicBezTo>
                  <a:pt x="156" y="0"/>
                  <a:pt x="129" y="7"/>
                  <a:pt x="103" y="21"/>
                </a:cubicBezTo>
                <a:cubicBezTo>
                  <a:pt x="26" y="65"/>
                  <a:pt x="1" y="164"/>
                  <a:pt x="45" y="241"/>
                </a:cubicBezTo>
                <a:lnTo>
                  <a:pt x="407" y="867"/>
                </a:lnTo>
                <a:cubicBezTo>
                  <a:pt x="440" y="920"/>
                  <a:pt x="494" y="950"/>
                  <a:pt x="551" y="950"/>
                </a:cubicBezTo>
                <a:cubicBezTo>
                  <a:pt x="578" y="950"/>
                  <a:pt x="605" y="943"/>
                  <a:pt x="631" y="929"/>
                </a:cubicBezTo>
                <a:cubicBezTo>
                  <a:pt x="707" y="882"/>
                  <a:pt x="733" y="783"/>
                  <a:pt x="689" y="706"/>
                </a:cubicBezTo>
                <a:lnTo>
                  <a:pt x="327" y="80"/>
                </a:lnTo>
                <a:cubicBezTo>
                  <a:pt x="295" y="29"/>
                  <a:pt x="240" y="0"/>
                  <a:pt x="184" y="0"/>
                </a:cubicBezTo>
                <a:close/>
              </a:path>
            </a:pathLst>
          </a:custGeom>
          <a:solidFill>
            <a:srgbClr val="FFD00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8"/>
          <p:cNvSpPr/>
          <p:nvPr/>
        </p:nvSpPr>
        <p:spPr>
          <a:xfrm>
            <a:off x="6243202" y="1437822"/>
            <a:ext cx="161695" cy="210157"/>
          </a:xfrm>
          <a:custGeom>
            <a:avLst/>
            <a:gdLst/>
            <a:ahLst/>
            <a:cxnLst/>
            <a:rect l="l" t="t" r="r" b="b"/>
            <a:pathLst>
              <a:path w="734" h="954" extrusionOk="0">
                <a:moveTo>
                  <a:pt x="553" y="1"/>
                </a:moveTo>
                <a:cubicBezTo>
                  <a:pt x="497" y="1"/>
                  <a:pt x="441" y="31"/>
                  <a:pt x="411" y="83"/>
                </a:cubicBezTo>
                <a:lnTo>
                  <a:pt x="45" y="709"/>
                </a:lnTo>
                <a:cubicBezTo>
                  <a:pt x="1" y="786"/>
                  <a:pt x="30" y="885"/>
                  <a:pt x="107" y="933"/>
                </a:cubicBezTo>
                <a:cubicBezTo>
                  <a:pt x="132" y="947"/>
                  <a:pt x="158" y="953"/>
                  <a:pt x="185" y="953"/>
                </a:cubicBezTo>
                <a:cubicBezTo>
                  <a:pt x="241" y="953"/>
                  <a:pt x="297" y="923"/>
                  <a:pt x="327" y="870"/>
                </a:cubicBezTo>
                <a:lnTo>
                  <a:pt x="689" y="244"/>
                </a:lnTo>
                <a:cubicBezTo>
                  <a:pt x="733" y="167"/>
                  <a:pt x="708" y="65"/>
                  <a:pt x="631" y="21"/>
                </a:cubicBezTo>
                <a:cubicBezTo>
                  <a:pt x="606" y="7"/>
                  <a:pt x="580" y="1"/>
                  <a:pt x="553" y="1"/>
                </a:cubicBezTo>
                <a:close/>
              </a:path>
            </a:pathLst>
          </a:custGeom>
          <a:solidFill>
            <a:srgbClr val="FFD00D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"/>
          <p:cNvSpPr/>
          <p:nvPr/>
        </p:nvSpPr>
        <p:spPr>
          <a:xfrm>
            <a:off x="7739879" y="1360268"/>
            <a:ext cx="71154" cy="230864"/>
          </a:xfrm>
          <a:custGeom>
            <a:avLst/>
            <a:gdLst/>
            <a:ahLst/>
            <a:cxnLst/>
            <a:rect l="l" t="t" r="r" b="b"/>
            <a:pathLst>
              <a:path w="323" h="1048" extrusionOk="0">
                <a:moveTo>
                  <a:pt x="161" y="0"/>
                </a:moveTo>
                <a:cubicBezTo>
                  <a:pt x="73" y="0"/>
                  <a:pt x="0" y="73"/>
                  <a:pt x="0" y="161"/>
                </a:cubicBezTo>
                <a:lnTo>
                  <a:pt x="0" y="886"/>
                </a:lnTo>
                <a:cubicBezTo>
                  <a:pt x="0" y="978"/>
                  <a:pt x="73" y="1047"/>
                  <a:pt x="161" y="1047"/>
                </a:cubicBezTo>
                <a:cubicBezTo>
                  <a:pt x="253" y="1047"/>
                  <a:pt x="322" y="978"/>
                  <a:pt x="322" y="886"/>
                </a:cubicBezTo>
                <a:lnTo>
                  <a:pt x="322" y="161"/>
                </a:lnTo>
                <a:cubicBezTo>
                  <a:pt x="322" y="73"/>
                  <a:pt x="253" y="0"/>
                  <a:pt x="161" y="0"/>
                </a:cubicBezTo>
                <a:close/>
              </a:path>
            </a:pathLst>
          </a:custGeom>
          <a:solidFill>
            <a:srgbClr val="F6E0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>
            <a:off x="7376413" y="1424974"/>
            <a:ext cx="161474" cy="209276"/>
          </a:xfrm>
          <a:custGeom>
            <a:avLst/>
            <a:gdLst/>
            <a:ahLst/>
            <a:cxnLst/>
            <a:rect l="l" t="t" r="r" b="b"/>
            <a:pathLst>
              <a:path w="733" h="950" extrusionOk="0">
                <a:moveTo>
                  <a:pt x="184" y="0"/>
                </a:moveTo>
                <a:cubicBezTo>
                  <a:pt x="156" y="0"/>
                  <a:pt x="128" y="7"/>
                  <a:pt x="103" y="21"/>
                </a:cubicBezTo>
                <a:cubicBezTo>
                  <a:pt x="26" y="65"/>
                  <a:pt x="0" y="164"/>
                  <a:pt x="44" y="241"/>
                </a:cubicBezTo>
                <a:lnTo>
                  <a:pt x="407" y="867"/>
                </a:lnTo>
                <a:cubicBezTo>
                  <a:pt x="439" y="920"/>
                  <a:pt x="496" y="950"/>
                  <a:pt x="552" y="950"/>
                </a:cubicBezTo>
                <a:cubicBezTo>
                  <a:pt x="579" y="950"/>
                  <a:pt x="606" y="943"/>
                  <a:pt x="630" y="929"/>
                </a:cubicBezTo>
                <a:cubicBezTo>
                  <a:pt x="707" y="882"/>
                  <a:pt x="733" y="783"/>
                  <a:pt x="689" y="706"/>
                </a:cubicBezTo>
                <a:lnTo>
                  <a:pt x="326" y="80"/>
                </a:lnTo>
                <a:cubicBezTo>
                  <a:pt x="294" y="29"/>
                  <a:pt x="239" y="0"/>
                  <a:pt x="184" y="0"/>
                </a:cubicBezTo>
                <a:close/>
              </a:path>
            </a:pathLst>
          </a:custGeom>
          <a:solidFill>
            <a:srgbClr val="F6E0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>
            <a:off x="8155378" y="1405383"/>
            <a:ext cx="161474" cy="209716"/>
          </a:xfrm>
          <a:custGeom>
            <a:avLst/>
            <a:gdLst/>
            <a:ahLst/>
            <a:cxnLst/>
            <a:rect l="l" t="t" r="r" b="b"/>
            <a:pathLst>
              <a:path w="733" h="952" extrusionOk="0">
                <a:moveTo>
                  <a:pt x="550" y="1"/>
                </a:moveTo>
                <a:cubicBezTo>
                  <a:pt x="494" y="1"/>
                  <a:pt x="440" y="29"/>
                  <a:pt x="411" y="81"/>
                </a:cubicBezTo>
                <a:lnTo>
                  <a:pt x="48" y="710"/>
                </a:lnTo>
                <a:cubicBezTo>
                  <a:pt x="1" y="787"/>
                  <a:pt x="30" y="886"/>
                  <a:pt x="107" y="930"/>
                </a:cubicBezTo>
                <a:cubicBezTo>
                  <a:pt x="132" y="945"/>
                  <a:pt x="160" y="951"/>
                  <a:pt x="187" y="951"/>
                </a:cubicBezTo>
                <a:cubicBezTo>
                  <a:pt x="243" y="951"/>
                  <a:pt x="297" y="923"/>
                  <a:pt x="326" y="871"/>
                </a:cubicBezTo>
                <a:lnTo>
                  <a:pt x="689" y="242"/>
                </a:lnTo>
                <a:cubicBezTo>
                  <a:pt x="733" y="165"/>
                  <a:pt x="707" y="66"/>
                  <a:pt x="630" y="22"/>
                </a:cubicBezTo>
                <a:cubicBezTo>
                  <a:pt x="605" y="8"/>
                  <a:pt x="577" y="1"/>
                  <a:pt x="550" y="1"/>
                </a:cubicBezTo>
                <a:close/>
              </a:path>
            </a:pathLst>
          </a:custGeom>
          <a:solidFill>
            <a:srgbClr val="F6E0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353;p33">
            <a:extLst>
              <a:ext uri="{FF2B5EF4-FFF2-40B4-BE49-F238E27FC236}">
                <a16:creationId xmlns:a16="http://schemas.microsoft.com/office/drawing/2014/main" id="{DAFB8A12-82B7-F205-6C8A-BF73A61FE673}"/>
              </a:ext>
            </a:extLst>
          </p:cNvPr>
          <p:cNvSpPr/>
          <p:nvPr/>
        </p:nvSpPr>
        <p:spPr>
          <a:xfrm>
            <a:off x="1147200" y="1650145"/>
            <a:ext cx="823636" cy="82363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1</a:t>
            </a:r>
            <a:endParaRPr sz="3600" dirty="0"/>
          </a:p>
        </p:txBody>
      </p:sp>
      <p:sp>
        <p:nvSpPr>
          <p:cNvPr id="5" name="Google Shape;1353;p33">
            <a:extLst>
              <a:ext uri="{FF2B5EF4-FFF2-40B4-BE49-F238E27FC236}">
                <a16:creationId xmlns:a16="http://schemas.microsoft.com/office/drawing/2014/main" id="{7A92BFDB-3A84-EAFF-0945-8EDE06BE24AB}"/>
              </a:ext>
            </a:extLst>
          </p:cNvPr>
          <p:cNvSpPr/>
          <p:nvPr/>
        </p:nvSpPr>
        <p:spPr>
          <a:xfrm>
            <a:off x="3460173" y="1689257"/>
            <a:ext cx="823636" cy="82363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2</a:t>
            </a:r>
            <a:endParaRPr sz="3600" dirty="0"/>
          </a:p>
        </p:txBody>
      </p:sp>
      <p:sp>
        <p:nvSpPr>
          <p:cNvPr id="6" name="Google Shape;1353;p33">
            <a:extLst>
              <a:ext uri="{FF2B5EF4-FFF2-40B4-BE49-F238E27FC236}">
                <a16:creationId xmlns:a16="http://schemas.microsoft.com/office/drawing/2014/main" id="{CD698BB8-68E0-807A-7C2F-96C44117D439}"/>
              </a:ext>
            </a:extLst>
          </p:cNvPr>
          <p:cNvSpPr/>
          <p:nvPr/>
        </p:nvSpPr>
        <p:spPr>
          <a:xfrm>
            <a:off x="5562754" y="1744553"/>
            <a:ext cx="823636" cy="82363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3</a:t>
            </a:r>
            <a:endParaRPr sz="3600" dirty="0"/>
          </a:p>
        </p:txBody>
      </p:sp>
      <p:sp>
        <p:nvSpPr>
          <p:cNvPr id="7" name="Google Shape;1353;p33">
            <a:extLst>
              <a:ext uri="{FF2B5EF4-FFF2-40B4-BE49-F238E27FC236}">
                <a16:creationId xmlns:a16="http://schemas.microsoft.com/office/drawing/2014/main" id="{87C9379E-140F-9C66-3C83-32EDB158770F}"/>
              </a:ext>
            </a:extLst>
          </p:cNvPr>
          <p:cNvSpPr/>
          <p:nvPr/>
        </p:nvSpPr>
        <p:spPr>
          <a:xfrm>
            <a:off x="7463034" y="1718929"/>
            <a:ext cx="823636" cy="82363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4</a:t>
            </a:r>
            <a:endParaRPr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CC66CC1-8DF4-96B5-8406-D835A14EB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17870407-264B-4A02-8CB4-6520EAAC4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1"/>
          <a:stretch/>
        </p:blipFill>
        <p:spPr>
          <a:xfrm>
            <a:off x="2291486" y="1887175"/>
            <a:ext cx="2741323" cy="1738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rgbClr val="00808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4024FDC-11DE-14FF-4B90-83D417CAF7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28" t="15955" r="1268"/>
          <a:stretch/>
        </p:blipFill>
        <p:spPr>
          <a:xfrm>
            <a:off x="0" y="0"/>
            <a:ext cx="2186412" cy="357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2083CD57-5443-4531-92D4-5F9A0B7B9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82" y="1786940"/>
            <a:ext cx="2957470" cy="194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rgbClr val="008080">
                <a:alpha val="60000"/>
              </a:srgbClr>
            </a:glow>
          </a:effectLst>
        </p:spPr>
      </p:pic>
      <p:pic>
        <p:nvPicPr>
          <p:cNvPr id="52" name="Picture 2" descr="نتيجة بحث الصور عن clipart of one minute">
            <a:extLst>
              <a:ext uri="{FF2B5EF4-FFF2-40B4-BE49-F238E27FC236}">
                <a16:creationId xmlns:a16="http://schemas.microsoft.com/office/drawing/2014/main" id="{EEE85ED2-EFD7-4728-97D2-A52ADCE01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23971"/>
          <a:stretch/>
        </p:blipFill>
        <p:spPr bwMode="auto">
          <a:xfrm>
            <a:off x="6802291" y="64935"/>
            <a:ext cx="2155155" cy="70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79ED0473-F22D-4F42-0BD9-5418D0E761F0}"/>
              </a:ext>
            </a:extLst>
          </p:cNvPr>
          <p:cNvSpPr/>
          <p:nvPr/>
        </p:nvSpPr>
        <p:spPr>
          <a:xfrm>
            <a:off x="2124369" y="97104"/>
            <a:ext cx="4025580" cy="1531486"/>
          </a:xfrm>
          <a:prstGeom prst="cloudCallout">
            <a:avLst>
              <a:gd name="adj1" fmla="val -66455"/>
              <a:gd name="adj2" fmla="val -16080"/>
            </a:avLst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Write a list of predictions of changes that will have been made in </a:t>
            </a:r>
          </a:p>
          <a:p>
            <a:pPr algn="ctr"/>
            <a:r>
              <a:rPr lang="en-US" sz="1600" b="1" u="sng" dirty="0"/>
              <a:t>Saudi Arabia by 2030?</a:t>
            </a:r>
          </a:p>
        </p:txBody>
      </p:sp>
    </p:spTree>
    <p:extLst>
      <p:ext uri="{BB962C8B-B14F-4D97-AF65-F5344CB8AC3E}">
        <p14:creationId xmlns:p14="http://schemas.microsoft.com/office/powerpoint/2010/main" val="29724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49FA356-469A-6736-52AF-809B3DC84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" y="0"/>
            <a:ext cx="9143111" cy="5143500"/>
          </a:xfrm>
          <a:prstGeom prst="rect">
            <a:avLst/>
          </a:prstGeom>
        </p:spPr>
      </p:pic>
      <p:sp>
        <p:nvSpPr>
          <p:cNvPr id="1684" name="Google Shape;1684;p33"/>
          <p:cNvSpPr txBox="1">
            <a:spLocks noGrp="1"/>
          </p:cNvSpPr>
          <p:nvPr>
            <p:ph type="title"/>
          </p:nvPr>
        </p:nvSpPr>
        <p:spPr>
          <a:xfrm>
            <a:off x="1958273" y="339308"/>
            <a:ext cx="462917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chemeClr val="bg1"/>
                </a:solidFill>
              </a:rPr>
              <a:t>Remember</a:t>
            </a:r>
            <a:r>
              <a:rPr lang="en" sz="3600" dirty="0">
                <a:solidFill>
                  <a:schemeClr val="bg1"/>
                </a:solidFill>
              </a:rPr>
              <a:t>…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67D87886-7FF7-4085-BD57-39247C80A90D}"/>
              </a:ext>
            </a:extLst>
          </p:cNvPr>
          <p:cNvSpPr txBox="1"/>
          <p:nvPr/>
        </p:nvSpPr>
        <p:spPr>
          <a:xfrm>
            <a:off x="3519715" y="1431227"/>
            <a:ext cx="6048977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5339" indent="0" algn="ctr" defTabSz="877823">
              <a:spcBef>
                <a:spcPts val="300"/>
              </a:spcBef>
              <a:buNone/>
              <a:defRPr sz="2592" b="1"/>
            </a:pPr>
            <a:r>
              <a:rPr lang="en-US" sz="2600" dirty="0">
                <a:solidFill>
                  <a:schemeClr val="bg1"/>
                </a:solidFill>
              </a:rPr>
              <a:t>These  are  just  </a:t>
            </a:r>
            <a:r>
              <a:rPr lang="en-US" sz="2600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predictions </a:t>
            </a:r>
            <a:endParaRPr lang="en-US" sz="2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105339" indent="0" algn="ctr" defTabSz="877823" rtl="0">
              <a:spcBef>
                <a:spcPts val="300"/>
              </a:spcBef>
              <a:buNone/>
              <a:defRPr sz="2592" b="1"/>
            </a:pPr>
            <a:r>
              <a:rPr lang="en-US" sz="2600" dirty="0">
                <a:solidFill>
                  <a:schemeClr val="bg1"/>
                </a:solidFill>
              </a:rPr>
              <a:t>Not anymore , because no one knows about future except </a:t>
            </a:r>
          </a:p>
          <a:p>
            <a:pPr marL="105339" indent="0" algn="ctr" defTabSz="877823" rtl="0">
              <a:spcBef>
                <a:spcPts val="300"/>
              </a:spcBef>
              <a:buNone/>
              <a:defRPr sz="2592" b="1"/>
            </a:pPr>
            <a:r>
              <a:rPr lang="en-US" sz="4000" u="sng" dirty="0">
                <a:solidFill>
                  <a:srgbClr val="E8FFA7"/>
                </a:solidFill>
              </a:rPr>
              <a:t>Allah</a:t>
            </a:r>
            <a:endParaRPr lang="en-US" sz="2800" dirty="0">
              <a:solidFill>
                <a:srgbClr val="E8FFA7"/>
              </a:solidFill>
            </a:endParaRPr>
          </a:p>
        </p:txBody>
      </p:sp>
      <p:pic>
        <p:nvPicPr>
          <p:cNvPr id="4" name="Picture 2" descr="لا يتوفر وصف للصورة.">
            <a:extLst>
              <a:ext uri="{FF2B5EF4-FFF2-40B4-BE49-F238E27FC236}">
                <a16:creationId xmlns:a16="http://schemas.microsoft.com/office/drawing/2014/main" id="{518FD180-F95D-388E-8717-39A41BEE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5" y="1421970"/>
            <a:ext cx="3519237" cy="2639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4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4ECB3D18-0D0A-9AA6-F194-CAC6970A7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" y="0"/>
            <a:ext cx="9141968" cy="5143500"/>
          </a:xfrm>
          <a:prstGeom prst="rect">
            <a:avLst/>
          </a:prstGeom>
        </p:spPr>
      </p:pic>
      <p:sp>
        <p:nvSpPr>
          <p:cNvPr id="1008" name="Google Shape;1008;p22"/>
          <p:cNvSpPr/>
          <p:nvPr/>
        </p:nvSpPr>
        <p:spPr>
          <a:xfrm>
            <a:off x="4410159" y="550258"/>
            <a:ext cx="4515356" cy="1885443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</a:t>
            </a:r>
            <a:r>
              <a:rPr lang="en-US" sz="6000" b="1" dirty="0"/>
              <a:t>Homework</a:t>
            </a:r>
            <a:endParaRPr lang="en-US"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your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  p. </a:t>
            </a:r>
            <a:r>
              <a:rPr lang="en-US" sz="2200" dirty="0">
                <a:solidFill>
                  <a:srgbClr val="FF6600"/>
                </a:solidFill>
              </a:rPr>
              <a:t>(</a:t>
            </a:r>
            <a:r>
              <a:rPr lang="en-US" sz="2200" b="1" dirty="0">
                <a:solidFill>
                  <a:srgbClr val="FF6600"/>
                </a:solidFill>
              </a:rPr>
              <a:t>241)</a:t>
            </a:r>
            <a:endParaRPr sz="2200" b="1" dirty="0">
              <a:solidFill>
                <a:srgbClr val="FF660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C4CF94E-F6F4-C714-6D21-BFD3D7E7CF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656539" y="529289"/>
            <a:ext cx="3250787" cy="3992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Google Shape;1009;p22">
            <a:extLst>
              <a:ext uri="{FF2B5EF4-FFF2-40B4-BE49-F238E27FC236}">
                <a16:creationId xmlns:a16="http://schemas.microsoft.com/office/drawing/2014/main" id="{7C715F57-A5EE-68D0-B9F3-9091142DE2FD}"/>
              </a:ext>
            </a:extLst>
          </p:cNvPr>
          <p:cNvSpPr/>
          <p:nvPr/>
        </p:nvSpPr>
        <p:spPr>
          <a:xfrm>
            <a:off x="6017498" y="2644747"/>
            <a:ext cx="577668" cy="508827"/>
          </a:xfrm>
          <a:custGeom>
            <a:avLst/>
            <a:gdLst/>
            <a:ahLst/>
            <a:cxnLst/>
            <a:rect l="l" t="t" r="r" b="b"/>
            <a:pathLst>
              <a:path w="16145" h="14221" extrusionOk="0">
                <a:moveTo>
                  <a:pt x="8069" y="1"/>
                </a:moveTo>
                <a:cubicBezTo>
                  <a:pt x="7159" y="1"/>
                  <a:pt x="6233" y="176"/>
                  <a:pt x="5337" y="546"/>
                </a:cubicBezTo>
                <a:cubicBezTo>
                  <a:pt x="1735" y="2081"/>
                  <a:pt x="0" y="6250"/>
                  <a:pt x="1534" y="9853"/>
                </a:cubicBezTo>
                <a:cubicBezTo>
                  <a:pt x="2661" y="12581"/>
                  <a:pt x="5290" y="14220"/>
                  <a:pt x="8068" y="14220"/>
                </a:cubicBezTo>
                <a:cubicBezTo>
                  <a:pt x="8993" y="14220"/>
                  <a:pt x="9933" y="14039"/>
                  <a:pt x="10841" y="13656"/>
                </a:cubicBezTo>
                <a:cubicBezTo>
                  <a:pt x="14444" y="12155"/>
                  <a:pt x="16145" y="7985"/>
                  <a:pt x="14644" y="4382"/>
                </a:cubicBezTo>
                <a:cubicBezTo>
                  <a:pt x="13487" y="1642"/>
                  <a:pt x="10853" y="1"/>
                  <a:pt x="8069" y="1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480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672663E-45F9-5CD8-4DE0-1FCD2C0A8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" y="0"/>
            <a:ext cx="9143111" cy="5143500"/>
          </a:xfrm>
          <a:prstGeom prst="rect">
            <a:avLst/>
          </a:prstGeom>
        </p:spPr>
      </p:pic>
      <p:sp>
        <p:nvSpPr>
          <p:cNvPr id="2042" name="Google Shape;2042;p41"/>
          <p:cNvSpPr/>
          <p:nvPr/>
        </p:nvSpPr>
        <p:spPr>
          <a:xfrm rot="10800000" flipH="1">
            <a:off x="3254975" y="10416978"/>
            <a:ext cx="1294085" cy="16300"/>
          </a:xfrm>
          <a:custGeom>
            <a:avLst/>
            <a:gdLst/>
            <a:ahLst/>
            <a:cxnLst/>
            <a:rect l="l" t="t" r="r" b="b"/>
            <a:pathLst>
              <a:path w="10275" h="1" fill="none" extrusionOk="0">
                <a:moveTo>
                  <a:pt x="1" y="1"/>
                </a:moveTo>
                <a:lnTo>
                  <a:pt x="10275" y="1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41"/>
          <p:cNvSpPr txBox="1">
            <a:spLocks noGrp="1"/>
          </p:cNvSpPr>
          <p:nvPr>
            <p:ph type="title"/>
          </p:nvPr>
        </p:nvSpPr>
        <p:spPr>
          <a:xfrm>
            <a:off x="0" y="1595763"/>
            <a:ext cx="4631758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chemeClr val="bg1"/>
                </a:solidFill>
              </a:rPr>
              <a:t>Thanks</a:t>
            </a:r>
            <a:endParaRPr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Good Morning Have a Nice Day Vector Images (51)">
            <a:extLst>
              <a:ext uri="{FF2B5EF4-FFF2-40B4-BE49-F238E27FC236}">
                <a16:creationId xmlns:a16="http://schemas.microsoft.com/office/drawing/2014/main" id="{921E81A4-7F86-A162-FB6E-A328C502E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1"/>
          <a:stretch/>
        </p:blipFill>
        <p:spPr bwMode="auto">
          <a:xfrm>
            <a:off x="4334860" y="365527"/>
            <a:ext cx="4504115" cy="3039832"/>
          </a:xfrm>
          <a:prstGeom prst="rect">
            <a:avLst/>
          </a:prstGeom>
          <a:ln>
            <a:noFill/>
          </a:ln>
          <a:effectLst>
            <a:glow rad="228600">
              <a:srgbClr val="00DAD5">
                <a:alpha val="40000"/>
              </a:srgb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9C9BDA87-F4D1-0EB0-CCBF-11960194E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096F9ED-6A7F-8653-BBD1-3F910F792F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28" t="15955" r="1268"/>
          <a:stretch/>
        </p:blipFill>
        <p:spPr>
          <a:xfrm flipH="1">
            <a:off x="6957588" y="1700352"/>
            <a:ext cx="2186412" cy="357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E69BA27B-EDDB-8915-AFA0-93D0E9B5F3A1}"/>
              </a:ext>
            </a:extLst>
          </p:cNvPr>
          <p:cNvSpPr/>
          <p:nvPr/>
        </p:nvSpPr>
        <p:spPr>
          <a:xfrm>
            <a:off x="5162717" y="517891"/>
            <a:ext cx="3536220" cy="1302818"/>
          </a:xfrm>
          <a:prstGeom prst="cloudCallout">
            <a:avLst>
              <a:gd name="adj1" fmla="val 20377"/>
              <a:gd name="adj2" fmla="val 8821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What does these words indicate to ?  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99" name="Google Shape;1799;p36"/>
          <p:cNvSpPr txBox="1">
            <a:spLocks noGrp="1"/>
          </p:cNvSpPr>
          <p:nvPr>
            <p:ph type="title"/>
          </p:nvPr>
        </p:nvSpPr>
        <p:spPr>
          <a:xfrm>
            <a:off x="2307192" y="142256"/>
            <a:ext cx="34290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Warm Up</a:t>
            </a:r>
            <a:endParaRPr sz="4800" b="1" dirty="0"/>
          </a:p>
        </p:txBody>
      </p:sp>
      <p:sp>
        <p:nvSpPr>
          <p:cNvPr id="1843" name="Google Shape;1843;p36"/>
          <p:cNvSpPr txBox="1"/>
          <p:nvPr/>
        </p:nvSpPr>
        <p:spPr>
          <a:xfrm>
            <a:off x="113288" y="1252108"/>
            <a:ext cx="4191675" cy="5229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Roboto"/>
                <a:ea typeface="Roboto"/>
                <a:cs typeface="Gaza" panose="020B0800040000020004" pitchFamily="34" charset="-78"/>
                <a:sym typeface="Roboto"/>
              </a:rPr>
              <a:t>What  Will  They Think of  Next</a:t>
            </a:r>
          </a:p>
        </p:txBody>
      </p:sp>
      <p:pic>
        <p:nvPicPr>
          <p:cNvPr id="1026" name="Picture 2" descr="نتيجة بحث الصور عن clipart of one minute">
            <a:extLst>
              <a:ext uri="{FF2B5EF4-FFF2-40B4-BE49-F238E27FC236}">
                <a16:creationId xmlns:a16="http://schemas.microsoft.com/office/drawing/2014/main" id="{18D26F3D-BF37-46E7-994E-4033C3959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23971"/>
          <a:stretch/>
        </p:blipFill>
        <p:spPr bwMode="auto">
          <a:xfrm>
            <a:off x="0" y="105163"/>
            <a:ext cx="2155155" cy="70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1E2E867A-4685-466D-8AE7-5E2EA2B5077A}"/>
              </a:ext>
            </a:extLst>
          </p:cNvPr>
          <p:cNvSpPr/>
          <p:nvPr/>
        </p:nvSpPr>
        <p:spPr>
          <a:xfrm>
            <a:off x="1006089" y="1229989"/>
            <a:ext cx="660870" cy="5826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BE40D833-8B6B-49D8-9E8C-746111B5DC9A}"/>
              </a:ext>
            </a:extLst>
          </p:cNvPr>
          <p:cNvSpPr/>
          <p:nvPr/>
        </p:nvSpPr>
        <p:spPr>
          <a:xfrm>
            <a:off x="3464747" y="1189529"/>
            <a:ext cx="745772" cy="6311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86BDD56-AD81-43A7-97A7-5E37F4F9AC83}"/>
              </a:ext>
            </a:extLst>
          </p:cNvPr>
          <p:cNvSpPr/>
          <p:nvPr/>
        </p:nvSpPr>
        <p:spPr>
          <a:xfrm>
            <a:off x="776836" y="2703310"/>
            <a:ext cx="3414713" cy="8410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Predictions of Future</a:t>
            </a:r>
            <a:endParaRPr lang="ar-SA" sz="2400" b="1" dirty="0"/>
          </a:p>
        </p:txBody>
      </p:sp>
      <p:sp>
        <p:nvSpPr>
          <p:cNvPr id="6" name="قوس كبير أيسر 5">
            <a:extLst>
              <a:ext uri="{FF2B5EF4-FFF2-40B4-BE49-F238E27FC236}">
                <a16:creationId xmlns:a16="http://schemas.microsoft.com/office/drawing/2014/main" id="{0FADC243-90C3-9AB2-1475-FD386F6075D8}"/>
              </a:ext>
            </a:extLst>
          </p:cNvPr>
          <p:cNvSpPr/>
          <p:nvPr/>
        </p:nvSpPr>
        <p:spPr>
          <a:xfrm rot="16200000">
            <a:off x="2188901" y="797064"/>
            <a:ext cx="744466" cy="2840304"/>
          </a:xfrm>
          <a:prstGeom prst="leftBrace">
            <a:avLst>
              <a:gd name="adj1" fmla="val 8333"/>
              <a:gd name="adj2" fmla="val 46866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543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43" grpId="0" animBg="1"/>
      <p:bldP spid="46" grpId="0" animBg="1"/>
      <p:bldP spid="48" grpId="0" animBg="1"/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59A393-F640-A9E3-ACF3-4D95EE398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111" cy="5143500"/>
          </a:xfrm>
          <a:prstGeom prst="rect">
            <a:avLst/>
          </a:prstGeom>
        </p:spPr>
      </p:pic>
      <p:sp>
        <p:nvSpPr>
          <p:cNvPr id="1008" name="Google Shape;1008;p22"/>
          <p:cNvSpPr/>
          <p:nvPr/>
        </p:nvSpPr>
        <p:spPr>
          <a:xfrm>
            <a:off x="1140977" y="1359462"/>
            <a:ext cx="3487667" cy="1885443"/>
          </a:xfrm>
          <a:custGeom>
            <a:avLst/>
            <a:gdLst/>
            <a:ahLst/>
            <a:cxnLst/>
            <a:rect l="l" t="t" r="r" b="b"/>
            <a:pathLst>
              <a:path w="83544" h="10728" extrusionOk="0">
                <a:moveTo>
                  <a:pt x="5364" y="1"/>
                </a:moveTo>
                <a:cubicBezTo>
                  <a:pt x="2406" y="1"/>
                  <a:pt x="0" y="2407"/>
                  <a:pt x="0" y="5364"/>
                </a:cubicBezTo>
                <a:cubicBezTo>
                  <a:pt x="0" y="8322"/>
                  <a:pt x="2406" y="10728"/>
                  <a:pt x="5364" y="10728"/>
                </a:cubicBezTo>
                <a:lnTo>
                  <a:pt x="78196" y="10728"/>
                </a:lnTo>
                <a:cubicBezTo>
                  <a:pt x="81154" y="10728"/>
                  <a:pt x="83543" y="8322"/>
                  <a:pt x="83543" y="5364"/>
                </a:cubicBezTo>
                <a:cubicBezTo>
                  <a:pt x="83543" y="2407"/>
                  <a:pt x="81154" y="1"/>
                  <a:pt x="78196" y="1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</a:t>
            </a:r>
            <a:r>
              <a:rPr lang="en-US" sz="6600" b="1" dirty="0"/>
              <a:t>Open</a:t>
            </a:r>
            <a:endParaRPr lang="en-US"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your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  p. </a:t>
            </a:r>
            <a:r>
              <a:rPr lang="en-US" sz="2200" b="1" dirty="0"/>
              <a:t>34</a:t>
            </a:r>
            <a:endParaRPr sz="2200" b="1" dirty="0"/>
          </a:p>
        </p:txBody>
      </p:sp>
      <p:sp>
        <p:nvSpPr>
          <p:cNvPr id="1009" name="Google Shape;1009;p22"/>
          <p:cNvSpPr/>
          <p:nvPr/>
        </p:nvSpPr>
        <p:spPr>
          <a:xfrm>
            <a:off x="378699" y="898217"/>
            <a:ext cx="577668" cy="508827"/>
          </a:xfrm>
          <a:custGeom>
            <a:avLst/>
            <a:gdLst/>
            <a:ahLst/>
            <a:cxnLst/>
            <a:rect l="l" t="t" r="r" b="b"/>
            <a:pathLst>
              <a:path w="16145" h="14221" extrusionOk="0">
                <a:moveTo>
                  <a:pt x="8069" y="1"/>
                </a:moveTo>
                <a:cubicBezTo>
                  <a:pt x="7159" y="1"/>
                  <a:pt x="6233" y="176"/>
                  <a:pt x="5337" y="546"/>
                </a:cubicBezTo>
                <a:cubicBezTo>
                  <a:pt x="1735" y="2081"/>
                  <a:pt x="0" y="6250"/>
                  <a:pt x="1534" y="9853"/>
                </a:cubicBezTo>
                <a:cubicBezTo>
                  <a:pt x="2661" y="12581"/>
                  <a:pt x="5290" y="14220"/>
                  <a:pt x="8068" y="14220"/>
                </a:cubicBezTo>
                <a:cubicBezTo>
                  <a:pt x="8993" y="14220"/>
                  <a:pt x="9933" y="14039"/>
                  <a:pt x="10841" y="13656"/>
                </a:cubicBezTo>
                <a:cubicBezTo>
                  <a:pt x="14444" y="12155"/>
                  <a:pt x="16145" y="7985"/>
                  <a:pt x="14644" y="4382"/>
                </a:cubicBezTo>
                <a:cubicBezTo>
                  <a:pt x="13487" y="1642"/>
                  <a:pt x="10853" y="1"/>
                  <a:pt x="8069" y="1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C4CF94E-F6F4-C714-6D21-BFD3D7E7CF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5287289" y="613669"/>
            <a:ext cx="2955261" cy="3629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Google Shape;1009;p22">
            <a:extLst>
              <a:ext uri="{FF2B5EF4-FFF2-40B4-BE49-F238E27FC236}">
                <a16:creationId xmlns:a16="http://schemas.microsoft.com/office/drawing/2014/main" id="{7C715F57-A5EE-68D0-B9F3-9091142DE2FD}"/>
              </a:ext>
            </a:extLst>
          </p:cNvPr>
          <p:cNvSpPr/>
          <p:nvPr/>
        </p:nvSpPr>
        <p:spPr>
          <a:xfrm>
            <a:off x="984252" y="378977"/>
            <a:ext cx="577668" cy="508827"/>
          </a:xfrm>
          <a:custGeom>
            <a:avLst/>
            <a:gdLst/>
            <a:ahLst/>
            <a:cxnLst/>
            <a:rect l="l" t="t" r="r" b="b"/>
            <a:pathLst>
              <a:path w="16145" h="14221" extrusionOk="0">
                <a:moveTo>
                  <a:pt x="8069" y="1"/>
                </a:moveTo>
                <a:cubicBezTo>
                  <a:pt x="7159" y="1"/>
                  <a:pt x="6233" y="176"/>
                  <a:pt x="5337" y="546"/>
                </a:cubicBezTo>
                <a:cubicBezTo>
                  <a:pt x="1735" y="2081"/>
                  <a:pt x="0" y="6250"/>
                  <a:pt x="1534" y="9853"/>
                </a:cubicBezTo>
                <a:cubicBezTo>
                  <a:pt x="2661" y="12581"/>
                  <a:pt x="5290" y="14220"/>
                  <a:pt x="8068" y="14220"/>
                </a:cubicBezTo>
                <a:cubicBezTo>
                  <a:pt x="8993" y="14220"/>
                  <a:pt x="9933" y="14039"/>
                  <a:pt x="10841" y="13656"/>
                </a:cubicBezTo>
                <a:cubicBezTo>
                  <a:pt x="14444" y="12155"/>
                  <a:pt x="16145" y="7985"/>
                  <a:pt x="14644" y="4382"/>
                </a:cubicBezTo>
                <a:cubicBezTo>
                  <a:pt x="13487" y="1642"/>
                  <a:pt x="10853" y="1"/>
                  <a:pt x="8069" y="1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1009;p22">
            <a:extLst>
              <a:ext uri="{FF2B5EF4-FFF2-40B4-BE49-F238E27FC236}">
                <a16:creationId xmlns:a16="http://schemas.microsoft.com/office/drawing/2014/main" id="{C4604ED4-2A5F-743A-A664-42A820E0E6D1}"/>
              </a:ext>
            </a:extLst>
          </p:cNvPr>
          <p:cNvSpPr/>
          <p:nvPr/>
        </p:nvSpPr>
        <p:spPr>
          <a:xfrm>
            <a:off x="281594" y="218485"/>
            <a:ext cx="577668" cy="508827"/>
          </a:xfrm>
          <a:custGeom>
            <a:avLst/>
            <a:gdLst/>
            <a:ahLst/>
            <a:cxnLst/>
            <a:rect l="l" t="t" r="r" b="b"/>
            <a:pathLst>
              <a:path w="16145" h="14221" extrusionOk="0">
                <a:moveTo>
                  <a:pt x="8069" y="1"/>
                </a:moveTo>
                <a:cubicBezTo>
                  <a:pt x="7159" y="1"/>
                  <a:pt x="6233" y="176"/>
                  <a:pt x="5337" y="546"/>
                </a:cubicBezTo>
                <a:cubicBezTo>
                  <a:pt x="1735" y="2081"/>
                  <a:pt x="0" y="6250"/>
                  <a:pt x="1534" y="9853"/>
                </a:cubicBezTo>
                <a:cubicBezTo>
                  <a:pt x="2661" y="12581"/>
                  <a:pt x="5290" y="14220"/>
                  <a:pt x="8068" y="14220"/>
                </a:cubicBezTo>
                <a:cubicBezTo>
                  <a:pt x="8993" y="14220"/>
                  <a:pt x="9933" y="14039"/>
                  <a:pt x="10841" y="13656"/>
                </a:cubicBezTo>
                <a:cubicBezTo>
                  <a:pt x="14444" y="12155"/>
                  <a:pt x="16145" y="7985"/>
                  <a:pt x="14644" y="4382"/>
                </a:cubicBezTo>
                <a:cubicBezTo>
                  <a:pt x="13487" y="1642"/>
                  <a:pt x="10853" y="1"/>
                  <a:pt x="8069" y="1"/>
                </a:cubicBez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35D6D73-1879-C44A-BF9A-092B6021D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6F36C3-6407-832F-C67E-BC23DC65B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45" t="16553" r="26466" b="14481"/>
          <a:stretch/>
        </p:blipFill>
        <p:spPr>
          <a:xfrm>
            <a:off x="3352419" y="169675"/>
            <a:ext cx="5560735" cy="4721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9FB0458-FBA8-A666-395A-D92B4A104D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28" t="15955" r="1268" b="48205"/>
          <a:stretch/>
        </p:blipFill>
        <p:spPr>
          <a:xfrm>
            <a:off x="0" y="2097949"/>
            <a:ext cx="2645558" cy="184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641CE3CD-F0FA-8D34-E5F4-FC39647AB336}"/>
              </a:ext>
            </a:extLst>
          </p:cNvPr>
          <p:cNvSpPr/>
          <p:nvPr/>
        </p:nvSpPr>
        <p:spPr>
          <a:xfrm>
            <a:off x="141400" y="441434"/>
            <a:ext cx="3536220" cy="1749765"/>
          </a:xfrm>
          <a:prstGeom prst="cloudCallout">
            <a:avLst>
              <a:gd name="adj1" fmla="val -13952"/>
              <a:gd name="adj2" fmla="val 73091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en-US" sz="1700" dirty="0">
                <a:solidFill>
                  <a:srgbClr val="000000"/>
                </a:solidFill>
              </a:rPr>
              <a:t>What things that we take for granted today did people </a:t>
            </a:r>
            <a:r>
              <a:rPr lang="en-US" sz="1700" b="1" dirty="0">
                <a:solidFill>
                  <a:srgbClr val="000000"/>
                </a:solidFill>
              </a:rPr>
              <a:t>NOT </a:t>
            </a:r>
            <a:r>
              <a:rPr lang="en-US" sz="1700" dirty="0">
                <a:solidFill>
                  <a:srgbClr val="000000"/>
                </a:solidFill>
              </a:rPr>
              <a:t>have </a:t>
            </a:r>
            <a:r>
              <a:rPr lang="en-US" sz="1700" b="1" dirty="0">
                <a:solidFill>
                  <a:srgbClr val="000000"/>
                </a:solidFill>
              </a:rPr>
              <a:t>100 years ago?</a:t>
            </a:r>
            <a:endParaRPr kumimoji="0" lang="ar-SA" sz="1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8E49C186-6B06-81A5-E564-D11C6751AE64}"/>
              </a:ext>
            </a:extLst>
          </p:cNvPr>
          <p:cNvSpPr/>
          <p:nvPr/>
        </p:nvSpPr>
        <p:spPr>
          <a:xfrm>
            <a:off x="112495" y="449317"/>
            <a:ext cx="3663346" cy="1799688"/>
          </a:xfrm>
          <a:prstGeom prst="cloudCallout">
            <a:avLst>
              <a:gd name="adj1" fmla="val -13952"/>
              <a:gd name="adj2" fmla="val 7309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Name a discovery or development that you think people </a:t>
            </a:r>
            <a:r>
              <a:rPr lang="en-US" sz="1800" b="1" dirty="0">
                <a:solidFill>
                  <a:srgbClr val="000000"/>
                </a:solidFill>
              </a:rPr>
              <a:t>will have </a:t>
            </a:r>
            <a:r>
              <a:rPr lang="en-US" sz="1600" dirty="0">
                <a:solidFill>
                  <a:srgbClr val="000000"/>
                </a:solidFill>
              </a:rPr>
              <a:t>(or use) 100 years from </a:t>
            </a:r>
            <a:r>
              <a:rPr lang="en-US" sz="1800" b="1" dirty="0">
                <a:solidFill>
                  <a:srgbClr val="000000"/>
                </a:solidFill>
              </a:rPr>
              <a:t>now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DBD16B6-E411-AAD6-4BD2-4619BE1C0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Google Shape;1065;p23">
            <a:extLst>
              <a:ext uri="{FF2B5EF4-FFF2-40B4-BE49-F238E27FC236}">
                <a16:creationId xmlns:a16="http://schemas.microsoft.com/office/drawing/2014/main" id="{541F1099-C5AF-44BD-B4E7-0316EB5C2A5E}"/>
              </a:ext>
            </a:extLst>
          </p:cNvPr>
          <p:cNvSpPr txBox="1"/>
          <p:nvPr/>
        </p:nvSpPr>
        <p:spPr>
          <a:xfrm>
            <a:off x="1563944" y="344166"/>
            <a:ext cx="1355872" cy="388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computer</a:t>
            </a:r>
            <a:endParaRPr sz="14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1065;p23">
            <a:extLst>
              <a:ext uri="{FF2B5EF4-FFF2-40B4-BE49-F238E27FC236}">
                <a16:creationId xmlns:a16="http://schemas.microsoft.com/office/drawing/2014/main" id="{9D433714-F3EE-4BAE-8C0F-3A36DF9614A8}"/>
              </a:ext>
            </a:extLst>
          </p:cNvPr>
          <p:cNvSpPr txBox="1"/>
          <p:nvPr/>
        </p:nvSpPr>
        <p:spPr>
          <a:xfrm>
            <a:off x="885810" y="2944831"/>
            <a:ext cx="1549963" cy="3882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mart phone</a:t>
            </a:r>
            <a:endParaRPr sz="1400" b="1" dirty="0">
              <a:solidFill>
                <a:schemeClr val="accent2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1065;p23">
            <a:extLst>
              <a:ext uri="{FF2B5EF4-FFF2-40B4-BE49-F238E27FC236}">
                <a16:creationId xmlns:a16="http://schemas.microsoft.com/office/drawing/2014/main" id="{DBDB665D-C01F-4E3E-A9EB-FC84329CFF21}"/>
              </a:ext>
            </a:extLst>
          </p:cNvPr>
          <p:cNvSpPr txBox="1"/>
          <p:nvPr/>
        </p:nvSpPr>
        <p:spPr>
          <a:xfrm>
            <a:off x="5728925" y="4586423"/>
            <a:ext cx="1355874" cy="388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latin typeface="Roboto"/>
                <a:ea typeface="Roboto"/>
                <a:cs typeface="Roboto"/>
                <a:sym typeface="Roboto"/>
              </a:rPr>
              <a:t>Electricity</a:t>
            </a:r>
            <a:endParaRPr sz="14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0E90A88-F3BE-76EF-FE9D-79C499797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28" t="15955" r="1268"/>
          <a:stretch/>
        </p:blipFill>
        <p:spPr>
          <a:xfrm flipH="1">
            <a:off x="6957588" y="1626059"/>
            <a:ext cx="2186412" cy="357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Google Shape;1065;p23">
            <a:extLst>
              <a:ext uri="{FF2B5EF4-FFF2-40B4-BE49-F238E27FC236}">
                <a16:creationId xmlns:a16="http://schemas.microsoft.com/office/drawing/2014/main" id="{848A8B68-9DAD-4086-80B4-B158B7213806}"/>
              </a:ext>
            </a:extLst>
          </p:cNvPr>
          <p:cNvSpPr txBox="1"/>
          <p:nvPr/>
        </p:nvSpPr>
        <p:spPr>
          <a:xfrm>
            <a:off x="3850775" y="1584345"/>
            <a:ext cx="1091715" cy="388200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clothes</a:t>
            </a:r>
            <a:endParaRPr sz="14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" name="Google Shape;1065;p23">
            <a:extLst>
              <a:ext uri="{FF2B5EF4-FFF2-40B4-BE49-F238E27FC236}">
                <a16:creationId xmlns:a16="http://schemas.microsoft.com/office/drawing/2014/main" id="{B61CDD4C-26B9-43FB-A06E-DBED5B326E7B}"/>
              </a:ext>
            </a:extLst>
          </p:cNvPr>
          <p:cNvSpPr txBox="1"/>
          <p:nvPr/>
        </p:nvSpPr>
        <p:spPr>
          <a:xfrm>
            <a:off x="4035585" y="3809976"/>
            <a:ext cx="1700289" cy="388200"/>
          </a:xfrm>
          <a:prstGeom prst="rect">
            <a:avLst/>
          </a:prstGeom>
          <a:solidFill>
            <a:srgbClr val="F7B103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1400" b="1" dirty="0">
                <a:latin typeface="Roboto"/>
                <a:ea typeface="Roboto"/>
                <a:cs typeface="Roboto"/>
                <a:sym typeface="Roboto"/>
              </a:rPr>
              <a:t>bundance  food</a:t>
            </a:r>
            <a:endParaRPr sz="14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8" name="Picture 4" descr="Ziemia Internet Stock Clipart | Royalty-Free | FreeImages">
            <a:extLst>
              <a:ext uri="{FF2B5EF4-FFF2-40B4-BE49-F238E27FC236}">
                <a16:creationId xmlns:a16="http://schemas.microsoft.com/office/drawing/2014/main" id="{283C575A-7CE9-0134-1202-6B0E0D1B2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6034" b="9965"/>
          <a:stretch/>
        </p:blipFill>
        <p:spPr bwMode="auto">
          <a:xfrm>
            <a:off x="1408625" y="1263146"/>
            <a:ext cx="1414475" cy="120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ransportation Clipart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DBEBEB5F-3FDB-06A4-5C03-4EEA29073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6505" r="5126" b="8161"/>
          <a:stretch/>
        </p:blipFill>
        <p:spPr bwMode="auto">
          <a:xfrm>
            <a:off x="5413663" y="1486259"/>
            <a:ext cx="1698376" cy="16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1065;p23">
            <a:extLst>
              <a:ext uri="{FF2B5EF4-FFF2-40B4-BE49-F238E27FC236}">
                <a16:creationId xmlns:a16="http://schemas.microsoft.com/office/drawing/2014/main" id="{F5DC5A91-BB49-4253-857F-3CB74FA25E64}"/>
              </a:ext>
            </a:extLst>
          </p:cNvPr>
          <p:cNvSpPr txBox="1"/>
          <p:nvPr/>
        </p:nvSpPr>
        <p:spPr>
          <a:xfrm>
            <a:off x="5716528" y="2865166"/>
            <a:ext cx="1355876" cy="388200"/>
          </a:xfrm>
          <a:prstGeom prst="rect">
            <a:avLst/>
          </a:prstGeom>
          <a:solidFill>
            <a:srgbClr val="339933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transportation</a:t>
            </a:r>
            <a:endParaRPr sz="14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2" name="Picture 8" descr="Free Clothing Clip Art Pictures - Clipartix">
            <a:extLst>
              <a:ext uri="{FF2B5EF4-FFF2-40B4-BE49-F238E27FC236}">
                <a16:creationId xmlns:a16="http://schemas.microsoft.com/office/drawing/2014/main" id="{847D6F9E-3E6E-7BBB-E5FE-C9AF60215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80" y="806708"/>
            <a:ext cx="1272927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065;p23">
            <a:extLst>
              <a:ext uri="{FF2B5EF4-FFF2-40B4-BE49-F238E27FC236}">
                <a16:creationId xmlns:a16="http://schemas.microsoft.com/office/drawing/2014/main" id="{65E5BF1D-C61B-4E69-9A9E-CAD7524D76F5}"/>
              </a:ext>
            </a:extLst>
          </p:cNvPr>
          <p:cNvSpPr txBox="1"/>
          <p:nvPr/>
        </p:nvSpPr>
        <p:spPr>
          <a:xfrm>
            <a:off x="89866" y="1737039"/>
            <a:ext cx="1355875" cy="388200"/>
          </a:xfrm>
          <a:prstGeom prst="rect">
            <a:avLst/>
          </a:prstGeom>
          <a:solidFill>
            <a:srgbClr val="A7E200"/>
          </a:solidFill>
          <a:ln>
            <a:solidFill>
              <a:srgbClr val="33993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internet</a:t>
            </a:r>
            <a:endParaRPr sz="1400" b="1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42" name="Picture 18" descr="67 School Clipart ideas | school clipart, clip art, school">
            <a:extLst>
              <a:ext uri="{FF2B5EF4-FFF2-40B4-BE49-F238E27FC236}">
                <a16:creationId xmlns:a16="http://schemas.microsoft.com/office/drawing/2014/main" id="{8BF9578F-61CC-FBCC-6232-C5F432A48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577" y="2276123"/>
            <a:ext cx="1574500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healthy lifestyle, Download Free healthy lifestyle png images, Free  ClipArts on Clipart Library">
            <a:extLst>
              <a:ext uri="{FF2B5EF4-FFF2-40B4-BE49-F238E27FC236}">
                <a16:creationId xmlns:a16="http://schemas.microsoft.com/office/drawing/2014/main" id="{2AF2CCB5-1EB6-39FC-7783-03D564D78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 b="24387"/>
          <a:stretch/>
        </p:blipFill>
        <p:spPr bwMode="auto">
          <a:xfrm>
            <a:off x="123272" y="3784966"/>
            <a:ext cx="2181345" cy="1358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F8BC2E26-183A-99BA-0060-B5B4D01DE8E1}"/>
              </a:ext>
            </a:extLst>
          </p:cNvPr>
          <p:cNvSpPr/>
          <p:nvPr/>
        </p:nvSpPr>
        <p:spPr>
          <a:xfrm>
            <a:off x="4106917" y="78829"/>
            <a:ext cx="4824248" cy="1426778"/>
          </a:xfrm>
          <a:prstGeom prst="cloudCallout">
            <a:avLst>
              <a:gd name="adj1" fmla="val 31867"/>
              <a:gd name="adj2" fmla="val 705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What things that we take for granted </a:t>
            </a:r>
            <a:r>
              <a:rPr lang="en-US" sz="2000" b="1" dirty="0"/>
              <a:t>today </a:t>
            </a:r>
            <a:r>
              <a:rPr lang="en-US" sz="1800" dirty="0"/>
              <a:t>did people </a:t>
            </a:r>
            <a:r>
              <a:rPr lang="en-US" sz="2000" b="1" dirty="0"/>
              <a:t>NOT</a:t>
            </a:r>
            <a:r>
              <a:rPr lang="en-US" sz="1800" dirty="0"/>
              <a:t> have </a:t>
            </a:r>
            <a:r>
              <a:rPr lang="en-US" sz="2000" b="1" dirty="0"/>
              <a:t>100 years ago</a:t>
            </a:r>
            <a:r>
              <a:rPr lang="en-US" sz="1800" dirty="0"/>
              <a:t>?</a:t>
            </a:r>
          </a:p>
        </p:txBody>
      </p:sp>
      <p:sp>
        <p:nvSpPr>
          <p:cNvPr id="26" name="Google Shape;1065;p23">
            <a:extLst>
              <a:ext uri="{FF2B5EF4-FFF2-40B4-BE49-F238E27FC236}">
                <a16:creationId xmlns:a16="http://schemas.microsoft.com/office/drawing/2014/main" id="{527DC270-9916-4337-BBD3-53268DCC6EDF}"/>
              </a:ext>
            </a:extLst>
          </p:cNvPr>
          <p:cNvSpPr txBox="1"/>
          <p:nvPr/>
        </p:nvSpPr>
        <p:spPr>
          <a:xfrm>
            <a:off x="3911377" y="3004960"/>
            <a:ext cx="1355876" cy="388200"/>
          </a:xfrm>
          <a:prstGeom prst="rect">
            <a:avLst/>
          </a:prstGeo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entertainment</a:t>
            </a:r>
            <a:endParaRPr sz="14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1065;p23">
            <a:extLst>
              <a:ext uri="{FF2B5EF4-FFF2-40B4-BE49-F238E27FC236}">
                <a16:creationId xmlns:a16="http://schemas.microsoft.com/office/drawing/2014/main" id="{0CB7046A-077F-4B57-9B6C-AEF14B4F8919}"/>
              </a:ext>
            </a:extLst>
          </p:cNvPr>
          <p:cNvSpPr txBox="1"/>
          <p:nvPr/>
        </p:nvSpPr>
        <p:spPr>
          <a:xfrm>
            <a:off x="1777606" y="4116433"/>
            <a:ext cx="1336084" cy="388200"/>
          </a:xfrm>
          <a:prstGeom prst="rect">
            <a:avLst/>
          </a:prstGeo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 b="1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life style</a:t>
            </a:r>
            <a:endParaRPr sz="14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6" name="Picture 2" descr="Power Up Your Productivity: A Dynamic Collection of Computer Images to  Inspire Innovation and Efficiency'">
            <a:extLst>
              <a:ext uri="{FF2B5EF4-FFF2-40B4-BE49-F238E27FC236}">
                <a16:creationId xmlns:a16="http://schemas.microsoft.com/office/drawing/2014/main" id="{29671DBA-C1BA-7267-7E6A-1EB7F227D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2" y="94593"/>
            <a:ext cx="1820975" cy="136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Smart Phone Png, Download Free Smart Phone Png png images, Free  ClipArts on Clipart Library">
            <a:extLst>
              <a:ext uri="{FF2B5EF4-FFF2-40B4-BE49-F238E27FC236}">
                <a16:creationId xmlns:a16="http://schemas.microsoft.com/office/drawing/2014/main" id="{57659E69-58C3-B5B5-4946-4B7585269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0" y="2373880"/>
            <a:ext cx="1205850" cy="12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ownload Dish Food Abundance Royalty-Free Vector Graphic - Pixabay">
            <a:extLst>
              <a:ext uri="{FF2B5EF4-FFF2-40B4-BE49-F238E27FC236}">
                <a16:creationId xmlns:a16="http://schemas.microsoft.com/office/drawing/2014/main" id="{D3AA5F8B-09FC-F554-0C25-5C4556FBD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05" y="3729714"/>
            <a:ext cx="1906636" cy="12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lectricity Clip Art - Electricity Images">
            <a:extLst>
              <a:ext uri="{FF2B5EF4-FFF2-40B4-BE49-F238E27FC236}">
                <a16:creationId xmlns:a16="http://schemas.microsoft.com/office/drawing/2014/main" id="{38663228-680F-7CAE-C7F7-9235F4612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84" y="3537908"/>
            <a:ext cx="1113654" cy="101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5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8" grpId="0" animBg="1"/>
      <p:bldP spid="31" grpId="0" animBg="1"/>
      <p:bldP spid="30" grpId="0" animBg="1"/>
      <p:bldP spid="32" grpId="0" animBg="1"/>
      <p:bldP spid="29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DBD16B6-E411-AAD6-4BD2-4619BE1C0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13,388 Space Elevator Images, Stock Photos &amp; Vectors | Shutterstock">
            <a:extLst>
              <a:ext uri="{FF2B5EF4-FFF2-40B4-BE49-F238E27FC236}">
                <a16:creationId xmlns:a16="http://schemas.microsoft.com/office/drawing/2014/main" id="{128F09AA-8DD3-A322-96AF-6B862A422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2"/>
          <a:stretch/>
        </p:blipFill>
        <p:spPr bwMode="auto">
          <a:xfrm>
            <a:off x="7589118" y="168320"/>
            <a:ext cx="1394250" cy="185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065;p23">
            <a:extLst>
              <a:ext uri="{FF2B5EF4-FFF2-40B4-BE49-F238E27FC236}">
                <a16:creationId xmlns:a16="http://schemas.microsoft.com/office/drawing/2014/main" id="{541F1099-C5AF-44BD-B4E7-0316EB5C2A5E}"/>
              </a:ext>
            </a:extLst>
          </p:cNvPr>
          <p:cNvSpPr txBox="1"/>
          <p:nvPr/>
        </p:nvSpPr>
        <p:spPr>
          <a:xfrm>
            <a:off x="6216862" y="951069"/>
            <a:ext cx="1535307" cy="388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Space Elevator</a:t>
            </a:r>
          </a:p>
        </p:txBody>
      </p:sp>
      <p:sp>
        <p:nvSpPr>
          <p:cNvPr id="28" name="Google Shape;1065;p23">
            <a:extLst>
              <a:ext uri="{FF2B5EF4-FFF2-40B4-BE49-F238E27FC236}">
                <a16:creationId xmlns:a16="http://schemas.microsoft.com/office/drawing/2014/main" id="{DBDB665D-C01F-4E3E-A9EB-FC84329CFF21}"/>
              </a:ext>
            </a:extLst>
          </p:cNvPr>
          <p:cNvSpPr txBox="1"/>
          <p:nvPr/>
        </p:nvSpPr>
        <p:spPr>
          <a:xfrm>
            <a:off x="4458475" y="3154133"/>
            <a:ext cx="1355874" cy="388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1400" b="1" dirty="0">
                <a:latin typeface="Roboto"/>
                <a:ea typeface="Roboto"/>
                <a:cs typeface="Roboto"/>
                <a:sym typeface="Roboto"/>
              </a:rPr>
              <a:t>lying cars</a:t>
            </a:r>
            <a:endParaRPr sz="14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0E90A88-F3BE-76EF-FE9D-79C4997977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28" t="15955" r="1268"/>
          <a:stretch/>
        </p:blipFill>
        <p:spPr>
          <a:xfrm>
            <a:off x="0" y="-40460"/>
            <a:ext cx="2186412" cy="357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3,400+ Smart City Illustrations, Royalty-Free Vector Graphics &amp; Clip Art -  iStock | Connected city, Future city, City">
            <a:extLst>
              <a:ext uri="{FF2B5EF4-FFF2-40B4-BE49-F238E27FC236}">
                <a16:creationId xmlns:a16="http://schemas.microsoft.com/office/drawing/2014/main" id="{6AC1443C-A338-CD69-FDB4-5C9545D97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7" b="37857"/>
          <a:stretch/>
        </p:blipFill>
        <p:spPr bwMode="auto">
          <a:xfrm>
            <a:off x="6504572" y="3015136"/>
            <a:ext cx="2639428" cy="151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dustrial 3D Printer Prints A House Concept. Isometric Vector Illustration  Royalty Free SVG, Cliparts, Vectors, and Stock Illustration. Image 64655377.">
            <a:extLst>
              <a:ext uri="{FF2B5EF4-FFF2-40B4-BE49-F238E27FC236}">
                <a16:creationId xmlns:a16="http://schemas.microsoft.com/office/drawing/2014/main" id="{99F1D3E2-9C99-8DB7-6913-02CA7A3F6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89" y="1613724"/>
            <a:ext cx="1802765" cy="1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065;p23">
            <a:extLst>
              <a:ext uri="{FF2B5EF4-FFF2-40B4-BE49-F238E27FC236}">
                <a16:creationId xmlns:a16="http://schemas.microsoft.com/office/drawing/2014/main" id="{65E5BF1D-C61B-4E69-9A9E-CAD7524D76F5}"/>
              </a:ext>
            </a:extLst>
          </p:cNvPr>
          <p:cNvSpPr txBox="1"/>
          <p:nvPr/>
        </p:nvSpPr>
        <p:spPr>
          <a:xfrm>
            <a:off x="1764917" y="3096501"/>
            <a:ext cx="2014063" cy="388200"/>
          </a:xfrm>
          <a:prstGeom prst="rect">
            <a:avLst/>
          </a:prstGeom>
          <a:solidFill>
            <a:srgbClr val="A7E200"/>
          </a:solidFill>
          <a:ln>
            <a:solidFill>
              <a:srgbClr val="33993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3D printing of house</a:t>
            </a:r>
            <a:endParaRPr sz="1400" b="1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F8BC2E26-183A-99BA-0060-B5B4D01DE8E1}"/>
              </a:ext>
            </a:extLst>
          </p:cNvPr>
          <p:cNvSpPr/>
          <p:nvPr/>
        </p:nvSpPr>
        <p:spPr>
          <a:xfrm>
            <a:off x="2124368" y="111197"/>
            <a:ext cx="4025580" cy="1531486"/>
          </a:xfrm>
          <a:prstGeom prst="cloudCallout">
            <a:avLst>
              <a:gd name="adj1" fmla="val -66455"/>
              <a:gd name="adj2" fmla="val -1608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Name a discovery or development that you think people </a:t>
            </a:r>
            <a:r>
              <a:rPr lang="en-US" sz="1600" b="1" dirty="0"/>
              <a:t>will</a:t>
            </a:r>
            <a:r>
              <a:rPr lang="en-US" sz="1600" dirty="0"/>
              <a:t> </a:t>
            </a:r>
            <a:r>
              <a:rPr lang="en-US" sz="1600" b="1" dirty="0"/>
              <a:t>have</a:t>
            </a:r>
            <a:r>
              <a:rPr lang="en-US" sz="1600" dirty="0"/>
              <a:t> (or use) </a:t>
            </a:r>
            <a:r>
              <a:rPr lang="en-US" sz="1600" b="1" dirty="0"/>
              <a:t>100 years from now. </a:t>
            </a:r>
          </a:p>
        </p:txBody>
      </p:sp>
      <p:sp>
        <p:nvSpPr>
          <p:cNvPr id="26" name="Google Shape;1065;p23">
            <a:extLst>
              <a:ext uri="{FF2B5EF4-FFF2-40B4-BE49-F238E27FC236}">
                <a16:creationId xmlns:a16="http://schemas.microsoft.com/office/drawing/2014/main" id="{527DC270-9916-4337-BBD3-53268DCC6EDF}"/>
              </a:ext>
            </a:extLst>
          </p:cNvPr>
          <p:cNvSpPr txBox="1"/>
          <p:nvPr/>
        </p:nvSpPr>
        <p:spPr>
          <a:xfrm>
            <a:off x="7374768" y="4647644"/>
            <a:ext cx="1355876" cy="388200"/>
          </a:xfrm>
          <a:prstGeom prst="rect">
            <a:avLst/>
          </a:prstGeo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Smart city</a:t>
            </a:r>
            <a:endParaRPr sz="14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4" name="Picture 10" descr="210+ Flying Car Vector Illustrations, Royalty-Free Vector Graphics &amp; Clip  Art - iStock">
            <a:extLst>
              <a:ext uri="{FF2B5EF4-FFF2-40B4-BE49-F238E27FC236}">
                <a16:creationId xmlns:a16="http://schemas.microsoft.com/office/drawing/2014/main" id="{860B75A7-104D-A75F-5AE7-636100D08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944" y="1793456"/>
            <a:ext cx="2043135" cy="126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op Stock Vector Illustration and Royalty Free Robot Cop Clipart">
            <a:extLst>
              <a:ext uri="{FF2B5EF4-FFF2-40B4-BE49-F238E27FC236}">
                <a16:creationId xmlns:a16="http://schemas.microsoft.com/office/drawing/2014/main" id="{4E21C791-2BAB-33EA-5079-59B5F541A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1" t="4537" r="16961" b="3522"/>
          <a:stretch/>
        </p:blipFill>
        <p:spPr bwMode="auto">
          <a:xfrm>
            <a:off x="6097590" y="1599150"/>
            <a:ext cx="1091941" cy="151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065;p23">
            <a:extLst>
              <a:ext uri="{FF2B5EF4-FFF2-40B4-BE49-F238E27FC236}">
                <a16:creationId xmlns:a16="http://schemas.microsoft.com/office/drawing/2014/main" id="{B31E4239-C520-0515-1C9D-918390F7C7C5}"/>
              </a:ext>
            </a:extLst>
          </p:cNvPr>
          <p:cNvSpPr txBox="1"/>
          <p:nvPr/>
        </p:nvSpPr>
        <p:spPr>
          <a:xfrm>
            <a:off x="7176050" y="2181740"/>
            <a:ext cx="1595716" cy="388200"/>
          </a:xfrm>
          <a:prstGeom prst="rect">
            <a:avLst/>
          </a:prstGeom>
          <a:solidFill>
            <a:schemeClr val="accent4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b="1" dirty="0">
                <a:latin typeface="Roboto"/>
                <a:ea typeface="Roboto"/>
                <a:cs typeface="Roboto"/>
                <a:sym typeface="Roboto"/>
              </a:rPr>
              <a:t>Robot Cop</a:t>
            </a:r>
          </a:p>
        </p:txBody>
      </p:sp>
    </p:spTree>
    <p:extLst>
      <p:ext uri="{BB962C8B-B14F-4D97-AF65-F5344CB8AC3E}">
        <p14:creationId xmlns:p14="http://schemas.microsoft.com/office/powerpoint/2010/main" val="27977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26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7074E41-7092-F12E-D984-5EE0FDC77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08" name="Google Shape;908;p21"/>
          <p:cNvSpPr txBox="1">
            <a:spLocks noGrp="1"/>
          </p:cNvSpPr>
          <p:nvPr>
            <p:ph type="title"/>
          </p:nvPr>
        </p:nvSpPr>
        <p:spPr>
          <a:xfrm>
            <a:off x="551980" y="166432"/>
            <a:ext cx="7463278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200" b="1" dirty="0"/>
              <a:t>These are pictures of somethings may happen in the </a:t>
            </a:r>
            <a:r>
              <a:rPr lang="en-US" b="1" dirty="0">
                <a:solidFill>
                  <a:srgbClr val="E25B00"/>
                </a:solidFill>
              </a:rPr>
              <a:t>future</a:t>
            </a:r>
            <a:endParaRPr lang="en-US" sz="2200" b="1" dirty="0">
              <a:solidFill>
                <a:srgbClr val="E25B00"/>
              </a:solidFill>
            </a:endParaRPr>
          </a:p>
        </p:txBody>
      </p:sp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CCD0E68-C0B4-4397-96C5-9D4C1EB14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88" y="873398"/>
            <a:ext cx="1952065" cy="13426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795E2EC-2EB4-4A10-93FC-C13367B52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06" y="3131678"/>
            <a:ext cx="2462143" cy="16229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120B358-37CD-4BA4-87E4-16CF21D3BE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53"/>
          <a:stretch/>
        </p:blipFill>
        <p:spPr>
          <a:xfrm>
            <a:off x="3360207" y="919626"/>
            <a:ext cx="1980890" cy="12996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5C98626-F055-4104-A5DB-FB37527D21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81" b="11219"/>
          <a:stretch/>
        </p:blipFill>
        <p:spPr>
          <a:xfrm>
            <a:off x="6410979" y="823205"/>
            <a:ext cx="1957335" cy="13391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54DE13E-EF19-4289-94F8-0D9ADD3F05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260"/>
          <a:stretch/>
        </p:blipFill>
        <p:spPr>
          <a:xfrm>
            <a:off x="3299364" y="3120604"/>
            <a:ext cx="2508955" cy="15632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185DA5F-C66C-457B-8BFD-1D4C76C15F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8035" y="3133937"/>
            <a:ext cx="2508955" cy="1589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2" name="Google Shape;908;p21">
            <a:extLst>
              <a:ext uri="{FF2B5EF4-FFF2-40B4-BE49-F238E27FC236}">
                <a16:creationId xmlns:a16="http://schemas.microsoft.com/office/drawing/2014/main" id="{8CF03CC1-C7E2-4304-8780-230CDB0C6A68}"/>
              </a:ext>
            </a:extLst>
          </p:cNvPr>
          <p:cNvSpPr txBox="1">
            <a:spLocks/>
          </p:cNvSpPr>
          <p:nvPr/>
        </p:nvSpPr>
        <p:spPr>
          <a:xfrm>
            <a:off x="1506502" y="2365996"/>
            <a:ext cx="5080415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 sz="2200" b="1" dirty="0"/>
              <a:t>All these things related to </a:t>
            </a:r>
            <a:r>
              <a:rPr lang="en-US" b="1" dirty="0">
                <a:solidFill>
                  <a:srgbClr val="008080"/>
                </a:solidFill>
              </a:rPr>
              <a:t>technology </a:t>
            </a:r>
            <a:endParaRPr lang="en-US" sz="2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FF378-94E2-A3A0-10F5-78329EC4E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57" name="Google Shape;957;p21"/>
          <p:cNvSpPr/>
          <p:nvPr/>
        </p:nvSpPr>
        <p:spPr>
          <a:xfrm>
            <a:off x="6693251" y="2208855"/>
            <a:ext cx="115362" cy="40937"/>
          </a:xfrm>
          <a:custGeom>
            <a:avLst/>
            <a:gdLst/>
            <a:ahLst/>
            <a:cxnLst/>
            <a:rect l="l" t="t" r="r" b="b"/>
            <a:pathLst>
              <a:path w="2356" h="836" extrusionOk="0">
                <a:moveTo>
                  <a:pt x="1203" y="0"/>
                </a:moveTo>
                <a:cubicBezTo>
                  <a:pt x="1053" y="0"/>
                  <a:pt x="886" y="51"/>
                  <a:pt x="719" y="67"/>
                </a:cubicBezTo>
                <a:cubicBezTo>
                  <a:pt x="668" y="67"/>
                  <a:pt x="618" y="67"/>
                  <a:pt x="568" y="84"/>
                </a:cubicBezTo>
                <a:cubicBezTo>
                  <a:pt x="501" y="84"/>
                  <a:pt x="451" y="101"/>
                  <a:pt x="418" y="134"/>
                </a:cubicBezTo>
                <a:cubicBezTo>
                  <a:pt x="184" y="301"/>
                  <a:pt x="34" y="518"/>
                  <a:pt x="0" y="836"/>
                </a:cubicBezTo>
                <a:cubicBezTo>
                  <a:pt x="251" y="769"/>
                  <a:pt x="485" y="702"/>
                  <a:pt x="719" y="652"/>
                </a:cubicBezTo>
                <a:cubicBezTo>
                  <a:pt x="769" y="635"/>
                  <a:pt x="836" y="635"/>
                  <a:pt x="902" y="635"/>
                </a:cubicBezTo>
                <a:lnTo>
                  <a:pt x="1454" y="635"/>
                </a:lnTo>
                <a:cubicBezTo>
                  <a:pt x="1504" y="635"/>
                  <a:pt x="1554" y="635"/>
                  <a:pt x="1621" y="652"/>
                </a:cubicBezTo>
                <a:cubicBezTo>
                  <a:pt x="1838" y="702"/>
                  <a:pt x="2055" y="769"/>
                  <a:pt x="2272" y="819"/>
                </a:cubicBezTo>
                <a:lnTo>
                  <a:pt x="2356" y="819"/>
                </a:lnTo>
                <a:cubicBezTo>
                  <a:pt x="2323" y="569"/>
                  <a:pt x="2206" y="385"/>
                  <a:pt x="2039" y="218"/>
                </a:cubicBezTo>
                <a:cubicBezTo>
                  <a:pt x="1938" y="134"/>
                  <a:pt x="1838" y="84"/>
                  <a:pt x="1704" y="67"/>
                </a:cubicBezTo>
                <a:cubicBezTo>
                  <a:pt x="1537" y="51"/>
                  <a:pt x="1370" y="0"/>
                  <a:pt x="12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/>
          <p:nvPr/>
        </p:nvSpPr>
        <p:spPr>
          <a:xfrm>
            <a:off x="6688110" y="2216102"/>
            <a:ext cx="115557" cy="43483"/>
          </a:xfrm>
          <a:custGeom>
            <a:avLst/>
            <a:gdLst/>
            <a:ahLst/>
            <a:cxnLst/>
            <a:rect l="l" t="t" r="r" b="b"/>
            <a:pathLst>
              <a:path w="2360" h="888" extrusionOk="0">
                <a:moveTo>
                  <a:pt x="1348" y="0"/>
                </a:moveTo>
                <a:cubicBezTo>
                  <a:pt x="1265" y="0"/>
                  <a:pt x="1178" y="10"/>
                  <a:pt x="1091" y="20"/>
                </a:cubicBezTo>
                <a:cubicBezTo>
                  <a:pt x="790" y="86"/>
                  <a:pt x="489" y="203"/>
                  <a:pt x="222" y="387"/>
                </a:cubicBezTo>
                <a:cubicBezTo>
                  <a:pt x="0" y="540"/>
                  <a:pt x="146" y="887"/>
                  <a:pt x="355" y="887"/>
                </a:cubicBezTo>
                <a:cubicBezTo>
                  <a:pt x="398" y="887"/>
                  <a:pt x="444" y="873"/>
                  <a:pt x="489" y="838"/>
                </a:cubicBezTo>
                <a:cubicBezTo>
                  <a:pt x="723" y="688"/>
                  <a:pt x="991" y="571"/>
                  <a:pt x="1258" y="538"/>
                </a:cubicBezTo>
                <a:cubicBezTo>
                  <a:pt x="1279" y="535"/>
                  <a:pt x="1300" y="533"/>
                  <a:pt x="1320" y="533"/>
                </a:cubicBezTo>
                <a:cubicBezTo>
                  <a:pt x="1550" y="533"/>
                  <a:pt x="1780" y="689"/>
                  <a:pt x="2010" y="705"/>
                </a:cubicBezTo>
                <a:cubicBezTo>
                  <a:pt x="2020" y="706"/>
                  <a:pt x="2031" y="706"/>
                  <a:pt x="2041" y="706"/>
                </a:cubicBezTo>
                <a:cubicBezTo>
                  <a:pt x="2359" y="706"/>
                  <a:pt x="2334" y="202"/>
                  <a:pt x="2010" y="170"/>
                </a:cubicBezTo>
                <a:cubicBezTo>
                  <a:pt x="1843" y="153"/>
                  <a:pt x="1692" y="53"/>
                  <a:pt x="1525" y="20"/>
                </a:cubicBezTo>
                <a:cubicBezTo>
                  <a:pt x="1469" y="5"/>
                  <a:pt x="1409" y="0"/>
                  <a:pt x="1348" y="0"/>
                </a:cubicBezTo>
                <a:close/>
              </a:path>
            </a:pathLst>
          </a:custGeom>
          <a:solidFill>
            <a:srgbClr val="BFCC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908;p21">
            <a:extLst>
              <a:ext uri="{FF2B5EF4-FFF2-40B4-BE49-F238E27FC236}">
                <a16:creationId xmlns:a16="http://schemas.microsoft.com/office/drawing/2014/main" id="{8CF03CC1-C7E2-4304-8780-230CDB0C6A68}"/>
              </a:ext>
            </a:extLst>
          </p:cNvPr>
          <p:cNvSpPr txBox="1">
            <a:spLocks/>
          </p:cNvSpPr>
          <p:nvPr/>
        </p:nvSpPr>
        <p:spPr>
          <a:xfrm>
            <a:off x="1076545" y="4414948"/>
            <a:ext cx="5080415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 lang="en-US" sz="22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749B760-720B-4860-89A3-7353641AB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183" y="1611664"/>
            <a:ext cx="4744426" cy="285974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031F64E-07C6-3DD1-EF1E-FBFBC85EB7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28" t="15955" r="1268"/>
          <a:stretch/>
        </p:blipFill>
        <p:spPr>
          <a:xfrm flipH="1">
            <a:off x="6629784" y="323075"/>
            <a:ext cx="2405053" cy="392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646E65C7-975C-DA5D-0F4E-8E69F4B23EDD}"/>
              </a:ext>
            </a:extLst>
          </p:cNvPr>
          <p:cNvSpPr/>
          <p:nvPr/>
        </p:nvSpPr>
        <p:spPr>
          <a:xfrm>
            <a:off x="1375646" y="121380"/>
            <a:ext cx="5000879" cy="1385829"/>
          </a:xfrm>
          <a:prstGeom prst="cloudCallout">
            <a:avLst>
              <a:gd name="adj1" fmla="val 80286"/>
              <a:gd name="adj2" fmla="val 21963"/>
            </a:avLst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Most people think of </a:t>
            </a:r>
            <a:r>
              <a:rPr lang="en-US" sz="2000" b="1" dirty="0"/>
              <a:t>“technology” </a:t>
            </a:r>
            <a:r>
              <a:rPr lang="en-US" sz="1800" dirty="0"/>
              <a:t>when they talk about future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4082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ight Bulb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0719E"/>
      </a:accent1>
      <a:accent2>
        <a:srgbClr val="EEBED3"/>
      </a:accent2>
      <a:accent3>
        <a:srgbClr val="6491E9"/>
      </a:accent3>
      <a:accent4>
        <a:srgbClr val="AAC6FC"/>
      </a:accent4>
      <a:accent5>
        <a:srgbClr val="FCBD24"/>
      </a:accent5>
      <a:accent6>
        <a:srgbClr val="F6E04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590</Words>
  <Application>Microsoft Office PowerPoint</Application>
  <PresentationFormat>عرض على الشاشة (16:9)</PresentationFormat>
  <Paragraphs>103</Paragraphs>
  <Slides>23</Slides>
  <Notes>23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9" baseType="lpstr">
      <vt:lpstr>Gabriola</vt:lpstr>
      <vt:lpstr>Tahoma</vt:lpstr>
      <vt:lpstr>Fira Sans Extra Condensed Medium</vt:lpstr>
      <vt:lpstr>Arial</vt:lpstr>
      <vt:lpstr>Roboto</vt:lpstr>
      <vt:lpstr>Light Bulb Infographics by Slidesgo</vt:lpstr>
      <vt:lpstr>        Unit3  What Will They Think of Next  Listen &amp; Discuss </vt:lpstr>
      <vt:lpstr>Lesson Objectives</vt:lpstr>
      <vt:lpstr>Warm Up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These are pictures of somethings may happen in the future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Remember…</vt:lpstr>
      <vt:lpstr>عرض تقديمي في PowerPoint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Bulb Infographics</dc:title>
  <dc:creator>ام الوليد</dc:creator>
  <cp:lastModifiedBy>انتصار العبيدالله</cp:lastModifiedBy>
  <cp:revision>94</cp:revision>
  <dcterms:modified xsi:type="dcterms:W3CDTF">2023-09-25T01:47:03Z</dcterms:modified>
</cp:coreProperties>
</file>