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6"/>
  </p:notesMasterIdLst>
  <p:sldIdLst>
    <p:sldId id="649" r:id="rId2"/>
    <p:sldId id="641" r:id="rId3"/>
    <p:sldId id="257" r:id="rId4"/>
    <p:sldId id="256" r:id="rId5"/>
    <p:sldId id="258" r:id="rId6"/>
    <p:sldId id="674" r:id="rId7"/>
    <p:sldId id="682" r:id="rId8"/>
    <p:sldId id="694" r:id="rId9"/>
    <p:sldId id="684" r:id="rId10"/>
    <p:sldId id="688" r:id="rId11"/>
    <p:sldId id="697" r:id="rId12"/>
    <p:sldId id="287" r:id="rId13"/>
    <p:sldId id="695" r:id="rId14"/>
    <p:sldId id="696" r:id="rId15"/>
    <p:sldId id="699" r:id="rId16"/>
    <p:sldId id="691" r:id="rId17"/>
    <p:sldId id="692" r:id="rId18"/>
    <p:sldId id="693" r:id="rId19"/>
    <p:sldId id="664" r:id="rId20"/>
    <p:sldId id="264" r:id="rId21"/>
    <p:sldId id="261" r:id="rId22"/>
    <p:sldId id="698" r:id="rId23"/>
    <p:sldId id="275" r:id="rId24"/>
    <p:sldId id="650" r:id="rId25"/>
  </p:sldIdLst>
  <p:sldSz cx="12192000" cy="6858000"/>
  <p:notesSz cx="6858000" cy="9144000"/>
  <p:embeddedFontLst>
    <p:embeddedFont>
      <p:font typeface="Abril Fatface" panose="020B0604020202020204" charset="0"/>
      <p:regular r:id="rId27"/>
    </p:embeddedFont>
    <p:embeddedFont>
      <p:font typeface="Aharoni" panose="02010803020104030203" pitchFamily="2" charset="-79"/>
      <p:bold r:id="rId28"/>
    </p:embeddedFont>
    <p:embeddedFont>
      <p:font typeface="Aldhabi" panose="01000000000000000000" pitchFamily="2" charset="-78"/>
      <p:regular r:id="rId29"/>
    </p:embeddedFont>
    <p:embeddedFont>
      <p:font typeface="Aldrich" panose="020B0604020202020204" charset="0"/>
      <p:regular r:id="rId30"/>
    </p:embeddedFont>
    <p:embeddedFont>
      <p:font typeface="Barlow Condensed" panose="00000506000000000000" pitchFamily="2"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omic Sans MS" panose="030F0702030302020204" pitchFamily="66" charset="0"/>
      <p:regular r:id="rId39"/>
      <p:bold r:id="rId40"/>
      <p:italic r:id="rId41"/>
      <p:boldItalic r:id="rId42"/>
    </p:embeddedFont>
    <p:embeddedFont>
      <p:font typeface="Coming Soon" panose="020B0604020202020204" charset="0"/>
      <p:regular r:id="rId43"/>
    </p:embeddedFont>
    <p:embeddedFont>
      <p:font typeface="Forte" panose="03060902040502070203" pitchFamily="66" charset="0"/>
      <p:regular r:id="rId44"/>
    </p:embeddedFont>
    <p:embeddedFont>
      <p:font typeface="Just Another Hand" panose="020B0604020202020204" charset="0"/>
      <p:regular r:id="rId45"/>
    </p:embeddedFont>
    <p:embeddedFont>
      <p:font typeface="MV Boli" panose="02000500030200090000" pitchFamily="2" charset="0"/>
      <p:regular r:id="rId46"/>
    </p:embeddedFont>
    <p:embeddedFont>
      <p:font typeface="Segoe Print" panose="02000600000000000000" pitchFamily="2" charset="0"/>
      <p:regular r:id="rId47"/>
      <p:bold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snapToGrid="0">
      <p:cViewPr varScale="1">
        <p:scale>
          <a:sx n="65" d="100"/>
          <a:sy n="65" d="100"/>
        </p:scale>
        <p:origin x="840" y="60"/>
      </p:cViewPr>
      <p:guideLst>
        <p:guide orient="horz" pos="2160"/>
        <p:guide pos="3840"/>
      </p:guideLst>
    </p:cSldViewPr>
  </p:slideViewPr>
  <p:notesTextViewPr>
    <p:cViewPr>
      <p:scale>
        <a:sx n="1" d="1"/>
        <a:sy n="1" d="1"/>
      </p:scale>
      <p:origin x="0" y="0"/>
    </p:cViewPr>
  </p:notesTextViewPr>
  <p:sorterViewPr>
    <p:cViewPr>
      <p:scale>
        <a:sx n="80" d="100"/>
        <a:sy n="80" d="100"/>
      </p:scale>
      <p:origin x="0" y="-23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A69CD5-AA63-4724-97B8-F3EBCDA8E476}" type="doc">
      <dgm:prSet loTypeId="urn:microsoft.com/office/officeart/2008/layout/PictureStrips" loCatId="list" qsTypeId="urn:microsoft.com/office/officeart/2005/8/quickstyle/3d3" qsCatId="3D" csTypeId="urn:microsoft.com/office/officeart/2005/8/colors/colorful5" csCatId="colorful" phldr="1"/>
      <dgm:spPr/>
      <dgm:t>
        <a:bodyPr/>
        <a:lstStyle/>
        <a:p>
          <a:pPr rtl="1"/>
          <a:endParaRPr lang="ar-SA"/>
        </a:p>
      </dgm:t>
    </dgm:pt>
    <dgm:pt modelId="{8664DD1D-C6E0-4D72-8429-C9AF72E4C006}">
      <dgm:prSet phldrT="[نص]"/>
      <dgm:spPr/>
      <dgm:t>
        <a:bodyPr/>
        <a:lstStyle/>
        <a:p>
          <a:pPr rtl="1"/>
          <a:r>
            <a:rPr lang="en-US" dirty="0"/>
            <a:t>Before reading</a:t>
          </a:r>
          <a:endParaRPr lang="ar-SA" dirty="0"/>
        </a:p>
      </dgm:t>
    </dgm:pt>
    <dgm:pt modelId="{E3848FC7-764B-4B98-81B6-6DB4C9C14C43}" type="parTrans" cxnId="{385FD3E5-6F9F-45BF-A950-36C1646CC87C}">
      <dgm:prSet/>
      <dgm:spPr/>
      <dgm:t>
        <a:bodyPr/>
        <a:lstStyle/>
        <a:p>
          <a:pPr rtl="1"/>
          <a:endParaRPr lang="ar-SA"/>
        </a:p>
      </dgm:t>
    </dgm:pt>
    <dgm:pt modelId="{C8275BE5-F1EC-4ABB-BB92-03D79A02439C}" type="sibTrans" cxnId="{385FD3E5-6F9F-45BF-A950-36C1646CC87C}">
      <dgm:prSet/>
      <dgm:spPr/>
      <dgm:t>
        <a:bodyPr/>
        <a:lstStyle/>
        <a:p>
          <a:pPr rtl="1"/>
          <a:endParaRPr lang="ar-SA"/>
        </a:p>
      </dgm:t>
    </dgm:pt>
    <dgm:pt modelId="{5D37588E-83CD-4021-A158-D0C2E739F822}">
      <dgm:prSet phldrT="[نص]"/>
      <dgm:spPr/>
      <dgm:t>
        <a:bodyPr/>
        <a:lstStyle/>
        <a:p>
          <a:pPr rtl="1"/>
          <a:r>
            <a:rPr lang="en-US" dirty="0"/>
            <a:t>While reading</a:t>
          </a:r>
          <a:endParaRPr lang="ar-SA" dirty="0"/>
        </a:p>
      </dgm:t>
    </dgm:pt>
    <dgm:pt modelId="{395C13DC-A489-4746-B52B-F6141A964A65}" type="parTrans" cxnId="{998BFCA6-5D77-48D4-AC2E-1BA51B98101F}">
      <dgm:prSet/>
      <dgm:spPr/>
      <dgm:t>
        <a:bodyPr/>
        <a:lstStyle/>
        <a:p>
          <a:pPr rtl="1"/>
          <a:endParaRPr lang="ar-SA"/>
        </a:p>
      </dgm:t>
    </dgm:pt>
    <dgm:pt modelId="{2C8D0A0D-B9C5-4705-98C9-E3C3D062833D}" type="sibTrans" cxnId="{998BFCA6-5D77-48D4-AC2E-1BA51B98101F}">
      <dgm:prSet/>
      <dgm:spPr/>
      <dgm:t>
        <a:bodyPr/>
        <a:lstStyle/>
        <a:p>
          <a:pPr rtl="1"/>
          <a:endParaRPr lang="ar-SA"/>
        </a:p>
      </dgm:t>
    </dgm:pt>
    <dgm:pt modelId="{40E02AD1-BCFA-465C-9BD9-BDD29EAEA838}">
      <dgm:prSet phldrT="[نص]"/>
      <dgm:spPr/>
      <dgm:t>
        <a:bodyPr/>
        <a:lstStyle/>
        <a:p>
          <a:pPr rtl="1"/>
          <a:r>
            <a:rPr lang="en-US" dirty="0"/>
            <a:t>After reading</a:t>
          </a:r>
          <a:endParaRPr lang="ar-SA" dirty="0"/>
        </a:p>
      </dgm:t>
    </dgm:pt>
    <dgm:pt modelId="{816D15EF-E7DC-4B83-8015-7A350BC88909}" type="parTrans" cxnId="{2F13ACF5-908B-4934-B5BB-00EFB82072CA}">
      <dgm:prSet/>
      <dgm:spPr/>
      <dgm:t>
        <a:bodyPr/>
        <a:lstStyle/>
        <a:p>
          <a:pPr rtl="1"/>
          <a:endParaRPr lang="ar-SA"/>
        </a:p>
      </dgm:t>
    </dgm:pt>
    <dgm:pt modelId="{0EAB0A1E-5715-4AEC-B390-217012895047}" type="sibTrans" cxnId="{2F13ACF5-908B-4934-B5BB-00EFB82072CA}">
      <dgm:prSet/>
      <dgm:spPr/>
      <dgm:t>
        <a:bodyPr/>
        <a:lstStyle/>
        <a:p>
          <a:pPr rtl="1"/>
          <a:endParaRPr lang="ar-SA"/>
        </a:p>
      </dgm:t>
    </dgm:pt>
    <dgm:pt modelId="{ACF2DA7D-C20A-4AAA-A7EE-55004FBDC368}" type="pres">
      <dgm:prSet presAssocID="{E7A69CD5-AA63-4724-97B8-F3EBCDA8E476}" presName="Name0" presStyleCnt="0">
        <dgm:presLayoutVars>
          <dgm:dir/>
          <dgm:resizeHandles val="exact"/>
        </dgm:presLayoutVars>
      </dgm:prSet>
      <dgm:spPr/>
    </dgm:pt>
    <dgm:pt modelId="{6FB5CB4F-099B-41F1-A9BE-34FB4B6ECAC1}" type="pres">
      <dgm:prSet presAssocID="{8664DD1D-C6E0-4D72-8429-C9AF72E4C006}" presName="composite" presStyleCnt="0"/>
      <dgm:spPr/>
    </dgm:pt>
    <dgm:pt modelId="{E48C722A-D996-4B46-9992-E0CF661AAE14}" type="pres">
      <dgm:prSet presAssocID="{8664DD1D-C6E0-4D72-8429-C9AF72E4C006}" presName="rect1" presStyleLbl="trAlignAcc1" presStyleIdx="0" presStyleCnt="3">
        <dgm:presLayoutVars>
          <dgm:bulletEnabled val="1"/>
        </dgm:presLayoutVars>
      </dgm:prSet>
      <dgm:spPr/>
    </dgm:pt>
    <dgm:pt modelId="{BB81EE62-90D3-48C6-A64D-9776D7BFB4DF}" type="pres">
      <dgm:prSet presAssocID="{8664DD1D-C6E0-4D72-8429-C9AF72E4C006}"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dgm:spPr>
    </dgm:pt>
    <dgm:pt modelId="{66389622-8843-49AE-9DC4-654555E71845}" type="pres">
      <dgm:prSet presAssocID="{C8275BE5-F1EC-4ABB-BB92-03D79A02439C}" presName="sibTrans" presStyleCnt="0"/>
      <dgm:spPr/>
    </dgm:pt>
    <dgm:pt modelId="{81291820-D824-4089-805E-1DF40699CA72}" type="pres">
      <dgm:prSet presAssocID="{5D37588E-83CD-4021-A158-D0C2E739F822}" presName="composite" presStyleCnt="0"/>
      <dgm:spPr/>
    </dgm:pt>
    <dgm:pt modelId="{3FFFA0D5-1023-4E7E-9DA1-A560BE2EE203}" type="pres">
      <dgm:prSet presAssocID="{5D37588E-83CD-4021-A158-D0C2E739F822}" presName="rect1" presStyleLbl="trAlignAcc1" presStyleIdx="1" presStyleCnt="3">
        <dgm:presLayoutVars>
          <dgm:bulletEnabled val="1"/>
        </dgm:presLayoutVars>
      </dgm:prSet>
      <dgm:spPr/>
    </dgm:pt>
    <dgm:pt modelId="{B37E6C22-39E0-4B5C-B955-2DEC433F424A}" type="pres">
      <dgm:prSet presAssocID="{5D37588E-83CD-4021-A158-D0C2E739F822}"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5000" r="-35000"/>
          </a:stretch>
        </a:blipFill>
      </dgm:spPr>
    </dgm:pt>
    <dgm:pt modelId="{C5843E13-D4C5-414E-B6F6-00D631AA5417}" type="pres">
      <dgm:prSet presAssocID="{2C8D0A0D-B9C5-4705-98C9-E3C3D062833D}" presName="sibTrans" presStyleCnt="0"/>
      <dgm:spPr/>
    </dgm:pt>
    <dgm:pt modelId="{61E88E67-D0ED-400D-BB13-07F4103348C4}" type="pres">
      <dgm:prSet presAssocID="{40E02AD1-BCFA-465C-9BD9-BDD29EAEA838}" presName="composite" presStyleCnt="0"/>
      <dgm:spPr/>
    </dgm:pt>
    <dgm:pt modelId="{E83BC5C0-4DFE-432E-827C-41BE6AB807D8}" type="pres">
      <dgm:prSet presAssocID="{40E02AD1-BCFA-465C-9BD9-BDD29EAEA838}" presName="rect1" presStyleLbl="trAlignAcc1" presStyleIdx="2" presStyleCnt="3">
        <dgm:presLayoutVars>
          <dgm:bulletEnabled val="1"/>
        </dgm:presLayoutVars>
      </dgm:prSet>
      <dgm:spPr/>
    </dgm:pt>
    <dgm:pt modelId="{CE87BCCC-AD2E-4289-82E2-B94D5BA86DC0}" type="pres">
      <dgm:prSet presAssocID="{40E02AD1-BCFA-465C-9BD9-BDD29EAEA838}"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3000" r="-23000"/>
          </a:stretch>
        </a:blipFill>
      </dgm:spPr>
    </dgm:pt>
  </dgm:ptLst>
  <dgm:cxnLst>
    <dgm:cxn modelId="{90654B1A-010F-4363-A215-80713F3FFBC2}" type="presOf" srcId="{5D37588E-83CD-4021-A158-D0C2E739F822}" destId="{3FFFA0D5-1023-4E7E-9DA1-A560BE2EE203}" srcOrd="0" destOrd="0" presId="urn:microsoft.com/office/officeart/2008/layout/PictureStrips"/>
    <dgm:cxn modelId="{9F70FC39-4590-4E6A-9897-5595B78A98BE}" type="presOf" srcId="{40E02AD1-BCFA-465C-9BD9-BDD29EAEA838}" destId="{E83BC5C0-4DFE-432E-827C-41BE6AB807D8}" srcOrd="0" destOrd="0" presId="urn:microsoft.com/office/officeart/2008/layout/PictureStrips"/>
    <dgm:cxn modelId="{A950A44A-4428-4BCF-A872-30EADF6FEF48}" type="presOf" srcId="{E7A69CD5-AA63-4724-97B8-F3EBCDA8E476}" destId="{ACF2DA7D-C20A-4AAA-A7EE-55004FBDC368}" srcOrd="0" destOrd="0" presId="urn:microsoft.com/office/officeart/2008/layout/PictureStrips"/>
    <dgm:cxn modelId="{998BFCA6-5D77-48D4-AC2E-1BA51B98101F}" srcId="{E7A69CD5-AA63-4724-97B8-F3EBCDA8E476}" destId="{5D37588E-83CD-4021-A158-D0C2E739F822}" srcOrd="1" destOrd="0" parTransId="{395C13DC-A489-4746-B52B-F6141A964A65}" sibTransId="{2C8D0A0D-B9C5-4705-98C9-E3C3D062833D}"/>
    <dgm:cxn modelId="{CAF96AD9-4220-4E57-B74D-592ADE17046B}" type="presOf" srcId="{8664DD1D-C6E0-4D72-8429-C9AF72E4C006}" destId="{E48C722A-D996-4B46-9992-E0CF661AAE14}" srcOrd="0" destOrd="0" presId="urn:microsoft.com/office/officeart/2008/layout/PictureStrips"/>
    <dgm:cxn modelId="{385FD3E5-6F9F-45BF-A950-36C1646CC87C}" srcId="{E7A69CD5-AA63-4724-97B8-F3EBCDA8E476}" destId="{8664DD1D-C6E0-4D72-8429-C9AF72E4C006}" srcOrd="0" destOrd="0" parTransId="{E3848FC7-764B-4B98-81B6-6DB4C9C14C43}" sibTransId="{C8275BE5-F1EC-4ABB-BB92-03D79A02439C}"/>
    <dgm:cxn modelId="{2F13ACF5-908B-4934-B5BB-00EFB82072CA}" srcId="{E7A69CD5-AA63-4724-97B8-F3EBCDA8E476}" destId="{40E02AD1-BCFA-465C-9BD9-BDD29EAEA838}" srcOrd="2" destOrd="0" parTransId="{816D15EF-E7DC-4B83-8015-7A350BC88909}" sibTransId="{0EAB0A1E-5715-4AEC-B390-217012895047}"/>
    <dgm:cxn modelId="{E8BFF888-D0AB-421E-BB56-A5FF454DC33E}" type="presParOf" srcId="{ACF2DA7D-C20A-4AAA-A7EE-55004FBDC368}" destId="{6FB5CB4F-099B-41F1-A9BE-34FB4B6ECAC1}" srcOrd="0" destOrd="0" presId="urn:microsoft.com/office/officeart/2008/layout/PictureStrips"/>
    <dgm:cxn modelId="{BF2E487E-9E99-4B81-A1E1-98793E1A70B6}" type="presParOf" srcId="{6FB5CB4F-099B-41F1-A9BE-34FB4B6ECAC1}" destId="{E48C722A-D996-4B46-9992-E0CF661AAE14}" srcOrd="0" destOrd="0" presId="urn:microsoft.com/office/officeart/2008/layout/PictureStrips"/>
    <dgm:cxn modelId="{F7D7B002-C3CA-4935-BC18-3617FBDA9FA6}" type="presParOf" srcId="{6FB5CB4F-099B-41F1-A9BE-34FB4B6ECAC1}" destId="{BB81EE62-90D3-48C6-A64D-9776D7BFB4DF}" srcOrd="1" destOrd="0" presId="urn:microsoft.com/office/officeart/2008/layout/PictureStrips"/>
    <dgm:cxn modelId="{E8F0A5F7-F7E5-4B4D-97A8-E0A8E79D2037}" type="presParOf" srcId="{ACF2DA7D-C20A-4AAA-A7EE-55004FBDC368}" destId="{66389622-8843-49AE-9DC4-654555E71845}" srcOrd="1" destOrd="0" presId="urn:microsoft.com/office/officeart/2008/layout/PictureStrips"/>
    <dgm:cxn modelId="{A6D09B3B-3F98-4917-A11D-A56B325D4535}" type="presParOf" srcId="{ACF2DA7D-C20A-4AAA-A7EE-55004FBDC368}" destId="{81291820-D824-4089-805E-1DF40699CA72}" srcOrd="2" destOrd="0" presId="urn:microsoft.com/office/officeart/2008/layout/PictureStrips"/>
    <dgm:cxn modelId="{1B2C4ACB-976A-4388-B397-89C31E91FF52}" type="presParOf" srcId="{81291820-D824-4089-805E-1DF40699CA72}" destId="{3FFFA0D5-1023-4E7E-9DA1-A560BE2EE203}" srcOrd="0" destOrd="0" presId="urn:microsoft.com/office/officeart/2008/layout/PictureStrips"/>
    <dgm:cxn modelId="{A26E9FEE-17BD-4687-AA5C-B65D745EAF30}" type="presParOf" srcId="{81291820-D824-4089-805E-1DF40699CA72}" destId="{B37E6C22-39E0-4B5C-B955-2DEC433F424A}" srcOrd="1" destOrd="0" presId="urn:microsoft.com/office/officeart/2008/layout/PictureStrips"/>
    <dgm:cxn modelId="{9CA4FE76-F7F8-407D-A369-FBABB09352E7}" type="presParOf" srcId="{ACF2DA7D-C20A-4AAA-A7EE-55004FBDC368}" destId="{C5843E13-D4C5-414E-B6F6-00D631AA5417}" srcOrd="3" destOrd="0" presId="urn:microsoft.com/office/officeart/2008/layout/PictureStrips"/>
    <dgm:cxn modelId="{A24258AE-785F-4F67-9BA5-8345F1D7087E}" type="presParOf" srcId="{ACF2DA7D-C20A-4AAA-A7EE-55004FBDC368}" destId="{61E88E67-D0ED-400D-BB13-07F4103348C4}" srcOrd="4" destOrd="0" presId="urn:microsoft.com/office/officeart/2008/layout/PictureStrips"/>
    <dgm:cxn modelId="{8F4B4B3D-3562-42B7-9B8E-C658C07A3A76}" type="presParOf" srcId="{61E88E67-D0ED-400D-BB13-07F4103348C4}" destId="{E83BC5C0-4DFE-432E-827C-41BE6AB807D8}" srcOrd="0" destOrd="0" presId="urn:microsoft.com/office/officeart/2008/layout/PictureStrips"/>
    <dgm:cxn modelId="{B1EE15D2-7C40-453D-82BE-8CDE7504C43A}" type="presParOf" srcId="{61E88E67-D0ED-400D-BB13-07F4103348C4}" destId="{CE87BCCC-AD2E-4289-82E2-B94D5BA86DC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C722A-D996-4B46-9992-E0CF661AAE14}">
      <dsp:nvSpPr>
        <dsp:cNvPr id="0" name=""/>
        <dsp:cNvSpPr/>
      </dsp:nvSpPr>
      <dsp:spPr>
        <a:xfrm>
          <a:off x="1443275" y="266803"/>
          <a:ext cx="3348990" cy="1046559"/>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708870" tIns="114300" rIns="114300" bIns="114300" numCol="1" spcCol="1270" anchor="ctr" anchorCtr="0">
          <a:noAutofit/>
        </a:bodyPr>
        <a:lstStyle/>
        <a:p>
          <a:pPr marL="0" lvl="0" indent="0" algn="ctr" defTabSz="1333500" rtl="1">
            <a:lnSpc>
              <a:spcPct val="90000"/>
            </a:lnSpc>
            <a:spcBef>
              <a:spcPct val="0"/>
            </a:spcBef>
            <a:spcAft>
              <a:spcPct val="35000"/>
            </a:spcAft>
            <a:buNone/>
          </a:pPr>
          <a:r>
            <a:rPr lang="en-US" sz="3000" kern="1200" dirty="0"/>
            <a:t>Before reading</a:t>
          </a:r>
          <a:endParaRPr lang="ar-SA" sz="3000" kern="1200" dirty="0"/>
        </a:p>
      </dsp:txBody>
      <dsp:txXfrm>
        <a:off x="1443275" y="266803"/>
        <a:ext cx="3348990" cy="1046559"/>
      </dsp:txXfrm>
    </dsp:sp>
    <dsp:sp modelId="{BB81EE62-90D3-48C6-A64D-9776D7BFB4DF}">
      <dsp:nvSpPr>
        <dsp:cNvPr id="0" name=""/>
        <dsp:cNvSpPr/>
      </dsp:nvSpPr>
      <dsp:spPr>
        <a:xfrm>
          <a:off x="1303734" y="115633"/>
          <a:ext cx="732591" cy="10988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FFFA0D5-1023-4E7E-9DA1-A560BE2EE203}">
      <dsp:nvSpPr>
        <dsp:cNvPr id="0" name=""/>
        <dsp:cNvSpPr/>
      </dsp:nvSpPr>
      <dsp:spPr>
        <a:xfrm>
          <a:off x="1443275" y="1584305"/>
          <a:ext cx="3348990" cy="1046559"/>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708870" tIns="114300" rIns="114300" bIns="114300" numCol="1" spcCol="1270" anchor="ctr" anchorCtr="0">
          <a:noAutofit/>
        </a:bodyPr>
        <a:lstStyle/>
        <a:p>
          <a:pPr marL="0" lvl="0" indent="0" algn="ctr" defTabSz="1333500" rtl="1">
            <a:lnSpc>
              <a:spcPct val="90000"/>
            </a:lnSpc>
            <a:spcBef>
              <a:spcPct val="0"/>
            </a:spcBef>
            <a:spcAft>
              <a:spcPct val="35000"/>
            </a:spcAft>
            <a:buNone/>
          </a:pPr>
          <a:r>
            <a:rPr lang="en-US" sz="3000" kern="1200" dirty="0"/>
            <a:t>While reading</a:t>
          </a:r>
          <a:endParaRPr lang="ar-SA" sz="3000" kern="1200" dirty="0"/>
        </a:p>
      </dsp:txBody>
      <dsp:txXfrm>
        <a:off x="1443275" y="1584305"/>
        <a:ext cx="3348990" cy="1046559"/>
      </dsp:txXfrm>
    </dsp:sp>
    <dsp:sp modelId="{B37E6C22-39E0-4B5C-B955-2DEC433F424A}">
      <dsp:nvSpPr>
        <dsp:cNvPr id="0" name=""/>
        <dsp:cNvSpPr/>
      </dsp:nvSpPr>
      <dsp:spPr>
        <a:xfrm>
          <a:off x="1303734" y="1433135"/>
          <a:ext cx="732591" cy="10988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5000" r="-3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83BC5C0-4DFE-432E-827C-41BE6AB807D8}">
      <dsp:nvSpPr>
        <dsp:cNvPr id="0" name=""/>
        <dsp:cNvSpPr/>
      </dsp:nvSpPr>
      <dsp:spPr>
        <a:xfrm>
          <a:off x="1443275" y="2901807"/>
          <a:ext cx="3348990" cy="1046559"/>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708870" tIns="114300" rIns="114300" bIns="114300" numCol="1" spcCol="1270" anchor="ctr" anchorCtr="0">
          <a:noAutofit/>
        </a:bodyPr>
        <a:lstStyle/>
        <a:p>
          <a:pPr marL="0" lvl="0" indent="0" algn="ctr" defTabSz="1333500" rtl="1">
            <a:lnSpc>
              <a:spcPct val="90000"/>
            </a:lnSpc>
            <a:spcBef>
              <a:spcPct val="0"/>
            </a:spcBef>
            <a:spcAft>
              <a:spcPct val="35000"/>
            </a:spcAft>
            <a:buNone/>
          </a:pPr>
          <a:r>
            <a:rPr lang="en-US" sz="3000" kern="1200" dirty="0"/>
            <a:t>After reading</a:t>
          </a:r>
          <a:endParaRPr lang="ar-SA" sz="3000" kern="1200" dirty="0"/>
        </a:p>
      </dsp:txBody>
      <dsp:txXfrm>
        <a:off x="1443275" y="2901807"/>
        <a:ext cx="3348990" cy="1046559"/>
      </dsp:txXfrm>
    </dsp:sp>
    <dsp:sp modelId="{CE87BCCC-AD2E-4289-82E2-B94D5BA86DC0}">
      <dsp:nvSpPr>
        <dsp:cNvPr id="0" name=""/>
        <dsp:cNvSpPr/>
      </dsp:nvSpPr>
      <dsp:spPr>
        <a:xfrm>
          <a:off x="1303734" y="2750637"/>
          <a:ext cx="732591" cy="10988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3000" r="-23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874550" y="1920550"/>
            <a:ext cx="5195400" cy="1230600"/>
          </a:xfrm>
          <a:prstGeom prst="rect">
            <a:avLst/>
          </a:prstGeom>
          <a:noFill/>
          <a:ln>
            <a:noFill/>
          </a:ln>
        </p:spPr>
        <p:txBody>
          <a:bodyPr spcFirstLastPara="1" wrap="square" lIns="121900" tIns="121900" rIns="121900" bIns="121900" anchor="t" anchorCtr="0">
            <a:noAutofit/>
          </a:bodyPr>
          <a:lstStyle>
            <a:lvl1pPr lvl="0">
              <a:lnSpc>
                <a:spcPct val="100000"/>
              </a:lnSpc>
              <a:spcBef>
                <a:spcPts val="0"/>
              </a:spcBef>
              <a:spcAft>
                <a:spcPts val="0"/>
              </a:spcAft>
              <a:buSzPts val="9000"/>
              <a:buNone/>
              <a:defRPr sz="9000"/>
            </a:lvl1pPr>
            <a:lvl2pPr lvl="1">
              <a:lnSpc>
                <a:spcPct val="100000"/>
              </a:lnSpc>
              <a:spcBef>
                <a:spcPts val="0"/>
              </a:spcBef>
              <a:spcAft>
                <a:spcPts val="0"/>
              </a:spcAft>
              <a:buSzPts val="9000"/>
              <a:buNone/>
              <a:defRPr sz="9000"/>
            </a:lvl2pPr>
            <a:lvl3pPr lvl="2">
              <a:lnSpc>
                <a:spcPct val="100000"/>
              </a:lnSpc>
              <a:spcBef>
                <a:spcPts val="0"/>
              </a:spcBef>
              <a:spcAft>
                <a:spcPts val="0"/>
              </a:spcAft>
              <a:buSzPts val="9000"/>
              <a:buNone/>
              <a:defRPr sz="9000"/>
            </a:lvl3pPr>
            <a:lvl4pPr lvl="3">
              <a:lnSpc>
                <a:spcPct val="100000"/>
              </a:lnSpc>
              <a:spcBef>
                <a:spcPts val="0"/>
              </a:spcBef>
              <a:spcAft>
                <a:spcPts val="0"/>
              </a:spcAft>
              <a:buSzPts val="9000"/>
              <a:buNone/>
              <a:defRPr sz="9000"/>
            </a:lvl4pPr>
            <a:lvl5pPr lvl="4">
              <a:lnSpc>
                <a:spcPct val="100000"/>
              </a:lnSpc>
              <a:spcBef>
                <a:spcPts val="0"/>
              </a:spcBef>
              <a:spcAft>
                <a:spcPts val="0"/>
              </a:spcAft>
              <a:buSzPts val="9000"/>
              <a:buNone/>
              <a:defRPr sz="9000"/>
            </a:lvl5pPr>
            <a:lvl6pPr lvl="5">
              <a:lnSpc>
                <a:spcPct val="100000"/>
              </a:lnSpc>
              <a:spcBef>
                <a:spcPts val="0"/>
              </a:spcBef>
              <a:spcAft>
                <a:spcPts val="0"/>
              </a:spcAft>
              <a:buSzPts val="9000"/>
              <a:buNone/>
              <a:defRPr sz="9000"/>
            </a:lvl6pPr>
            <a:lvl7pPr lvl="6">
              <a:lnSpc>
                <a:spcPct val="100000"/>
              </a:lnSpc>
              <a:spcBef>
                <a:spcPts val="0"/>
              </a:spcBef>
              <a:spcAft>
                <a:spcPts val="0"/>
              </a:spcAft>
              <a:buSzPts val="9000"/>
              <a:buNone/>
              <a:defRPr sz="9000"/>
            </a:lvl7pPr>
            <a:lvl8pPr lvl="7">
              <a:lnSpc>
                <a:spcPct val="100000"/>
              </a:lnSpc>
              <a:spcBef>
                <a:spcPts val="0"/>
              </a:spcBef>
              <a:spcAft>
                <a:spcPts val="0"/>
              </a:spcAft>
              <a:buSzPts val="9000"/>
              <a:buNone/>
              <a:defRPr sz="9000"/>
            </a:lvl8pPr>
            <a:lvl9pPr lvl="8">
              <a:lnSpc>
                <a:spcPct val="100000"/>
              </a:lnSpc>
              <a:spcBef>
                <a:spcPts val="0"/>
              </a:spcBef>
              <a:spcAft>
                <a:spcPts val="0"/>
              </a:spcAft>
              <a:buSzPts val="9000"/>
              <a:buNone/>
              <a:defRPr sz="9000"/>
            </a:lvl9pPr>
          </a:lstStyle>
          <a:p>
            <a:endParaRPr/>
          </a:p>
        </p:txBody>
      </p:sp>
      <p:sp>
        <p:nvSpPr>
          <p:cNvPr id="12" name="Google Shape;12;p2"/>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rot="10788227">
            <a:off x="7068944" y="1391789"/>
            <a:ext cx="3409716" cy="4317671"/>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1" name="Google Shape;21;p2"/>
          <p:cNvGrpSpPr/>
          <p:nvPr/>
        </p:nvGrpSpPr>
        <p:grpSpPr>
          <a:xfrm rot="782656">
            <a:off x="6115127" y="944086"/>
            <a:ext cx="1879279" cy="1982505"/>
            <a:chOff x="2368762" y="841731"/>
            <a:chExt cx="3148926" cy="3321893"/>
          </a:xfrm>
        </p:grpSpPr>
        <p:sp>
          <p:nvSpPr>
            <p:cNvPr id="22" name="Google Shape;22;p2"/>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23;p2"/>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24" name="Google Shape;24;p2"/>
          <p:cNvSpPr/>
          <p:nvPr/>
        </p:nvSpPr>
        <p:spPr>
          <a:xfrm>
            <a:off x="5623274" y="3181731"/>
            <a:ext cx="2353950" cy="1783594"/>
          </a:xfrm>
          <a:custGeom>
            <a:avLst/>
            <a:gdLst/>
            <a:ahLst/>
            <a:cxnLst/>
            <a:rect l="l" t="t" r="r" b="b"/>
            <a:pathLst>
              <a:path w="3107525" h="2354579" extrusionOk="0">
                <a:moveTo>
                  <a:pt x="3045143" y="1724978"/>
                </a:moveTo>
                <a:cubicBezTo>
                  <a:pt x="3062288" y="1668780"/>
                  <a:pt x="3070860" y="1610678"/>
                  <a:pt x="3070860" y="1550670"/>
                </a:cubicBezTo>
                <a:cubicBezTo>
                  <a:pt x="3070860" y="1309688"/>
                  <a:pt x="2930843" y="1098233"/>
                  <a:pt x="2721293" y="1000125"/>
                </a:cubicBezTo>
                <a:cubicBezTo>
                  <a:pt x="2736533" y="929640"/>
                  <a:pt x="2738438" y="855345"/>
                  <a:pt x="2727008" y="780098"/>
                </a:cubicBezTo>
                <a:cubicBezTo>
                  <a:pt x="2691765" y="538163"/>
                  <a:pt x="2459355" y="307658"/>
                  <a:pt x="2217420" y="273368"/>
                </a:cubicBezTo>
                <a:cubicBezTo>
                  <a:pt x="2140268" y="261938"/>
                  <a:pt x="2064068" y="264795"/>
                  <a:pt x="1991678" y="281940"/>
                </a:cubicBezTo>
                <a:cubicBezTo>
                  <a:pt x="1882140" y="108585"/>
                  <a:pt x="1689735" y="0"/>
                  <a:pt x="1479233" y="0"/>
                </a:cubicBezTo>
                <a:cubicBezTo>
                  <a:pt x="1268730" y="0"/>
                  <a:pt x="1076325" y="108585"/>
                  <a:pt x="965835" y="280988"/>
                </a:cubicBezTo>
                <a:cubicBezTo>
                  <a:pt x="921068" y="270510"/>
                  <a:pt x="875348" y="265748"/>
                  <a:pt x="828675" y="265748"/>
                </a:cubicBezTo>
                <a:cubicBezTo>
                  <a:pt x="493395" y="265748"/>
                  <a:pt x="220028" y="538163"/>
                  <a:pt x="220028" y="874395"/>
                </a:cubicBezTo>
                <a:cubicBezTo>
                  <a:pt x="220028" y="937260"/>
                  <a:pt x="229553" y="999173"/>
                  <a:pt x="248603" y="1058228"/>
                </a:cubicBezTo>
                <a:cubicBezTo>
                  <a:pt x="95250" y="1171575"/>
                  <a:pt x="0" y="1352550"/>
                  <a:pt x="0" y="1550670"/>
                </a:cubicBezTo>
                <a:cubicBezTo>
                  <a:pt x="0" y="1677353"/>
                  <a:pt x="40005" y="1800225"/>
                  <a:pt x="112395" y="1902143"/>
                </a:cubicBezTo>
                <a:cubicBezTo>
                  <a:pt x="102870" y="1917383"/>
                  <a:pt x="94298" y="1934528"/>
                  <a:pt x="88583" y="1953578"/>
                </a:cubicBezTo>
                <a:cubicBezTo>
                  <a:pt x="44768" y="2087880"/>
                  <a:pt x="119063" y="2241233"/>
                  <a:pt x="260033" y="2309813"/>
                </a:cubicBezTo>
                <a:cubicBezTo>
                  <a:pt x="342900" y="2349818"/>
                  <a:pt x="430530" y="2354580"/>
                  <a:pt x="497205" y="2354580"/>
                </a:cubicBezTo>
                <a:cubicBezTo>
                  <a:pt x="516255" y="2354580"/>
                  <a:pt x="535305" y="2354580"/>
                  <a:pt x="554355" y="2353628"/>
                </a:cubicBezTo>
                <a:cubicBezTo>
                  <a:pt x="916305" y="2344103"/>
                  <a:pt x="1283970" y="2339340"/>
                  <a:pt x="1646873" y="2339340"/>
                </a:cubicBezTo>
                <a:cubicBezTo>
                  <a:pt x="1927860" y="2339340"/>
                  <a:pt x="2212658" y="2342198"/>
                  <a:pt x="2492693" y="2347913"/>
                </a:cubicBezTo>
                <a:cubicBezTo>
                  <a:pt x="2515553" y="2347913"/>
                  <a:pt x="2539365" y="2348865"/>
                  <a:pt x="2564130" y="2348865"/>
                </a:cubicBezTo>
                <a:lnTo>
                  <a:pt x="2564130" y="2348865"/>
                </a:lnTo>
                <a:cubicBezTo>
                  <a:pt x="2635568" y="2348865"/>
                  <a:pt x="2720340" y="2345055"/>
                  <a:pt x="2807018" y="2318385"/>
                </a:cubicBezTo>
                <a:cubicBezTo>
                  <a:pt x="2947988" y="2274570"/>
                  <a:pt x="3055620" y="2174558"/>
                  <a:pt x="3092768" y="2051685"/>
                </a:cubicBezTo>
                <a:cubicBezTo>
                  <a:pt x="3123248" y="1949768"/>
                  <a:pt x="3106103" y="1833563"/>
                  <a:pt x="3045143" y="1724978"/>
                </a:cubicBezTo>
                <a:close/>
              </a:path>
            </a:pathLst>
          </a:custGeom>
          <a:solidFill>
            <a:schemeClr val="accent3"/>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5" name="Google Shape;25;p2"/>
          <p:cNvGrpSpPr/>
          <p:nvPr/>
        </p:nvGrpSpPr>
        <p:grpSpPr>
          <a:xfrm rot="-2106481">
            <a:off x="8674633" y="4964559"/>
            <a:ext cx="2666906" cy="610956"/>
            <a:chOff x="3307259" y="2790873"/>
            <a:chExt cx="5585545" cy="1279581"/>
          </a:xfrm>
        </p:grpSpPr>
        <p:sp>
          <p:nvSpPr>
            <p:cNvPr id="26" name="Google Shape;26;p2"/>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2"/>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0" name="Google Shape;40;p2"/>
          <p:cNvSpPr txBox="1">
            <a:spLocks noGrp="1"/>
          </p:cNvSpPr>
          <p:nvPr>
            <p:ph type="subTitle" idx="1"/>
          </p:nvPr>
        </p:nvSpPr>
        <p:spPr>
          <a:xfrm>
            <a:off x="7357100" y="3085775"/>
            <a:ext cx="2879700" cy="717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2100"/>
              </a:spcBef>
              <a:spcAft>
                <a:spcPts val="0"/>
              </a:spcAft>
              <a:buSzPts val="1900"/>
              <a:buNone/>
              <a:defRPr/>
            </a:lvl2pPr>
            <a:lvl3pPr lvl="2" algn="ctr">
              <a:lnSpc>
                <a:spcPct val="115000"/>
              </a:lnSpc>
              <a:spcBef>
                <a:spcPts val="2100"/>
              </a:spcBef>
              <a:spcAft>
                <a:spcPts val="0"/>
              </a:spcAft>
              <a:buSzPts val="1900"/>
              <a:buNone/>
              <a:defRPr/>
            </a:lvl3pPr>
            <a:lvl4pPr lvl="3" algn="ctr">
              <a:lnSpc>
                <a:spcPct val="115000"/>
              </a:lnSpc>
              <a:spcBef>
                <a:spcPts val="2100"/>
              </a:spcBef>
              <a:spcAft>
                <a:spcPts val="0"/>
              </a:spcAft>
              <a:buSzPts val="1900"/>
              <a:buNone/>
              <a:defRPr/>
            </a:lvl4pPr>
            <a:lvl5pPr lvl="4" algn="ctr">
              <a:lnSpc>
                <a:spcPct val="115000"/>
              </a:lnSpc>
              <a:spcBef>
                <a:spcPts val="2100"/>
              </a:spcBef>
              <a:spcAft>
                <a:spcPts val="0"/>
              </a:spcAft>
              <a:buSzPts val="19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41" name="Google Shape;41;p2"/>
          <p:cNvSpPr/>
          <p:nvPr/>
        </p:nvSpPr>
        <p:spPr>
          <a:xfrm rot="-7871156">
            <a:off x="7116208" y="1215887"/>
            <a:ext cx="1424856" cy="40930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2" name="Google Shape;42;p2"/>
          <p:cNvSpPr/>
          <p:nvPr/>
        </p:nvSpPr>
        <p:spPr>
          <a:xfrm rot="-4821980">
            <a:off x="5698649" y="3084740"/>
            <a:ext cx="794622" cy="6943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Big Title">
  <p:cSld name="1_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8039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9 Big Title">
  <p:cSld name="1_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9298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9 Big Title">
  <p:cSld name="1_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37687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9 Big Title">
  <p:cSld name="1_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64074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9 Big Title">
  <p:cSld name="1_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07918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9 Big Title">
  <p:cSld name="1_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70990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248"/>
        <p:cNvGrpSpPr/>
        <p:nvPr/>
      </p:nvGrpSpPr>
      <p:grpSpPr>
        <a:xfrm>
          <a:off x="0" y="0"/>
          <a:ext cx="0" cy="0"/>
          <a:chOff x="0" y="0"/>
          <a:chExt cx="0" cy="0"/>
        </a:xfrm>
      </p:grpSpPr>
      <p:sp>
        <p:nvSpPr>
          <p:cNvPr id="249" name="Google Shape;249;p19"/>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9"/>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9"/>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9"/>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9"/>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 name="Google Shape;254;p19"/>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19"/>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19"/>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19"/>
          <p:cNvSpPr txBox="1">
            <a:spLocks noGrp="1"/>
          </p:cNvSpPr>
          <p:nvPr>
            <p:ph type="subTitle" idx="1"/>
          </p:nvPr>
        </p:nvSpPr>
        <p:spPr>
          <a:xfrm>
            <a:off x="6130600" y="2516825"/>
            <a:ext cx="55815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258" name="Google Shape;258;p19"/>
          <p:cNvSpPr txBox="1">
            <a:spLocks noGrp="1"/>
          </p:cNvSpPr>
          <p:nvPr>
            <p:ph type="title"/>
          </p:nvPr>
        </p:nvSpPr>
        <p:spPr>
          <a:xfrm>
            <a:off x="6130600" y="974375"/>
            <a:ext cx="55815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7000"/>
              <a:buFont typeface="Aldrich"/>
              <a:buNone/>
              <a:defRPr sz="7000"/>
            </a:lvl1pPr>
            <a:lvl2pPr lvl="1"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259" name="Google Shape;259;p19"/>
          <p:cNvSpPr txBox="1">
            <a:spLocks noGrp="1"/>
          </p:cNvSpPr>
          <p:nvPr>
            <p:ph type="body" idx="2"/>
          </p:nvPr>
        </p:nvSpPr>
        <p:spPr>
          <a:xfrm>
            <a:off x="6130650" y="3381625"/>
            <a:ext cx="5581500" cy="13416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Char char="●"/>
              <a:defRPr/>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Just title 1">
  <p:cSld name="CUSTOM_18_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5"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Just title 1 1">
  <p:cSld name="CUSTOM_18_1_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rot="-5400000" flipH="1">
            <a:off x="861595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016F26D-82EC-48EB-AE96-AE4E57045B0C}"/>
              </a:ext>
            </a:extLst>
          </p:cNvPr>
          <p:cNvSpPr>
            <a:spLocks noGrp="1"/>
          </p:cNvSpPr>
          <p:nvPr>
            <p:ph type="dt" sz="half" idx="10"/>
          </p:nvPr>
        </p:nvSpPr>
        <p:spPr/>
        <p:txBody>
          <a:bodyPr/>
          <a:lstStyle/>
          <a:p>
            <a:fld id="{1F4833B6-43F5-4A4A-9299-74E3A2B3DEA0}" type="datetimeFigureOut">
              <a:rPr lang="ar-SA" smtClean="0"/>
              <a:t>07/03/43</a:t>
            </a:fld>
            <a:endParaRPr lang="ar-SA"/>
          </a:p>
        </p:txBody>
      </p:sp>
      <p:sp>
        <p:nvSpPr>
          <p:cNvPr id="3" name="عنصر نائب للتذييل 2">
            <a:extLst>
              <a:ext uri="{FF2B5EF4-FFF2-40B4-BE49-F238E27FC236}">
                <a16:creationId xmlns:a16="http://schemas.microsoft.com/office/drawing/2014/main" id="{062ECB1B-E207-4975-9293-D836317C5C10}"/>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508D8BE-6C1B-443C-9972-8027A1E91566}"/>
              </a:ext>
            </a:extLst>
          </p:cNvPr>
          <p:cNvSpPr>
            <a:spLocks noGrp="1"/>
          </p:cNvSpPr>
          <p:nvPr>
            <p:ph type="sldNum" sz="quarter" idx="12"/>
          </p:nvPr>
        </p:nvSpPr>
        <p:spPr/>
        <p:txBody>
          <a:bodyPr/>
          <a:lstStyle/>
          <a:p>
            <a:fld id="{0E6C18EB-1365-4027-815B-5C87FAD61047}" type="slidenum">
              <a:rPr lang="ar-SA" smtClean="0"/>
              <a:t>‹#›</a:t>
            </a:fld>
            <a:endParaRPr lang="ar-SA"/>
          </a:p>
        </p:txBody>
      </p:sp>
    </p:spTree>
    <p:extLst>
      <p:ext uri="{BB962C8B-B14F-4D97-AF65-F5344CB8AC3E}">
        <p14:creationId xmlns:p14="http://schemas.microsoft.com/office/powerpoint/2010/main" val="397149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016F26D-82EC-48EB-AE96-AE4E57045B0C}"/>
              </a:ext>
            </a:extLst>
          </p:cNvPr>
          <p:cNvSpPr>
            <a:spLocks noGrp="1"/>
          </p:cNvSpPr>
          <p:nvPr>
            <p:ph type="dt" sz="half" idx="10"/>
          </p:nvPr>
        </p:nvSpPr>
        <p:spPr/>
        <p:txBody>
          <a:bodyPr/>
          <a:lstStyle/>
          <a:p>
            <a:fld id="{1F4833B6-43F5-4A4A-9299-74E3A2B3DEA0}" type="datetimeFigureOut">
              <a:rPr lang="ar-SA" smtClean="0"/>
              <a:t>07/03/43</a:t>
            </a:fld>
            <a:endParaRPr lang="ar-SA"/>
          </a:p>
        </p:txBody>
      </p:sp>
      <p:sp>
        <p:nvSpPr>
          <p:cNvPr id="3" name="عنصر نائب للتذييل 2">
            <a:extLst>
              <a:ext uri="{FF2B5EF4-FFF2-40B4-BE49-F238E27FC236}">
                <a16:creationId xmlns:a16="http://schemas.microsoft.com/office/drawing/2014/main" id="{062ECB1B-E207-4975-9293-D836317C5C10}"/>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508D8BE-6C1B-443C-9972-8027A1E91566}"/>
              </a:ext>
            </a:extLst>
          </p:cNvPr>
          <p:cNvSpPr>
            <a:spLocks noGrp="1"/>
          </p:cNvSpPr>
          <p:nvPr>
            <p:ph type="sldNum" sz="quarter" idx="12"/>
          </p:nvPr>
        </p:nvSpPr>
        <p:spPr/>
        <p:txBody>
          <a:bodyPr/>
          <a:lstStyle/>
          <a:p>
            <a:fld id="{0E6C18EB-1365-4027-815B-5C87FAD61047}" type="slidenum">
              <a:rPr lang="ar-SA" smtClean="0"/>
              <a:t>‹#›</a:t>
            </a:fld>
            <a:endParaRPr lang="ar-SA"/>
          </a:p>
        </p:txBody>
      </p:sp>
    </p:spTree>
    <p:extLst>
      <p:ext uri="{BB962C8B-B14F-4D97-AF65-F5344CB8AC3E}">
        <p14:creationId xmlns:p14="http://schemas.microsoft.com/office/powerpoint/2010/main" val="2565068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3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016F26D-82EC-48EB-AE96-AE4E57045B0C}"/>
              </a:ext>
            </a:extLst>
          </p:cNvPr>
          <p:cNvSpPr>
            <a:spLocks noGrp="1"/>
          </p:cNvSpPr>
          <p:nvPr>
            <p:ph type="dt" sz="half" idx="10"/>
          </p:nvPr>
        </p:nvSpPr>
        <p:spPr/>
        <p:txBody>
          <a:bodyPr/>
          <a:lstStyle/>
          <a:p>
            <a:fld id="{1F4833B6-43F5-4A4A-9299-74E3A2B3DEA0}" type="datetimeFigureOut">
              <a:rPr lang="ar-SA" smtClean="0"/>
              <a:t>07/03/43</a:t>
            </a:fld>
            <a:endParaRPr lang="ar-SA"/>
          </a:p>
        </p:txBody>
      </p:sp>
      <p:sp>
        <p:nvSpPr>
          <p:cNvPr id="3" name="عنصر نائب للتذييل 2">
            <a:extLst>
              <a:ext uri="{FF2B5EF4-FFF2-40B4-BE49-F238E27FC236}">
                <a16:creationId xmlns:a16="http://schemas.microsoft.com/office/drawing/2014/main" id="{062ECB1B-E207-4975-9293-D836317C5C10}"/>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508D8BE-6C1B-443C-9972-8027A1E91566}"/>
              </a:ext>
            </a:extLst>
          </p:cNvPr>
          <p:cNvSpPr>
            <a:spLocks noGrp="1"/>
          </p:cNvSpPr>
          <p:nvPr>
            <p:ph type="sldNum" sz="quarter" idx="12"/>
          </p:nvPr>
        </p:nvSpPr>
        <p:spPr/>
        <p:txBody>
          <a:bodyPr/>
          <a:lstStyle/>
          <a:p>
            <a:fld id="{0E6C18EB-1365-4027-815B-5C87FAD61047}" type="slidenum">
              <a:rPr lang="ar-SA" smtClean="0"/>
              <a:t>‹#›</a:t>
            </a:fld>
            <a:endParaRPr lang="ar-SA"/>
          </a:p>
        </p:txBody>
      </p:sp>
    </p:spTree>
    <p:extLst>
      <p:ext uri="{BB962C8B-B14F-4D97-AF65-F5344CB8AC3E}">
        <p14:creationId xmlns:p14="http://schemas.microsoft.com/office/powerpoint/2010/main" val="3108677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2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016F26D-82EC-48EB-AE96-AE4E57045B0C}"/>
              </a:ext>
            </a:extLst>
          </p:cNvPr>
          <p:cNvSpPr>
            <a:spLocks noGrp="1"/>
          </p:cNvSpPr>
          <p:nvPr>
            <p:ph type="dt" sz="half" idx="10"/>
          </p:nvPr>
        </p:nvSpPr>
        <p:spPr/>
        <p:txBody>
          <a:bodyPr/>
          <a:lstStyle/>
          <a:p>
            <a:fld id="{1F4833B6-43F5-4A4A-9299-74E3A2B3DEA0}" type="datetimeFigureOut">
              <a:rPr lang="ar-SA" smtClean="0"/>
              <a:t>07/03/43</a:t>
            </a:fld>
            <a:endParaRPr lang="ar-SA"/>
          </a:p>
        </p:txBody>
      </p:sp>
      <p:sp>
        <p:nvSpPr>
          <p:cNvPr id="3" name="عنصر نائب للتذييل 2">
            <a:extLst>
              <a:ext uri="{FF2B5EF4-FFF2-40B4-BE49-F238E27FC236}">
                <a16:creationId xmlns:a16="http://schemas.microsoft.com/office/drawing/2014/main" id="{062ECB1B-E207-4975-9293-D836317C5C10}"/>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508D8BE-6C1B-443C-9972-8027A1E91566}"/>
              </a:ext>
            </a:extLst>
          </p:cNvPr>
          <p:cNvSpPr>
            <a:spLocks noGrp="1"/>
          </p:cNvSpPr>
          <p:nvPr>
            <p:ph type="sldNum" sz="quarter" idx="12"/>
          </p:nvPr>
        </p:nvSpPr>
        <p:spPr/>
        <p:txBody>
          <a:bodyPr/>
          <a:lstStyle/>
          <a:p>
            <a:fld id="{0E6C18EB-1365-4027-815B-5C87FAD61047}" type="slidenum">
              <a:rPr lang="ar-SA" smtClean="0"/>
              <a:t>‹#›</a:t>
            </a:fld>
            <a:endParaRPr lang="ar-SA"/>
          </a:p>
        </p:txBody>
      </p:sp>
    </p:spTree>
    <p:extLst>
      <p:ext uri="{BB962C8B-B14F-4D97-AF65-F5344CB8AC3E}">
        <p14:creationId xmlns:p14="http://schemas.microsoft.com/office/powerpoint/2010/main" val="1080679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016F26D-82EC-48EB-AE96-AE4E57045B0C}"/>
              </a:ext>
            </a:extLst>
          </p:cNvPr>
          <p:cNvSpPr>
            <a:spLocks noGrp="1"/>
          </p:cNvSpPr>
          <p:nvPr>
            <p:ph type="dt" sz="half" idx="10"/>
          </p:nvPr>
        </p:nvSpPr>
        <p:spPr/>
        <p:txBody>
          <a:bodyPr/>
          <a:lstStyle/>
          <a:p>
            <a:fld id="{1F4833B6-43F5-4A4A-9299-74E3A2B3DEA0}" type="datetimeFigureOut">
              <a:rPr lang="ar-SA" smtClean="0"/>
              <a:t>07/03/43</a:t>
            </a:fld>
            <a:endParaRPr lang="ar-SA"/>
          </a:p>
        </p:txBody>
      </p:sp>
      <p:sp>
        <p:nvSpPr>
          <p:cNvPr id="3" name="عنصر نائب للتذييل 2">
            <a:extLst>
              <a:ext uri="{FF2B5EF4-FFF2-40B4-BE49-F238E27FC236}">
                <a16:creationId xmlns:a16="http://schemas.microsoft.com/office/drawing/2014/main" id="{062ECB1B-E207-4975-9293-D836317C5C10}"/>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508D8BE-6C1B-443C-9972-8027A1E91566}"/>
              </a:ext>
            </a:extLst>
          </p:cNvPr>
          <p:cNvSpPr>
            <a:spLocks noGrp="1"/>
          </p:cNvSpPr>
          <p:nvPr>
            <p:ph type="sldNum" sz="quarter" idx="12"/>
          </p:nvPr>
        </p:nvSpPr>
        <p:spPr/>
        <p:txBody>
          <a:bodyPr/>
          <a:lstStyle/>
          <a:p>
            <a:fld id="{0E6C18EB-1365-4027-815B-5C87FAD61047}" type="slidenum">
              <a:rPr lang="ar-SA" smtClean="0"/>
              <a:t>‹#›</a:t>
            </a:fld>
            <a:endParaRPr lang="ar-SA"/>
          </a:p>
        </p:txBody>
      </p:sp>
    </p:spTree>
    <p:extLst>
      <p:ext uri="{BB962C8B-B14F-4D97-AF65-F5344CB8AC3E}">
        <p14:creationId xmlns:p14="http://schemas.microsoft.com/office/powerpoint/2010/main" val="1380260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3719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3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0FF2D5-91CE-4B5C-A81B-3C5C342CD7B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0FB30BD-8F32-4F0E-BC93-85F13D021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BC0BF62-ED43-4549-9093-29DE2D7E221C}"/>
              </a:ext>
            </a:extLst>
          </p:cNvPr>
          <p:cNvSpPr>
            <a:spLocks noGrp="1"/>
          </p:cNvSpPr>
          <p:nvPr>
            <p:ph type="dt" sz="half" idx="10"/>
          </p:nvPr>
        </p:nvSpPr>
        <p:spPr/>
        <p:txBody>
          <a:bodyPr/>
          <a:lstStyle/>
          <a:p>
            <a:fld id="{C7112D04-B930-479F-B74F-9BC1E893D636}" type="datetimeFigureOut">
              <a:rPr lang="ar-SA" smtClean="0"/>
              <a:t>07/03/43</a:t>
            </a:fld>
            <a:endParaRPr lang="ar-SA"/>
          </a:p>
        </p:txBody>
      </p:sp>
      <p:sp>
        <p:nvSpPr>
          <p:cNvPr id="5" name="عنصر نائب للتذييل 4">
            <a:extLst>
              <a:ext uri="{FF2B5EF4-FFF2-40B4-BE49-F238E27FC236}">
                <a16:creationId xmlns:a16="http://schemas.microsoft.com/office/drawing/2014/main" id="{1D4E247C-5E61-4C79-A87D-030DEF344B8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CE7E895-9B0A-492C-B5B6-6D1B85CABFC9}"/>
              </a:ext>
            </a:extLst>
          </p:cNvPr>
          <p:cNvSpPr>
            <a:spLocks noGrp="1"/>
          </p:cNvSpPr>
          <p:nvPr>
            <p:ph type="sldNum" sz="quarter" idx="12"/>
          </p:nvPr>
        </p:nvSpPr>
        <p:spPr/>
        <p:txBody>
          <a:bodyPr/>
          <a:lstStyle/>
          <a:p>
            <a:fld id="{A4C1025D-B7FD-4C71-91B9-F8405ADEE2AA}" type="slidenum">
              <a:rPr lang="ar-SA" smtClean="0"/>
              <a:t>‹#›</a:t>
            </a:fld>
            <a:endParaRPr lang="ar-SA"/>
          </a:p>
        </p:txBody>
      </p:sp>
    </p:spTree>
    <p:extLst>
      <p:ext uri="{BB962C8B-B14F-4D97-AF65-F5344CB8AC3E}">
        <p14:creationId xmlns:p14="http://schemas.microsoft.com/office/powerpoint/2010/main" val="2296059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0FF2D5-91CE-4B5C-A81B-3C5C342CD7B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0FB30BD-8F32-4F0E-BC93-85F13D021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BC0BF62-ED43-4549-9093-29DE2D7E221C}"/>
              </a:ext>
            </a:extLst>
          </p:cNvPr>
          <p:cNvSpPr>
            <a:spLocks noGrp="1"/>
          </p:cNvSpPr>
          <p:nvPr>
            <p:ph type="dt" sz="half" idx="10"/>
          </p:nvPr>
        </p:nvSpPr>
        <p:spPr/>
        <p:txBody>
          <a:bodyPr/>
          <a:lstStyle/>
          <a:p>
            <a:fld id="{C7112D04-B930-479F-B74F-9BC1E893D636}" type="datetimeFigureOut">
              <a:rPr lang="ar-SA" smtClean="0"/>
              <a:t>07/03/43</a:t>
            </a:fld>
            <a:endParaRPr lang="ar-SA"/>
          </a:p>
        </p:txBody>
      </p:sp>
      <p:sp>
        <p:nvSpPr>
          <p:cNvPr id="5" name="عنصر نائب للتذييل 4">
            <a:extLst>
              <a:ext uri="{FF2B5EF4-FFF2-40B4-BE49-F238E27FC236}">
                <a16:creationId xmlns:a16="http://schemas.microsoft.com/office/drawing/2014/main" id="{1D4E247C-5E61-4C79-A87D-030DEF344B8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CE7E895-9B0A-492C-B5B6-6D1B85CABFC9}"/>
              </a:ext>
            </a:extLst>
          </p:cNvPr>
          <p:cNvSpPr>
            <a:spLocks noGrp="1"/>
          </p:cNvSpPr>
          <p:nvPr>
            <p:ph type="sldNum" sz="quarter" idx="12"/>
          </p:nvPr>
        </p:nvSpPr>
        <p:spPr/>
        <p:txBody>
          <a:bodyPr/>
          <a:lstStyle/>
          <a:p>
            <a:fld id="{A4C1025D-B7FD-4C71-91B9-F8405ADEE2AA}" type="slidenum">
              <a:rPr lang="ar-SA" smtClean="0"/>
              <a:t>‹#›</a:t>
            </a:fld>
            <a:endParaRPr lang="ar-SA"/>
          </a:p>
        </p:txBody>
      </p:sp>
    </p:spTree>
    <p:extLst>
      <p:ext uri="{BB962C8B-B14F-4D97-AF65-F5344CB8AC3E}">
        <p14:creationId xmlns:p14="http://schemas.microsoft.com/office/powerpoint/2010/main" val="1554337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0FF2D5-91CE-4B5C-A81B-3C5C342CD7B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0FB30BD-8F32-4F0E-BC93-85F13D021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BC0BF62-ED43-4549-9093-29DE2D7E221C}"/>
              </a:ext>
            </a:extLst>
          </p:cNvPr>
          <p:cNvSpPr>
            <a:spLocks noGrp="1"/>
          </p:cNvSpPr>
          <p:nvPr>
            <p:ph type="dt" sz="half" idx="10"/>
          </p:nvPr>
        </p:nvSpPr>
        <p:spPr/>
        <p:txBody>
          <a:bodyPr/>
          <a:lstStyle/>
          <a:p>
            <a:fld id="{C7112D04-B930-479F-B74F-9BC1E893D636}" type="datetimeFigureOut">
              <a:rPr lang="ar-SA" smtClean="0"/>
              <a:t>07/03/43</a:t>
            </a:fld>
            <a:endParaRPr lang="ar-SA"/>
          </a:p>
        </p:txBody>
      </p:sp>
      <p:sp>
        <p:nvSpPr>
          <p:cNvPr id="5" name="عنصر نائب للتذييل 4">
            <a:extLst>
              <a:ext uri="{FF2B5EF4-FFF2-40B4-BE49-F238E27FC236}">
                <a16:creationId xmlns:a16="http://schemas.microsoft.com/office/drawing/2014/main" id="{1D4E247C-5E61-4C79-A87D-030DEF344B8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CE7E895-9B0A-492C-B5B6-6D1B85CABFC9}"/>
              </a:ext>
            </a:extLst>
          </p:cNvPr>
          <p:cNvSpPr>
            <a:spLocks noGrp="1"/>
          </p:cNvSpPr>
          <p:nvPr>
            <p:ph type="sldNum" sz="quarter" idx="12"/>
          </p:nvPr>
        </p:nvSpPr>
        <p:spPr/>
        <p:txBody>
          <a:bodyPr/>
          <a:lstStyle/>
          <a:p>
            <a:fld id="{A4C1025D-B7FD-4C71-91B9-F8405ADEE2AA}" type="slidenum">
              <a:rPr lang="ar-SA" smtClean="0"/>
              <a:t>‹#›</a:t>
            </a:fld>
            <a:endParaRPr lang="ar-SA"/>
          </a:p>
        </p:txBody>
      </p:sp>
    </p:spTree>
    <p:extLst>
      <p:ext uri="{BB962C8B-B14F-4D97-AF65-F5344CB8AC3E}">
        <p14:creationId xmlns:p14="http://schemas.microsoft.com/office/powerpoint/2010/main" val="393718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45"/>
        <p:cNvGrpSpPr/>
        <p:nvPr/>
      </p:nvGrpSpPr>
      <p:grpSpPr>
        <a:xfrm>
          <a:off x="0" y="0"/>
          <a:ext cx="0" cy="0"/>
          <a:chOff x="0" y="0"/>
          <a:chExt cx="0" cy="0"/>
        </a:xfrm>
      </p:grpSpPr>
      <p:sp>
        <p:nvSpPr>
          <p:cNvPr id="46" name="Google Shape;46;p4"/>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5"/>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5"/>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5"/>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3 Talking Points">
  <p:cSld name="1_003 Talking Point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5"/>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5"/>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5"/>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9936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1_003 Talking Point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5"/>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5"/>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5"/>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654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3 Talking Points">
  <p:cSld name="1_003 Talking Point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5"/>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5"/>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5"/>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929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91"/>
        <p:cNvGrpSpPr/>
        <p:nvPr/>
      </p:nvGrpSpPr>
      <p:grpSpPr>
        <a:xfrm>
          <a:off x="0" y="0"/>
          <a:ext cx="0" cy="0"/>
          <a:chOff x="0" y="0"/>
          <a:chExt cx="0" cy="0"/>
        </a:xfrm>
      </p:grpSpPr>
      <p:sp>
        <p:nvSpPr>
          <p:cNvPr id="92" name="Google Shape;92;p8"/>
          <p:cNvSpPr txBox="1">
            <a:spLocks noGrp="1"/>
          </p:cNvSpPr>
          <p:nvPr>
            <p:ph type="subTitle" idx="1"/>
          </p:nvPr>
        </p:nvSpPr>
        <p:spPr>
          <a:xfrm>
            <a:off x="4488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3" name="Google Shape;93;p8"/>
          <p:cNvSpPr txBox="1">
            <a:spLocks noGrp="1"/>
          </p:cNvSpPr>
          <p:nvPr>
            <p:ph type="subTitle" idx="2"/>
          </p:nvPr>
        </p:nvSpPr>
        <p:spPr>
          <a:xfrm>
            <a:off x="60964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4" name="Google Shape;94;p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5" name="Google Shape;95;p8"/>
          <p:cNvSpPr txBox="1">
            <a:spLocks noGrp="1"/>
          </p:cNvSpPr>
          <p:nvPr>
            <p:ph type="body" idx="3"/>
          </p:nvPr>
        </p:nvSpPr>
        <p:spPr>
          <a:xfrm>
            <a:off x="1327200" y="2961200"/>
            <a:ext cx="44103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6" name="Google Shape;96;p8"/>
          <p:cNvSpPr txBox="1">
            <a:spLocks noGrp="1"/>
          </p:cNvSpPr>
          <p:nvPr>
            <p:ph type="body" idx="4"/>
          </p:nvPr>
        </p:nvSpPr>
        <p:spPr>
          <a:xfrm>
            <a:off x="6770523" y="2949450"/>
            <a:ext cx="44106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7" name="Google Shape;97;p8"/>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8"/>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8"/>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8"/>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8"/>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8"/>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8"/>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8"/>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7"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7"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69"/>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19"/>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7"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7"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59"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59"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222150" y="56651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723" r:id="rId5"/>
    <p:sldLayoutId id="2147483722" r:id="rId6"/>
    <p:sldLayoutId id="2147483721" r:id="rId7"/>
    <p:sldLayoutId id="2147483654" r:id="rId8"/>
    <p:sldLayoutId id="2147483657" r:id="rId9"/>
    <p:sldLayoutId id="2147483727" r:id="rId10"/>
    <p:sldLayoutId id="2147483726" r:id="rId11"/>
    <p:sldLayoutId id="2147483720" r:id="rId12"/>
    <p:sldLayoutId id="2147483719" r:id="rId13"/>
    <p:sldLayoutId id="2147483716" r:id="rId14"/>
    <p:sldLayoutId id="2147483715" r:id="rId15"/>
    <p:sldLayoutId id="2147483665" r:id="rId16"/>
    <p:sldLayoutId id="2147483667" r:id="rId17"/>
    <p:sldLayoutId id="2147483668" r:id="rId18"/>
    <p:sldLayoutId id="2147483671" r:id="rId19"/>
    <p:sldLayoutId id="2147483729" r:id="rId20"/>
    <p:sldLayoutId id="2147483728" r:id="rId21"/>
    <p:sldLayoutId id="2147483725" r:id="rId22"/>
    <p:sldLayoutId id="2147483724" r:id="rId23"/>
    <p:sldLayoutId id="2147483672" r:id="rId24"/>
    <p:sldLayoutId id="2147483717" r:id="rId25"/>
    <p:sldLayoutId id="2147483714" r:id="rId26"/>
    <p:sldLayoutId id="2147483713"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hyperlink" Target="https://cic.org.sa/2017/12/unesco-includes-ancient-saudi-art-form-on-the-intangible-cultural-heritage-lis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hyperlink" Target="http://www.google.com.sa/url?sa=i&amp;source=images&amp;cd=&amp;cad=rja&amp;docid=BD-vikexe-2W6M&amp;tbnid=yEGfLFkGtx-4dM:&amp;ved=0CAgQjRwwAA&amp;url=http://nsd-schools.nashua.edu/myclass/marcouxa/SitePages/Homework.aspx&amp;ei=K7t_UvHyHuee4gT9mIDQAQ&amp;psig=AFQjCNGKRuAoQ8CMSlgRQMjQzz1Dxy9rPw&amp;ust=1384189099618505" TargetMode="Externa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hyperlink" Target="http://www.google.com.sa/url?sa=i&amp;source=images&amp;cd=&amp;cad=rja&amp;docid=_v6VORBoLFhW9M&amp;tbnid=7TdeV-O7b0Y-nM:&amp;ved=0CAgQjRwwAA&amp;url=http://www.presentermedia.com/index.php?target=closeup&amp;maincat=animsp&amp;id=5178&amp;ei=mMV_UpmzN-3u0gW__YDYDg&amp;psig=AFQjCNEh1jjkCxpdA3HQvB6-jMyEvR-qjw&amp;ust=13841917689559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IGONTO\Desktop\photo_2019-11-19_17-15-31.jpg">
            <a:extLst>
              <a:ext uri="{FF2B5EF4-FFF2-40B4-BE49-F238E27FC236}">
                <a16:creationId xmlns:a16="http://schemas.microsoft.com/office/drawing/2014/main" id="{9A9B32A4-6606-43DC-8E2D-AA9688954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067" y="1348780"/>
            <a:ext cx="7211699" cy="4525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74243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91518"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sp>
        <p:nvSpPr>
          <p:cNvPr id="25" name="مستطيل 25">
            <a:extLst>
              <a:ext uri="{FF2B5EF4-FFF2-40B4-BE49-F238E27FC236}">
                <a16:creationId xmlns:a16="http://schemas.microsoft.com/office/drawing/2014/main" id="{E99062A8-0D53-4F8F-B37D-8F85D9F8D672}"/>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28</a:t>
            </a:r>
            <a:endParaRPr lang="ar-SA" sz="7200" dirty="0">
              <a:ln w="0"/>
              <a:effectLst>
                <a:outerShdw blurRad="38100" dist="19050" dir="2700000" algn="tl" rotWithShape="0">
                  <a:schemeClr val="dk1">
                    <a:alpha val="40000"/>
                  </a:schemeClr>
                </a:outerShdw>
              </a:effectLst>
            </a:endParaRPr>
          </a:p>
        </p:txBody>
      </p:sp>
      <p:pic>
        <p:nvPicPr>
          <p:cNvPr id="27" name="صورة 3">
            <a:extLst>
              <a:ext uri="{FF2B5EF4-FFF2-40B4-BE49-F238E27FC236}">
                <a16:creationId xmlns:a16="http://schemas.microsoft.com/office/drawing/2014/main" id="{501CCADF-7E4D-4BBC-B847-EF30B132F97F}"/>
              </a:ext>
            </a:extLst>
          </p:cNvPr>
          <p:cNvPicPr>
            <a:picLocks noChangeAspect="1"/>
          </p:cNvPicPr>
          <p:nvPr/>
        </p:nvPicPr>
        <p:blipFill rotWithShape="1">
          <a:blip r:embed="rId4"/>
          <a:srcRect t="1445" r="1662"/>
          <a:stretch/>
        </p:blipFill>
        <p:spPr>
          <a:xfrm>
            <a:off x="289314" y="859005"/>
            <a:ext cx="11498734" cy="569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SG Bk 5 F-SA_2020_1-19">
            <a:hlinkClick r:id="" action="ppaction://media"/>
            <a:extLst>
              <a:ext uri="{FF2B5EF4-FFF2-40B4-BE49-F238E27FC236}">
                <a16:creationId xmlns:a16="http://schemas.microsoft.com/office/drawing/2014/main" id="{89E1F10F-0D12-4018-82BD-1802F1993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3563" y="2489502"/>
            <a:ext cx="679680" cy="679680"/>
          </a:xfrm>
          <a:prstGeom prst="rect">
            <a:avLst/>
          </a:prstGeom>
        </p:spPr>
      </p:pic>
      <p:sp>
        <p:nvSpPr>
          <p:cNvPr id="29" name="مربع نص 10">
            <a:extLst>
              <a:ext uri="{FF2B5EF4-FFF2-40B4-BE49-F238E27FC236}">
                <a16:creationId xmlns:a16="http://schemas.microsoft.com/office/drawing/2014/main" id="{598F3DC2-91E6-4B3E-A1AE-A1637235773F}"/>
              </a:ext>
            </a:extLst>
          </p:cNvPr>
          <p:cNvSpPr txBox="1"/>
          <p:nvPr/>
        </p:nvSpPr>
        <p:spPr>
          <a:xfrm>
            <a:off x="540918" y="1815530"/>
            <a:ext cx="2642958"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Who is the man? </a:t>
            </a:r>
            <a:endParaRPr lang="ar-SA" sz="1800" dirty="0">
              <a:latin typeface="MV Boli" panose="02000500030200090000" pitchFamily="2" charset="0"/>
            </a:endParaRPr>
          </a:p>
        </p:txBody>
      </p:sp>
      <p:sp>
        <p:nvSpPr>
          <p:cNvPr id="30" name="مربع نص 12">
            <a:extLst>
              <a:ext uri="{FF2B5EF4-FFF2-40B4-BE49-F238E27FC236}">
                <a16:creationId xmlns:a16="http://schemas.microsoft.com/office/drawing/2014/main" id="{6247BDF9-6950-47B9-8104-92C42D42F648}"/>
              </a:ext>
            </a:extLst>
          </p:cNvPr>
          <p:cNvSpPr txBox="1"/>
          <p:nvPr/>
        </p:nvSpPr>
        <p:spPr>
          <a:xfrm>
            <a:off x="540918" y="2297795"/>
            <a:ext cx="5634416"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country do you think the pictures are of? </a:t>
            </a:r>
            <a:endParaRPr lang="ar-SA" sz="1800" dirty="0">
              <a:latin typeface="MV Boli" panose="02000500030200090000" pitchFamily="2" charset="0"/>
            </a:endParaRPr>
          </a:p>
        </p:txBody>
      </p:sp>
      <p:sp>
        <p:nvSpPr>
          <p:cNvPr id="32" name="مربع نص 13">
            <a:extLst>
              <a:ext uri="{FF2B5EF4-FFF2-40B4-BE49-F238E27FC236}">
                <a16:creationId xmlns:a16="http://schemas.microsoft.com/office/drawing/2014/main" id="{C4F04685-98DF-48AA-86D9-114839255D09}"/>
              </a:ext>
            </a:extLst>
          </p:cNvPr>
          <p:cNvSpPr txBox="1"/>
          <p:nvPr/>
        </p:nvSpPr>
        <p:spPr>
          <a:xfrm>
            <a:off x="540918" y="4465610"/>
            <a:ext cx="5285330"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are good places in Saudi Arabia to visit? </a:t>
            </a:r>
            <a:endParaRPr lang="ar-SA" sz="1800" dirty="0">
              <a:latin typeface="MV Boli" panose="02000500030200090000" pitchFamily="2" charset="0"/>
            </a:endParaRPr>
          </a:p>
        </p:txBody>
      </p:sp>
      <p:sp>
        <p:nvSpPr>
          <p:cNvPr id="33" name="مربع نص 14">
            <a:extLst>
              <a:ext uri="{FF2B5EF4-FFF2-40B4-BE49-F238E27FC236}">
                <a16:creationId xmlns:a16="http://schemas.microsoft.com/office/drawing/2014/main" id="{4F62C4C4-F1CD-44B2-96B2-2E10D51E56B0}"/>
              </a:ext>
            </a:extLst>
          </p:cNvPr>
          <p:cNvSpPr txBox="1"/>
          <p:nvPr/>
        </p:nvSpPr>
        <p:spPr>
          <a:xfrm>
            <a:off x="540918" y="4971651"/>
            <a:ext cx="5285330"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is the climate like in Saudi Arabia? </a:t>
            </a:r>
            <a:endParaRPr lang="ar-SA" sz="1800" dirty="0">
              <a:latin typeface="MV Boli" panose="02000500030200090000" pitchFamily="2" charset="0"/>
            </a:endParaRPr>
          </a:p>
        </p:txBody>
      </p:sp>
      <p:sp>
        <p:nvSpPr>
          <p:cNvPr id="34" name="مربع نص 15">
            <a:extLst>
              <a:ext uri="{FF2B5EF4-FFF2-40B4-BE49-F238E27FC236}">
                <a16:creationId xmlns:a16="http://schemas.microsoft.com/office/drawing/2014/main" id="{D334F7B0-0D09-4ED7-9EBD-9AF7DD5921AC}"/>
              </a:ext>
            </a:extLst>
          </p:cNvPr>
          <p:cNvSpPr txBox="1"/>
          <p:nvPr/>
        </p:nvSpPr>
        <p:spPr>
          <a:xfrm>
            <a:off x="540918" y="5378074"/>
            <a:ext cx="5285330"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Do you think Saudi Arabia is a good place to study Arabic? </a:t>
            </a:r>
            <a:endParaRPr lang="ar-SA" sz="1800" dirty="0">
              <a:latin typeface="MV Boli" panose="02000500030200090000" pitchFamily="2" charset="0"/>
            </a:endParaRPr>
          </a:p>
        </p:txBody>
      </p:sp>
      <p:sp>
        <p:nvSpPr>
          <p:cNvPr id="37" name="مربع نص 18">
            <a:extLst>
              <a:ext uri="{FF2B5EF4-FFF2-40B4-BE49-F238E27FC236}">
                <a16:creationId xmlns:a16="http://schemas.microsoft.com/office/drawing/2014/main" id="{EB909230-F726-464A-9F25-9933E128F5B5}"/>
              </a:ext>
            </a:extLst>
          </p:cNvPr>
          <p:cNvSpPr txBox="1"/>
          <p:nvPr/>
        </p:nvSpPr>
        <p:spPr>
          <a:xfrm>
            <a:off x="4340644" y="3972431"/>
            <a:ext cx="3362919"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is the brochure for? </a:t>
            </a:r>
          </a:p>
        </p:txBody>
      </p:sp>
      <p:sp>
        <p:nvSpPr>
          <p:cNvPr id="38" name="مربع نص 19">
            <a:extLst>
              <a:ext uri="{FF2B5EF4-FFF2-40B4-BE49-F238E27FC236}">
                <a16:creationId xmlns:a16="http://schemas.microsoft.com/office/drawing/2014/main" id="{BAC931F3-BEBA-4225-8095-F48AA10FB214}"/>
              </a:ext>
            </a:extLst>
          </p:cNvPr>
          <p:cNvSpPr txBox="1"/>
          <p:nvPr/>
        </p:nvSpPr>
        <p:spPr>
          <a:xfrm>
            <a:off x="4340644" y="4410374"/>
            <a:ext cx="3362919" cy="646331"/>
          </a:xfrm>
          <a:prstGeom prst="rect">
            <a:avLst/>
          </a:prstGeom>
          <a:solidFill>
            <a:srgbClr val="FFFFFF"/>
          </a:solidFill>
          <a:ln>
            <a:solidFill>
              <a:schemeClr val="tx1"/>
            </a:solidFill>
          </a:ln>
        </p:spPr>
        <p:txBody>
          <a:bodyPr wrap="square">
            <a:spAutoFit/>
          </a:bodyPr>
          <a:lstStyle>
            <a:defPPr>
              <a:defRPr lang="ar-SA"/>
            </a:defPPr>
            <a:lvl1pPr algn="l" rtl="0"/>
          </a:lstStyle>
          <a:p>
            <a:r>
              <a:rPr lang="en-US" sz="1800" dirty="0">
                <a:latin typeface="MV Boli" panose="02000500030200090000" pitchFamily="2" charset="0"/>
                <a:cs typeface="MV Boli" panose="02000500030200090000" pitchFamily="2" charset="0"/>
              </a:rPr>
              <a:t>(the Arabic Language School) </a:t>
            </a:r>
          </a:p>
        </p:txBody>
      </p:sp>
      <p:sp>
        <p:nvSpPr>
          <p:cNvPr id="39" name="مربع نص 20">
            <a:extLst>
              <a:ext uri="{FF2B5EF4-FFF2-40B4-BE49-F238E27FC236}">
                <a16:creationId xmlns:a16="http://schemas.microsoft.com/office/drawing/2014/main" id="{DFCDA309-B095-4005-A525-DCD617B78F45}"/>
              </a:ext>
            </a:extLst>
          </p:cNvPr>
          <p:cNvSpPr txBox="1"/>
          <p:nvPr/>
        </p:nvSpPr>
        <p:spPr>
          <a:xfrm>
            <a:off x="4340644" y="5122628"/>
            <a:ext cx="6125378"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Will the brochure give all the facts or just some of the facts? </a:t>
            </a:r>
          </a:p>
        </p:txBody>
      </p:sp>
      <p:sp>
        <p:nvSpPr>
          <p:cNvPr id="40" name="مربع نص 21">
            <a:extLst>
              <a:ext uri="{FF2B5EF4-FFF2-40B4-BE49-F238E27FC236}">
                <a16:creationId xmlns:a16="http://schemas.microsoft.com/office/drawing/2014/main" id="{3FC418A5-2415-4D4B-B1CE-C34B918DC423}"/>
              </a:ext>
            </a:extLst>
          </p:cNvPr>
          <p:cNvSpPr txBox="1"/>
          <p:nvPr/>
        </p:nvSpPr>
        <p:spPr>
          <a:xfrm>
            <a:off x="4340644" y="5843307"/>
            <a:ext cx="6125378"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Will the brochure have any negative information? </a:t>
            </a:r>
          </a:p>
          <a:p>
            <a:pPr algn="l" rtl="0"/>
            <a:r>
              <a:rPr lang="en-US" sz="1800" dirty="0">
                <a:latin typeface="MV Boli" panose="02000500030200090000" pitchFamily="2" charset="0"/>
                <a:cs typeface="MV Boli" panose="02000500030200090000" pitchFamily="2" charset="0"/>
              </a:rPr>
              <a:t>Why not? </a:t>
            </a:r>
            <a:endParaRPr lang="ar-SA" sz="1800" dirty="0">
              <a:latin typeface="MV Boli" panose="02000500030200090000" pitchFamily="2" charset="0"/>
            </a:endParaRPr>
          </a:p>
        </p:txBody>
      </p:sp>
    </p:spTree>
    <p:extLst>
      <p:ext uri="{BB962C8B-B14F-4D97-AF65-F5344CB8AC3E}">
        <p14:creationId xmlns:p14="http://schemas.microsoft.com/office/powerpoint/2010/main" val="40875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8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29"/>
                                        </p:tgtEl>
                                      </p:cBhvr>
                                    </p:animEffect>
                                    <p:anim calcmode="lin" valueType="num">
                                      <p:cBhvr>
                                        <p:cTn id="41" dur="1000"/>
                                        <p:tgtEl>
                                          <p:spTgt spid="29"/>
                                        </p:tgtEl>
                                        <p:attrNameLst>
                                          <p:attrName>ppt_x</p:attrName>
                                        </p:attrNameLst>
                                      </p:cBhvr>
                                      <p:tavLst>
                                        <p:tav tm="0">
                                          <p:val>
                                            <p:strVal val="ppt_x"/>
                                          </p:val>
                                        </p:tav>
                                        <p:tav tm="100000">
                                          <p:val>
                                            <p:strVal val="ppt_x"/>
                                          </p:val>
                                        </p:tav>
                                      </p:tavLst>
                                    </p:anim>
                                    <p:anim calcmode="lin" valueType="num">
                                      <p:cBhvr>
                                        <p:cTn id="42" dur="1000"/>
                                        <p:tgtEl>
                                          <p:spTgt spid="29"/>
                                        </p:tgtEl>
                                        <p:attrNameLst>
                                          <p:attrName>ppt_y</p:attrName>
                                        </p:attrNameLst>
                                      </p:cBhvr>
                                      <p:tavLst>
                                        <p:tav tm="0">
                                          <p:val>
                                            <p:strVal val="ppt_y"/>
                                          </p:val>
                                        </p:tav>
                                        <p:tav tm="100000">
                                          <p:val>
                                            <p:strVal val="ppt_y+.1"/>
                                          </p:val>
                                        </p:tav>
                                      </p:tavLst>
                                    </p:anim>
                                    <p:set>
                                      <p:cBhvr>
                                        <p:cTn id="43" dur="1" fill="hold">
                                          <p:stCondLst>
                                            <p:cond delay="999"/>
                                          </p:stCondLst>
                                        </p:cTn>
                                        <p:tgtEl>
                                          <p:spTgt spid="29"/>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30"/>
                                        </p:tgtEl>
                                      </p:cBhvr>
                                    </p:animEffect>
                                    <p:anim calcmode="lin" valueType="num">
                                      <p:cBhvr>
                                        <p:cTn id="46" dur="1000"/>
                                        <p:tgtEl>
                                          <p:spTgt spid="30"/>
                                        </p:tgtEl>
                                        <p:attrNameLst>
                                          <p:attrName>ppt_x</p:attrName>
                                        </p:attrNameLst>
                                      </p:cBhvr>
                                      <p:tavLst>
                                        <p:tav tm="0">
                                          <p:val>
                                            <p:strVal val="ppt_x"/>
                                          </p:val>
                                        </p:tav>
                                        <p:tav tm="100000">
                                          <p:val>
                                            <p:strVal val="ppt_x"/>
                                          </p:val>
                                        </p:tav>
                                      </p:tavLst>
                                    </p:anim>
                                    <p:anim calcmode="lin" valueType="num">
                                      <p:cBhvr>
                                        <p:cTn id="47" dur="1000"/>
                                        <p:tgtEl>
                                          <p:spTgt spid="30"/>
                                        </p:tgtEl>
                                        <p:attrNameLst>
                                          <p:attrName>ppt_y</p:attrName>
                                        </p:attrNameLst>
                                      </p:cBhvr>
                                      <p:tavLst>
                                        <p:tav tm="0">
                                          <p:val>
                                            <p:strVal val="ppt_y"/>
                                          </p:val>
                                        </p:tav>
                                        <p:tav tm="100000">
                                          <p:val>
                                            <p:strVal val="ppt_y+.1"/>
                                          </p:val>
                                        </p:tav>
                                      </p:tavLst>
                                    </p:anim>
                                    <p:set>
                                      <p:cBhvr>
                                        <p:cTn id="48" dur="1" fill="hold">
                                          <p:stCondLst>
                                            <p:cond delay="999"/>
                                          </p:stCondLst>
                                        </p:cTn>
                                        <p:tgtEl>
                                          <p:spTgt spid="30"/>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grpId="1" nodeType="withEffect">
                                  <p:stCondLst>
                                    <p:cond delay="0"/>
                                  </p:stCondLst>
                                  <p:childTnLst>
                                    <p:animEffect transition="out" filter="fade">
                                      <p:cBhvr>
                                        <p:cTn id="55" dur="1000"/>
                                        <p:tgtEl>
                                          <p:spTgt spid="33"/>
                                        </p:tgtEl>
                                      </p:cBhvr>
                                    </p:animEffect>
                                    <p:anim calcmode="lin" valueType="num">
                                      <p:cBhvr>
                                        <p:cTn id="56" dur="1000"/>
                                        <p:tgtEl>
                                          <p:spTgt spid="33"/>
                                        </p:tgtEl>
                                        <p:attrNameLst>
                                          <p:attrName>ppt_x</p:attrName>
                                        </p:attrNameLst>
                                      </p:cBhvr>
                                      <p:tavLst>
                                        <p:tav tm="0">
                                          <p:val>
                                            <p:strVal val="ppt_x"/>
                                          </p:val>
                                        </p:tav>
                                        <p:tav tm="100000">
                                          <p:val>
                                            <p:strVal val="ppt_x"/>
                                          </p:val>
                                        </p:tav>
                                      </p:tavLst>
                                    </p:anim>
                                    <p:anim calcmode="lin" valueType="num">
                                      <p:cBhvr>
                                        <p:cTn id="57" dur="1000"/>
                                        <p:tgtEl>
                                          <p:spTgt spid="33"/>
                                        </p:tgtEl>
                                        <p:attrNameLst>
                                          <p:attrName>ppt_y</p:attrName>
                                        </p:attrNameLst>
                                      </p:cBhvr>
                                      <p:tavLst>
                                        <p:tav tm="0">
                                          <p:val>
                                            <p:strVal val="ppt_y"/>
                                          </p:val>
                                        </p:tav>
                                        <p:tav tm="100000">
                                          <p:val>
                                            <p:strVal val="ppt_y+.1"/>
                                          </p:val>
                                        </p:tav>
                                      </p:tavLst>
                                    </p:anim>
                                    <p:set>
                                      <p:cBhvr>
                                        <p:cTn id="58" dur="1" fill="hold">
                                          <p:stCondLst>
                                            <p:cond delay="999"/>
                                          </p:stCondLst>
                                        </p:cTn>
                                        <p:tgtEl>
                                          <p:spTgt spid="33"/>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34"/>
                                        </p:tgtEl>
                                      </p:cBhvr>
                                    </p:animEffect>
                                    <p:anim calcmode="lin" valueType="num">
                                      <p:cBhvr>
                                        <p:cTn id="61" dur="1000"/>
                                        <p:tgtEl>
                                          <p:spTgt spid="34"/>
                                        </p:tgtEl>
                                        <p:attrNameLst>
                                          <p:attrName>ppt_x</p:attrName>
                                        </p:attrNameLst>
                                      </p:cBhvr>
                                      <p:tavLst>
                                        <p:tav tm="0">
                                          <p:val>
                                            <p:strVal val="ppt_x"/>
                                          </p:val>
                                        </p:tav>
                                        <p:tav tm="100000">
                                          <p:val>
                                            <p:strVal val="ppt_x"/>
                                          </p:val>
                                        </p:tav>
                                      </p:tavLst>
                                    </p:anim>
                                    <p:anim calcmode="lin" valueType="num">
                                      <p:cBhvr>
                                        <p:cTn id="62" dur="1000"/>
                                        <p:tgtEl>
                                          <p:spTgt spid="34"/>
                                        </p:tgtEl>
                                        <p:attrNameLst>
                                          <p:attrName>ppt_y</p:attrName>
                                        </p:attrNameLst>
                                      </p:cBhvr>
                                      <p:tavLst>
                                        <p:tav tm="0">
                                          <p:val>
                                            <p:strVal val="ppt_y"/>
                                          </p:val>
                                        </p:tav>
                                        <p:tav tm="100000">
                                          <p:val>
                                            <p:strVal val="ppt_y+.1"/>
                                          </p:val>
                                        </p:tav>
                                      </p:tavLst>
                                    </p:anim>
                                    <p:set>
                                      <p:cBhvr>
                                        <p:cTn id="63" dur="1" fill="hold">
                                          <p:stCondLst>
                                            <p:cond delay="999"/>
                                          </p:stCondLst>
                                        </p:cTn>
                                        <p:tgtEl>
                                          <p:spTgt spid="3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500" fill="hold"/>
                                        <p:tgtEl>
                                          <p:spTgt spid="37"/>
                                        </p:tgtEl>
                                        <p:attrNameLst>
                                          <p:attrName>ppt_x</p:attrName>
                                        </p:attrNameLst>
                                      </p:cBhvr>
                                      <p:tavLst>
                                        <p:tav tm="0">
                                          <p:val>
                                            <p:strVal val="#ppt_x"/>
                                          </p:val>
                                        </p:tav>
                                        <p:tav tm="100000">
                                          <p:val>
                                            <p:strVal val="#ppt_x"/>
                                          </p:val>
                                        </p:tav>
                                      </p:tavLst>
                                    </p:anim>
                                    <p:anim calcmode="lin" valueType="num">
                                      <p:cBhvr additive="base">
                                        <p:cTn id="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fill="hold"/>
                                        <p:tgtEl>
                                          <p:spTgt spid="38"/>
                                        </p:tgtEl>
                                        <p:attrNameLst>
                                          <p:attrName>ppt_x</p:attrName>
                                        </p:attrNameLst>
                                      </p:cBhvr>
                                      <p:tavLst>
                                        <p:tav tm="0">
                                          <p:val>
                                            <p:strVal val="#ppt_x"/>
                                          </p:val>
                                        </p:tav>
                                        <p:tav tm="100000">
                                          <p:val>
                                            <p:strVal val="#ppt_x"/>
                                          </p:val>
                                        </p:tav>
                                      </p:tavLst>
                                    </p:anim>
                                    <p:anim calcmode="lin" valueType="num">
                                      <p:cBhvr additive="base">
                                        <p:cTn id="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 calcmode="lin" valueType="num">
                                      <p:cBhvr additive="base">
                                        <p:cTn id="80" dur="500" fill="hold"/>
                                        <p:tgtEl>
                                          <p:spTgt spid="39"/>
                                        </p:tgtEl>
                                        <p:attrNameLst>
                                          <p:attrName>ppt_x</p:attrName>
                                        </p:attrNameLst>
                                      </p:cBhvr>
                                      <p:tavLst>
                                        <p:tav tm="0">
                                          <p:val>
                                            <p:strVal val="#ppt_x"/>
                                          </p:val>
                                        </p:tav>
                                        <p:tav tm="100000">
                                          <p:val>
                                            <p:strVal val="#ppt_x"/>
                                          </p:val>
                                        </p:tav>
                                      </p:tavLst>
                                    </p:anim>
                                    <p:anim calcmode="lin" valueType="num">
                                      <p:cBhvr additive="base">
                                        <p:cTn id="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additive="base">
                                        <p:cTn id="86" dur="500" fill="hold"/>
                                        <p:tgtEl>
                                          <p:spTgt spid="40"/>
                                        </p:tgtEl>
                                        <p:attrNameLst>
                                          <p:attrName>ppt_x</p:attrName>
                                        </p:attrNameLst>
                                      </p:cBhvr>
                                      <p:tavLst>
                                        <p:tav tm="0">
                                          <p:val>
                                            <p:strVal val="#ppt_x"/>
                                          </p:val>
                                        </p:tav>
                                        <p:tav tm="100000">
                                          <p:val>
                                            <p:strVal val="#ppt_x"/>
                                          </p:val>
                                        </p:tav>
                                      </p:tavLst>
                                    </p:anim>
                                    <p:anim calcmode="lin" valueType="num">
                                      <p:cBhvr additive="base">
                                        <p:cTn id="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3">
            <a:extLst>
              <a:ext uri="{FF2B5EF4-FFF2-40B4-BE49-F238E27FC236}">
                <a16:creationId xmlns:a16="http://schemas.microsoft.com/office/drawing/2014/main" id="{AE135CF5-3FFE-4F1D-A0D9-F7391EEA05FA}"/>
              </a:ext>
            </a:extLst>
          </p:cNvPr>
          <p:cNvPicPr>
            <a:picLocks noChangeAspect="1"/>
          </p:cNvPicPr>
          <p:nvPr/>
        </p:nvPicPr>
        <p:blipFill rotWithShape="1">
          <a:blip r:embed="rId2"/>
          <a:srcRect t="1445" r="1662"/>
          <a:stretch/>
        </p:blipFill>
        <p:spPr>
          <a:xfrm>
            <a:off x="346633" y="583894"/>
            <a:ext cx="11498734" cy="569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مربع نص 16">
            <a:extLst>
              <a:ext uri="{FF2B5EF4-FFF2-40B4-BE49-F238E27FC236}">
                <a16:creationId xmlns:a16="http://schemas.microsoft.com/office/drawing/2014/main" id="{5A883C7A-6D9D-49CC-91E6-FBAF9C6B3FDA}"/>
              </a:ext>
            </a:extLst>
          </p:cNvPr>
          <p:cNvSpPr txBox="1"/>
          <p:nvPr/>
        </p:nvSpPr>
        <p:spPr>
          <a:xfrm>
            <a:off x="377466" y="1385558"/>
            <a:ext cx="3745353"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Scan the text for a language:</a:t>
            </a:r>
          </a:p>
        </p:txBody>
      </p:sp>
      <p:sp>
        <p:nvSpPr>
          <p:cNvPr id="12" name="Rectangle 11">
            <a:extLst>
              <a:ext uri="{FF2B5EF4-FFF2-40B4-BE49-F238E27FC236}">
                <a16:creationId xmlns:a16="http://schemas.microsoft.com/office/drawing/2014/main" id="{0F80BC72-7AFD-447B-AC8D-68B86A6ED89F}"/>
              </a:ext>
            </a:extLst>
          </p:cNvPr>
          <p:cNvSpPr/>
          <p:nvPr/>
        </p:nvSpPr>
        <p:spPr>
          <a:xfrm>
            <a:off x="1578076" y="2094271"/>
            <a:ext cx="855408" cy="27638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ربع نص 16">
            <a:extLst>
              <a:ext uri="{FF2B5EF4-FFF2-40B4-BE49-F238E27FC236}">
                <a16:creationId xmlns:a16="http://schemas.microsoft.com/office/drawing/2014/main" id="{C73A58F2-E679-49ED-8AED-08E8E140E957}"/>
              </a:ext>
            </a:extLst>
          </p:cNvPr>
          <p:cNvSpPr txBox="1"/>
          <p:nvPr/>
        </p:nvSpPr>
        <p:spPr>
          <a:xfrm>
            <a:off x="421710" y="3114742"/>
            <a:ext cx="3745353"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Scan the text for a country:</a:t>
            </a:r>
          </a:p>
        </p:txBody>
      </p:sp>
      <p:sp>
        <p:nvSpPr>
          <p:cNvPr id="16" name="Rectangle 15">
            <a:extLst>
              <a:ext uri="{FF2B5EF4-FFF2-40B4-BE49-F238E27FC236}">
                <a16:creationId xmlns:a16="http://schemas.microsoft.com/office/drawing/2014/main" id="{B84014E8-F37D-447E-9B79-B13EB9E9AE3D}"/>
              </a:ext>
            </a:extLst>
          </p:cNvPr>
          <p:cNvSpPr/>
          <p:nvPr/>
        </p:nvSpPr>
        <p:spPr>
          <a:xfrm>
            <a:off x="594987" y="5091464"/>
            <a:ext cx="3420422" cy="3074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ربع نص 16">
            <a:extLst>
              <a:ext uri="{FF2B5EF4-FFF2-40B4-BE49-F238E27FC236}">
                <a16:creationId xmlns:a16="http://schemas.microsoft.com/office/drawing/2014/main" id="{6A009A33-A681-4826-9F5A-59649E2CF568}"/>
              </a:ext>
            </a:extLst>
          </p:cNvPr>
          <p:cNvSpPr txBox="1"/>
          <p:nvPr/>
        </p:nvSpPr>
        <p:spPr>
          <a:xfrm>
            <a:off x="4336297" y="1393928"/>
            <a:ext cx="3745353"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Scan the text for a city:</a:t>
            </a:r>
          </a:p>
        </p:txBody>
      </p:sp>
      <p:sp>
        <p:nvSpPr>
          <p:cNvPr id="18" name="Rectangle 17">
            <a:extLst>
              <a:ext uri="{FF2B5EF4-FFF2-40B4-BE49-F238E27FC236}">
                <a16:creationId xmlns:a16="http://schemas.microsoft.com/office/drawing/2014/main" id="{411F27D7-3550-4762-9E12-02F07FF02EB9}"/>
              </a:ext>
            </a:extLst>
          </p:cNvPr>
          <p:cNvSpPr/>
          <p:nvPr/>
        </p:nvSpPr>
        <p:spPr>
          <a:xfrm>
            <a:off x="8839198" y="1159923"/>
            <a:ext cx="855408" cy="27638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ربع نص 16">
            <a:extLst>
              <a:ext uri="{FF2B5EF4-FFF2-40B4-BE49-F238E27FC236}">
                <a16:creationId xmlns:a16="http://schemas.microsoft.com/office/drawing/2014/main" id="{3501AB89-B1A9-4E83-89BA-3BDEA41FC0B8}"/>
              </a:ext>
            </a:extLst>
          </p:cNvPr>
          <p:cNvSpPr txBox="1"/>
          <p:nvPr/>
        </p:nvSpPr>
        <p:spPr>
          <a:xfrm>
            <a:off x="8334654" y="3059668"/>
            <a:ext cx="3287076"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Scan the text for a season:</a:t>
            </a:r>
          </a:p>
        </p:txBody>
      </p:sp>
      <p:sp>
        <p:nvSpPr>
          <p:cNvPr id="20" name="Rectangle 19">
            <a:extLst>
              <a:ext uri="{FF2B5EF4-FFF2-40B4-BE49-F238E27FC236}">
                <a16:creationId xmlns:a16="http://schemas.microsoft.com/office/drawing/2014/main" id="{877A8AFC-2868-46DA-931D-8946E1157C46}"/>
              </a:ext>
            </a:extLst>
          </p:cNvPr>
          <p:cNvSpPr/>
          <p:nvPr/>
        </p:nvSpPr>
        <p:spPr>
          <a:xfrm>
            <a:off x="9122784" y="5801313"/>
            <a:ext cx="855408" cy="27638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852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شكل حر: شكل 7">
            <a:extLst>
              <a:ext uri="{FF2B5EF4-FFF2-40B4-BE49-F238E27FC236}">
                <a16:creationId xmlns:a16="http://schemas.microsoft.com/office/drawing/2014/main" id="{BB5D062A-9D1D-4682-866D-B73E2140DC96}"/>
              </a:ext>
            </a:extLst>
          </p:cNvPr>
          <p:cNvSpPr/>
          <p:nvPr/>
        </p:nvSpPr>
        <p:spPr>
          <a:xfrm>
            <a:off x="7254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2058489 h 12992100"/>
              <a:gd name="connsiteX4" fmla="*/ 10210800 w 10210800"/>
              <a:gd name="connsiteY4" fmla="*/ 10952661 h 12992100"/>
              <a:gd name="connsiteX5" fmla="*/ 10210800 w 10210800"/>
              <a:gd name="connsiteY5" fmla="*/ 11290266 h 12992100"/>
              <a:gd name="connsiteX6" fmla="*/ 8508966 w 10210800"/>
              <a:gd name="connsiteY6" fmla="*/ 12992100 h 12992100"/>
              <a:gd name="connsiteX7" fmla="*/ 1701834 w 10210800"/>
              <a:gd name="connsiteY7" fmla="*/ 12992100 h 12992100"/>
              <a:gd name="connsiteX8" fmla="*/ 0 w 10210800"/>
              <a:gd name="connsiteY8" fmla="*/ 11290266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3" y="0"/>
                  <a:pt x="10210800" y="761937"/>
                  <a:pt x="10210800" y="1701834"/>
                </a:cubicBezTo>
                <a:lnTo>
                  <a:pt x="10210800" y="2058489"/>
                </a:lnTo>
                <a:lnTo>
                  <a:pt x="10210800" y="10952661"/>
                </a:lnTo>
                <a:lnTo>
                  <a:pt x="10210800" y="11290266"/>
                </a:lnTo>
                <a:cubicBezTo>
                  <a:pt x="10210800" y="12230163"/>
                  <a:pt x="9448863" y="12992100"/>
                  <a:pt x="8508966" y="12992100"/>
                </a:cubicBezTo>
                <a:lnTo>
                  <a:pt x="1701834" y="12992100"/>
                </a:lnTo>
                <a:cubicBezTo>
                  <a:pt x="761937" y="12992100"/>
                  <a:pt x="0" y="12230163"/>
                  <a:pt x="0" y="11290266"/>
                </a:cubicBez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9" name="شكل حر: شكل 8">
            <a:extLst>
              <a:ext uri="{FF2B5EF4-FFF2-40B4-BE49-F238E27FC236}">
                <a16:creationId xmlns:a16="http://schemas.microsoft.com/office/drawing/2014/main" id="{91BDF004-ADA3-4DA6-ACD3-7091205D8156}"/>
              </a:ext>
            </a:extLst>
          </p:cNvPr>
          <p:cNvSpPr/>
          <p:nvPr/>
        </p:nvSpPr>
        <p:spPr>
          <a:xfrm>
            <a:off x="58308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11290266 h 12992100"/>
              <a:gd name="connsiteX4" fmla="*/ 8508966 w 10210800"/>
              <a:gd name="connsiteY4" fmla="*/ 12992100 h 12992100"/>
              <a:gd name="connsiteX5" fmla="*/ 1701834 w 10210800"/>
              <a:gd name="connsiteY5" fmla="*/ 12992100 h 12992100"/>
              <a:gd name="connsiteX6" fmla="*/ 0 w 10210800"/>
              <a:gd name="connsiteY6" fmla="*/ 11290266 h 12992100"/>
              <a:gd name="connsiteX7" fmla="*/ 0 w 10210800"/>
              <a:gd name="connsiteY7" fmla="*/ 10934669 h 12992100"/>
              <a:gd name="connsiteX8" fmla="*/ 0 w 10210800"/>
              <a:gd name="connsiteY8" fmla="*/ 2076481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4" y="0"/>
                  <a:pt x="10210800" y="761937"/>
                  <a:pt x="10210800" y="1701834"/>
                </a:cubicBezTo>
                <a:lnTo>
                  <a:pt x="10210800" y="11290266"/>
                </a:lnTo>
                <a:cubicBezTo>
                  <a:pt x="10210800" y="12230163"/>
                  <a:pt x="9448864" y="12992100"/>
                  <a:pt x="8508966" y="12992100"/>
                </a:cubicBezTo>
                <a:lnTo>
                  <a:pt x="1701834" y="12992100"/>
                </a:lnTo>
                <a:cubicBezTo>
                  <a:pt x="761937" y="12992100"/>
                  <a:pt x="0" y="12230163"/>
                  <a:pt x="0" y="11290266"/>
                </a:cubicBezTo>
                <a:lnTo>
                  <a:pt x="0" y="10934669"/>
                </a:lnTo>
                <a:lnTo>
                  <a:pt x="0" y="2076481"/>
                </a:ln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4" name="مستطيل: زوايا مستديرة 3">
            <a:extLst>
              <a:ext uri="{FF2B5EF4-FFF2-40B4-BE49-F238E27FC236}">
                <a16:creationId xmlns:a16="http://schemas.microsoft.com/office/drawing/2014/main" id="{895CB93D-7579-4DE0-A2AF-AE340C82E2BE}"/>
              </a:ext>
            </a:extLst>
          </p:cNvPr>
          <p:cNvSpPr/>
          <p:nvPr/>
        </p:nvSpPr>
        <p:spPr>
          <a:xfrm>
            <a:off x="1106488" y="333375"/>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a:p>
        </p:txBody>
      </p:sp>
      <p:sp>
        <p:nvSpPr>
          <p:cNvPr id="5" name="مستطيل: زوايا مستديرة 4">
            <a:extLst>
              <a:ext uri="{FF2B5EF4-FFF2-40B4-BE49-F238E27FC236}">
                <a16:creationId xmlns:a16="http://schemas.microsoft.com/office/drawing/2014/main" id="{A3E4EDEA-819C-448D-A3FE-69F1D47AD0AB}"/>
              </a:ext>
            </a:extLst>
          </p:cNvPr>
          <p:cNvSpPr/>
          <p:nvPr/>
        </p:nvSpPr>
        <p:spPr>
          <a:xfrm>
            <a:off x="5830888" y="247650"/>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a:p>
        </p:txBody>
      </p:sp>
      <p:sp>
        <p:nvSpPr>
          <p:cNvPr id="10" name="قوس 9">
            <a:extLst>
              <a:ext uri="{FF2B5EF4-FFF2-40B4-BE49-F238E27FC236}">
                <a16:creationId xmlns:a16="http://schemas.microsoft.com/office/drawing/2014/main" id="{9EDA6067-6FF3-4987-9311-12B71310C785}"/>
              </a:ext>
            </a:extLst>
          </p:cNvPr>
          <p:cNvSpPr/>
          <p:nvPr/>
        </p:nvSpPr>
        <p:spPr>
          <a:xfrm>
            <a:off x="5478463" y="135374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2" name="قوس 11">
            <a:extLst>
              <a:ext uri="{FF2B5EF4-FFF2-40B4-BE49-F238E27FC236}">
                <a16:creationId xmlns:a16="http://schemas.microsoft.com/office/drawing/2014/main" id="{F73E6222-CCE0-4F4E-A16F-58501A78A500}"/>
              </a:ext>
            </a:extLst>
          </p:cNvPr>
          <p:cNvSpPr/>
          <p:nvPr/>
        </p:nvSpPr>
        <p:spPr>
          <a:xfrm>
            <a:off x="5526088" y="19823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3" name="قوس 12">
            <a:extLst>
              <a:ext uri="{FF2B5EF4-FFF2-40B4-BE49-F238E27FC236}">
                <a16:creationId xmlns:a16="http://schemas.microsoft.com/office/drawing/2014/main" id="{6DEC5D78-58CF-4D8B-AD62-EC6FE59584EB}"/>
              </a:ext>
            </a:extLst>
          </p:cNvPr>
          <p:cNvSpPr/>
          <p:nvPr/>
        </p:nvSpPr>
        <p:spPr>
          <a:xfrm>
            <a:off x="5497513" y="47255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4" name="قوس 13">
            <a:extLst>
              <a:ext uri="{FF2B5EF4-FFF2-40B4-BE49-F238E27FC236}">
                <a16:creationId xmlns:a16="http://schemas.microsoft.com/office/drawing/2014/main" id="{51340A19-F9E1-4D5A-A5BB-9AB61A766BC4}"/>
              </a:ext>
            </a:extLst>
          </p:cNvPr>
          <p:cNvSpPr/>
          <p:nvPr/>
        </p:nvSpPr>
        <p:spPr>
          <a:xfrm>
            <a:off x="5468938" y="5439966"/>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2" name="مربع نص 1">
            <a:extLst>
              <a:ext uri="{FF2B5EF4-FFF2-40B4-BE49-F238E27FC236}">
                <a16:creationId xmlns:a16="http://schemas.microsoft.com/office/drawing/2014/main" id="{791DCB10-7E21-4E99-836B-D1EECDDA619C}"/>
              </a:ext>
            </a:extLst>
          </p:cNvPr>
          <p:cNvSpPr txBox="1"/>
          <p:nvPr/>
        </p:nvSpPr>
        <p:spPr>
          <a:xfrm>
            <a:off x="2305121" y="3981628"/>
            <a:ext cx="2238375" cy="1107996"/>
          </a:xfrm>
          <a:prstGeom prst="rect">
            <a:avLst/>
          </a:prstGeom>
          <a:noFill/>
        </p:spPr>
        <p:txBody>
          <a:bodyPr wrap="square" rtlCol="1">
            <a:spAutoFit/>
          </a:bodyPr>
          <a:lstStyle/>
          <a:p>
            <a:pPr algn="ctr"/>
            <a:r>
              <a:rPr lang="en-US" sz="3300" dirty="0">
                <a:latin typeface="Comic Sans MS" panose="030F0702030302020204" pitchFamily="66" charset="0"/>
              </a:rPr>
              <a:t>exchange student</a:t>
            </a:r>
            <a:endParaRPr lang="ar-SA" sz="3300" dirty="0">
              <a:latin typeface="Comic Sans MS" panose="030F0702030302020204" pitchFamily="66" charset="0"/>
            </a:endParaRPr>
          </a:p>
        </p:txBody>
      </p:sp>
      <p:sp>
        <p:nvSpPr>
          <p:cNvPr id="18" name="مربع نص 17">
            <a:extLst>
              <a:ext uri="{FF2B5EF4-FFF2-40B4-BE49-F238E27FC236}">
                <a16:creationId xmlns:a16="http://schemas.microsoft.com/office/drawing/2014/main" id="{31546E62-1C9A-4393-903A-D532C4A9799F}"/>
              </a:ext>
            </a:extLst>
          </p:cNvPr>
          <p:cNvSpPr txBox="1"/>
          <p:nvPr/>
        </p:nvSpPr>
        <p:spPr>
          <a:xfrm>
            <a:off x="7459747" y="4387948"/>
            <a:ext cx="2238375" cy="646331"/>
          </a:xfrm>
          <a:prstGeom prst="rect">
            <a:avLst/>
          </a:prstGeom>
          <a:noFill/>
        </p:spPr>
        <p:txBody>
          <a:bodyPr wrap="square" rtlCol="1">
            <a:spAutoFit/>
          </a:bodyPr>
          <a:lstStyle/>
          <a:p>
            <a:r>
              <a:rPr lang="en-US" sz="3600" dirty="0">
                <a:latin typeface="Comic Sans MS" panose="030F0702030302020204" pitchFamily="66" charset="0"/>
              </a:rPr>
              <a:t>scenery</a:t>
            </a:r>
            <a:endParaRPr lang="ar-SA" sz="3600" dirty="0">
              <a:latin typeface="Comic Sans MS" panose="030F0702030302020204" pitchFamily="66" charset="0"/>
            </a:endParaRPr>
          </a:p>
        </p:txBody>
      </p:sp>
      <p:pic>
        <p:nvPicPr>
          <p:cNvPr id="2050" name="Picture 2" descr="Vector Illustration Student Exchange Program Stock Illustration -  Illustration of college, baggage: 165187600">
            <a:extLst>
              <a:ext uri="{FF2B5EF4-FFF2-40B4-BE49-F238E27FC236}">
                <a16:creationId xmlns:a16="http://schemas.microsoft.com/office/drawing/2014/main" id="{0500908D-19BD-473C-8191-3E6F1AC534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85" t="2362" r="12763" b="24306"/>
          <a:stretch/>
        </p:blipFill>
        <p:spPr bwMode="auto">
          <a:xfrm>
            <a:off x="1877046" y="1384069"/>
            <a:ext cx="3182317" cy="2110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13 tourist places to visit in 13 regions of Saudi Arabia - Life in Saudi  Arabia">
            <a:extLst>
              <a:ext uri="{FF2B5EF4-FFF2-40B4-BE49-F238E27FC236}">
                <a16:creationId xmlns:a16="http://schemas.microsoft.com/office/drawing/2014/main" id="{CA34E82D-BB3E-4C85-88C3-60ED94AF0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1375797"/>
            <a:ext cx="3171825" cy="2110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5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circle(in)">
                                      <p:cBhvr>
                                        <p:cTn id="12" dur="2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شكل حر: شكل 7">
            <a:extLst>
              <a:ext uri="{FF2B5EF4-FFF2-40B4-BE49-F238E27FC236}">
                <a16:creationId xmlns:a16="http://schemas.microsoft.com/office/drawing/2014/main" id="{BB5D062A-9D1D-4682-866D-B73E2140DC96}"/>
              </a:ext>
            </a:extLst>
          </p:cNvPr>
          <p:cNvSpPr/>
          <p:nvPr/>
        </p:nvSpPr>
        <p:spPr>
          <a:xfrm>
            <a:off x="7254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2058489 h 12992100"/>
              <a:gd name="connsiteX4" fmla="*/ 10210800 w 10210800"/>
              <a:gd name="connsiteY4" fmla="*/ 10952661 h 12992100"/>
              <a:gd name="connsiteX5" fmla="*/ 10210800 w 10210800"/>
              <a:gd name="connsiteY5" fmla="*/ 11290266 h 12992100"/>
              <a:gd name="connsiteX6" fmla="*/ 8508966 w 10210800"/>
              <a:gd name="connsiteY6" fmla="*/ 12992100 h 12992100"/>
              <a:gd name="connsiteX7" fmla="*/ 1701834 w 10210800"/>
              <a:gd name="connsiteY7" fmla="*/ 12992100 h 12992100"/>
              <a:gd name="connsiteX8" fmla="*/ 0 w 10210800"/>
              <a:gd name="connsiteY8" fmla="*/ 11290266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3" y="0"/>
                  <a:pt x="10210800" y="761937"/>
                  <a:pt x="10210800" y="1701834"/>
                </a:cubicBezTo>
                <a:lnTo>
                  <a:pt x="10210800" y="2058489"/>
                </a:lnTo>
                <a:lnTo>
                  <a:pt x="10210800" y="10952661"/>
                </a:lnTo>
                <a:lnTo>
                  <a:pt x="10210800" y="11290266"/>
                </a:lnTo>
                <a:cubicBezTo>
                  <a:pt x="10210800" y="12230163"/>
                  <a:pt x="9448863" y="12992100"/>
                  <a:pt x="8508966" y="12992100"/>
                </a:cubicBezTo>
                <a:lnTo>
                  <a:pt x="1701834" y="12992100"/>
                </a:lnTo>
                <a:cubicBezTo>
                  <a:pt x="761937" y="12992100"/>
                  <a:pt x="0" y="12230163"/>
                  <a:pt x="0" y="11290266"/>
                </a:cubicBez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9" name="شكل حر: شكل 8">
            <a:extLst>
              <a:ext uri="{FF2B5EF4-FFF2-40B4-BE49-F238E27FC236}">
                <a16:creationId xmlns:a16="http://schemas.microsoft.com/office/drawing/2014/main" id="{91BDF004-ADA3-4DA6-ACD3-7091205D8156}"/>
              </a:ext>
            </a:extLst>
          </p:cNvPr>
          <p:cNvSpPr/>
          <p:nvPr/>
        </p:nvSpPr>
        <p:spPr>
          <a:xfrm>
            <a:off x="58308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11290266 h 12992100"/>
              <a:gd name="connsiteX4" fmla="*/ 8508966 w 10210800"/>
              <a:gd name="connsiteY4" fmla="*/ 12992100 h 12992100"/>
              <a:gd name="connsiteX5" fmla="*/ 1701834 w 10210800"/>
              <a:gd name="connsiteY5" fmla="*/ 12992100 h 12992100"/>
              <a:gd name="connsiteX6" fmla="*/ 0 w 10210800"/>
              <a:gd name="connsiteY6" fmla="*/ 11290266 h 12992100"/>
              <a:gd name="connsiteX7" fmla="*/ 0 w 10210800"/>
              <a:gd name="connsiteY7" fmla="*/ 10934669 h 12992100"/>
              <a:gd name="connsiteX8" fmla="*/ 0 w 10210800"/>
              <a:gd name="connsiteY8" fmla="*/ 2076481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4" y="0"/>
                  <a:pt x="10210800" y="761937"/>
                  <a:pt x="10210800" y="1701834"/>
                </a:cubicBezTo>
                <a:lnTo>
                  <a:pt x="10210800" y="11290266"/>
                </a:lnTo>
                <a:cubicBezTo>
                  <a:pt x="10210800" y="12230163"/>
                  <a:pt x="9448864" y="12992100"/>
                  <a:pt x="8508966" y="12992100"/>
                </a:cubicBezTo>
                <a:lnTo>
                  <a:pt x="1701834" y="12992100"/>
                </a:lnTo>
                <a:cubicBezTo>
                  <a:pt x="761937" y="12992100"/>
                  <a:pt x="0" y="12230163"/>
                  <a:pt x="0" y="11290266"/>
                </a:cubicBezTo>
                <a:lnTo>
                  <a:pt x="0" y="10934669"/>
                </a:lnTo>
                <a:lnTo>
                  <a:pt x="0" y="2076481"/>
                </a:ln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4" name="مستطيل: زوايا مستديرة 3">
            <a:extLst>
              <a:ext uri="{FF2B5EF4-FFF2-40B4-BE49-F238E27FC236}">
                <a16:creationId xmlns:a16="http://schemas.microsoft.com/office/drawing/2014/main" id="{895CB93D-7579-4DE0-A2AF-AE340C82E2BE}"/>
              </a:ext>
            </a:extLst>
          </p:cNvPr>
          <p:cNvSpPr/>
          <p:nvPr/>
        </p:nvSpPr>
        <p:spPr>
          <a:xfrm>
            <a:off x="1106488" y="333375"/>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a:p>
        </p:txBody>
      </p:sp>
      <p:sp>
        <p:nvSpPr>
          <p:cNvPr id="5" name="مستطيل: زوايا مستديرة 4">
            <a:extLst>
              <a:ext uri="{FF2B5EF4-FFF2-40B4-BE49-F238E27FC236}">
                <a16:creationId xmlns:a16="http://schemas.microsoft.com/office/drawing/2014/main" id="{A3E4EDEA-819C-448D-A3FE-69F1D47AD0AB}"/>
              </a:ext>
            </a:extLst>
          </p:cNvPr>
          <p:cNvSpPr/>
          <p:nvPr/>
        </p:nvSpPr>
        <p:spPr>
          <a:xfrm>
            <a:off x="5830888" y="247650"/>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sp>
        <p:nvSpPr>
          <p:cNvPr id="10" name="قوس 9">
            <a:extLst>
              <a:ext uri="{FF2B5EF4-FFF2-40B4-BE49-F238E27FC236}">
                <a16:creationId xmlns:a16="http://schemas.microsoft.com/office/drawing/2014/main" id="{9EDA6067-6FF3-4987-9311-12B71310C785}"/>
              </a:ext>
            </a:extLst>
          </p:cNvPr>
          <p:cNvSpPr/>
          <p:nvPr/>
        </p:nvSpPr>
        <p:spPr>
          <a:xfrm>
            <a:off x="5478463" y="135374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2" name="قوس 11">
            <a:extLst>
              <a:ext uri="{FF2B5EF4-FFF2-40B4-BE49-F238E27FC236}">
                <a16:creationId xmlns:a16="http://schemas.microsoft.com/office/drawing/2014/main" id="{F73E6222-CCE0-4F4E-A16F-58501A78A500}"/>
              </a:ext>
            </a:extLst>
          </p:cNvPr>
          <p:cNvSpPr/>
          <p:nvPr/>
        </p:nvSpPr>
        <p:spPr>
          <a:xfrm>
            <a:off x="5526088" y="19823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3" name="قوس 12">
            <a:extLst>
              <a:ext uri="{FF2B5EF4-FFF2-40B4-BE49-F238E27FC236}">
                <a16:creationId xmlns:a16="http://schemas.microsoft.com/office/drawing/2014/main" id="{6DEC5D78-58CF-4D8B-AD62-EC6FE59584EB}"/>
              </a:ext>
            </a:extLst>
          </p:cNvPr>
          <p:cNvSpPr/>
          <p:nvPr/>
        </p:nvSpPr>
        <p:spPr>
          <a:xfrm>
            <a:off x="5497513" y="47255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4" name="قوس 13">
            <a:extLst>
              <a:ext uri="{FF2B5EF4-FFF2-40B4-BE49-F238E27FC236}">
                <a16:creationId xmlns:a16="http://schemas.microsoft.com/office/drawing/2014/main" id="{51340A19-F9E1-4D5A-A5BB-9AB61A766BC4}"/>
              </a:ext>
            </a:extLst>
          </p:cNvPr>
          <p:cNvSpPr/>
          <p:nvPr/>
        </p:nvSpPr>
        <p:spPr>
          <a:xfrm>
            <a:off x="5468938" y="5439966"/>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2" name="مربع نص 1">
            <a:extLst>
              <a:ext uri="{FF2B5EF4-FFF2-40B4-BE49-F238E27FC236}">
                <a16:creationId xmlns:a16="http://schemas.microsoft.com/office/drawing/2014/main" id="{791DCB10-7E21-4E99-836B-D1EECDDA619C}"/>
              </a:ext>
            </a:extLst>
          </p:cNvPr>
          <p:cNvSpPr txBox="1"/>
          <p:nvPr/>
        </p:nvSpPr>
        <p:spPr>
          <a:xfrm>
            <a:off x="1727995" y="4434115"/>
            <a:ext cx="3341700" cy="600164"/>
          </a:xfrm>
          <a:prstGeom prst="rect">
            <a:avLst/>
          </a:prstGeom>
          <a:noFill/>
        </p:spPr>
        <p:txBody>
          <a:bodyPr wrap="square" rtlCol="1">
            <a:spAutoFit/>
          </a:bodyPr>
          <a:lstStyle/>
          <a:p>
            <a:pPr algn="ctr"/>
            <a:r>
              <a:rPr lang="en-US" sz="3300" dirty="0">
                <a:latin typeface="Comic Sans MS" panose="030F0702030302020204" pitchFamily="66" charset="0"/>
              </a:rPr>
              <a:t>Accommodation</a:t>
            </a:r>
            <a:endParaRPr lang="ar-SA" sz="3300" dirty="0">
              <a:latin typeface="Comic Sans MS" panose="030F0702030302020204" pitchFamily="66" charset="0"/>
            </a:endParaRPr>
          </a:p>
        </p:txBody>
      </p:sp>
      <p:sp>
        <p:nvSpPr>
          <p:cNvPr id="18" name="مربع نص 17">
            <a:extLst>
              <a:ext uri="{FF2B5EF4-FFF2-40B4-BE49-F238E27FC236}">
                <a16:creationId xmlns:a16="http://schemas.microsoft.com/office/drawing/2014/main" id="{31546E62-1C9A-4393-903A-D532C4A9799F}"/>
              </a:ext>
            </a:extLst>
          </p:cNvPr>
          <p:cNvSpPr txBox="1"/>
          <p:nvPr/>
        </p:nvSpPr>
        <p:spPr>
          <a:xfrm>
            <a:off x="7459747" y="4387948"/>
            <a:ext cx="2238375" cy="646331"/>
          </a:xfrm>
          <a:prstGeom prst="rect">
            <a:avLst/>
          </a:prstGeom>
          <a:noFill/>
        </p:spPr>
        <p:txBody>
          <a:bodyPr wrap="square" rtlCol="1">
            <a:spAutoFit/>
          </a:bodyPr>
          <a:lstStyle/>
          <a:p>
            <a:r>
              <a:rPr lang="en-US" sz="3600" dirty="0">
                <a:latin typeface="Comic Sans MS" panose="030F0702030302020204" pitchFamily="66" charset="0"/>
              </a:rPr>
              <a:t>climate</a:t>
            </a:r>
            <a:endParaRPr lang="ar-SA" sz="3600" dirty="0">
              <a:latin typeface="Comic Sans MS" panose="030F0702030302020204" pitchFamily="66" charset="0"/>
            </a:endParaRPr>
          </a:p>
        </p:txBody>
      </p:sp>
      <p:pic>
        <p:nvPicPr>
          <p:cNvPr id="3074" name="Picture 2" descr="Aston University Accommodation | 5000+ Rooms - Amberstudent.com">
            <a:extLst>
              <a:ext uri="{FF2B5EF4-FFF2-40B4-BE49-F238E27FC236}">
                <a16:creationId xmlns:a16="http://schemas.microsoft.com/office/drawing/2014/main" id="{E2E39FCC-92EB-445D-A8DA-E74D9EB9E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995" y="1375797"/>
            <a:ext cx="3219450" cy="2126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Climate for Kids - Types of Climate - YouTube">
            <a:extLst>
              <a:ext uri="{FF2B5EF4-FFF2-40B4-BE49-F238E27FC236}">
                <a16:creationId xmlns:a16="http://schemas.microsoft.com/office/drawing/2014/main" id="{23C9ABBF-53E9-41C0-9A0A-FD9DD559C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331" y="1343284"/>
            <a:ext cx="3219450" cy="2142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شكل حر: شكل 7">
            <a:extLst>
              <a:ext uri="{FF2B5EF4-FFF2-40B4-BE49-F238E27FC236}">
                <a16:creationId xmlns:a16="http://schemas.microsoft.com/office/drawing/2014/main" id="{BB5D062A-9D1D-4682-866D-B73E2140DC96}"/>
              </a:ext>
            </a:extLst>
          </p:cNvPr>
          <p:cNvSpPr/>
          <p:nvPr/>
        </p:nvSpPr>
        <p:spPr>
          <a:xfrm>
            <a:off x="7254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2058489 h 12992100"/>
              <a:gd name="connsiteX4" fmla="*/ 10210800 w 10210800"/>
              <a:gd name="connsiteY4" fmla="*/ 10952661 h 12992100"/>
              <a:gd name="connsiteX5" fmla="*/ 10210800 w 10210800"/>
              <a:gd name="connsiteY5" fmla="*/ 11290266 h 12992100"/>
              <a:gd name="connsiteX6" fmla="*/ 8508966 w 10210800"/>
              <a:gd name="connsiteY6" fmla="*/ 12992100 h 12992100"/>
              <a:gd name="connsiteX7" fmla="*/ 1701834 w 10210800"/>
              <a:gd name="connsiteY7" fmla="*/ 12992100 h 12992100"/>
              <a:gd name="connsiteX8" fmla="*/ 0 w 10210800"/>
              <a:gd name="connsiteY8" fmla="*/ 11290266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3" y="0"/>
                  <a:pt x="10210800" y="761937"/>
                  <a:pt x="10210800" y="1701834"/>
                </a:cubicBezTo>
                <a:lnTo>
                  <a:pt x="10210800" y="2058489"/>
                </a:lnTo>
                <a:lnTo>
                  <a:pt x="10210800" y="10952661"/>
                </a:lnTo>
                <a:lnTo>
                  <a:pt x="10210800" y="11290266"/>
                </a:lnTo>
                <a:cubicBezTo>
                  <a:pt x="10210800" y="12230163"/>
                  <a:pt x="9448863" y="12992100"/>
                  <a:pt x="8508966" y="12992100"/>
                </a:cubicBezTo>
                <a:lnTo>
                  <a:pt x="1701834" y="12992100"/>
                </a:lnTo>
                <a:cubicBezTo>
                  <a:pt x="761937" y="12992100"/>
                  <a:pt x="0" y="12230163"/>
                  <a:pt x="0" y="11290266"/>
                </a:cubicBez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9" name="شكل حر: شكل 8">
            <a:extLst>
              <a:ext uri="{FF2B5EF4-FFF2-40B4-BE49-F238E27FC236}">
                <a16:creationId xmlns:a16="http://schemas.microsoft.com/office/drawing/2014/main" id="{91BDF004-ADA3-4DA6-ACD3-7091205D8156}"/>
              </a:ext>
            </a:extLst>
          </p:cNvPr>
          <p:cNvSpPr/>
          <p:nvPr/>
        </p:nvSpPr>
        <p:spPr>
          <a:xfrm>
            <a:off x="58308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11290266 h 12992100"/>
              <a:gd name="connsiteX4" fmla="*/ 8508966 w 10210800"/>
              <a:gd name="connsiteY4" fmla="*/ 12992100 h 12992100"/>
              <a:gd name="connsiteX5" fmla="*/ 1701834 w 10210800"/>
              <a:gd name="connsiteY5" fmla="*/ 12992100 h 12992100"/>
              <a:gd name="connsiteX6" fmla="*/ 0 w 10210800"/>
              <a:gd name="connsiteY6" fmla="*/ 11290266 h 12992100"/>
              <a:gd name="connsiteX7" fmla="*/ 0 w 10210800"/>
              <a:gd name="connsiteY7" fmla="*/ 10934669 h 12992100"/>
              <a:gd name="connsiteX8" fmla="*/ 0 w 10210800"/>
              <a:gd name="connsiteY8" fmla="*/ 2076481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4" y="0"/>
                  <a:pt x="10210800" y="761937"/>
                  <a:pt x="10210800" y="1701834"/>
                </a:cubicBezTo>
                <a:lnTo>
                  <a:pt x="10210800" y="11290266"/>
                </a:lnTo>
                <a:cubicBezTo>
                  <a:pt x="10210800" y="12230163"/>
                  <a:pt x="9448864" y="12992100"/>
                  <a:pt x="8508966" y="12992100"/>
                </a:cubicBezTo>
                <a:lnTo>
                  <a:pt x="1701834" y="12992100"/>
                </a:lnTo>
                <a:cubicBezTo>
                  <a:pt x="761937" y="12992100"/>
                  <a:pt x="0" y="12230163"/>
                  <a:pt x="0" y="11290266"/>
                </a:cubicBezTo>
                <a:lnTo>
                  <a:pt x="0" y="10934669"/>
                </a:lnTo>
                <a:lnTo>
                  <a:pt x="0" y="2076481"/>
                </a:ln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4" name="مستطيل: زوايا مستديرة 3">
            <a:extLst>
              <a:ext uri="{FF2B5EF4-FFF2-40B4-BE49-F238E27FC236}">
                <a16:creationId xmlns:a16="http://schemas.microsoft.com/office/drawing/2014/main" id="{895CB93D-7579-4DE0-A2AF-AE340C82E2BE}"/>
              </a:ext>
            </a:extLst>
          </p:cNvPr>
          <p:cNvSpPr/>
          <p:nvPr/>
        </p:nvSpPr>
        <p:spPr>
          <a:xfrm>
            <a:off x="1106488" y="333375"/>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a:p>
        </p:txBody>
      </p:sp>
      <p:sp>
        <p:nvSpPr>
          <p:cNvPr id="5" name="مستطيل: زوايا مستديرة 4">
            <a:extLst>
              <a:ext uri="{FF2B5EF4-FFF2-40B4-BE49-F238E27FC236}">
                <a16:creationId xmlns:a16="http://schemas.microsoft.com/office/drawing/2014/main" id="{A3E4EDEA-819C-448D-A3FE-69F1D47AD0AB}"/>
              </a:ext>
            </a:extLst>
          </p:cNvPr>
          <p:cNvSpPr/>
          <p:nvPr/>
        </p:nvSpPr>
        <p:spPr>
          <a:xfrm>
            <a:off x="5830888" y="247650"/>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sp>
        <p:nvSpPr>
          <p:cNvPr id="10" name="قوس 9">
            <a:extLst>
              <a:ext uri="{FF2B5EF4-FFF2-40B4-BE49-F238E27FC236}">
                <a16:creationId xmlns:a16="http://schemas.microsoft.com/office/drawing/2014/main" id="{9EDA6067-6FF3-4987-9311-12B71310C785}"/>
              </a:ext>
            </a:extLst>
          </p:cNvPr>
          <p:cNvSpPr/>
          <p:nvPr/>
        </p:nvSpPr>
        <p:spPr>
          <a:xfrm>
            <a:off x="5478463" y="135374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2" name="قوس 11">
            <a:extLst>
              <a:ext uri="{FF2B5EF4-FFF2-40B4-BE49-F238E27FC236}">
                <a16:creationId xmlns:a16="http://schemas.microsoft.com/office/drawing/2014/main" id="{F73E6222-CCE0-4F4E-A16F-58501A78A500}"/>
              </a:ext>
            </a:extLst>
          </p:cNvPr>
          <p:cNvSpPr/>
          <p:nvPr/>
        </p:nvSpPr>
        <p:spPr>
          <a:xfrm>
            <a:off x="5526088" y="19823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3" name="قوس 12">
            <a:extLst>
              <a:ext uri="{FF2B5EF4-FFF2-40B4-BE49-F238E27FC236}">
                <a16:creationId xmlns:a16="http://schemas.microsoft.com/office/drawing/2014/main" id="{6DEC5D78-58CF-4D8B-AD62-EC6FE59584EB}"/>
              </a:ext>
            </a:extLst>
          </p:cNvPr>
          <p:cNvSpPr/>
          <p:nvPr/>
        </p:nvSpPr>
        <p:spPr>
          <a:xfrm>
            <a:off x="5497513" y="47255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4" name="قوس 13">
            <a:extLst>
              <a:ext uri="{FF2B5EF4-FFF2-40B4-BE49-F238E27FC236}">
                <a16:creationId xmlns:a16="http://schemas.microsoft.com/office/drawing/2014/main" id="{51340A19-F9E1-4D5A-A5BB-9AB61A766BC4}"/>
              </a:ext>
            </a:extLst>
          </p:cNvPr>
          <p:cNvSpPr/>
          <p:nvPr/>
        </p:nvSpPr>
        <p:spPr>
          <a:xfrm>
            <a:off x="5468938" y="5439966"/>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2" name="مربع نص 1">
            <a:extLst>
              <a:ext uri="{FF2B5EF4-FFF2-40B4-BE49-F238E27FC236}">
                <a16:creationId xmlns:a16="http://schemas.microsoft.com/office/drawing/2014/main" id="{791DCB10-7E21-4E99-836B-D1EECDDA619C}"/>
              </a:ext>
            </a:extLst>
          </p:cNvPr>
          <p:cNvSpPr txBox="1"/>
          <p:nvPr/>
        </p:nvSpPr>
        <p:spPr>
          <a:xfrm>
            <a:off x="1727995" y="4434115"/>
            <a:ext cx="3341700" cy="600164"/>
          </a:xfrm>
          <a:prstGeom prst="rect">
            <a:avLst/>
          </a:prstGeom>
          <a:noFill/>
        </p:spPr>
        <p:txBody>
          <a:bodyPr wrap="square" rtlCol="1">
            <a:spAutoFit/>
          </a:bodyPr>
          <a:lstStyle/>
          <a:p>
            <a:pPr algn="ctr"/>
            <a:r>
              <a:rPr lang="en-US" sz="3300" dirty="0">
                <a:latin typeface="Comic Sans MS" panose="030F0702030302020204" pitchFamily="66" charset="0"/>
              </a:rPr>
              <a:t>Buzzing market </a:t>
            </a:r>
            <a:endParaRPr lang="ar-SA" sz="3300" dirty="0">
              <a:latin typeface="Comic Sans MS" panose="030F0702030302020204" pitchFamily="66" charset="0"/>
            </a:endParaRPr>
          </a:p>
        </p:txBody>
      </p:sp>
      <p:sp>
        <p:nvSpPr>
          <p:cNvPr id="18" name="مربع نص 17">
            <a:extLst>
              <a:ext uri="{FF2B5EF4-FFF2-40B4-BE49-F238E27FC236}">
                <a16:creationId xmlns:a16="http://schemas.microsoft.com/office/drawing/2014/main" id="{31546E62-1C9A-4393-903A-D532C4A9799F}"/>
              </a:ext>
            </a:extLst>
          </p:cNvPr>
          <p:cNvSpPr txBox="1"/>
          <p:nvPr/>
        </p:nvSpPr>
        <p:spPr>
          <a:xfrm>
            <a:off x="7459747" y="4387948"/>
            <a:ext cx="2238375" cy="646331"/>
          </a:xfrm>
          <a:prstGeom prst="rect">
            <a:avLst/>
          </a:prstGeom>
          <a:noFill/>
        </p:spPr>
        <p:txBody>
          <a:bodyPr wrap="square" rtlCol="1">
            <a:spAutoFit/>
          </a:bodyPr>
          <a:lstStyle/>
          <a:p>
            <a:r>
              <a:rPr lang="en-US" sz="3600" dirty="0">
                <a:latin typeface="Comic Sans MS" panose="030F0702030302020204" pitchFamily="66" charset="0"/>
              </a:rPr>
              <a:t>heritage </a:t>
            </a:r>
            <a:endParaRPr lang="ar-SA" sz="3600" dirty="0">
              <a:latin typeface="Comic Sans MS" panose="030F0702030302020204" pitchFamily="66" charset="0"/>
            </a:endParaRPr>
          </a:p>
        </p:txBody>
      </p:sp>
      <p:pic>
        <p:nvPicPr>
          <p:cNvPr id="4098" name="Picture 2">
            <a:extLst>
              <a:ext uri="{FF2B5EF4-FFF2-40B4-BE49-F238E27FC236}">
                <a16:creationId xmlns:a16="http://schemas.microsoft.com/office/drawing/2014/main" id="{7B8EC8E5-C071-4BDA-A850-8555C18AE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829" y="1379588"/>
            <a:ext cx="3219450" cy="2136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UNESCO Includes Ancient Saudi Art Form on the Intangible Cultural Heritage  List | CIC - Saudi Arabia">
            <a:extLst>
              <a:ext uri="{FF2B5EF4-FFF2-40B4-BE49-F238E27FC236}">
                <a16:creationId xmlns:a16="http://schemas.microsoft.com/office/drawing/2014/main" id="{DF050F80-FCC1-4E82-A7AE-F3FAD378A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381" y="1353741"/>
            <a:ext cx="3219450" cy="2136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circle(in)">
                                      <p:cBhvr>
                                        <p:cTn id="17" dur="20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شكل حر: شكل 7">
            <a:extLst>
              <a:ext uri="{FF2B5EF4-FFF2-40B4-BE49-F238E27FC236}">
                <a16:creationId xmlns:a16="http://schemas.microsoft.com/office/drawing/2014/main" id="{BB5D062A-9D1D-4682-866D-B73E2140DC96}"/>
              </a:ext>
            </a:extLst>
          </p:cNvPr>
          <p:cNvSpPr/>
          <p:nvPr/>
        </p:nvSpPr>
        <p:spPr>
          <a:xfrm>
            <a:off x="7254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2058489 h 12992100"/>
              <a:gd name="connsiteX4" fmla="*/ 10210800 w 10210800"/>
              <a:gd name="connsiteY4" fmla="*/ 10952661 h 12992100"/>
              <a:gd name="connsiteX5" fmla="*/ 10210800 w 10210800"/>
              <a:gd name="connsiteY5" fmla="*/ 11290266 h 12992100"/>
              <a:gd name="connsiteX6" fmla="*/ 8508966 w 10210800"/>
              <a:gd name="connsiteY6" fmla="*/ 12992100 h 12992100"/>
              <a:gd name="connsiteX7" fmla="*/ 1701834 w 10210800"/>
              <a:gd name="connsiteY7" fmla="*/ 12992100 h 12992100"/>
              <a:gd name="connsiteX8" fmla="*/ 0 w 10210800"/>
              <a:gd name="connsiteY8" fmla="*/ 11290266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3" y="0"/>
                  <a:pt x="10210800" y="761937"/>
                  <a:pt x="10210800" y="1701834"/>
                </a:cubicBezTo>
                <a:lnTo>
                  <a:pt x="10210800" y="2058489"/>
                </a:lnTo>
                <a:lnTo>
                  <a:pt x="10210800" y="10952661"/>
                </a:lnTo>
                <a:lnTo>
                  <a:pt x="10210800" y="11290266"/>
                </a:lnTo>
                <a:cubicBezTo>
                  <a:pt x="10210800" y="12230163"/>
                  <a:pt x="9448863" y="12992100"/>
                  <a:pt x="8508966" y="12992100"/>
                </a:cubicBezTo>
                <a:lnTo>
                  <a:pt x="1701834" y="12992100"/>
                </a:lnTo>
                <a:cubicBezTo>
                  <a:pt x="761937" y="12992100"/>
                  <a:pt x="0" y="12230163"/>
                  <a:pt x="0" y="11290266"/>
                </a:cubicBez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9" name="شكل حر: شكل 8">
            <a:extLst>
              <a:ext uri="{FF2B5EF4-FFF2-40B4-BE49-F238E27FC236}">
                <a16:creationId xmlns:a16="http://schemas.microsoft.com/office/drawing/2014/main" id="{91BDF004-ADA3-4DA6-ACD3-7091205D8156}"/>
              </a:ext>
            </a:extLst>
          </p:cNvPr>
          <p:cNvSpPr/>
          <p:nvPr/>
        </p:nvSpPr>
        <p:spPr>
          <a:xfrm>
            <a:off x="5830888" y="238125"/>
            <a:ext cx="5105400" cy="6496050"/>
          </a:xfrm>
          <a:custGeom>
            <a:avLst/>
            <a:gdLst>
              <a:gd name="connsiteX0" fmla="*/ 1701834 w 10210800"/>
              <a:gd name="connsiteY0" fmla="*/ 0 h 12992100"/>
              <a:gd name="connsiteX1" fmla="*/ 8508966 w 10210800"/>
              <a:gd name="connsiteY1" fmla="*/ 0 h 12992100"/>
              <a:gd name="connsiteX2" fmla="*/ 10210800 w 10210800"/>
              <a:gd name="connsiteY2" fmla="*/ 1701834 h 12992100"/>
              <a:gd name="connsiteX3" fmla="*/ 10210800 w 10210800"/>
              <a:gd name="connsiteY3" fmla="*/ 11290266 h 12992100"/>
              <a:gd name="connsiteX4" fmla="*/ 8508966 w 10210800"/>
              <a:gd name="connsiteY4" fmla="*/ 12992100 h 12992100"/>
              <a:gd name="connsiteX5" fmla="*/ 1701834 w 10210800"/>
              <a:gd name="connsiteY5" fmla="*/ 12992100 h 12992100"/>
              <a:gd name="connsiteX6" fmla="*/ 0 w 10210800"/>
              <a:gd name="connsiteY6" fmla="*/ 11290266 h 12992100"/>
              <a:gd name="connsiteX7" fmla="*/ 0 w 10210800"/>
              <a:gd name="connsiteY7" fmla="*/ 10934669 h 12992100"/>
              <a:gd name="connsiteX8" fmla="*/ 0 w 10210800"/>
              <a:gd name="connsiteY8" fmla="*/ 2076481 h 12992100"/>
              <a:gd name="connsiteX9" fmla="*/ 0 w 10210800"/>
              <a:gd name="connsiteY9" fmla="*/ 1701834 h 12992100"/>
              <a:gd name="connsiteX10" fmla="*/ 1701834 w 10210800"/>
              <a:gd name="connsiteY10" fmla="*/ 0 h 129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0800" h="12992100">
                <a:moveTo>
                  <a:pt x="1701834" y="0"/>
                </a:moveTo>
                <a:lnTo>
                  <a:pt x="8508966" y="0"/>
                </a:lnTo>
                <a:cubicBezTo>
                  <a:pt x="9448864" y="0"/>
                  <a:pt x="10210800" y="761937"/>
                  <a:pt x="10210800" y="1701834"/>
                </a:cubicBezTo>
                <a:lnTo>
                  <a:pt x="10210800" y="11290266"/>
                </a:lnTo>
                <a:cubicBezTo>
                  <a:pt x="10210800" y="12230163"/>
                  <a:pt x="9448864" y="12992100"/>
                  <a:pt x="8508966" y="12992100"/>
                </a:cubicBezTo>
                <a:lnTo>
                  <a:pt x="1701834" y="12992100"/>
                </a:lnTo>
                <a:cubicBezTo>
                  <a:pt x="761937" y="12992100"/>
                  <a:pt x="0" y="12230163"/>
                  <a:pt x="0" y="11290266"/>
                </a:cubicBezTo>
                <a:lnTo>
                  <a:pt x="0" y="10934669"/>
                </a:lnTo>
                <a:lnTo>
                  <a:pt x="0" y="2076481"/>
                </a:lnTo>
                <a:lnTo>
                  <a:pt x="0" y="1701834"/>
                </a:lnTo>
                <a:cubicBezTo>
                  <a:pt x="0" y="761937"/>
                  <a:pt x="761937" y="0"/>
                  <a:pt x="170183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700"/>
          </a:p>
        </p:txBody>
      </p:sp>
      <p:sp>
        <p:nvSpPr>
          <p:cNvPr id="4" name="مستطيل: زوايا مستديرة 3">
            <a:extLst>
              <a:ext uri="{FF2B5EF4-FFF2-40B4-BE49-F238E27FC236}">
                <a16:creationId xmlns:a16="http://schemas.microsoft.com/office/drawing/2014/main" id="{895CB93D-7579-4DE0-A2AF-AE340C82E2BE}"/>
              </a:ext>
            </a:extLst>
          </p:cNvPr>
          <p:cNvSpPr/>
          <p:nvPr/>
        </p:nvSpPr>
        <p:spPr>
          <a:xfrm>
            <a:off x="1106488" y="333375"/>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a:p>
        </p:txBody>
      </p:sp>
      <p:sp>
        <p:nvSpPr>
          <p:cNvPr id="5" name="مستطيل: زوايا مستديرة 4">
            <a:extLst>
              <a:ext uri="{FF2B5EF4-FFF2-40B4-BE49-F238E27FC236}">
                <a16:creationId xmlns:a16="http://schemas.microsoft.com/office/drawing/2014/main" id="{A3E4EDEA-819C-448D-A3FE-69F1D47AD0AB}"/>
              </a:ext>
            </a:extLst>
          </p:cNvPr>
          <p:cNvSpPr/>
          <p:nvPr/>
        </p:nvSpPr>
        <p:spPr>
          <a:xfrm>
            <a:off x="5830888" y="247650"/>
            <a:ext cx="4724400" cy="6076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sp>
        <p:nvSpPr>
          <p:cNvPr id="10" name="قوس 9">
            <a:extLst>
              <a:ext uri="{FF2B5EF4-FFF2-40B4-BE49-F238E27FC236}">
                <a16:creationId xmlns:a16="http://schemas.microsoft.com/office/drawing/2014/main" id="{9EDA6067-6FF3-4987-9311-12B71310C785}"/>
              </a:ext>
            </a:extLst>
          </p:cNvPr>
          <p:cNvSpPr/>
          <p:nvPr/>
        </p:nvSpPr>
        <p:spPr>
          <a:xfrm>
            <a:off x="5478463" y="135374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2" name="قوس 11">
            <a:extLst>
              <a:ext uri="{FF2B5EF4-FFF2-40B4-BE49-F238E27FC236}">
                <a16:creationId xmlns:a16="http://schemas.microsoft.com/office/drawing/2014/main" id="{F73E6222-CCE0-4F4E-A16F-58501A78A500}"/>
              </a:ext>
            </a:extLst>
          </p:cNvPr>
          <p:cNvSpPr/>
          <p:nvPr/>
        </p:nvSpPr>
        <p:spPr>
          <a:xfrm>
            <a:off x="5526088" y="19823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3" name="قوس 12">
            <a:extLst>
              <a:ext uri="{FF2B5EF4-FFF2-40B4-BE49-F238E27FC236}">
                <a16:creationId xmlns:a16="http://schemas.microsoft.com/office/drawing/2014/main" id="{6DEC5D78-58CF-4D8B-AD62-EC6FE59584EB}"/>
              </a:ext>
            </a:extLst>
          </p:cNvPr>
          <p:cNvSpPr/>
          <p:nvPr/>
        </p:nvSpPr>
        <p:spPr>
          <a:xfrm>
            <a:off x="5497513" y="4725591"/>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14" name="قوس 13">
            <a:extLst>
              <a:ext uri="{FF2B5EF4-FFF2-40B4-BE49-F238E27FC236}">
                <a16:creationId xmlns:a16="http://schemas.microsoft.com/office/drawing/2014/main" id="{51340A19-F9E1-4D5A-A5BB-9AB61A766BC4}"/>
              </a:ext>
            </a:extLst>
          </p:cNvPr>
          <p:cNvSpPr/>
          <p:nvPr/>
        </p:nvSpPr>
        <p:spPr>
          <a:xfrm>
            <a:off x="5468938" y="5439966"/>
            <a:ext cx="723900" cy="465535"/>
          </a:xfrm>
          <a:prstGeom prst="arc">
            <a:avLst>
              <a:gd name="adj1" fmla="val 10741408"/>
              <a:gd name="adj2" fmla="val 0"/>
            </a:avLst>
          </a:prstGeom>
          <a:ln w="76200">
            <a:solidFill>
              <a:srgbClr val="6633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700"/>
          </a:p>
        </p:txBody>
      </p:sp>
      <p:sp>
        <p:nvSpPr>
          <p:cNvPr id="2" name="مربع نص 1">
            <a:extLst>
              <a:ext uri="{FF2B5EF4-FFF2-40B4-BE49-F238E27FC236}">
                <a16:creationId xmlns:a16="http://schemas.microsoft.com/office/drawing/2014/main" id="{791DCB10-7E21-4E99-836B-D1EECDDA619C}"/>
              </a:ext>
            </a:extLst>
          </p:cNvPr>
          <p:cNvSpPr txBox="1"/>
          <p:nvPr/>
        </p:nvSpPr>
        <p:spPr>
          <a:xfrm>
            <a:off x="1727995" y="4434115"/>
            <a:ext cx="3341700" cy="600164"/>
          </a:xfrm>
          <a:prstGeom prst="rect">
            <a:avLst/>
          </a:prstGeom>
          <a:noFill/>
        </p:spPr>
        <p:txBody>
          <a:bodyPr wrap="square" rtlCol="1">
            <a:spAutoFit/>
          </a:bodyPr>
          <a:lstStyle/>
          <a:p>
            <a:pPr algn="ctr"/>
            <a:r>
              <a:rPr lang="en-US" sz="3300" dirty="0">
                <a:latin typeface="Comic Sans MS" panose="030F0702030302020204" pitchFamily="66" charset="0"/>
              </a:rPr>
              <a:t>paragliding </a:t>
            </a:r>
            <a:endParaRPr lang="ar-SA" sz="3300" dirty="0">
              <a:latin typeface="Comic Sans MS" panose="030F0702030302020204" pitchFamily="66" charset="0"/>
            </a:endParaRPr>
          </a:p>
        </p:txBody>
      </p:sp>
      <p:pic>
        <p:nvPicPr>
          <p:cNvPr id="1026" name="Picture 2" descr="Paragliding in Abha, Saudi Arabia.4 - YouTube">
            <a:extLst>
              <a:ext uri="{FF2B5EF4-FFF2-40B4-BE49-F238E27FC236}">
                <a16:creationId xmlns:a16="http://schemas.microsoft.com/office/drawing/2014/main" id="{4FD6358D-EDFE-40EC-9328-E37A81116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629" y="1538837"/>
            <a:ext cx="3351309" cy="2438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91518"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sp>
        <p:nvSpPr>
          <p:cNvPr id="25" name="مستطيل 25">
            <a:extLst>
              <a:ext uri="{FF2B5EF4-FFF2-40B4-BE49-F238E27FC236}">
                <a16:creationId xmlns:a16="http://schemas.microsoft.com/office/drawing/2014/main" id="{E99062A8-0D53-4F8F-B37D-8F85D9F8D672}"/>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28</a:t>
            </a:r>
            <a:endParaRPr lang="ar-SA" sz="7200" dirty="0">
              <a:ln w="0"/>
              <a:effectLst>
                <a:outerShdw blurRad="38100" dist="19050" dir="2700000" algn="tl" rotWithShape="0">
                  <a:schemeClr val="dk1">
                    <a:alpha val="40000"/>
                  </a:schemeClr>
                </a:outerShdw>
              </a:effectLst>
            </a:endParaRPr>
          </a:p>
        </p:txBody>
      </p:sp>
      <p:pic>
        <p:nvPicPr>
          <p:cNvPr id="22" name="صورة 2">
            <a:extLst>
              <a:ext uri="{FF2B5EF4-FFF2-40B4-BE49-F238E27FC236}">
                <a16:creationId xmlns:a16="http://schemas.microsoft.com/office/drawing/2014/main" id="{3D7BC833-0F3A-47AA-A0F1-7BA8621800EC}"/>
              </a:ext>
            </a:extLst>
          </p:cNvPr>
          <p:cNvPicPr>
            <a:picLocks noChangeAspect="1"/>
          </p:cNvPicPr>
          <p:nvPr/>
        </p:nvPicPr>
        <p:blipFill rotWithShape="1">
          <a:blip r:embed="rId4"/>
          <a:srcRect t="1445" r="1662" b="89493"/>
          <a:stretch/>
        </p:blipFill>
        <p:spPr>
          <a:xfrm>
            <a:off x="289314" y="859005"/>
            <a:ext cx="11498734" cy="523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مربع نص 4">
            <a:extLst>
              <a:ext uri="{FF2B5EF4-FFF2-40B4-BE49-F238E27FC236}">
                <a16:creationId xmlns:a16="http://schemas.microsoft.com/office/drawing/2014/main" id="{A6618796-20E0-410A-BDC5-40E8BE106F88}"/>
              </a:ext>
            </a:extLst>
          </p:cNvPr>
          <p:cNvSpPr txBox="1"/>
          <p:nvPr/>
        </p:nvSpPr>
        <p:spPr>
          <a:xfrm>
            <a:off x="8505022" y="1488397"/>
            <a:ext cx="3686978" cy="338554"/>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What makes Saudi Arabia special?</a:t>
            </a:r>
            <a:endParaRPr lang="ar-SA" sz="1600" dirty="0">
              <a:latin typeface="MV Boli" panose="02000500030200090000" pitchFamily="2" charset="0"/>
            </a:endParaRPr>
          </a:p>
        </p:txBody>
      </p:sp>
      <p:pic>
        <p:nvPicPr>
          <p:cNvPr id="24" name="صورة 5">
            <a:extLst>
              <a:ext uri="{FF2B5EF4-FFF2-40B4-BE49-F238E27FC236}">
                <a16:creationId xmlns:a16="http://schemas.microsoft.com/office/drawing/2014/main" id="{5382EA3D-52FA-4B75-B4B6-59B55887D7E3}"/>
              </a:ext>
            </a:extLst>
          </p:cNvPr>
          <p:cNvPicPr>
            <a:picLocks noChangeAspect="1"/>
          </p:cNvPicPr>
          <p:nvPr/>
        </p:nvPicPr>
        <p:blipFill>
          <a:blip r:embed="rId5"/>
          <a:stretch>
            <a:fillRect/>
          </a:stretch>
        </p:blipFill>
        <p:spPr>
          <a:xfrm>
            <a:off x="289314" y="1575410"/>
            <a:ext cx="4077618" cy="4858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صورة 7">
            <a:extLst>
              <a:ext uri="{FF2B5EF4-FFF2-40B4-BE49-F238E27FC236}">
                <a16:creationId xmlns:a16="http://schemas.microsoft.com/office/drawing/2014/main" id="{2F104509-9672-4E76-AB5C-B542417290C4}"/>
              </a:ext>
            </a:extLst>
          </p:cNvPr>
          <p:cNvPicPr>
            <a:picLocks noChangeAspect="1"/>
          </p:cNvPicPr>
          <p:nvPr/>
        </p:nvPicPr>
        <p:blipFill>
          <a:blip r:embed="rId6"/>
          <a:stretch>
            <a:fillRect/>
          </a:stretch>
        </p:blipFill>
        <p:spPr>
          <a:xfrm>
            <a:off x="4549011" y="1575410"/>
            <a:ext cx="3853150" cy="4858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مربع نص 11">
            <a:extLst>
              <a:ext uri="{FF2B5EF4-FFF2-40B4-BE49-F238E27FC236}">
                <a16:creationId xmlns:a16="http://schemas.microsoft.com/office/drawing/2014/main" id="{79880DBA-E8B4-4229-BEDB-DFDAB3E777C6}"/>
              </a:ext>
            </a:extLst>
          </p:cNvPr>
          <p:cNvSpPr txBox="1"/>
          <p:nvPr/>
        </p:nvSpPr>
        <p:spPr>
          <a:xfrm>
            <a:off x="8478142" y="2191219"/>
            <a:ext cx="3686978" cy="584775"/>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(its traditions, historic places, and contrasts in scenery)</a:t>
            </a:r>
            <a:endParaRPr lang="ar-SA" sz="1600" dirty="0">
              <a:latin typeface="MV Boli" panose="02000500030200090000" pitchFamily="2" charset="0"/>
            </a:endParaRPr>
          </a:p>
        </p:txBody>
      </p:sp>
      <p:sp>
        <p:nvSpPr>
          <p:cNvPr id="28" name="مربع نص 12">
            <a:extLst>
              <a:ext uri="{FF2B5EF4-FFF2-40B4-BE49-F238E27FC236}">
                <a16:creationId xmlns:a16="http://schemas.microsoft.com/office/drawing/2014/main" id="{19C1783B-F2B1-4652-9E22-BD54FC3982EB}"/>
              </a:ext>
            </a:extLst>
          </p:cNvPr>
          <p:cNvSpPr txBox="1"/>
          <p:nvPr/>
        </p:nvSpPr>
        <p:spPr>
          <a:xfrm>
            <a:off x="8478142" y="2903345"/>
            <a:ext cx="3686978" cy="584775"/>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What makes Saudi Arabia a good place to learn Arabic?</a:t>
            </a:r>
            <a:endParaRPr lang="ar-SA" sz="1600" dirty="0">
              <a:latin typeface="MV Boli" panose="02000500030200090000" pitchFamily="2" charset="0"/>
            </a:endParaRPr>
          </a:p>
        </p:txBody>
      </p:sp>
      <p:sp>
        <p:nvSpPr>
          <p:cNvPr id="29" name="مربع نص 13">
            <a:extLst>
              <a:ext uri="{FF2B5EF4-FFF2-40B4-BE49-F238E27FC236}">
                <a16:creationId xmlns:a16="http://schemas.microsoft.com/office/drawing/2014/main" id="{D8A0D15E-BAD5-42EC-8535-9CE3D3C02BB9}"/>
              </a:ext>
            </a:extLst>
          </p:cNvPr>
          <p:cNvSpPr txBox="1"/>
          <p:nvPr/>
        </p:nvSpPr>
        <p:spPr>
          <a:xfrm>
            <a:off x="8451262" y="3606166"/>
            <a:ext cx="3686978" cy="584775"/>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(There are a lot of things to do outside of class.)</a:t>
            </a:r>
            <a:endParaRPr lang="ar-SA" sz="1600" dirty="0">
              <a:latin typeface="MV Boli" panose="02000500030200090000" pitchFamily="2" charset="0"/>
            </a:endParaRPr>
          </a:p>
        </p:txBody>
      </p:sp>
      <p:sp>
        <p:nvSpPr>
          <p:cNvPr id="30" name="مربع نص 14">
            <a:extLst>
              <a:ext uri="{FF2B5EF4-FFF2-40B4-BE49-F238E27FC236}">
                <a16:creationId xmlns:a16="http://schemas.microsoft.com/office/drawing/2014/main" id="{1B9BE699-318E-4343-8544-23F8116C68E6}"/>
              </a:ext>
            </a:extLst>
          </p:cNvPr>
          <p:cNvSpPr txBox="1"/>
          <p:nvPr/>
        </p:nvSpPr>
        <p:spPr>
          <a:xfrm>
            <a:off x="8492783" y="4325910"/>
            <a:ext cx="3686978" cy="338554"/>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How many people speak Arabic?</a:t>
            </a:r>
            <a:endParaRPr lang="ar-SA" sz="1600" dirty="0">
              <a:latin typeface="MV Boli" panose="02000500030200090000" pitchFamily="2" charset="0"/>
            </a:endParaRPr>
          </a:p>
        </p:txBody>
      </p:sp>
      <p:sp>
        <p:nvSpPr>
          <p:cNvPr id="32" name="مربع نص 15">
            <a:extLst>
              <a:ext uri="{FF2B5EF4-FFF2-40B4-BE49-F238E27FC236}">
                <a16:creationId xmlns:a16="http://schemas.microsoft.com/office/drawing/2014/main" id="{B312DF39-B405-40F3-9762-FC07389B376B}"/>
              </a:ext>
            </a:extLst>
          </p:cNvPr>
          <p:cNvSpPr txBox="1"/>
          <p:nvPr/>
        </p:nvSpPr>
        <p:spPr>
          <a:xfrm>
            <a:off x="8478142" y="4767134"/>
            <a:ext cx="3686978" cy="338554"/>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(more than 340 million people)</a:t>
            </a:r>
            <a:endParaRPr lang="ar-SA" sz="1600" dirty="0">
              <a:latin typeface="MV Boli" panose="02000500030200090000" pitchFamily="2" charset="0"/>
            </a:endParaRPr>
          </a:p>
        </p:txBody>
      </p:sp>
      <p:pic>
        <p:nvPicPr>
          <p:cNvPr id="33" name="SG Bk 5 F-SA_2020_1-19">
            <a:hlinkClick r:id="" action="ppaction://media"/>
            <a:extLst>
              <a:ext uri="{FF2B5EF4-FFF2-40B4-BE49-F238E27FC236}">
                <a16:creationId xmlns:a16="http://schemas.microsoft.com/office/drawing/2014/main" id="{047FA4AE-6814-4D30-9DEC-B2433171406E}"/>
              </a:ext>
            </a:extLst>
          </p:cNvPr>
          <p:cNvPicPr>
            <a:picLocks noChangeAspect="1"/>
          </p:cNvPicPr>
          <p:nvPr>
            <a:audioFile r:link="rId1"/>
            <p:extLst>
              <p:ext uri="{DAA4B4D4-6D71-4841-9C94-3DE7FCFB9230}">
                <p14:media xmlns:p14="http://schemas.microsoft.com/office/powerpoint/2010/main" r:embed="rId2">
                  <p14:trim end="119491.375"/>
                </p14:media>
              </p:ext>
            </p:extLst>
          </p:nvPr>
        </p:nvPicPr>
        <p:blipFill>
          <a:blip r:embed="rId7"/>
          <a:stretch>
            <a:fillRect/>
          </a:stretch>
        </p:blipFill>
        <p:spPr>
          <a:xfrm>
            <a:off x="7813103" y="2347782"/>
            <a:ext cx="679680" cy="679680"/>
          </a:xfrm>
          <a:prstGeom prst="rect">
            <a:avLst/>
          </a:prstGeom>
        </p:spPr>
      </p:pic>
      <p:sp>
        <p:nvSpPr>
          <p:cNvPr id="34" name="مربع نص 18">
            <a:extLst>
              <a:ext uri="{FF2B5EF4-FFF2-40B4-BE49-F238E27FC236}">
                <a16:creationId xmlns:a16="http://schemas.microsoft.com/office/drawing/2014/main" id="{DBB55D1F-151D-4C5B-9065-F07BB665A0C2}"/>
              </a:ext>
            </a:extLst>
          </p:cNvPr>
          <p:cNvSpPr txBox="1"/>
          <p:nvPr/>
        </p:nvSpPr>
        <p:spPr>
          <a:xfrm>
            <a:off x="8422160" y="5225437"/>
            <a:ext cx="3686978" cy="338554"/>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Where do people speak Arabic?</a:t>
            </a:r>
            <a:endParaRPr lang="ar-SA" sz="1600" dirty="0">
              <a:latin typeface="MV Boli" panose="02000500030200090000" pitchFamily="2" charset="0"/>
            </a:endParaRPr>
          </a:p>
        </p:txBody>
      </p:sp>
      <p:sp>
        <p:nvSpPr>
          <p:cNvPr id="35" name="مربع نص 19">
            <a:extLst>
              <a:ext uri="{FF2B5EF4-FFF2-40B4-BE49-F238E27FC236}">
                <a16:creationId xmlns:a16="http://schemas.microsoft.com/office/drawing/2014/main" id="{9DFB3C28-1868-46A8-AF77-E32D9671A3AD}"/>
              </a:ext>
            </a:extLst>
          </p:cNvPr>
          <p:cNvSpPr txBox="1"/>
          <p:nvPr/>
        </p:nvSpPr>
        <p:spPr>
          <a:xfrm>
            <a:off x="8407519" y="5688964"/>
            <a:ext cx="3686978" cy="830997"/>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600" dirty="0">
                <a:latin typeface="MV Boli" panose="02000500030200090000" pitchFamily="2" charset="0"/>
                <a:cs typeface="MV Boli" panose="02000500030200090000" pitchFamily="2" charset="0"/>
              </a:rPr>
              <a:t>(in the Middle East and North Africa, in the US and in European countries)</a:t>
            </a:r>
            <a:endParaRPr lang="ar-SA" sz="1600" dirty="0">
              <a:latin typeface="MV Boli" panose="02000500030200090000" pitchFamily="2" charset="0"/>
            </a:endParaRPr>
          </a:p>
        </p:txBody>
      </p:sp>
    </p:spTree>
    <p:extLst>
      <p:ext uri="{BB962C8B-B14F-4D97-AF65-F5344CB8AC3E}">
        <p14:creationId xmlns:p14="http://schemas.microsoft.com/office/powerpoint/2010/main" val="386986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93"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3"/>
                </p:tgtEl>
              </p:cMediaNode>
            </p:audio>
          </p:childTnLst>
        </p:cTn>
      </p:par>
    </p:tnLst>
    <p:bldLst>
      <p:bldP spid="23" grpId="0" animBg="1"/>
      <p:bldP spid="27" grpId="0" animBg="1"/>
      <p:bldP spid="28" grpId="0" animBg="1"/>
      <p:bldP spid="29" grpId="0" animBg="1"/>
      <p:bldP spid="30" grpId="0" animBg="1"/>
      <p:bldP spid="32"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91518"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sp>
        <p:nvSpPr>
          <p:cNvPr id="25" name="مستطيل 25">
            <a:extLst>
              <a:ext uri="{FF2B5EF4-FFF2-40B4-BE49-F238E27FC236}">
                <a16:creationId xmlns:a16="http://schemas.microsoft.com/office/drawing/2014/main" id="{E99062A8-0D53-4F8F-B37D-8F85D9F8D672}"/>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28</a:t>
            </a:r>
            <a:endParaRPr lang="ar-SA" sz="7200" dirty="0">
              <a:ln w="0"/>
              <a:effectLst>
                <a:outerShdw blurRad="38100" dist="19050" dir="2700000" algn="tl" rotWithShape="0">
                  <a:schemeClr val="dk1">
                    <a:alpha val="40000"/>
                  </a:schemeClr>
                </a:outerShdw>
              </a:effectLst>
            </a:endParaRPr>
          </a:p>
        </p:txBody>
      </p:sp>
      <p:pic>
        <p:nvPicPr>
          <p:cNvPr id="22" name="SG Bk 5 F-SA_2020_1-19">
            <a:hlinkClick r:id="" action="ppaction://media"/>
            <a:extLst>
              <a:ext uri="{FF2B5EF4-FFF2-40B4-BE49-F238E27FC236}">
                <a16:creationId xmlns:a16="http://schemas.microsoft.com/office/drawing/2014/main" id="{1BE0EF4B-DBD5-4301-ABC2-9E19B15681FB}"/>
              </a:ext>
            </a:extLst>
          </p:cNvPr>
          <p:cNvPicPr>
            <a:picLocks noChangeAspect="1"/>
          </p:cNvPicPr>
          <p:nvPr>
            <a:audioFile r:link="rId1"/>
            <p:extLst>
              <p:ext uri="{DAA4B4D4-6D71-4841-9C94-3DE7FCFB9230}">
                <p14:media xmlns:p14="http://schemas.microsoft.com/office/powerpoint/2010/main" r:embed="rId2">
                  <p14:trim st="81465" end="71462.375"/>
                </p14:media>
              </p:ext>
            </p:extLst>
          </p:nvPr>
        </p:nvPicPr>
        <p:blipFill>
          <a:blip r:embed="rId4"/>
          <a:stretch>
            <a:fillRect/>
          </a:stretch>
        </p:blipFill>
        <p:spPr>
          <a:xfrm>
            <a:off x="10345659" y="5105115"/>
            <a:ext cx="679680" cy="679680"/>
          </a:xfrm>
          <a:prstGeom prst="rect">
            <a:avLst/>
          </a:prstGeom>
        </p:spPr>
      </p:pic>
      <p:pic>
        <p:nvPicPr>
          <p:cNvPr id="23" name="صورة 4">
            <a:extLst>
              <a:ext uri="{FF2B5EF4-FFF2-40B4-BE49-F238E27FC236}">
                <a16:creationId xmlns:a16="http://schemas.microsoft.com/office/drawing/2014/main" id="{846EBC43-1A4D-478B-B0B8-DB10B0D347C9}"/>
              </a:ext>
            </a:extLst>
          </p:cNvPr>
          <p:cNvPicPr>
            <a:picLocks noChangeAspect="1"/>
          </p:cNvPicPr>
          <p:nvPr/>
        </p:nvPicPr>
        <p:blipFill rotWithShape="1">
          <a:blip r:embed="rId5"/>
          <a:srcRect b="32530"/>
          <a:stretch/>
        </p:blipFill>
        <p:spPr>
          <a:xfrm>
            <a:off x="543965" y="1115457"/>
            <a:ext cx="5768700" cy="5175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صورة 6">
            <a:extLst>
              <a:ext uri="{FF2B5EF4-FFF2-40B4-BE49-F238E27FC236}">
                <a16:creationId xmlns:a16="http://schemas.microsoft.com/office/drawing/2014/main" id="{B74DDD6E-1A77-4641-AD37-BB76BAD2EA17}"/>
              </a:ext>
            </a:extLst>
          </p:cNvPr>
          <p:cNvPicPr>
            <a:picLocks noChangeAspect="1"/>
          </p:cNvPicPr>
          <p:nvPr/>
        </p:nvPicPr>
        <p:blipFill rotWithShape="1">
          <a:blip r:embed="rId5"/>
          <a:srcRect t="67746"/>
          <a:stretch/>
        </p:blipFill>
        <p:spPr>
          <a:xfrm>
            <a:off x="6645472" y="3999122"/>
            <a:ext cx="3215993" cy="2211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مربع نص 7">
            <a:extLst>
              <a:ext uri="{FF2B5EF4-FFF2-40B4-BE49-F238E27FC236}">
                <a16:creationId xmlns:a16="http://schemas.microsoft.com/office/drawing/2014/main" id="{6831C809-609C-49F5-8C61-038F0963851E}"/>
              </a:ext>
            </a:extLst>
          </p:cNvPr>
          <p:cNvSpPr txBox="1"/>
          <p:nvPr/>
        </p:nvSpPr>
        <p:spPr>
          <a:xfrm>
            <a:off x="6448519" y="960663"/>
            <a:ext cx="4863803"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will you study at the school?</a:t>
            </a:r>
            <a:endParaRPr lang="ar-SA" sz="1800" dirty="0">
              <a:latin typeface="MV Boli" panose="02000500030200090000" pitchFamily="2" charset="0"/>
            </a:endParaRPr>
          </a:p>
        </p:txBody>
      </p:sp>
      <p:sp>
        <p:nvSpPr>
          <p:cNvPr id="27" name="مربع نص 9">
            <a:extLst>
              <a:ext uri="{FF2B5EF4-FFF2-40B4-BE49-F238E27FC236}">
                <a16:creationId xmlns:a16="http://schemas.microsoft.com/office/drawing/2014/main" id="{5D99E577-6190-4C9C-8714-8EF7968C70EB}"/>
              </a:ext>
            </a:extLst>
          </p:cNvPr>
          <p:cNvSpPr txBox="1"/>
          <p:nvPr/>
        </p:nvSpPr>
        <p:spPr>
          <a:xfrm>
            <a:off x="6443529" y="1487790"/>
            <a:ext cx="4863803" cy="646331"/>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(the language and culture of Islam, the Holy Qur’an)</a:t>
            </a:r>
            <a:endParaRPr lang="ar-SA" sz="1800" dirty="0">
              <a:latin typeface="MV Boli" panose="02000500030200090000" pitchFamily="2" charset="0"/>
            </a:endParaRPr>
          </a:p>
        </p:txBody>
      </p:sp>
      <p:sp>
        <p:nvSpPr>
          <p:cNvPr id="28" name="مربع نص 12">
            <a:extLst>
              <a:ext uri="{FF2B5EF4-FFF2-40B4-BE49-F238E27FC236}">
                <a16:creationId xmlns:a16="http://schemas.microsoft.com/office/drawing/2014/main" id="{B01A88FC-6BFA-4842-9AFF-88E484975228}"/>
              </a:ext>
            </a:extLst>
          </p:cNvPr>
          <p:cNvSpPr txBox="1"/>
          <p:nvPr/>
        </p:nvSpPr>
        <p:spPr>
          <a:xfrm>
            <a:off x="6448519" y="2247643"/>
            <a:ext cx="4863803"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Why will it be good to live with a family?</a:t>
            </a:r>
            <a:endParaRPr lang="ar-SA" sz="1800" dirty="0">
              <a:latin typeface="MV Boli" panose="02000500030200090000" pitchFamily="2" charset="0"/>
            </a:endParaRPr>
          </a:p>
        </p:txBody>
      </p:sp>
      <p:sp>
        <p:nvSpPr>
          <p:cNvPr id="29" name="مربع نص 13">
            <a:extLst>
              <a:ext uri="{FF2B5EF4-FFF2-40B4-BE49-F238E27FC236}">
                <a16:creationId xmlns:a16="http://schemas.microsoft.com/office/drawing/2014/main" id="{166CF83E-EFB1-4327-A46A-41ACF5907633}"/>
              </a:ext>
            </a:extLst>
          </p:cNvPr>
          <p:cNvSpPr txBox="1"/>
          <p:nvPr/>
        </p:nvSpPr>
        <p:spPr>
          <a:xfrm>
            <a:off x="6443529" y="2774770"/>
            <a:ext cx="4863803" cy="923330"/>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(You will share their food, experiences, and learn about everyday life in Saudi Arabia.)</a:t>
            </a:r>
            <a:endParaRPr lang="ar-SA" sz="1800" dirty="0">
              <a:latin typeface="MV Boli" panose="02000500030200090000" pitchFamily="2" charset="0"/>
            </a:endParaRPr>
          </a:p>
        </p:txBody>
      </p:sp>
    </p:spTree>
    <p:extLst>
      <p:ext uri="{BB962C8B-B14F-4D97-AF65-F5344CB8AC3E}">
        <p14:creationId xmlns:p14="http://schemas.microsoft.com/office/powerpoint/2010/main" val="7345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7"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childTnLst>
        </p:cTn>
      </p:par>
    </p:tnLst>
    <p:bldLst>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91518"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sp>
        <p:nvSpPr>
          <p:cNvPr id="25" name="مستطيل 25">
            <a:extLst>
              <a:ext uri="{FF2B5EF4-FFF2-40B4-BE49-F238E27FC236}">
                <a16:creationId xmlns:a16="http://schemas.microsoft.com/office/drawing/2014/main" id="{E99062A8-0D53-4F8F-B37D-8F85D9F8D672}"/>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28</a:t>
            </a:r>
            <a:endParaRPr lang="ar-SA" sz="7200" dirty="0">
              <a:ln w="0"/>
              <a:effectLst>
                <a:outerShdw blurRad="38100" dist="19050" dir="2700000" algn="tl" rotWithShape="0">
                  <a:schemeClr val="dk1">
                    <a:alpha val="40000"/>
                  </a:schemeClr>
                </a:outerShdw>
              </a:effectLst>
            </a:endParaRPr>
          </a:p>
        </p:txBody>
      </p:sp>
      <p:pic>
        <p:nvPicPr>
          <p:cNvPr id="22" name="صورة 5">
            <a:extLst>
              <a:ext uri="{FF2B5EF4-FFF2-40B4-BE49-F238E27FC236}">
                <a16:creationId xmlns:a16="http://schemas.microsoft.com/office/drawing/2014/main" id="{C53A0526-A0F3-475E-B9B2-7CCECB74C8EB}"/>
              </a:ext>
            </a:extLst>
          </p:cNvPr>
          <p:cNvPicPr>
            <a:picLocks noChangeAspect="1"/>
          </p:cNvPicPr>
          <p:nvPr/>
        </p:nvPicPr>
        <p:blipFill>
          <a:blip r:embed="rId4"/>
          <a:stretch>
            <a:fillRect/>
          </a:stretch>
        </p:blipFill>
        <p:spPr>
          <a:xfrm>
            <a:off x="4739623" y="922777"/>
            <a:ext cx="3907947" cy="527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SG Bk 5 F-SA_2020_1-19">
            <a:hlinkClick r:id="" action="ppaction://media"/>
            <a:extLst>
              <a:ext uri="{FF2B5EF4-FFF2-40B4-BE49-F238E27FC236}">
                <a16:creationId xmlns:a16="http://schemas.microsoft.com/office/drawing/2014/main" id="{C9A44925-E959-4B0A-B612-CF25FC332584}"/>
              </a:ext>
            </a:extLst>
          </p:cNvPr>
          <p:cNvPicPr>
            <a:picLocks noChangeAspect="1"/>
          </p:cNvPicPr>
          <p:nvPr>
            <a:audioFile r:link="rId1"/>
            <p:extLst>
              <p:ext uri="{DAA4B4D4-6D71-4841-9C94-3DE7FCFB9230}">
                <p14:media xmlns:p14="http://schemas.microsoft.com/office/powerpoint/2010/main" r:embed="rId2">
                  <p14:trim st="129851"/>
                </p14:media>
              </p:ext>
            </p:extLst>
          </p:nvPr>
        </p:nvPicPr>
        <p:blipFill>
          <a:blip r:embed="rId5"/>
          <a:stretch>
            <a:fillRect/>
          </a:stretch>
        </p:blipFill>
        <p:spPr>
          <a:xfrm>
            <a:off x="7967890" y="3441338"/>
            <a:ext cx="679680" cy="679680"/>
          </a:xfrm>
          <a:prstGeom prst="rect">
            <a:avLst/>
          </a:prstGeom>
        </p:spPr>
      </p:pic>
      <p:pic>
        <p:nvPicPr>
          <p:cNvPr id="24" name="صورة 2">
            <a:extLst>
              <a:ext uri="{FF2B5EF4-FFF2-40B4-BE49-F238E27FC236}">
                <a16:creationId xmlns:a16="http://schemas.microsoft.com/office/drawing/2014/main" id="{E65C742F-0DC3-440B-9A9E-33979DCDD998}"/>
              </a:ext>
            </a:extLst>
          </p:cNvPr>
          <p:cNvPicPr>
            <a:picLocks noChangeAspect="1"/>
          </p:cNvPicPr>
          <p:nvPr/>
        </p:nvPicPr>
        <p:blipFill>
          <a:blip r:embed="rId6"/>
          <a:stretch>
            <a:fillRect/>
          </a:stretch>
        </p:blipFill>
        <p:spPr>
          <a:xfrm>
            <a:off x="394254" y="922777"/>
            <a:ext cx="4210797" cy="527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مربع نص 7">
            <a:extLst>
              <a:ext uri="{FF2B5EF4-FFF2-40B4-BE49-F238E27FC236}">
                <a16:creationId xmlns:a16="http://schemas.microsoft.com/office/drawing/2014/main" id="{14F0BC33-8373-4998-AC72-19636E96899A}"/>
              </a:ext>
            </a:extLst>
          </p:cNvPr>
          <p:cNvSpPr txBox="1"/>
          <p:nvPr/>
        </p:nvSpPr>
        <p:spPr>
          <a:xfrm>
            <a:off x="8709101" y="882722"/>
            <a:ext cx="3394645"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Is </a:t>
            </a:r>
            <a:r>
              <a:rPr lang="en-US" sz="1800" dirty="0" err="1">
                <a:latin typeface="MV Boli" panose="02000500030200090000" pitchFamily="2" charset="0"/>
                <a:cs typeface="MV Boli" panose="02000500030200090000" pitchFamily="2" charset="0"/>
              </a:rPr>
              <a:t>Abha</a:t>
            </a:r>
            <a:r>
              <a:rPr lang="en-US" sz="1800" dirty="0">
                <a:latin typeface="MV Boli" panose="02000500030200090000" pitchFamily="2" charset="0"/>
                <a:cs typeface="MV Boli" panose="02000500030200090000" pitchFamily="2" charset="0"/>
              </a:rPr>
              <a:t> in the mountains or by the sea?</a:t>
            </a:r>
            <a:endParaRPr lang="ar-SA" sz="1800" dirty="0">
              <a:latin typeface="MV Boli" panose="02000500030200090000" pitchFamily="2" charset="0"/>
              <a:cs typeface="MV Boli" panose="02000500030200090000" pitchFamily="2" charset="0"/>
            </a:endParaRPr>
          </a:p>
        </p:txBody>
      </p:sp>
      <p:sp>
        <p:nvSpPr>
          <p:cNvPr id="27" name="مربع نص 9">
            <a:extLst>
              <a:ext uri="{FF2B5EF4-FFF2-40B4-BE49-F238E27FC236}">
                <a16:creationId xmlns:a16="http://schemas.microsoft.com/office/drawing/2014/main" id="{1F450DA3-99FF-4BC0-8274-851FEA058416}"/>
              </a:ext>
            </a:extLst>
          </p:cNvPr>
          <p:cNvSpPr txBox="1"/>
          <p:nvPr/>
        </p:nvSpPr>
        <p:spPr>
          <a:xfrm>
            <a:off x="8728874" y="1587925"/>
            <a:ext cx="3210095" cy="369332"/>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(in the mountains</a:t>
            </a:r>
            <a:r>
              <a:rPr lang="en-US" dirty="0"/>
              <a:t>)</a:t>
            </a:r>
            <a:endParaRPr lang="ar-SA" dirty="0"/>
          </a:p>
        </p:txBody>
      </p:sp>
      <p:sp>
        <p:nvSpPr>
          <p:cNvPr id="28" name="مربع نص 10">
            <a:extLst>
              <a:ext uri="{FF2B5EF4-FFF2-40B4-BE49-F238E27FC236}">
                <a16:creationId xmlns:a16="http://schemas.microsoft.com/office/drawing/2014/main" id="{ACCABBC2-5445-4DB1-A31C-1E890EDFEE82}"/>
              </a:ext>
            </a:extLst>
          </p:cNvPr>
          <p:cNvSpPr txBox="1"/>
          <p:nvPr/>
        </p:nvSpPr>
        <p:spPr>
          <a:xfrm>
            <a:off x="8728874" y="2053162"/>
            <a:ext cx="3482899"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is the climate in </a:t>
            </a:r>
            <a:r>
              <a:rPr lang="en-US" sz="1800" dirty="0" err="1">
                <a:latin typeface="MV Boli" panose="02000500030200090000" pitchFamily="2" charset="0"/>
                <a:cs typeface="MV Boli" panose="02000500030200090000" pitchFamily="2" charset="0"/>
              </a:rPr>
              <a:t>Abha</a:t>
            </a:r>
            <a:r>
              <a:rPr lang="en-US" sz="1800" dirty="0">
                <a:latin typeface="MV Boli" panose="02000500030200090000" pitchFamily="2" charset="0"/>
                <a:cs typeface="MV Boli" panose="02000500030200090000" pitchFamily="2" charset="0"/>
              </a:rPr>
              <a:t> like?</a:t>
            </a:r>
            <a:endParaRPr lang="ar-SA" sz="1800" dirty="0">
              <a:latin typeface="MV Boli" panose="02000500030200090000" pitchFamily="2" charset="0"/>
              <a:cs typeface="MV Boli" panose="02000500030200090000" pitchFamily="2" charset="0"/>
            </a:endParaRPr>
          </a:p>
        </p:txBody>
      </p:sp>
      <p:sp>
        <p:nvSpPr>
          <p:cNvPr id="29" name="مربع نص 11">
            <a:extLst>
              <a:ext uri="{FF2B5EF4-FFF2-40B4-BE49-F238E27FC236}">
                <a16:creationId xmlns:a16="http://schemas.microsoft.com/office/drawing/2014/main" id="{3AAF2A66-0CEA-42F9-971D-ACEF308C172C}"/>
              </a:ext>
            </a:extLst>
          </p:cNvPr>
          <p:cNvSpPr txBox="1"/>
          <p:nvPr/>
        </p:nvSpPr>
        <p:spPr>
          <a:xfrm>
            <a:off x="8709101" y="2775626"/>
            <a:ext cx="3482899" cy="923330"/>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(It has a mild climate with temperatures between 12°C and 24°C.)</a:t>
            </a:r>
            <a:endParaRPr lang="ar-SA" sz="1800" dirty="0">
              <a:latin typeface="MV Boli" panose="02000500030200090000" pitchFamily="2" charset="0"/>
              <a:cs typeface="MV Boli" panose="02000500030200090000" pitchFamily="2" charset="0"/>
            </a:endParaRPr>
          </a:p>
        </p:txBody>
      </p:sp>
      <p:sp>
        <p:nvSpPr>
          <p:cNvPr id="30" name="مربع نص 13">
            <a:extLst>
              <a:ext uri="{FF2B5EF4-FFF2-40B4-BE49-F238E27FC236}">
                <a16:creationId xmlns:a16="http://schemas.microsoft.com/office/drawing/2014/main" id="{7E9D6657-87E4-48C4-AED1-A5527366C401}"/>
              </a:ext>
            </a:extLst>
          </p:cNvPr>
          <p:cNvSpPr txBox="1"/>
          <p:nvPr/>
        </p:nvSpPr>
        <p:spPr>
          <a:xfrm>
            <a:off x="8709101" y="3775675"/>
            <a:ext cx="3482899"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Is </a:t>
            </a:r>
            <a:r>
              <a:rPr lang="en-US" sz="1800" dirty="0" err="1">
                <a:latin typeface="MV Boli" panose="02000500030200090000" pitchFamily="2" charset="0"/>
                <a:cs typeface="MV Boli" panose="02000500030200090000" pitchFamily="2" charset="0"/>
              </a:rPr>
              <a:t>Abha</a:t>
            </a:r>
            <a:r>
              <a:rPr lang="en-US" sz="1800" dirty="0">
                <a:latin typeface="MV Boli" panose="02000500030200090000" pitchFamily="2" charset="0"/>
                <a:cs typeface="MV Boli" panose="02000500030200090000" pitchFamily="2" charset="0"/>
              </a:rPr>
              <a:t> an old city or a modern city?</a:t>
            </a:r>
            <a:endParaRPr lang="ar-SA" sz="1800" dirty="0">
              <a:latin typeface="MV Boli" panose="02000500030200090000" pitchFamily="2" charset="0"/>
              <a:cs typeface="MV Boli" panose="02000500030200090000" pitchFamily="2" charset="0"/>
            </a:endParaRPr>
          </a:p>
        </p:txBody>
      </p:sp>
      <p:sp>
        <p:nvSpPr>
          <p:cNvPr id="32" name="مربع نص 14">
            <a:extLst>
              <a:ext uri="{FF2B5EF4-FFF2-40B4-BE49-F238E27FC236}">
                <a16:creationId xmlns:a16="http://schemas.microsoft.com/office/drawing/2014/main" id="{24BC4F3F-4633-4E6C-ACB9-3EA29D4F1FBA}"/>
              </a:ext>
            </a:extLst>
          </p:cNvPr>
          <p:cNvSpPr txBox="1"/>
          <p:nvPr/>
        </p:nvSpPr>
        <p:spPr>
          <a:xfrm>
            <a:off x="10225668" y="4068623"/>
            <a:ext cx="1966332" cy="369332"/>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(both)</a:t>
            </a:r>
            <a:endParaRPr lang="ar-SA" sz="1800" dirty="0">
              <a:latin typeface="MV Boli" panose="02000500030200090000" pitchFamily="2" charset="0"/>
              <a:cs typeface="MV Boli" panose="02000500030200090000" pitchFamily="2" charset="0"/>
            </a:endParaRPr>
          </a:p>
        </p:txBody>
      </p:sp>
      <p:sp>
        <p:nvSpPr>
          <p:cNvPr id="33" name="مربع نص 15">
            <a:extLst>
              <a:ext uri="{FF2B5EF4-FFF2-40B4-BE49-F238E27FC236}">
                <a16:creationId xmlns:a16="http://schemas.microsoft.com/office/drawing/2014/main" id="{ADE8B286-194F-497A-B6C1-2783F18A5877}"/>
              </a:ext>
            </a:extLst>
          </p:cNvPr>
          <p:cNvSpPr txBox="1"/>
          <p:nvPr/>
        </p:nvSpPr>
        <p:spPr>
          <a:xfrm>
            <a:off x="8709101" y="4529243"/>
            <a:ext cx="3482899"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is the population of </a:t>
            </a:r>
            <a:r>
              <a:rPr lang="en-US" sz="1800" dirty="0" err="1">
                <a:latin typeface="MV Boli" panose="02000500030200090000" pitchFamily="2" charset="0"/>
                <a:cs typeface="MV Boli" panose="02000500030200090000" pitchFamily="2" charset="0"/>
              </a:rPr>
              <a:t>Abha</a:t>
            </a:r>
            <a:r>
              <a:rPr lang="en-US" sz="1800" dirty="0">
                <a:latin typeface="MV Boli" panose="02000500030200090000" pitchFamily="2" charset="0"/>
                <a:cs typeface="MV Boli" panose="02000500030200090000" pitchFamily="2" charset="0"/>
              </a:rPr>
              <a:t>?</a:t>
            </a:r>
            <a:endParaRPr lang="ar-SA" sz="1800" dirty="0">
              <a:latin typeface="MV Boli" panose="02000500030200090000" pitchFamily="2" charset="0"/>
              <a:cs typeface="MV Boli" panose="02000500030200090000" pitchFamily="2" charset="0"/>
            </a:endParaRPr>
          </a:p>
        </p:txBody>
      </p:sp>
      <p:sp>
        <p:nvSpPr>
          <p:cNvPr id="34" name="مربع نص 16">
            <a:extLst>
              <a:ext uri="{FF2B5EF4-FFF2-40B4-BE49-F238E27FC236}">
                <a16:creationId xmlns:a16="http://schemas.microsoft.com/office/drawing/2014/main" id="{4D8F9153-CFA7-4B55-B239-5DDB810D650C}"/>
              </a:ext>
            </a:extLst>
          </p:cNvPr>
          <p:cNvSpPr txBox="1"/>
          <p:nvPr/>
        </p:nvSpPr>
        <p:spPr>
          <a:xfrm>
            <a:off x="9813073" y="4789369"/>
            <a:ext cx="2378927" cy="369332"/>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(over 250,000)</a:t>
            </a:r>
            <a:endParaRPr lang="ar-SA" sz="1800" dirty="0">
              <a:latin typeface="MV Boli" panose="02000500030200090000" pitchFamily="2" charset="0"/>
              <a:cs typeface="MV Boli" panose="02000500030200090000" pitchFamily="2" charset="0"/>
            </a:endParaRPr>
          </a:p>
        </p:txBody>
      </p:sp>
      <p:sp>
        <p:nvSpPr>
          <p:cNvPr id="35" name="مربع نص 17">
            <a:extLst>
              <a:ext uri="{FF2B5EF4-FFF2-40B4-BE49-F238E27FC236}">
                <a16:creationId xmlns:a16="http://schemas.microsoft.com/office/drawing/2014/main" id="{A4B49BD6-9B5B-4836-940E-F92AD623FCEC}"/>
              </a:ext>
            </a:extLst>
          </p:cNvPr>
          <p:cNvSpPr txBox="1"/>
          <p:nvPr/>
        </p:nvSpPr>
        <p:spPr>
          <a:xfrm>
            <a:off x="8686799" y="5290866"/>
            <a:ext cx="3482899" cy="646331"/>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attractions are there in </a:t>
            </a:r>
            <a:r>
              <a:rPr lang="en-US" sz="1800" dirty="0" err="1">
                <a:latin typeface="MV Boli" panose="02000500030200090000" pitchFamily="2" charset="0"/>
                <a:cs typeface="MV Boli" panose="02000500030200090000" pitchFamily="2" charset="0"/>
              </a:rPr>
              <a:t>Abha</a:t>
            </a:r>
            <a:r>
              <a:rPr lang="en-US" sz="1800" dirty="0">
                <a:latin typeface="MV Boli" panose="02000500030200090000" pitchFamily="2" charset="0"/>
                <a:cs typeface="MV Boli" panose="02000500030200090000" pitchFamily="2" charset="0"/>
              </a:rPr>
              <a:t>?</a:t>
            </a:r>
            <a:endParaRPr lang="ar-SA" sz="1800" dirty="0">
              <a:latin typeface="MV Boli" panose="02000500030200090000" pitchFamily="2" charset="0"/>
              <a:cs typeface="MV Boli" panose="02000500030200090000" pitchFamily="2" charset="0"/>
            </a:endParaRPr>
          </a:p>
        </p:txBody>
      </p:sp>
      <p:sp>
        <p:nvSpPr>
          <p:cNvPr id="36" name="مربع نص 18">
            <a:extLst>
              <a:ext uri="{FF2B5EF4-FFF2-40B4-BE49-F238E27FC236}">
                <a16:creationId xmlns:a16="http://schemas.microsoft.com/office/drawing/2014/main" id="{3C207130-F3BA-42F2-801C-70C0FAEFB43F}"/>
              </a:ext>
            </a:extLst>
          </p:cNvPr>
          <p:cNvSpPr txBox="1"/>
          <p:nvPr/>
        </p:nvSpPr>
        <p:spPr>
          <a:xfrm>
            <a:off x="8686799" y="6014961"/>
            <a:ext cx="3482899" cy="646331"/>
          </a:xfrm>
          <a:prstGeom prst="rect">
            <a:avLst/>
          </a:prstGeom>
          <a:solidFill>
            <a:schemeClr val="accent4">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(rich heritage, marketplace, summer festivals, paragliding)</a:t>
            </a:r>
            <a:endParaRPr lang="ar-SA" sz="1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56281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33"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3"/>
                </p:tgtEl>
              </p:cMediaNode>
            </p:audio>
          </p:childTnLst>
        </p:cTn>
      </p:par>
    </p:tnLst>
    <p:bldLst>
      <p:bldP spid="26" grpId="0" animBg="1"/>
      <p:bldP spid="27" grpId="0" animBg="1"/>
      <p:bldP spid="28" grpId="0" animBg="1"/>
      <p:bldP spid="29" grpId="0" animBg="1"/>
      <p:bldP spid="30" grpId="0" animBg="1"/>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91518"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sp>
        <p:nvSpPr>
          <p:cNvPr id="29" name="مستطيل 25">
            <a:extLst>
              <a:ext uri="{FF2B5EF4-FFF2-40B4-BE49-F238E27FC236}">
                <a16:creationId xmlns:a16="http://schemas.microsoft.com/office/drawing/2014/main" id="{F9A9DA37-E55E-4F26-BED4-E65D5A8988EA}"/>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29</a:t>
            </a:r>
            <a:endParaRPr lang="ar-SA" sz="7200" dirty="0">
              <a:ln w="0"/>
              <a:effectLst>
                <a:outerShdw blurRad="38100" dist="19050" dir="2700000" algn="tl" rotWithShape="0">
                  <a:schemeClr val="dk1">
                    <a:alpha val="40000"/>
                  </a:schemeClr>
                </a:outerShdw>
              </a:effectLst>
            </a:endParaRPr>
          </a:p>
        </p:txBody>
      </p:sp>
      <p:pic>
        <p:nvPicPr>
          <p:cNvPr id="30" name="صورة 2">
            <a:extLst>
              <a:ext uri="{FF2B5EF4-FFF2-40B4-BE49-F238E27FC236}">
                <a16:creationId xmlns:a16="http://schemas.microsoft.com/office/drawing/2014/main" id="{D384125C-6812-4C39-8E3B-6CB255A6B39D}"/>
              </a:ext>
            </a:extLst>
          </p:cNvPr>
          <p:cNvPicPr>
            <a:picLocks noChangeAspect="1"/>
          </p:cNvPicPr>
          <p:nvPr/>
        </p:nvPicPr>
        <p:blipFill>
          <a:blip r:embed="rId2"/>
          <a:stretch>
            <a:fillRect/>
          </a:stretch>
        </p:blipFill>
        <p:spPr>
          <a:xfrm>
            <a:off x="1106507" y="952971"/>
            <a:ext cx="9305925" cy="536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شكل بيضاوي 5">
            <a:extLst>
              <a:ext uri="{FF2B5EF4-FFF2-40B4-BE49-F238E27FC236}">
                <a16:creationId xmlns:a16="http://schemas.microsoft.com/office/drawing/2014/main" id="{6F403156-8CD9-4454-AF17-C63F1ECEA57D}"/>
              </a:ext>
            </a:extLst>
          </p:cNvPr>
          <p:cNvSpPr/>
          <p:nvPr/>
        </p:nvSpPr>
        <p:spPr>
          <a:xfrm>
            <a:off x="1597445" y="2291508"/>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5" name="شكل بيضاوي 9">
            <a:extLst>
              <a:ext uri="{FF2B5EF4-FFF2-40B4-BE49-F238E27FC236}">
                <a16:creationId xmlns:a16="http://schemas.microsoft.com/office/drawing/2014/main" id="{32935322-9E42-4D8E-9D07-0814DDD030C3}"/>
              </a:ext>
            </a:extLst>
          </p:cNvPr>
          <p:cNvSpPr/>
          <p:nvPr/>
        </p:nvSpPr>
        <p:spPr>
          <a:xfrm>
            <a:off x="1606625" y="3402385"/>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شكل بيضاوي 10">
            <a:extLst>
              <a:ext uri="{FF2B5EF4-FFF2-40B4-BE49-F238E27FC236}">
                <a16:creationId xmlns:a16="http://schemas.microsoft.com/office/drawing/2014/main" id="{65EBDE5C-FF22-49DD-8532-C42A0D35FAB8}"/>
              </a:ext>
            </a:extLst>
          </p:cNvPr>
          <p:cNvSpPr/>
          <p:nvPr/>
        </p:nvSpPr>
        <p:spPr>
          <a:xfrm>
            <a:off x="1604787" y="4259865"/>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شكل بيضاوي 11">
            <a:extLst>
              <a:ext uri="{FF2B5EF4-FFF2-40B4-BE49-F238E27FC236}">
                <a16:creationId xmlns:a16="http://schemas.microsoft.com/office/drawing/2014/main" id="{A3990BC1-E75C-4E5B-8BB8-539655E69DA5}"/>
              </a:ext>
            </a:extLst>
          </p:cNvPr>
          <p:cNvSpPr/>
          <p:nvPr/>
        </p:nvSpPr>
        <p:spPr>
          <a:xfrm>
            <a:off x="1613966" y="5866495"/>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شكل بيضاوي 17">
            <a:extLst>
              <a:ext uri="{FF2B5EF4-FFF2-40B4-BE49-F238E27FC236}">
                <a16:creationId xmlns:a16="http://schemas.microsoft.com/office/drawing/2014/main" id="{2C36E225-E975-4042-97DC-3EB87B014851}"/>
              </a:ext>
            </a:extLst>
          </p:cNvPr>
          <p:cNvSpPr/>
          <p:nvPr/>
        </p:nvSpPr>
        <p:spPr>
          <a:xfrm>
            <a:off x="6233722" y="2565095"/>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9" name="شكل بيضاوي 19">
            <a:extLst>
              <a:ext uri="{FF2B5EF4-FFF2-40B4-BE49-F238E27FC236}">
                <a16:creationId xmlns:a16="http://schemas.microsoft.com/office/drawing/2014/main" id="{B2565FDA-B6E7-4F76-A223-B0964BF88F03}"/>
              </a:ext>
            </a:extLst>
          </p:cNvPr>
          <p:cNvSpPr/>
          <p:nvPr/>
        </p:nvSpPr>
        <p:spPr>
          <a:xfrm>
            <a:off x="6242901" y="4535278"/>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0" name="شكل بيضاوي 20">
            <a:extLst>
              <a:ext uri="{FF2B5EF4-FFF2-40B4-BE49-F238E27FC236}">
                <a16:creationId xmlns:a16="http://schemas.microsoft.com/office/drawing/2014/main" id="{68F116A5-B2D5-4286-B282-71899A9FAF24}"/>
              </a:ext>
            </a:extLst>
          </p:cNvPr>
          <p:cNvSpPr/>
          <p:nvPr/>
        </p:nvSpPr>
        <p:spPr>
          <a:xfrm>
            <a:off x="6241063" y="5414792"/>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8" name="Picture 2" descr="نتيجة بحث الصور عن brainstorming clipart">
            <a:extLst>
              <a:ext uri="{FF2B5EF4-FFF2-40B4-BE49-F238E27FC236}">
                <a16:creationId xmlns:a16="http://schemas.microsoft.com/office/drawing/2014/main" id="{7C1FD88A-FCDA-4CAE-B4A7-B9783C6CFFD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6555" y="995442"/>
            <a:ext cx="1910555" cy="1898297"/>
          </a:xfrm>
          <a:prstGeom prst="rect">
            <a:avLst/>
          </a:prstGeom>
          <a:noFill/>
          <a:extLst>
            <a:ext uri="{909E8E84-426E-40DD-AFC4-6F175D3DCCD1}">
              <a14:hiddenFill xmlns:a14="http://schemas.microsoft.com/office/drawing/2010/main">
                <a:solidFill>
                  <a:srgbClr val="FFFFFF"/>
                </a:solidFill>
              </a14:hiddenFill>
            </a:ext>
          </a:extLst>
        </p:spPr>
      </p:pic>
      <p:sp>
        <p:nvSpPr>
          <p:cNvPr id="41" name="شكل بيضاوي 18">
            <a:extLst>
              <a:ext uri="{FF2B5EF4-FFF2-40B4-BE49-F238E27FC236}">
                <a16:creationId xmlns:a16="http://schemas.microsoft.com/office/drawing/2014/main" id="{1025BD79-B80B-4B5F-84B0-29518F6C733F}"/>
              </a:ext>
            </a:extLst>
          </p:cNvPr>
          <p:cNvSpPr/>
          <p:nvPr/>
        </p:nvSpPr>
        <p:spPr>
          <a:xfrm>
            <a:off x="6231884" y="3191224"/>
            <a:ext cx="182123" cy="2754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82769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صورة 32" descr="1068922-Clipart-Back-To-School-Border-Royalty-Free-Vector-Illustration"/>
          <p:cNvPicPr>
            <a:picLocks noChangeAspect="1" noChangeArrowheads="1"/>
          </p:cNvPicPr>
          <p:nvPr/>
        </p:nvPicPr>
        <p:blipFill>
          <a:blip r:embed="rId2" cstate="print">
            <a:lum bright="40000"/>
          </a:blip>
          <a:srcRect b="5084"/>
          <a:stretch>
            <a:fillRect/>
          </a:stretch>
        </p:blipFill>
        <p:spPr bwMode="auto">
          <a:xfrm>
            <a:off x="616944" y="627961"/>
            <a:ext cx="10774496" cy="5552501"/>
          </a:xfrm>
          <a:prstGeom prst="roundRect">
            <a:avLst>
              <a:gd name="adj" fmla="val 16667"/>
            </a:avLst>
          </a:prstGeom>
          <a:ln w="28575">
            <a:solidFill>
              <a:schemeClr val="accent6">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27" name="Rectangle 3"/>
          <p:cNvSpPr>
            <a:spLocks noChangeArrowheads="1"/>
          </p:cNvSpPr>
          <p:nvPr/>
        </p:nvSpPr>
        <p:spPr bwMode="auto">
          <a:xfrm>
            <a:off x="3113012" y="1122576"/>
            <a:ext cx="5832648" cy="5770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rtl="0" fontAlgn="base">
              <a:spcBef>
                <a:spcPct val="0"/>
              </a:spcBef>
              <a:spcAft>
                <a:spcPct val="0"/>
              </a:spcAft>
            </a:pPr>
            <a:r>
              <a:rPr lang="en-US" sz="3300" b="1" u="sng" dirty="0">
                <a:ln>
                  <a:solidFill>
                    <a:schemeClr val="tx1"/>
                  </a:solidFill>
                </a:ln>
                <a:solidFill>
                  <a:srgbClr val="7030A0"/>
                </a:solidFill>
                <a:effectLst>
                  <a:outerShdw blurRad="38100" dist="38100" dir="2700000" algn="tl">
                    <a:srgbClr val="000000">
                      <a:alpha val="43137"/>
                    </a:srgbClr>
                  </a:outerShdw>
                </a:effectLst>
                <a:latin typeface="Segoe Print" pitchFamily="2" charset="0"/>
                <a:ea typeface="Calibri" pitchFamily="34" charset="0"/>
                <a:cs typeface="Segoe UI" pitchFamily="34" charset="0"/>
              </a:rPr>
              <a:t>Memory game</a:t>
            </a:r>
          </a:p>
        </p:txBody>
      </p:sp>
      <p:sp>
        <p:nvSpPr>
          <p:cNvPr id="4" name="شكل بيضاوي 3"/>
          <p:cNvSpPr/>
          <p:nvPr/>
        </p:nvSpPr>
        <p:spPr>
          <a:xfrm>
            <a:off x="9270349" y="1352901"/>
            <a:ext cx="1134126" cy="1134126"/>
          </a:xfrm>
          <a:prstGeom prst="ellips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5" name="شكل بيضاوي 4"/>
          <p:cNvSpPr/>
          <p:nvPr/>
        </p:nvSpPr>
        <p:spPr>
          <a:xfrm>
            <a:off x="9270349" y="1347081"/>
            <a:ext cx="1134126" cy="113412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050"/>
          </a:p>
        </p:txBody>
      </p:sp>
      <p:sp>
        <p:nvSpPr>
          <p:cNvPr id="6" name="مستطيل 5">
            <a:extLst>
              <a:ext uri="{FF2B5EF4-FFF2-40B4-BE49-F238E27FC236}">
                <a16:creationId xmlns:a16="http://schemas.microsoft.com/office/drawing/2014/main" id="{888F0770-24C5-4245-AC20-0D30F3209F87}"/>
              </a:ext>
            </a:extLst>
          </p:cNvPr>
          <p:cNvSpPr/>
          <p:nvPr/>
        </p:nvSpPr>
        <p:spPr>
          <a:xfrm>
            <a:off x="5088263" y="627961"/>
            <a:ext cx="1831859" cy="599304"/>
          </a:xfrm>
          <a:prstGeom prst="rect">
            <a:avLst/>
          </a:prstGeom>
          <a:noFill/>
        </p:spPr>
        <p:txBody>
          <a:bodyPr wrap="none" lIns="59346" tIns="29673" rIns="59346" bIns="29673">
            <a:spAutoFit/>
          </a:bodyPr>
          <a:lstStyle/>
          <a:p>
            <a:pPr algn="ctr"/>
            <a:r>
              <a:rPr lang="en-US" sz="3505" dirty="0">
                <a:ln w="0"/>
                <a:effectLst>
                  <a:glow rad="63500">
                    <a:schemeClr val="accent4">
                      <a:satMod val="175000"/>
                      <a:alpha val="40000"/>
                    </a:schemeClr>
                  </a:glow>
                  <a:outerShdw blurRad="38100" dist="19050" dir="2700000" algn="tl" rotWithShape="0">
                    <a:schemeClr val="dk1">
                      <a:alpha val="40000"/>
                    </a:schemeClr>
                  </a:outerShdw>
                </a:effectLst>
                <a:latin typeface="Forte" panose="03060902040502070203" pitchFamily="66" charset="0"/>
              </a:rPr>
              <a:t>Warm up</a:t>
            </a:r>
            <a:endParaRPr lang="ar-SA" sz="3505" dirty="0">
              <a:ln w="0"/>
              <a:effectLst>
                <a:glow rad="63500">
                  <a:schemeClr val="accent4">
                    <a:satMod val="175000"/>
                    <a:alpha val="40000"/>
                  </a:schemeClr>
                </a:glow>
                <a:outerShdw blurRad="38100" dist="19050" dir="2700000" algn="tl" rotWithShape="0">
                  <a:schemeClr val="dk1">
                    <a:alpha val="40000"/>
                  </a:schemeClr>
                </a:outerShdw>
              </a:effectLst>
              <a:latin typeface="Forte" panose="03060902040502070203" pitchFamily="66" charset="0"/>
            </a:endParaRPr>
          </a:p>
        </p:txBody>
      </p:sp>
      <p:pic>
        <p:nvPicPr>
          <p:cNvPr id="8" name="Picture 2" descr="نتيجة بحث الصور عن Find the hidden words:">
            <a:extLst>
              <a:ext uri="{FF2B5EF4-FFF2-40B4-BE49-F238E27FC236}">
                <a16:creationId xmlns:a16="http://schemas.microsoft.com/office/drawing/2014/main" id="{A27AADFE-2468-4E3E-8333-ED48AA99C1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00"/>
          <a:stretch/>
        </p:blipFill>
        <p:spPr bwMode="auto">
          <a:xfrm>
            <a:off x="2452143" y="1721880"/>
            <a:ext cx="7154385" cy="4344579"/>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5"/>
                                        </p:tgtEl>
                                      </p:cBhvr>
                                    </p:animEffect>
                                    <p:set>
                                      <p:cBhvr>
                                        <p:cTn id="7" dur="1" fill="hold">
                                          <p:stCondLst>
                                            <p:cond delay="29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1000"/>
                                        <p:tgtEl>
                                          <p:spTgt spid="8"/>
                                        </p:tgtEl>
                                        <p:attrNameLst>
                                          <p:attrName>ppt_w</p:attrName>
                                        </p:attrNameLst>
                                      </p:cBhvr>
                                      <p:tavLst>
                                        <p:tav tm="0">
                                          <p:val>
                                            <p:strVal val="ppt_w"/>
                                          </p:val>
                                        </p:tav>
                                        <p:tav tm="100000">
                                          <p:val>
                                            <p:strVal val="ppt_w*0.70"/>
                                          </p:val>
                                        </p:tav>
                                      </p:tavLst>
                                    </p:anim>
                                    <p:anim calcmode="lin" valueType="num">
                                      <p:cBhvr>
                                        <p:cTn id="18" dur="1000"/>
                                        <p:tgtEl>
                                          <p:spTgt spid="8"/>
                                        </p:tgtEl>
                                        <p:attrNameLst>
                                          <p:attrName>ppt_h</p:attrName>
                                        </p:attrNameLst>
                                      </p:cBhvr>
                                      <p:tavLst>
                                        <p:tav tm="0">
                                          <p:val>
                                            <p:strVal val="ppt_h"/>
                                          </p:val>
                                        </p:tav>
                                        <p:tav tm="100000">
                                          <p:val>
                                            <p:strVal val="ppt_h"/>
                                          </p:val>
                                        </p:tav>
                                      </p:tavLst>
                                    </p:anim>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2"/>
          <p:cNvSpPr/>
          <p:nvPr/>
        </p:nvSpPr>
        <p:spPr>
          <a:xfrm rot="15429205">
            <a:off x="3000536" y="-1962730"/>
            <a:ext cx="6301771" cy="1092430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512" name="Google Shape;512;p32"/>
          <p:cNvGrpSpPr/>
          <p:nvPr/>
        </p:nvGrpSpPr>
        <p:grpSpPr>
          <a:xfrm rot="2112144">
            <a:off x="130108" y="5328304"/>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25" name="Google Shape;525;p32"/>
          <p:cNvGrpSpPr/>
          <p:nvPr/>
        </p:nvGrpSpPr>
        <p:grpSpPr>
          <a:xfrm rot="2112144">
            <a:off x="9422693" y="1457732"/>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40" name="Google Shape;540;p32"/>
          <p:cNvGrpSpPr/>
          <p:nvPr/>
        </p:nvGrpSpPr>
        <p:grpSpPr>
          <a:xfrm rot="7722219">
            <a:off x="10325652" y="612763"/>
            <a:ext cx="1321014" cy="1265881"/>
            <a:chOff x="1862977" y="593376"/>
            <a:chExt cx="1320998" cy="1265866"/>
          </a:xfrm>
        </p:grpSpPr>
        <p:sp>
          <p:nvSpPr>
            <p:cNvPr id="541" name="Google Shape;541;p32"/>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dir="43200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32"/>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43" name="Google Shape;543;p32"/>
          <p:cNvGrpSpPr/>
          <p:nvPr/>
        </p:nvGrpSpPr>
        <p:grpSpPr>
          <a:xfrm rot="1880347">
            <a:off x="657527" y="524886"/>
            <a:ext cx="1320992" cy="1265860"/>
            <a:chOff x="1862977" y="593376"/>
            <a:chExt cx="1320998" cy="1265866"/>
          </a:xfrm>
        </p:grpSpPr>
        <p:sp>
          <p:nvSpPr>
            <p:cNvPr id="544" name="Google Shape;544;p32"/>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32"/>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46" name="Google Shape;546;p32"/>
          <p:cNvSpPr/>
          <p:nvPr/>
        </p:nvSpPr>
        <p:spPr>
          <a:xfrm rot="1920323">
            <a:off x="1040944" y="1065445"/>
            <a:ext cx="708200" cy="353687"/>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مستطيل 25">
            <a:extLst>
              <a:ext uri="{FF2B5EF4-FFF2-40B4-BE49-F238E27FC236}">
                <a16:creationId xmlns:a16="http://schemas.microsoft.com/office/drawing/2014/main" id="{A16F83A8-53B0-4297-9DEB-13B9FAE0564A}"/>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a:latin typeface="Arial" panose="020B0604020202020204" pitchFamily="34" charset="0"/>
                <a:cs typeface="Arial" panose="020B0604020202020204" pitchFamily="34" charset="0"/>
              </a:rPr>
              <a:t>Page 29</a:t>
            </a:r>
            <a:endParaRPr lang="ar-SA" sz="7200" dirty="0">
              <a:ln w="0"/>
              <a:effectLst>
                <a:outerShdw blurRad="38100" dist="19050" dir="2700000" algn="tl" rotWithShape="0">
                  <a:schemeClr val="dk1">
                    <a:alpha val="40000"/>
                  </a:schemeClr>
                </a:outerShdw>
              </a:effectLst>
            </a:endParaRPr>
          </a:p>
        </p:txBody>
      </p:sp>
      <p:sp>
        <p:nvSpPr>
          <p:cNvPr id="41" name="مربع نص 5">
            <a:extLst>
              <a:ext uri="{FF2B5EF4-FFF2-40B4-BE49-F238E27FC236}">
                <a16:creationId xmlns:a16="http://schemas.microsoft.com/office/drawing/2014/main" id="{53131C7B-777D-4009-87EB-8B8B4FEB43B4}"/>
              </a:ext>
            </a:extLst>
          </p:cNvPr>
          <p:cNvSpPr txBox="1"/>
          <p:nvPr/>
        </p:nvSpPr>
        <p:spPr>
          <a:xfrm>
            <a:off x="978464" y="3338489"/>
            <a:ext cx="10713554" cy="2554545"/>
          </a:xfrm>
          <a:prstGeom prst="rect">
            <a:avLst/>
          </a:prstGeom>
          <a:noFill/>
        </p:spPr>
        <p:txBody>
          <a:bodyPr wrap="square">
            <a:spAutoFit/>
          </a:bodyPr>
          <a:lstStyle/>
          <a:p>
            <a:pPr algn="l" rtl="0"/>
            <a:r>
              <a:rPr lang="en-US" sz="2000" dirty="0">
                <a:solidFill>
                  <a:schemeClr val="accent4">
                    <a:lumMod val="25000"/>
                  </a:schemeClr>
                </a:solidFill>
                <a:latin typeface="MV Boli" panose="02000500030200090000" pitchFamily="2" charset="0"/>
                <a:cs typeface="MV Boli" panose="02000500030200090000" pitchFamily="2" charset="0"/>
              </a:rPr>
              <a:t>1.Arabic is spoken by more than 340 million people, so it can help you communicate with lots of people. </a:t>
            </a:r>
          </a:p>
          <a:p>
            <a:pPr algn="l" rtl="0"/>
            <a:r>
              <a:rPr lang="en-US" sz="2000" dirty="0">
                <a:latin typeface="MV Boli" panose="02000500030200090000" pitchFamily="2" charset="0"/>
                <a:cs typeface="MV Boli" panose="02000500030200090000" pitchFamily="2" charset="0"/>
              </a:rPr>
              <a:t>2. Students will recite the Holy Qur’an, practice conversation, listen, and learn to read and write Arabic. </a:t>
            </a:r>
          </a:p>
          <a:p>
            <a:pPr algn="l" rtl="0"/>
            <a:r>
              <a:rPr lang="en-US" sz="2000" dirty="0">
                <a:solidFill>
                  <a:schemeClr val="accent4">
                    <a:lumMod val="25000"/>
                  </a:schemeClr>
                </a:solidFill>
                <a:latin typeface="MV Boli" panose="02000500030200090000" pitchFamily="2" charset="0"/>
                <a:cs typeface="MV Boli" panose="02000500030200090000" pitchFamily="2" charset="0"/>
              </a:rPr>
              <a:t>3. Students will live with a family. </a:t>
            </a:r>
          </a:p>
          <a:p>
            <a:pPr algn="l" rtl="0"/>
            <a:r>
              <a:rPr lang="en-US" sz="2000" dirty="0">
                <a:latin typeface="MV Boli" panose="02000500030200090000" pitchFamily="2" charset="0"/>
                <a:cs typeface="MV Boli" panose="02000500030200090000" pitchFamily="2" charset="0"/>
              </a:rPr>
              <a:t>4. </a:t>
            </a:r>
            <a:r>
              <a:rPr lang="en-US" sz="2000" dirty="0" err="1">
                <a:latin typeface="MV Boli" panose="02000500030200090000" pitchFamily="2" charset="0"/>
                <a:cs typeface="MV Boli" panose="02000500030200090000" pitchFamily="2" charset="0"/>
              </a:rPr>
              <a:t>Abha</a:t>
            </a:r>
            <a:r>
              <a:rPr lang="en-US" sz="2000" dirty="0">
                <a:latin typeface="MV Boli" panose="02000500030200090000" pitchFamily="2" charset="0"/>
                <a:cs typeface="MV Boli" panose="02000500030200090000" pitchFamily="2" charset="0"/>
              </a:rPr>
              <a:t> has a mild climate with temperatures between 12°C and 24°C. </a:t>
            </a:r>
          </a:p>
          <a:p>
            <a:pPr algn="l" rtl="0"/>
            <a:r>
              <a:rPr lang="en-US" sz="2000" dirty="0">
                <a:solidFill>
                  <a:schemeClr val="accent4">
                    <a:lumMod val="25000"/>
                  </a:schemeClr>
                </a:solidFill>
                <a:latin typeface="MV Boli" panose="02000500030200090000" pitchFamily="2" charset="0"/>
                <a:cs typeface="MV Boli" panose="02000500030200090000" pitchFamily="2" charset="0"/>
              </a:rPr>
              <a:t>5. The climate is good, and </a:t>
            </a:r>
            <a:r>
              <a:rPr lang="en-US" sz="2000" dirty="0" err="1">
                <a:solidFill>
                  <a:schemeClr val="accent4">
                    <a:lumMod val="25000"/>
                  </a:schemeClr>
                </a:solidFill>
                <a:latin typeface="MV Boli" panose="02000500030200090000" pitchFamily="2" charset="0"/>
                <a:cs typeface="MV Boli" panose="02000500030200090000" pitchFamily="2" charset="0"/>
              </a:rPr>
              <a:t>Abha</a:t>
            </a:r>
            <a:r>
              <a:rPr lang="en-US" sz="2000" dirty="0">
                <a:solidFill>
                  <a:schemeClr val="accent4">
                    <a:lumMod val="25000"/>
                  </a:schemeClr>
                </a:solidFill>
                <a:latin typeface="MV Boli" panose="02000500030200090000" pitchFamily="2" charset="0"/>
                <a:cs typeface="MV Boli" panose="02000500030200090000" pitchFamily="2" charset="0"/>
              </a:rPr>
              <a:t> has a rich heritage, a buzzing marketplace, a lively atmosphere, summer festivals, and even paragliding.</a:t>
            </a:r>
            <a:endParaRPr lang="ar-SA" sz="2000" dirty="0">
              <a:solidFill>
                <a:schemeClr val="accent4">
                  <a:lumMod val="25000"/>
                </a:schemeClr>
              </a:solidFill>
              <a:latin typeface="MV Boli" panose="02000500030200090000" pitchFamily="2" charset="0"/>
              <a:cs typeface="MV Boli" panose="02000500030200090000" pitchFamily="2" charset="0"/>
            </a:endParaRPr>
          </a:p>
        </p:txBody>
      </p:sp>
      <p:pic>
        <p:nvPicPr>
          <p:cNvPr id="42" name="صورة 4">
            <a:extLst>
              <a:ext uri="{FF2B5EF4-FFF2-40B4-BE49-F238E27FC236}">
                <a16:creationId xmlns:a16="http://schemas.microsoft.com/office/drawing/2014/main" id="{81EB232E-A05D-4048-BAF6-1250D93BD919}"/>
              </a:ext>
            </a:extLst>
          </p:cNvPr>
          <p:cNvPicPr>
            <a:picLocks noChangeAspect="1"/>
          </p:cNvPicPr>
          <p:nvPr/>
        </p:nvPicPr>
        <p:blipFill>
          <a:blip r:embed="rId3"/>
          <a:stretch>
            <a:fillRect/>
          </a:stretch>
        </p:blipFill>
        <p:spPr>
          <a:xfrm>
            <a:off x="1070148" y="776206"/>
            <a:ext cx="8555774" cy="23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 calcmode="lin" valueType="num">
                                      <p:cBhvr additive="base">
                                        <p:cTn id="7"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xEl>
                                              <p:pRg st="1" end="1"/>
                                            </p:txEl>
                                          </p:spTgt>
                                        </p:tgtEl>
                                        <p:attrNameLst>
                                          <p:attrName>style.visibility</p:attrName>
                                        </p:attrNameLst>
                                      </p:cBhvr>
                                      <p:to>
                                        <p:strVal val="visible"/>
                                      </p:to>
                                    </p:set>
                                    <p:anim calcmode="lin" valueType="num">
                                      <p:cBhvr additive="base">
                                        <p:cTn id="13"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xEl>
                                              <p:pRg st="2" end="2"/>
                                            </p:txEl>
                                          </p:spTgt>
                                        </p:tgtEl>
                                        <p:attrNameLst>
                                          <p:attrName>style.visibility</p:attrName>
                                        </p:attrNameLst>
                                      </p:cBhvr>
                                      <p:to>
                                        <p:strVal val="visible"/>
                                      </p:to>
                                    </p:set>
                                    <p:anim calcmode="lin" valueType="num">
                                      <p:cBhvr additive="base">
                                        <p:cTn id="19" dur="500" fill="hold"/>
                                        <p:tgtEl>
                                          <p:spTgt spid="4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xEl>
                                              <p:pRg st="3" end="3"/>
                                            </p:txEl>
                                          </p:spTgt>
                                        </p:tgtEl>
                                        <p:attrNameLst>
                                          <p:attrName>style.visibility</p:attrName>
                                        </p:attrNameLst>
                                      </p:cBhvr>
                                      <p:to>
                                        <p:strVal val="visible"/>
                                      </p:to>
                                    </p:set>
                                    <p:anim calcmode="lin" valueType="num">
                                      <p:cBhvr additive="base">
                                        <p:cTn id="25" dur="500" fill="hold"/>
                                        <p:tgtEl>
                                          <p:spTgt spid="4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
                                            <p:txEl>
                                              <p:pRg st="4" end="4"/>
                                            </p:txEl>
                                          </p:spTgt>
                                        </p:tgtEl>
                                        <p:attrNameLst>
                                          <p:attrName>style.visibility</p:attrName>
                                        </p:attrNameLst>
                                      </p:cBhvr>
                                      <p:to>
                                        <p:strVal val="visible"/>
                                      </p:to>
                                    </p:set>
                                    <p:anim calcmode="lin" valueType="num">
                                      <p:cBhvr additive="base">
                                        <p:cTn id="31" dur="500" fill="hold"/>
                                        <p:tgtEl>
                                          <p:spTgt spid="4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pSp>
        <p:nvGrpSpPr>
          <p:cNvPr id="418" name="Google Shape;418;p29"/>
          <p:cNvGrpSpPr/>
          <p:nvPr/>
        </p:nvGrpSpPr>
        <p:grpSpPr>
          <a:xfrm>
            <a:off x="506777" y="2019249"/>
            <a:ext cx="11226188" cy="4098379"/>
            <a:chOff x="6588652" y="2120466"/>
            <a:chExt cx="3922609" cy="3916200"/>
          </a:xfrm>
        </p:grpSpPr>
        <p:sp>
          <p:nvSpPr>
            <p:cNvPr id="419" name="Google Shape;419;p29"/>
            <p:cNvSpPr/>
            <p:nvPr/>
          </p:nvSpPr>
          <p:spPr>
            <a:xfrm>
              <a:off x="6595061" y="2120466"/>
              <a:ext cx="3916200" cy="39162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0" name="Google Shape;420;p29"/>
            <p:cNvSpPr/>
            <p:nvPr/>
          </p:nvSpPr>
          <p:spPr>
            <a:xfrm>
              <a:off x="6588652" y="2126275"/>
              <a:ext cx="3916200" cy="783000"/>
            </a:xfrm>
            <a:prstGeom prst="rect">
              <a:avLst/>
            </a:prstGeom>
            <a:solidFill>
              <a:srgbClr val="000000">
                <a:alpha val="44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426" name="Google Shape;426;p29"/>
          <p:cNvGrpSpPr/>
          <p:nvPr/>
        </p:nvGrpSpPr>
        <p:grpSpPr>
          <a:xfrm>
            <a:off x="585320" y="513624"/>
            <a:ext cx="1320998" cy="1265866"/>
            <a:chOff x="1862977" y="593376"/>
            <a:chExt cx="1320998" cy="1265866"/>
          </a:xfrm>
        </p:grpSpPr>
        <p:sp>
          <p:nvSpPr>
            <p:cNvPr id="427" name="Google Shape;427;p29"/>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29"/>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29" name="Google Shape;429;p29"/>
          <p:cNvSpPr/>
          <p:nvPr/>
        </p:nvSpPr>
        <p:spPr>
          <a:xfrm rot="2672499">
            <a:off x="10362242" y="163677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430" name="Google Shape;430;p29"/>
          <p:cNvGrpSpPr/>
          <p:nvPr/>
        </p:nvGrpSpPr>
        <p:grpSpPr>
          <a:xfrm>
            <a:off x="6373582" y="783947"/>
            <a:ext cx="4482421" cy="956262"/>
            <a:chOff x="3014662" y="2771551"/>
            <a:chExt cx="6158864" cy="1313907"/>
          </a:xfrm>
        </p:grpSpPr>
        <p:sp>
          <p:nvSpPr>
            <p:cNvPr id="431" name="Google Shape;431;p29"/>
            <p:cNvSpPr/>
            <p:nvPr/>
          </p:nvSpPr>
          <p:spPr>
            <a:xfrm>
              <a:off x="3014662" y="2771551"/>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32" name="Google Shape;432;p29"/>
            <p:cNvGrpSpPr/>
            <p:nvPr/>
          </p:nvGrpSpPr>
          <p:grpSpPr>
            <a:xfrm>
              <a:off x="3291839" y="2889884"/>
              <a:ext cx="5590222" cy="1108711"/>
              <a:chOff x="3291839" y="2889884"/>
              <a:chExt cx="5590222" cy="1108711"/>
            </a:xfrm>
          </p:grpSpPr>
          <p:sp>
            <p:nvSpPr>
              <p:cNvPr id="433" name="Google Shape;433;p29"/>
              <p:cNvSpPr/>
              <p:nvPr/>
            </p:nvSpPr>
            <p:spPr>
              <a:xfrm>
                <a:off x="3448049" y="3092767"/>
                <a:ext cx="49530" cy="42862"/>
              </a:xfrm>
              <a:custGeom>
                <a:avLst/>
                <a:gdLst/>
                <a:ahLst/>
                <a:cxnLst/>
                <a:rect l="l" t="t" r="r" b="b"/>
                <a:pathLst>
                  <a:path w="49530" h="42862" extrusionOk="0">
                    <a:moveTo>
                      <a:pt x="35243" y="42863"/>
                    </a:moveTo>
                    <a:lnTo>
                      <a:pt x="0" y="15240"/>
                    </a:lnTo>
                    <a:lnTo>
                      <a:pt x="9525" y="0"/>
                    </a:lnTo>
                    <a:cubicBezTo>
                      <a:pt x="9525" y="0"/>
                      <a:pt x="21907" y="6668"/>
                      <a:pt x="49530" y="17145"/>
                    </a:cubicBezTo>
                    <a:lnTo>
                      <a:pt x="45720" y="28575"/>
                    </a:lnTo>
                    <a:lnTo>
                      <a:pt x="46673" y="29527"/>
                    </a:lnTo>
                    <a:lnTo>
                      <a:pt x="45720" y="31432"/>
                    </a:lnTo>
                    <a:lnTo>
                      <a:pt x="44768" y="35243"/>
                    </a:lnTo>
                    <a:cubicBezTo>
                      <a:pt x="44768" y="35243"/>
                      <a:pt x="43815" y="35243"/>
                      <a:pt x="43815" y="35243"/>
                    </a:cubicBezTo>
                    <a:lnTo>
                      <a:pt x="35243" y="42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29"/>
              <p:cNvSpPr/>
              <p:nvPr/>
            </p:nvSpPr>
            <p:spPr>
              <a:xfrm>
                <a:off x="3579494" y="2889884"/>
                <a:ext cx="5153977" cy="332422"/>
              </a:xfrm>
              <a:custGeom>
                <a:avLst/>
                <a:gdLst/>
                <a:ahLst/>
                <a:cxnLst/>
                <a:rect l="l" t="t" r="r" b="b"/>
                <a:pathLst>
                  <a:path w="5153977" h="332422" extrusionOk="0">
                    <a:moveTo>
                      <a:pt x="724852" y="332423"/>
                    </a:moveTo>
                    <a:lnTo>
                      <a:pt x="724852" y="314325"/>
                    </a:lnTo>
                    <a:lnTo>
                      <a:pt x="728663" y="314325"/>
                    </a:lnTo>
                    <a:cubicBezTo>
                      <a:pt x="757238" y="314325"/>
                      <a:pt x="785813" y="314325"/>
                      <a:pt x="815340" y="313373"/>
                    </a:cubicBezTo>
                    <a:lnTo>
                      <a:pt x="815340" y="331470"/>
                    </a:lnTo>
                    <a:cubicBezTo>
                      <a:pt x="785813" y="331470"/>
                      <a:pt x="756285" y="332423"/>
                      <a:pt x="727710" y="332423"/>
                    </a:cubicBezTo>
                    <a:lnTo>
                      <a:pt x="724852" y="332423"/>
                    </a:lnTo>
                    <a:close/>
                    <a:moveTo>
                      <a:pt x="633413" y="331470"/>
                    </a:moveTo>
                    <a:cubicBezTo>
                      <a:pt x="601980" y="330518"/>
                      <a:pt x="571500" y="330518"/>
                      <a:pt x="541973" y="328613"/>
                    </a:cubicBezTo>
                    <a:lnTo>
                      <a:pt x="542925" y="310515"/>
                    </a:lnTo>
                    <a:cubicBezTo>
                      <a:pt x="572453" y="311468"/>
                      <a:pt x="601980" y="312420"/>
                      <a:pt x="633413" y="313373"/>
                    </a:cubicBezTo>
                    <a:lnTo>
                      <a:pt x="633413" y="331470"/>
                    </a:lnTo>
                    <a:close/>
                    <a:moveTo>
                      <a:pt x="906780" y="329565"/>
                    </a:moveTo>
                    <a:lnTo>
                      <a:pt x="905827" y="311468"/>
                    </a:lnTo>
                    <a:cubicBezTo>
                      <a:pt x="935355" y="310515"/>
                      <a:pt x="965835" y="309563"/>
                      <a:pt x="996315" y="308610"/>
                    </a:cubicBezTo>
                    <a:lnTo>
                      <a:pt x="997268" y="326708"/>
                    </a:lnTo>
                    <a:cubicBezTo>
                      <a:pt x="966788" y="327660"/>
                      <a:pt x="936308" y="328613"/>
                      <a:pt x="906780" y="329565"/>
                    </a:cubicBezTo>
                    <a:close/>
                    <a:moveTo>
                      <a:pt x="451485" y="324803"/>
                    </a:moveTo>
                    <a:cubicBezTo>
                      <a:pt x="420053" y="322898"/>
                      <a:pt x="389572" y="320993"/>
                      <a:pt x="360997" y="318135"/>
                    </a:cubicBezTo>
                    <a:lnTo>
                      <a:pt x="362903" y="300038"/>
                    </a:lnTo>
                    <a:cubicBezTo>
                      <a:pt x="391478" y="301943"/>
                      <a:pt x="421958" y="304800"/>
                      <a:pt x="453390" y="306705"/>
                    </a:cubicBezTo>
                    <a:lnTo>
                      <a:pt x="451485" y="324803"/>
                    </a:lnTo>
                    <a:close/>
                    <a:moveTo>
                      <a:pt x="1088708" y="321945"/>
                    </a:moveTo>
                    <a:lnTo>
                      <a:pt x="1087755" y="303848"/>
                    </a:lnTo>
                    <a:cubicBezTo>
                      <a:pt x="1117283" y="301943"/>
                      <a:pt x="1147763" y="300038"/>
                      <a:pt x="1178243" y="298133"/>
                    </a:cubicBezTo>
                    <a:lnTo>
                      <a:pt x="1179195" y="316230"/>
                    </a:lnTo>
                    <a:cubicBezTo>
                      <a:pt x="1147763" y="318135"/>
                      <a:pt x="1118235" y="320040"/>
                      <a:pt x="1088708" y="321945"/>
                    </a:cubicBezTo>
                    <a:close/>
                    <a:moveTo>
                      <a:pt x="1269683" y="310515"/>
                    </a:moveTo>
                    <a:lnTo>
                      <a:pt x="1268730" y="292418"/>
                    </a:lnTo>
                    <a:cubicBezTo>
                      <a:pt x="1298258" y="290513"/>
                      <a:pt x="1328738" y="287655"/>
                      <a:pt x="1359218" y="284798"/>
                    </a:cubicBezTo>
                    <a:lnTo>
                      <a:pt x="1361123" y="302895"/>
                    </a:lnTo>
                    <a:cubicBezTo>
                      <a:pt x="1329690" y="305753"/>
                      <a:pt x="1299210" y="307658"/>
                      <a:pt x="1269683" y="310515"/>
                    </a:cubicBezTo>
                    <a:close/>
                    <a:moveTo>
                      <a:pt x="269558" y="309563"/>
                    </a:moveTo>
                    <a:cubicBezTo>
                      <a:pt x="238125" y="305753"/>
                      <a:pt x="207645" y="301943"/>
                      <a:pt x="179070" y="298133"/>
                    </a:cubicBezTo>
                    <a:lnTo>
                      <a:pt x="181928" y="280035"/>
                    </a:lnTo>
                    <a:cubicBezTo>
                      <a:pt x="210503" y="283845"/>
                      <a:pt x="240983" y="287655"/>
                      <a:pt x="271463" y="291465"/>
                    </a:cubicBezTo>
                    <a:lnTo>
                      <a:pt x="269558" y="309563"/>
                    </a:lnTo>
                    <a:close/>
                    <a:moveTo>
                      <a:pt x="1451610" y="294323"/>
                    </a:moveTo>
                    <a:lnTo>
                      <a:pt x="1449705" y="276225"/>
                    </a:lnTo>
                    <a:cubicBezTo>
                      <a:pt x="1479233" y="273368"/>
                      <a:pt x="1509713" y="270510"/>
                      <a:pt x="1540193" y="267653"/>
                    </a:cubicBezTo>
                    <a:lnTo>
                      <a:pt x="1542098" y="285750"/>
                    </a:lnTo>
                    <a:cubicBezTo>
                      <a:pt x="1510665" y="288608"/>
                      <a:pt x="1481138" y="292418"/>
                      <a:pt x="1451610" y="294323"/>
                    </a:cubicBezTo>
                    <a:close/>
                    <a:moveTo>
                      <a:pt x="89535" y="282893"/>
                    </a:moveTo>
                    <a:cubicBezTo>
                      <a:pt x="58103" y="277178"/>
                      <a:pt x="27623" y="270510"/>
                      <a:pt x="0" y="262890"/>
                    </a:cubicBezTo>
                    <a:lnTo>
                      <a:pt x="4763" y="245745"/>
                    </a:lnTo>
                    <a:cubicBezTo>
                      <a:pt x="32385" y="252413"/>
                      <a:pt x="61913" y="259080"/>
                      <a:pt x="93345" y="264795"/>
                    </a:cubicBezTo>
                    <a:lnTo>
                      <a:pt x="89535" y="282893"/>
                    </a:lnTo>
                    <a:close/>
                    <a:moveTo>
                      <a:pt x="1632585" y="276225"/>
                    </a:moveTo>
                    <a:lnTo>
                      <a:pt x="1630680" y="258128"/>
                    </a:lnTo>
                    <a:cubicBezTo>
                      <a:pt x="1660208" y="255270"/>
                      <a:pt x="1690688" y="251460"/>
                      <a:pt x="1721168" y="247650"/>
                    </a:cubicBezTo>
                    <a:lnTo>
                      <a:pt x="1723073" y="265748"/>
                    </a:lnTo>
                    <a:cubicBezTo>
                      <a:pt x="1691640" y="269558"/>
                      <a:pt x="1662113" y="273368"/>
                      <a:pt x="1632585" y="276225"/>
                    </a:cubicBezTo>
                    <a:close/>
                    <a:moveTo>
                      <a:pt x="1812608" y="255270"/>
                    </a:moveTo>
                    <a:lnTo>
                      <a:pt x="1810703" y="237173"/>
                    </a:lnTo>
                    <a:cubicBezTo>
                      <a:pt x="1840230" y="233363"/>
                      <a:pt x="1870710" y="229553"/>
                      <a:pt x="1901190" y="225742"/>
                    </a:cubicBezTo>
                    <a:lnTo>
                      <a:pt x="1904048" y="243840"/>
                    </a:lnTo>
                    <a:cubicBezTo>
                      <a:pt x="1872615" y="247650"/>
                      <a:pt x="1842135" y="251460"/>
                      <a:pt x="1812608" y="255270"/>
                    </a:cubicBezTo>
                    <a:close/>
                    <a:moveTo>
                      <a:pt x="1993583" y="230505"/>
                    </a:moveTo>
                    <a:lnTo>
                      <a:pt x="1990725" y="212408"/>
                    </a:lnTo>
                    <a:cubicBezTo>
                      <a:pt x="2020253" y="208598"/>
                      <a:pt x="2050733" y="203835"/>
                      <a:pt x="2080260" y="200025"/>
                    </a:cubicBezTo>
                    <a:lnTo>
                      <a:pt x="2083118" y="218123"/>
                    </a:lnTo>
                    <a:cubicBezTo>
                      <a:pt x="2052637" y="222885"/>
                      <a:pt x="2023110" y="226695"/>
                      <a:pt x="1993583" y="230505"/>
                    </a:cubicBezTo>
                    <a:close/>
                    <a:moveTo>
                      <a:pt x="2173605" y="204788"/>
                    </a:moveTo>
                    <a:lnTo>
                      <a:pt x="2170748" y="186690"/>
                    </a:lnTo>
                    <a:cubicBezTo>
                      <a:pt x="2200275" y="181928"/>
                      <a:pt x="2229803" y="177165"/>
                      <a:pt x="2260283" y="172403"/>
                    </a:cubicBezTo>
                    <a:lnTo>
                      <a:pt x="2263140" y="190500"/>
                    </a:lnTo>
                    <a:cubicBezTo>
                      <a:pt x="2232660" y="195263"/>
                      <a:pt x="2203133" y="200025"/>
                      <a:pt x="2173605" y="204788"/>
                    </a:cubicBezTo>
                    <a:close/>
                    <a:moveTo>
                      <a:pt x="2352675" y="176213"/>
                    </a:moveTo>
                    <a:lnTo>
                      <a:pt x="2349818" y="158115"/>
                    </a:lnTo>
                    <a:cubicBezTo>
                      <a:pt x="2373630" y="154305"/>
                      <a:pt x="2397443" y="150495"/>
                      <a:pt x="2421255" y="146685"/>
                    </a:cubicBezTo>
                    <a:lnTo>
                      <a:pt x="2438400" y="143828"/>
                    </a:lnTo>
                    <a:lnTo>
                      <a:pt x="2443163" y="161925"/>
                    </a:lnTo>
                    <a:lnTo>
                      <a:pt x="2425065" y="164783"/>
                    </a:lnTo>
                    <a:cubicBezTo>
                      <a:pt x="2400300" y="168593"/>
                      <a:pt x="2376488" y="172403"/>
                      <a:pt x="2352675" y="176213"/>
                    </a:cubicBezTo>
                    <a:close/>
                    <a:moveTo>
                      <a:pt x="2532698" y="146685"/>
                    </a:moveTo>
                    <a:lnTo>
                      <a:pt x="2529840" y="128588"/>
                    </a:lnTo>
                    <a:cubicBezTo>
                      <a:pt x="2560320" y="123825"/>
                      <a:pt x="2589848" y="119063"/>
                      <a:pt x="2619375" y="114300"/>
                    </a:cubicBezTo>
                    <a:lnTo>
                      <a:pt x="2622233" y="132398"/>
                    </a:lnTo>
                    <a:cubicBezTo>
                      <a:pt x="2592705" y="137160"/>
                      <a:pt x="2562225" y="141923"/>
                      <a:pt x="2532698" y="146685"/>
                    </a:cubicBezTo>
                    <a:close/>
                    <a:moveTo>
                      <a:pt x="5150168" y="127635"/>
                    </a:moveTo>
                    <a:cubicBezTo>
                      <a:pt x="5122545" y="120968"/>
                      <a:pt x="5093018" y="114300"/>
                      <a:pt x="5061585" y="107633"/>
                    </a:cubicBezTo>
                    <a:lnTo>
                      <a:pt x="5065395" y="89535"/>
                    </a:lnTo>
                    <a:cubicBezTo>
                      <a:pt x="5096828" y="96203"/>
                      <a:pt x="5126355" y="102870"/>
                      <a:pt x="5153978" y="109538"/>
                    </a:cubicBezTo>
                    <a:lnTo>
                      <a:pt x="5150168" y="127635"/>
                    </a:lnTo>
                    <a:close/>
                    <a:moveTo>
                      <a:pt x="2711768" y="120015"/>
                    </a:moveTo>
                    <a:lnTo>
                      <a:pt x="2708910" y="101918"/>
                    </a:lnTo>
                    <a:cubicBezTo>
                      <a:pt x="2739390" y="97155"/>
                      <a:pt x="2768918" y="93345"/>
                      <a:pt x="2799398" y="89535"/>
                    </a:cubicBezTo>
                    <a:lnTo>
                      <a:pt x="2802255" y="107633"/>
                    </a:lnTo>
                    <a:cubicBezTo>
                      <a:pt x="2771775" y="111443"/>
                      <a:pt x="2742248" y="115253"/>
                      <a:pt x="2711768" y="120015"/>
                    </a:cubicBezTo>
                    <a:close/>
                    <a:moveTo>
                      <a:pt x="2891790" y="95250"/>
                    </a:moveTo>
                    <a:lnTo>
                      <a:pt x="2889885" y="77153"/>
                    </a:lnTo>
                    <a:cubicBezTo>
                      <a:pt x="2920365" y="73343"/>
                      <a:pt x="2950845" y="69533"/>
                      <a:pt x="2980373" y="65723"/>
                    </a:cubicBezTo>
                    <a:lnTo>
                      <a:pt x="2982278" y="83820"/>
                    </a:lnTo>
                    <a:cubicBezTo>
                      <a:pt x="2952750" y="87630"/>
                      <a:pt x="2922270" y="91440"/>
                      <a:pt x="2891790" y="95250"/>
                    </a:cubicBezTo>
                    <a:close/>
                    <a:moveTo>
                      <a:pt x="4973003" y="90488"/>
                    </a:moveTo>
                    <a:cubicBezTo>
                      <a:pt x="4945380" y="85725"/>
                      <a:pt x="4914900" y="80963"/>
                      <a:pt x="4883468" y="75248"/>
                    </a:cubicBezTo>
                    <a:lnTo>
                      <a:pt x="4886325" y="57150"/>
                    </a:lnTo>
                    <a:cubicBezTo>
                      <a:pt x="4918710" y="61913"/>
                      <a:pt x="4948238" y="66675"/>
                      <a:pt x="4975860" y="72390"/>
                    </a:cubicBezTo>
                    <a:lnTo>
                      <a:pt x="4973003" y="90488"/>
                    </a:lnTo>
                    <a:close/>
                    <a:moveTo>
                      <a:pt x="3072765" y="74295"/>
                    </a:moveTo>
                    <a:lnTo>
                      <a:pt x="3070860" y="56197"/>
                    </a:lnTo>
                    <a:cubicBezTo>
                      <a:pt x="3101340" y="52388"/>
                      <a:pt x="3131820" y="49530"/>
                      <a:pt x="3161348" y="46672"/>
                    </a:cubicBezTo>
                    <a:lnTo>
                      <a:pt x="3163253" y="64770"/>
                    </a:lnTo>
                    <a:cubicBezTo>
                      <a:pt x="3132773" y="67628"/>
                      <a:pt x="3103245" y="70485"/>
                      <a:pt x="3072765" y="74295"/>
                    </a:cubicBezTo>
                    <a:close/>
                    <a:moveTo>
                      <a:pt x="4792980" y="62865"/>
                    </a:moveTo>
                    <a:cubicBezTo>
                      <a:pt x="4764405" y="59055"/>
                      <a:pt x="4733925" y="55245"/>
                      <a:pt x="4702493" y="52388"/>
                    </a:cubicBezTo>
                    <a:lnTo>
                      <a:pt x="4704398" y="34290"/>
                    </a:lnTo>
                    <a:cubicBezTo>
                      <a:pt x="4735830" y="38100"/>
                      <a:pt x="4766310" y="41910"/>
                      <a:pt x="4794885" y="44768"/>
                    </a:cubicBezTo>
                    <a:lnTo>
                      <a:pt x="4792980" y="62865"/>
                    </a:lnTo>
                    <a:close/>
                    <a:moveTo>
                      <a:pt x="3252788" y="55245"/>
                    </a:moveTo>
                    <a:lnTo>
                      <a:pt x="3250883" y="37147"/>
                    </a:lnTo>
                    <a:cubicBezTo>
                      <a:pt x="3281363" y="34290"/>
                      <a:pt x="3311843" y="31433"/>
                      <a:pt x="3341370" y="29528"/>
                    </a:cubicBezTo>
                    <a:lnTo>
                      <a:pt x="3343275" y="47625"/>
                    </a:lnTo>
                    <a:cubicBezTo>
                      <a:pt x="3313748" y="50483"/>
                      <a:pt x="3283268" y="52388"/>
                      <a:pt x="3252788" y="55245"/>
                    </a:cubicBezTo>
                    <a:close/>
                    <a:moveTo>
                      <a:pt x="4612958" y="42863"/>
                    </a:moveTo>
                    <a:cubicBezTo>
                      <a:pt x="4583430" y="40005"/>
                      <a:pt x="4553903" y="37147"/>
                      <a:pt x="4522470" y="35243"/>
                    </a:cubicBezTo>
                    <a:lnTo>
                      <a:pt x="4523423" y="17145"/>
                    </a:lnTo>
                    <a:cubicBezTo>
                      <a:pt x="4554855" y="20003"/>
                      <a:pt x="4585335" y="21908"/>
                      <a:pt x="4613910" y="24765"/>
                    </a:cubicBezTo>
                    <a:lnTo>
                      <a:pt x="4612958" y="42863"/>
                    </a:lnTo>
                    <a:close/>
                    <a:moveTo>
                      <a:pt x="3433763" y="40958"/>
                    </a:moveTo>
                    <a:lnTo>
                      <a:pt x="3432810" y="22860"/>
                    </a:lnTo>
                    <a:cubicBezTo>
                      <a:pt x="3463290" y="20955"/>
                      <a:pt x="3493770" y="18098"/>
                      <a:pt x="3523298" y="17145"/>
                    </a:cubicBezTo>
                    <a:lnTo>
                      <a:pt x="3524250" y="35243"/>
                    </a:lnTo>
                    <a:cubicBezTo>
                      <a:pt x="3494723" y="36195"/>
                      <a:pt x="3464243" y="38100"/>
                      <a:pt x="3433763" y="40958"/>
                    </a:cubicBezTo>
                    <a:close/>
                    <a:moveTo>
                      <a:pt x="3615690" y="29528"/>
                    </a:moveTo>
                    <a:lnTo>
                      <a:pt x="3614738" y="11430"/>
                    </a:lnTo>
                    <a:cubicBezTo>
                      <a:pt x="3645218" y="9525"/>
                      <a:pt x="3675698" y="8573"/>
                      <a:pt x="3705225" y="6668"/>
                    </a:cubicBezTo>
                    <a:lnTo>
                      <a:pt x="3706178" y="24765"/>
                    </a:lnTo>
                    <a:cubicBezTo>
                      <a:pt x="3676650" y="25718"/>
                      <a:pt x="3646170" y="27623"/>
                      <a:pt x="3615690" y="29528"/>
                    </a:cubicBezTo>
                    <a:close/>
                    <a:moveTo>
                      <a:pt x="4431983" y="28575"/>
                    </a:moveTo>
                    <a:cubicBezTo>
                      <a:pt x="4402455" y="26670"/>
                      <a:pt x="4371975" y="24765"/>
                      <a:pt x="4341495" y="23813"/>
                    </a:cubicBezTo>
                    <a:lnTo>
                      <a:pt x="4342448" y="5715"/>
                    </a:lnTo>
                    <a:cubicBezTo>
                      <a:pt x="4373880" y="6668"/>
                      <a:pt x="4403408" y="8573"/>
                      <a:pt x="4432935" y="10478"/>
                    </a:cubicBezTo>
                    <a:lnTo>
                      <a:pt x="4431983" y="28575"/>
                    </a:lnTo>
                    <a:close/>
                    <a:moveTo>
                      <a:pt x="3796665" y="20955"/>
                    </a:moveTo>
                    <a:lnTo>
                      <a:pt x="3795713" y="2858"/>
                    </a:lnTo>
                    <a:cubicBezTo>
                      <a:pt x="3826193" y="1905"/>
                      <a:pt x="3856673" y="953"/>
                      <a:pt x="3887153" y="953"/>
                    </a:cubicBezTo>
                    <a:lnTo>
                      <a:pt x="3887153" y="19050"/>
                    </a:lnTo>
                    <a:cubicBezTo>
                      <a:pt x="3857625" y="20003"/>
                      <a:pt x="3827145" y="20003"/>
                      <a:pt x="3796665" y="20955"/>
                    </a:cubicBezTo>
                    <a:close/>
                    <a:moveTo>
                      <a:pt x="4251008" y="20955"/>
                    </a:moveTo>
                    <a:cubicBezTo>
                      <a:pt x="4221480" y="20003"/>
                      <a:pt x="4191000" y="19050"/>
                      <a:pt x="4160520" y="19050"/>
                    </a:cubicBezTo>
                    <a:lnTo>
                      <a:pt x="4160520" y="953"/>
                    </a:lnTo>
                    <a:cubicBezTo>
                      <a:pt x="4191953" y="1905"/>
                      <a:pt x="4221480" y="1905"/>
                      <a:pt x="4251960" y="2858"/>
                    </a:cubicBezTo>
                    <a:lnTo>
                      <a:pt x="4251008" y="20955"/>
                    </a:lnTo>
                    <a:close/>
                    <a:moveTo>
                      <a:pt x="3978593" y="18098"/>
                    </a:moveTo>
                    <a:lnTo>
                      <a:pt x="3978593" y="0"/>
                    </a:lnTo>
                    <a:cubicBezTo>
                      <a:pt x="3999548" y="0"/>
                      <a:pt x="4019550" y="0"/>
                      <a:pt x="4039553" y="0"/>
                    </a:cubicBezTo>
                    <a:lnTo>
                      <a:pt x="4070033" y="0"/>
                    </a:lnTo>
                    <a:lnTo>
                      <a:pt x="4070033" y="18098"/>
                    </a:lnTo>
                    <a:lnTo>
                      <a:pt x="4039553" y="18098"/>
                    </a:lnTo>
                    <a:cubicBezTo>
                      <a:pt x="4018598" y="17145"/>
                      <a:pt x="3998595" y="18098"/>
                      <a:pt x="3978593" y="180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29"/>
              <p:cNvSpPr/>
              <p:nvPr/>
            </p:nvSpPr>
            <p:spPr>
              <a:xfrm>
                <a:off x="8817292" y="3024187"/>
                <a:ext cx="64769" cy="55244"/>
              </a:xfrm>
              <a:custGeom>
                <a:avLst/>
                <a:gdLst/>
                <a:ahLst/>
                <a:cxnLst/>
                <a:rect l="l" t="t" r="r" b="b"/>
                <a:pathLst>
                  <a:path w="64769" h="55244" extrusionOk="0">
                    <a:moveTo>
                      <a:pt x="13335" y="55245"/>
                    </a:moveTo>
                    <a:lnTo>
                      <a:pt x="2857" y="40005"/>
                    </a:lnTo>
                    <a:lnTo>
                      <a:pt x="25718" y="24765"/>
                    </a:lnTo>
                    <a:cubicBezTo>
                      <a:pt x="19050" y="22860"/>
                      <a:pt x="10477" y="20003"/>
                      <a:pt x="0" y="17145"/>
                    </a:cubicBezTo>
                    <a:lnTo>
                      <a:pt x="4763" y="0"/>
                    </a:lnTo>
                    <a:cubicBezTo>
                      <a:pt x="33338" y="8572"/>
                      <a:pt x="47625" y="14288"/>
                      <a:pt x="48577" y="14288"/>
                    </a:cubicBezTo>
                    <a:lnTo>
                      <a:pt x="64770" y="20003"/>
                    </a:lnTo>
                    <a:lnTo>
                      <a:pt x="13335" y="5524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9"/>
              <p:cNvSpPr/>
              <p:nvPr/>
            </p:nvSpPr>
            <p:spPr>
              <a:xfrm>
                <a:off x="8414384" y="3111817"/>
                <a:ext cx="348614" cy="249555"/>
              </a:xfrm>
              <a:custGeom>
                <a:avLst/>
                <a:gdLst/>
                <a:ahLst/>
                <a:cxnLst/>
                <a:rect l="l" t="t" r="r" b="b"/>
                <a:pathLst>
                  <a:path w="348614" h="249555" extrusionOk="0">
                    <a:moveTo>
                      <a:pt x="10477" y="249555"/>
                    </a:moveTo>
                    <a:lnTo>
                      <a:pt x="0" y="234315"/>
                    </a:lnTo>
                    <a:lnTo>
                      <a:pt x="67627" y="187643"/>
                    </a:lnTo>
                    <a:lnTo>
                      <a:pt x="78105" y="202883"/>
                    </a:lnTo>
                    <a:lnTo>
                      <a:pt x="10477" y="249555"/>
                    </a:lnTo>
                    <a:close/>
                    <a:moveTo>
                      <a:pt x="145732" y="156210"/>
                    </a:moveTo>
                    <a:lnTo>
                      <a:pt x="135255" y="140970"/>
                    </a:lnTo>
                    <a:lnTo>
                      <a:pt x="202882" y="94297"/>
                    </a:lnTo>
                    <a:lnTo>
                      <a:pt x="213360" y="109538"/>
                    </a:lnTo>
                    <a:lnTo>
                      <a:pt x="145732" y="156210"/>
                    </a:lnTo>
                    <a:close/>
                    <a:moveTo>
                      <a:pt x="280988" y="61913"/>
                    </a:moveTo>
                    <a:lnTo>
                      <a:pt x="270510" y="46672"/>
                    </a:lnTo>
                    <a:lnTo>
                      <a:pt x="338138" y="0"/>
                    </a:lnTo>
                    <a:lnTo>
                      <a:pt x="348615" y="15240"/>
                    </a:lnTo>
                    <a:lnTo>
                      <a:pt x="280988" y="6191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9"/>
              <p:cNvSpPr/>
              <p:nvPr/>
            </p:nvSpPr>
            <p:spPr>
              <a:xfrm>
                <a:off x="8301037" y="3393757"/>
                <a:ext cx="56197" cy="71437"/>
              </a:xfrm>
              <a:custGeom>
                <a:avLst/>
                <a:gdLst/>
                <a:ahLst/>
                <a:cxnLst/>
                <a:rect l="l" t="t" r="r" b="b"/>
                <a:pathLst>
                  <a:path w="56197" h="71437" extrusionOk="0">
                    <a:moveTo>
                      <a:pt x="39052" y="71438"/>
                    </a:moveTo>
                    <a:lnTo>
                      <a:pt x="0" y="31432"/>
                    </a:lnTo>
                    <a:lnTo>
                      <a:pt x="45720" y="0"/>
                    </a:lnTo>
                    <a:lnTo>
                      <a:pt x="56198" y="14288"/>
                    </a:lnTo>
                    <a:lnTo>
                      <a:pt x="27623" y="34290"/>
                    </a:lnTo>
                    <a:lnTo>
                      <a:pt x="51435" y="590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9"/>
              <p:cNvSpPr/>
              <p:nvPr/>
            </p:nvSpPr>
            <p:spPr>
              <a:xfrm>
                <a:off x="8399144" y="3513772"/>
                <a:ext cx="193357" cy="194310"/>
              </a:xfrm>
              <a:custGeom>
                <a:avLst/>
                <a:gdLst/>
                <a:ahLst/>
                <a:cxnLst/>
                <a:rect l="l" t="t" r="r" b="b"/>
                <a:pathLst>
                  <a:path w="193357" h="194310" extrusionOk="0">
                    <a:moveTo>
                      <a:pt x="180023" y="194310"/>
                    </a:moveTo>
                    <a:lnTo>
                      <a:pt x="120015" y="133350"/>
                    </a:lnTo>
                    <a:lnTo>
                      <a:pt x="133350" y="120967"/>
                    </a:lnTo>
                    <a:lnTo>
                      <a:pt x="193357" y="181927"/>
                    </a:lnTo>
                    <a:lnTo>
                      <a:pt x="180023" y="194310"/>
                    </a:lnTo>
                    <a:close/>
                    <a:moveTo>
                      <a:pt x="60007" y="73342"/>
                    </a:moveTo>
                    <a:lnTo>
                      <a:pt x="0" y="12382"/>
                    </a:lnTo>
                    <a:lnTo>
                      <a:pt x="13335" y="0"/>
                    </a:lnTo>
                    <a:lnTo>
                      <a:pt x="73343" y="60960"/>
                    </a:lnTo>
                    <a:lnTo>
                      <a:pt x="60007" y="733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9"/>
              <p:cNvSpPr/>
              <p:nvPr/>
            </p:nvSpPr>
            <p:spPr>
              <a:xfrm>
                <a:off x="8631554" y="3756660"/>
                <a:ext cx="73342" cy="54292"/>
              </a:xfrm>
              <a:custGeom>
                <a:avLst/>
                <a:gdLst/>
                <a:ahLst/>
                <a:cxnLst/>
                <a:rect l="l" t="t" r="r" b="b"/>
                <a:pathLst>
                  <a:path w="73342" h="54292" extrusionOk="0">
                    <a:moveTo>
                      <a:pt x="73343" y="54292"/>
                    </a:moveTo>
                    <a:lnTo>
                      <a:pt x="43815" y="47625"/>
                    </a:lnTo>
                    <a:cubicBezTo>
                      <a:pt x="43815" y="47625"/>
                      <a:pt x="28575" y="44767"/>
                      <a:pt x="0" y="39052"/>
                    </a:cubicBezTo>
                    <a:lnTo>
                      <a:pt x="2857" y="20955"/>
                    </a:lnTo>
                    <a:cubicBezTo>
                      <a:pt x="8572" y="21907"/>
                      <a:pt x="13335" y="22860"/>
                      <a:pt x="18097" y="23813"/>
                    </a:cubicBezTo>
                    <a:lnTo>
                      <a:pt x="6668" y="12382"/>
                    </a:lnTo>
                    <a:lnTo>
                      <a:pt x="20002" y="0"/>
                    </a:lnTo>
                    <a:lnTo>
                      <a:pt x="73343" y="5429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9"/>
              <p:cNvSpPr/>
              <p:nvPr/>
            </p:nvSpPr>
            <p:spPr>
              <a:xfrm>
                <a:off x="3444239" y="3686175"/>
                <a:ext cx="5102542" cy="312420"/>
              </a:xfrm>
              <a:custGeom>
                <a:avLst/>
                <a:gdLst/>
                <a:ahLst/>
                <a:cxnLst/>
                <a:rect l="l" t="t" r="r" b="b"/>
                <a:pathLst>
                  <a:path w="5102542" h="312420" extrusionOk="0">
                    <a:moveTo>
                      <a:pt x="1160145" y="312420"/>
                    </a:moveTo>
                    <a:cubicBezTo>
                      <a:pt x="1132523" y="312420"/>
                      <a:pt x="1104900" y="312420"/>
                      <a:pt x="1077278" y="312420"/>
                    </a:cubicBezTo>
                    <a:lnTo>
                      <a:pt x="1077278" y="294323"/>
                    </a:lnTo>
                    <a:cubicBezTo>
                      <a:pt x="1104900" y="294323"/>
                      <a:pt x="1131570" y="294323"/>
                      <a:pt x="1160145" y="294323"/>
                    </a:cubicBezTo>
                    <a:lnTo>
                      <a:pt x="1167765" y="294323"/>
                    </a:lnTo>
                    <a:lnTo>
                      <a:pt x="1167765" y="312420"/>
                    </a:lnTo>
                    <a:lnTo>
                      <a:pt x="1160145" y="312420"/>
                    </a:lnTo>
                    <a:close/>
                    <a:moveTo>
                      <a:pt x="1257300" y="311467"/>
                    </a:moveTo>
                    <a:lnTo>
                      <a:pt x="1257300" y="293370"/>
                    </a:lnTo>
                    <a:cubicBezTo>
                      <a:pt x="1286828" y="293370"/>
                      <a:pt x="1317308" y="292417"/>
                      <a:pt x="1346835" y="291465"/>
                    </a:cubicBezTo>
                    <a:lnTo>
                      <a:pt x="1346835" y="309563"/>
                    </a:lnTo>
                    <a:cubicBezTo>
                      <a:pt x="1317308" y="310515"/>
                      <a:pt x="1286828" y="311467"/>
                      <a:pt x="1257300" y="311467"/>
                    </a:cubicBezTo>
                    <a:close/>
                    <a:moveTo>
                      <a:pt x="986790" y="310515"/>
                    </a:moveTo>
                    <a:cubicBezTo>
                      <a:pt x="956310" y="309563"/>
                      <a:pt x="926782" y="308610"/>
                      <a:pt x="897255" y="308610"/>
                    </a:cubicBezTo>
                    <a:lnTo>
                      <a:pt x="898207" y="290513"/>
                    </a:lnTo>
                    <a:cubicBezTo>
                      <a:pt x="927735" y="291465"/>
                      <a:pt x="957263" y="292417"/>
                      <a:pt x="987743" y="292417"/>
                    </a:cubicBezTo>
                    <a:lnTo>
                      <a:pt x="986790" y="310515"/>
                    </a:lnTo>
                    <a:close/>
                    <a:moveTo>
                      <a:pt x="1437323" y="307658"/>
                    </a:moveTo>
                    <a:lnTo>
                      <a:pt x="1436370" y="289560"/>
                    </a:lnTo>
                    <a:cubicBezTo>
                      <a:pt x="1465898" y="288608"/>
                      <a:pt x="1496378" y="287655"/>
                      <a:pt x="1525905" y="285750"/>
                    </a:cubicBezTo>
                    <a:lnTo>
                      <a:pt x="1526858" y="303848"/>
                    </a:lnTo>
                    <a:cubicBezTo>
                      <a:pt x="1496378" y="304800"/>
                      <a:pt x="1466850" y="306705"/>
                      <a:pt x="1437323" y="307658"/>
                    </a:cubicBezTo>
                    <a:close/>
                    <a:moveTo>
                      <a:pt x="806768" y="304800"/>
                    </a:moveTo>
                    <a:cubicBezTo>
                      <a:pt x="776288" y="303848"/>
                      <a:pt x="745808" y="301942"/>
                      <a:pt x="717233" y="300038"/>
                    </a:cubicBezTo>
                    <a:lnTo>
                      <a:pt x="718185" y="281940"/>
                    </a:lnTo>
                    <a:cubicBezTo>
                      <a:pt x="747713" y="283845"/>
                      <a:pt x="777240" y="284798"/>
                      <a:pt x="807720" y="285750"/>
                    </a:cubicBezTo>
                    <a:lnTo>
                      <a:pt x="806768" y="304800"/>
                    </a:lnTo>
                    <a:close/>
                    <a:moveTo>
                      <a:pt x="1617345" y="299085"/>
                    </a:moveTo>
                    <a:lnTo>
                      <a:pt x="1616393" y="280988"/>
                    </a:lnTo>
                    <a:cubicBezTo>
                      <a:pt x="1645920" y="279083"/>
                      <a:pt x="1676400" y="277178"/>
                      <a:pt x="1705928" y="275273"/>
                    </a:cubicBezTo>
                    <a:lnTo>
                      <a:pt x="1706880" y="293370"/>
                    </a:lnTo>
                    <a:cubicBezTo>
                      <a:pt x="1676400" y="295275"/>
                      <a:pt x="1646873" y="297180"/>
                      <a:pt x="1617345" y="299085"/>
                    </a:cubicBezTo>
                    <a:close/>
                    <a:moveTo>
                      <a:pt x="627698" y="295275"/>
                    </a:moveTo>
                    <a:cubicBezTo>
                      <a:pt x="597218" y="293370"/>
                      <a:pt x="566738" y="291465"/>
                      <a:pt x="538163" y="288608"/>
                    </a:cubicBezTo>
                    <a:lnTo>
                      <a:pt x="539115" y="270510"/>
                    </a:lnTo>
                    <a:cubicBezTo>
                      <a:pt x="568643" y="272415"/>
                      <a:pt x="598170" y="274320"/>
                      <a:pt x="628650" y="277178"/>
                    </a:cubicBezTo>
                    <a:lnTo>
                      <a:pt x="627698" y="295275"/>
                    </a:lnTo>
                    <a:close/>
                    <a:moveTo>
                      <a:pt x="1796415" y="286703"/>
                    </a:moveTo>
                    <a:lnTo>
                      <a:pt x="1794510" y="268605"/>
                    </a:lnTo>
                    <a:cubicBezTo>
                      <a:pt x="1824038" y="265748"/>
                      <a:pt x="1853565" y="263842"/>
                      <a:pt x="1884045" y="260985"/>
                    </a:cubicBezTo>
                    <a:lnTo>
                      <a:pt x="1885950" y="279083"/>
                    </a:lnTo>
                    <a:cubicBezTo>
                      <a:pt x="1856423" y="281940"/>
                      <a:pt x="1825943" y="283845"/>
                      <a:pt x="1796415" y="286703"/>
                    </a:cubicBezTo>
                    <a:close/>
                    <a:moveTo>
                      <a:pt x="447675" y="281940"/>
                    </a:moveTo>
                    <a:cubicBezTo>
                      <a:pt x="417195" y="279083"/>
                      <a:pt x="386715" y="276225"/>
                      <a:pt x="358140" y="273367"/>
                    </a:cubicBezTo>
                    <a:lnTo>
                      <a:pt x="360045" y="255270"/>
                    </a:lnTo>
                    <a:cubicBezTo>
                      <a:pt x="388620" y="258127"/>
                      <a:pt x="419100" y="260985"/>
                      <a:pt x="449580" y="263842"/>
                    </a:cubicBezTo>
                    <a:lnTo>
                      <a:pt x="447675" y="281940"/>
                    </a:lnTo>
                    <a:close/>
                    <a:moveTo>
                      <a:pt x="1975485" y="269558"/>
                    </a:moveTo>
                    <a:lnTo>
                      <a:pt x="1973580" y="251460"/>
                    </a:lnTo>
                    <a:cubicBezTo>
                      <a:pt x="2003108" y="248602"/>
                      <a:pt x="2032635" y="244792"/>
                      <a:pt x="2063115" y="240983"/>
                    </a:cubicBezTo>
                    <a:lnTo>
                      <a:pt x="2065020" y="259080"/>
                    </a:lnTo>
                    <a:cubicBezTo>
                      <a:pt x="2035492" y="262890"/>
                      <a:pt x="2005965" y="266700"/>
                      <a:pt x="1975485" y="269558"/>
                    </a:cubicBezTo>
                    <a:close/>
                    <a:moveTo>
                      <a:pt x="268605" y="263842"/>
                    </a:moveTo>
                    <a:cubicBezTo>
                      <a:pt x="237173" y="260033"/>
                      <a:pt x="207645" y="257175"/>
                      <a:pt x="179070" y="253365"/>
                    </a:cubicBezTo>
                    <a:lnTo>
                      <a:pt x="180975" y="235267"/>
                    </a:lnTo>
                    <a:cubicBezTo>
                      <a:pt x="208598" y="239077"/>
                      <a:pt x="239077" y="241935"/>
                      <a:pt x="270510" y="245745"/>
                    </a:cubicBezTo>
                    <a:lnTo>
                      <a:pt x="268605" y="263842"/>
                    </a:lnTo>
                    <a:close/>
                    <a:moveTo>
                      <a:pt x="2154555" y="248602"/>
                    </a:moveTo>
                    <a:lnTo>
                      <a:pt x="2152650" y="230505"/>
                    </a:lnTo>
                    <a:cubicBezTo>
                      <a:pt x="2182178" y="226695"/>
                      <a:pt x="2211705" y="222885"/>
                      <a:pt x="2241233" y="218123"/>
                    </a:cubicBezTo>
                    <a:lnTo>
                      <a:pt x="2244090" y="236220"/>
                    </a:lnTo>
                    <a:cubicBezTo>
                      <a:pt x="2213610" y="240030"/>
                      <a:pt x="2184083" y="244792"/>
                      <a:pt x="2154555" y="248602"/>
                    </a:cubicBezTo>
                    <a:close/>
                    <a:moveTo>
                      <a:pt x="89535" y="241935"/>
                    </a:moveTo>
                    <a:cubicBezTo>
                      <a:pt x="56198" y="237173"/>
                      <a:pt x="26670" y="233363"/>
                      <a:pt x="0" y="229552"/>
                    </a:cubicBezTo>
                    <a:lnTo>
                      <a:pt x="2858" y="211455"/>
                    </a:lnTo>
                    <a:cubicBezTo>
                      <a:pt x="28575" y="215265"/>
                      <a:pt x="59055" y="220027"/>
                      <a:pt x="91440" y="223838"/>
                    </a:cubicBezTo>
                    <a:lnTo>
                      <a:pt x="89535" y="241935"/>
                    </a:lnTo>
                    <a:close/>
                    <a:moveTo>
                      <a:pt x="2332673" y="222885"/>
                    </a:moveTo>
                    <a:lnTo>
                      <a:pt x="2329815" y="204788"/>
                    </a:lnTo>
                    <a:cubicBezTo>
                      <a:pt x="2359343" y="200025"/>
                      <a:pt x="2388870" y="195263"/>
                      <a:pt x="2418398" y="190500"/>
                    </a:cubicBezTo>
                    <a:lnTo>
                      <a:pt x="2421255" y="208598"/>
                    </a:lnTo>
                    <a:cubicBezTo>
                      <a:pt x="2391728" y="212408"/>
                      <a:pt x="2362200" y="218123"/>
                      <a:pt x="2332673" y="222885"/>
                    </a:cubicBezTo>
                    <a:close/>
                    <a:moveTo>
                      <a:pt x="2510790" y="191452"/>
                    </a:moveTo>
                    <a:lnTo>
                      <a:pt x="2506980" y="173355"/>
                    </a:lnTo>
                    <a:cubicBezTo>
                      <a:pt x="2536508" y="167640"/>
                      <a:pt x="2566035" y="161925"/>
                      <a:pt x="2595563" y="156210"/>
                    </a:cubicBezTo>
                    <a:lnTo>
                      <a:pt x="2599373" y="174308"/>
                    </a:lnTo>
                    <a:cubicBezTo>
                      <a:pt x="2568893" y="180023"/>
                      <a:pt x="2539365" y="185738"/>
                      <a:pt x="2510790" y="191452"/>
                    </a:cubicBezTo>
                    <a:close/>
                    <a:moveTo>
                      <a:pt x="2687003" y="156210"/>
                    </a:moveTo>
                    <a:lnTo>
                      <a:pt x="2683193" y="138113"/>
                    </a:lnTo>
                    <a:cubicBezTo>
                      <a:pt x="2712720" y="132398"/>
                      <a:pt x="2742248" y="126683"/>
                      <a:pt x="2771775" y="120967"/>
                    </a:cubicBezTo>
                    <a:lnTo>
                      <a:pt x="2775585" y="139065"/>
                    </a:lnTo>
                    <a:cubicBezTo>
                      <a:pt x="2746058" y="144780"/>
                      <a:pt x="2716530" y="150495"/>
                      <a:pt x="2687003" y="156210"/>
                    </a:cubicBezTo>
                    <a:close/>
                    <a:moveTo>
                      <a:pt x="2863215" y="122873"/>
                    </a:moveTo>
                    <a:lnTo>
                      <a:pt x="2860358" y="104775"/>
                    </a:lnTo>
                    <a:cubicBezTo>
                      <a:pt x="2889885" y="100013"/>
                      <a:pt x="2919413" y="94298"/>
                      <a:pt x="2948940" y="89535"/>
                    </a:cubicBezTo>
                    <a:lnTo>
                      <a:pt x="2951798" y="107633"/>
                    </a:lnTo>
                    <a:cubicBezTo>
                      <a:pt x="2922270" y="112395"/>
                      <a:pt x="2892743" y="118110"/>
                      <a:pt x="2863215" y="122873"/>
                    </a:cubicBezTo>
                    <a:close/>
                    <a:moveTo>
                      <a:pt x="3040380" y="94298"/>
                    </a:moveTo>
                    <a:lnTo>
                      <a:pt x="3037523" y="76200"/>
                    </a:lnTo>
                    <a:cubicBezTo>
                      <a:pt x="3067050" y="71438"/>
                      <a:pt x="3097530" y="67627"/>
                      <a:pt x="3127058" y="63817"/>
                    </a:cubicBezTo>
                    <a:lnTo>
                      <a:pt x="3129915" y="81915"/>
                    </a:lnTo>
                    <a:cubicBezTo>
                      <a:pt x="3100388" y="85725"/>
                      <a:pt x="3070860" y="89535"/>
                      <a:pt x="3040380" y="94298"/>
                    </a:cubicBezTo>
                    <a:close/>
                    <a:moveTo>
                      <a:pt x="5098733" y="94298"/>
                    </a:moveTo>
                    <a:cubicBezTo>
                      <a:pt x="5073015" y="90488"/>
                      <a:pt x="5043488" y="85725"/>
                      <a:pt x="5010150" y="80963"/>
                    </a:cubicBezTo>
                    <a:lnTo>
                      <a:pt x="5013008" y="62865"/>
                    </a:lnTo>
                    <a:cubicBezTo>
                      <a:pt x="5046345" y="67627"/>
                      <a:pt x="5075873" y="72390"/>
                      <a:pt x="5102543" y="76200"/>
                    </a:cubicBezTo>
                    <a:lnTo>
                      <a:pt x="5098733" y="94298"/>
                    </a:lnTo>
                    <a:close/>
                    <a:moveTo>
                      <a:pt x="3218498" y="70485"/>
                    </a:moveTo>
                    <a:lnTo>
                      <a:pt x="3216593" y="52388"/>
                    </a:lnTo>
                    <a:cubicBezTo>
                      <a:pt x="3247073" y="48577"/>
                      <a:pt x="3276600" y="45720"/>
                      <a:pt x="3306128" y="41910"/>
                    </a:cubicBezTo>
                    <a:lnTo>
                      <a:pt x="3308033" y="60008"/>
                    </a:lnTo>
                    <a:cubicBezTo>
                      <a:pt x="3278505" y="62865"/>
                      <a:pt x="3248978" y="66675"/>
                      <a:pt x="3218498" y="70485"/>
                    </a:cubicBezTo>
                    <a:close/>
                    <a:moveTo>
                      <a:pt x="4920615" y="68580"/>
                    </a:moveTo>
                    <a:cubicBezTo>
                      <a:pt x="4892993" y="64770"/>
                      <a:pt x="4862513" y="61913"/>
                      <a:pt x="4831080" y="58102"/>
                    </a:cubicBezTo>
                    <a:lnTo>
                      <a:pt x="4832985" y="40005"/>
                    </a:lnTo>
                    <a:cubicBezTo>
                      <a:pt x="4864418" y="43815"/>
                      <a:pt x="4893945" y="46673"/>
                      <a:pt x="4922520" y="50483"/>
                    </a:cubicBezTo>
                    <a:lnTo>
                      <a:pt x="4920615" y="68580"/>
                    </a:lnTo>
                    <a:close/>
                    <a:moveTo>
                      <a:pt x="3397568" y="51435"/>
                    </a:moveTo>
                    <a:lnTo>
                      <a:pt x="3395663" y="33338"/>
                    </a:lnTo>
                    <a:cubicBezTo>
                      <a:pt x="3426143" y="30480"/>
                      <a:pt x="3455670" y="27623"/>
                      <a:pt x="3485198" y="25717"/>
                    </a:cubicBezTo>
                    <a:lnTo>
                      <a:pt x="3487103" y="43815"/>
                    </a:lnTo>
                    <a:cubicBezTo>
                      <a:pt x="3456623" y="45720"/>
                      <a:pt x="3427095" y="48577"/>
                      <a:pt x="3397568" y="51435"/>
                    </a:cubicBezTo>
                    <a:close/>
                    <a:moveTo>
                      <a:pt x="4742498" y="49530"/>
                    </a:moveTo>
                    <a:cubicBezTo>
                      <a:pt x="4713923" y="46673"/>
                      <a:pt x="4684395" y="43815"/>
                      <a:pt x="4652963" y="41910"/>
                    </a:cubicBezTo>
                    <a:lnTo>
                      <a:pt x="4654868" y="23813"/>
                    </a:lnTo>
                    <a:cubicBezTo>
                      <a:pt x="4686300" y="26670"/>
                      <a:pt x="4715828" y="28575"/>
                      <a:pt x="4744403" y="31433"/>
                    </a:cubicBezTo>
                    <a:lnTo>
                      <a:pt x="4742498" y="49530"/>
                    </a:lnTo>
                    <a:close/>
                    <a:moveTo>
                      <a:pt x="3576638" y="36195"/>
                    </a:moveTo>
                    <a:lnTo>
                      <a:pt x="3575685" y="18098"/>
                    </a:lnTo>
                    <a:cubicBezTo>
                      <a:pt x="3606165" y="16192"/>
                      <a:pt x="3635693" y="14288"/>
                      <a:pt x="3665220" y="12383"/>
                    </a:cubicBezTo>
                    <a:lnTo>
                      <a:pt x="3666173" y="30480"/>
                    </a:lnTo>
                    <a:cubicBezTo>
                      <a:pt x="3636645" y="32385"/>
                      <a:pt x="3606165" y="34290"/>
                      <a:pt x="3576638" y="36195"/>
                    </a:cubicBezTo>
                    <a:close/>
                    <a:moveTo>
                      <a:pt x="4563428" y="34290"/>
                    </a:moveTo>
                    <a:cubicBezTo>
                      <a:pt x="4533900" y="32385"/>
                      <a:pt x="4504373" y="30480"/>
                      <a:pt x="4473893" y="28575"/>
                    </a:cubicBezTo>
                    <a:lnTo>
                      <a:pt x="4474845" y="10477"/>
                    </a:lnTo>
                    <a:cubicBezTo>
                      <a:pt x="4505325" y="12383"/>
                      <a:pt x="4535805" y="14288"/>
                      <a:pt x="4564380" y="16192"/>
                    </a:cubicBezTo>
                    <a:lnTo>
                      <a:pt x="4563428" y="34290"/>
                    </a:lnTo>
                    <a:close/>
                    <a:moveTo>
                      <a:pt x="3755708" y="25717"/>
                    </a:moveTo>
                    <a:lnTo>
                      <a:pt x="3754755" y="7620"/>
                    </a:lnTo>
                    <a:cubicBezTo>
                      <a:pt x="3785235" y="6667"/>
                      <a:pt x="3814763" y="4763"/>
                      <a:pt x="3844290" y="3810"/>
                    </a:cubicBezTo>
                    <a:lnTo>
                      <a:pt x="3845243" y="21908"/>
                    </a:lnTo>
                    <a:cubicBezTo>
                      <a:pt x="3815715" y="22860"/>
                      <a:pt x="3786188" y="24765"/>
                      <a:pt x="3755708" y="25717"/>
                    </a:cubicBezTo>
                    <a:close/>
                    <a:moveTo>
                      <a:pt x="4384358" y="24765"/>
                    </a:moveTo>
                    <a:cubicBezTo>
                      <a:pt x="4354830" y="23813"/>
                      <a:pt x="4325303" y="22860"/>
                      <a:pt x="4294823" y="21908"/>
                    </a:cubicBezTo>
                    <a:lnTo>
                      <a:pt x="4295775" y="3810"/>
                    </a:lnTo>
                    <a:cubicBezTo>
                      <a:pt x="4326255" y="4763"/>
                      <a:pt x="4356735" y="5715"/>
                      <a:pt x="4385310" y="6667"/>
                    </a:cubicBezTo>
                    <a:lnTo>
                      <a:pt x="4384358" y="24765"/>
                    </a:lnTo>
                    <a:close/>
                    <a:moveTo>
                      <a:pt x="3934778" y="20002"/>
                    </a:moveTo>
                    <a:lnTo>
                      <a:pt x="3934778" y="1905"/>
                    </a:lnTo>
                    <a:cubicBezTo>
                      <a:pt x="3965258" y="952"/>
                      <a:pt x="3994785" y="952"/>
                      <a:pt x="4025265" y="952"/>
                    </a:cubicBezTo>
                    <a:lnTo>
                      <a:pt x="4025265" y="19050"/>
                    </a:lnTo>
                    <a:cubicBezTo>
                      <a:pt x="3995738" y="19050"/>
                      <a:pt x="3965258" y="19050"/>
                      <a:pt x="3934778" y="20002"/>
                    </a:cubicBezTo>
                    <a:close/>
                    <a:moveTo>
                      <a:pt x="4204335" y="19050"/>
                    </a:moveTo>
                    <a:cubicBezTo>
                      <a:pt x="4174808" y="18098"/>
                      <a:pt x="4145280" y="18098"/>
                      <a:pt x="4114800" y="18098"/>
                    </a:cubicBezTo>
                    <a:lnTo>
                      <a:pt x="4114800" y="0"/>
                    </a:lnTo>
                    <a:cubicBezTo>
                      <a:pt x="4145280" y="0"/>
                      <a:pt x="4175760" y="0"/>
                      <a:pt x="4205288" y="952"/>
                    </a:cubicBezTo>
                    <a:lnTo>
                      <a:pt x="4204335" y="190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9"/>
              <p:cNvSpPr/>
              <p:nvPr/>
            </p:nvSpPr>
            <p:spPr>
              <a:xfrm>
                <a:off x="3291839" y="3850957"/>
                <a:ext cx="66674" cy="50482"/>
              </a:xfrm>
              <a:custGeom>
                <a:avLst/>
                <a:gdLst/>
                <a:ahLst/>
                <a:cxnLst/>
                <a:rect l="l" t="t" r="r" b="b"/>
                <a:pathLst>
                  <a:path w="66674" h="50482" extrusionOk="0">
                    <a:moveTo>
                      <a:pt x="64770" y="50482"/>
                    </a:moveTo>
                    <a:cubicBezTo>
                      <a:pt x="35242" y="45720"/>
                      <a:pt x="20003" y="42863"/>
                      <a:pt x="20003" y="42863"/>
                    </a:cubicBezTo>
                    <a:lnTo>
                      <a:pt x="0" y="39052"/>
                    </a:lnTo>
                    <a:lnTo>
                      <a:pt x="52387" y="0"/>
                    </a:lnTo>
                    <a:lnTo>
                      <a:pt x="62865" y="14288"/>
                    </a:lnTo>
                    <a:lnTo>
                      <a:pt x="42862" y="28575"/>
                    </a:lnTo>
                    <a:cubicBezTo>
                      <a:pt x="49530" y="29527"/>
                      <a:pt x="57150" y="31432"/>
                      <a:pt x="66675" y="32385"/>
                    </a:cubicBezTo>
                    <a:lnTo>
                      <a:pt x="64770" y="5048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9"/>
              <p:cNvSpPr/>
              <p:nvPr/>
            </p:nvSpPr>
            <p:spPr>
              <a:xfrm>
                <a:off x="3417569" y="3522345"/>
                <a:ext cx="376237" cy="287654"/>
              </a:xfrm>
              <a:custGeom>
                <a:avLst/>
                <a:gdLst/>
                <a:ahLst/>
                <a:cxnLst/>
                <a:rect l="l" t="t" r="r" b="b"/>
                <a:pathLst>
                  <a:path w="376237" h="287654" extrusionOk="0">
                    <a:moveTo>
                      <a:pt x="10478" y="287655"/>
                    </a:moveTo>
                    <a:lnTo>
                      <a:pt x="0" y="273367"/>
                    </a:lnTo>
                    <a:lnTo>
                      <a:pt x="73343" y="219075"/>
                    </a:lnTo>
                    <a:lnTo>
                      <a:pt x="83820" y="233363"/>
                    </a:lnTo>
                    <a:lnTo>
                      <a:pt x="10478" y="287655"/>
                    </a:lnTo>
                    <a:close/>
                    <a:moveTo>
                      <a:pt x="157163" y="178117"/>
                    </a:moveTo>
                    <a:lnTo>
                      <a:pt x="145733" y="163830"/>
                    </a:lnTo>
                    <a:lnTo>
                      <a:pt x="219075" y="109538"/>
                    </a:lnTo>
                    <a:lnTo>
                      <a:pt x="229553" y="123825"/>
                    </a:lnTo>
                    <a:lnTo>
                      <a:pt x="157163" y="178117"/>
                    </a:lnTo>
                    <a:close/>
                    <a:moveTo>
                      <a:pt x="302895" y="69532"/>
                    </a:moveTo>
                    <a:lnTo>
                      <a:pt x="292418" y="54292"/>
                    </a:lnTo>
                    <a:lnTo>
                      <a:pt x="365760" y="0"/>
                    </a:lnTo>
                    <a:lnTo>
                      <a:pt x="376238" y="14288"/>
                    </a:lnTo>
                    <a:lnTo>
                      <a:pt x="302895" y="695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9"/>
              <p:cNvSpPr/>
              <p:nvPr/>
            </p:nvSpPr>
            <p:spPr>
              <a:xfrm>
                <a:off x="3855719" y="3412807"/>
                <a:ext cx="57150" cy="69532"/>
              </a:xfrm>
              <a:custGeom>
                <a:avLst/>
                <a:gdLst/>
                <a:ahLst/>
                <a:cxnLst/>
                <a:rect l="l" t="t" r="r" b="b"/>
                <a:pathLst>
                  <a:path w="57150" h="69532" extrusionOk="0">
                    <a:moveTo>
                      <a:pt x="11430" y="69532"/>
                    </a:moveTo>
                    <a:lnTo>
                      <a:pt x="0" y="55245"/>
                    </a:lnTo>
                    <a:lnTo>
                      <a:pt x="26670" y="35242"/>
                    </a:lnTo>
                    <a:lnTo>
                      <a:pt x="952" y="14288"/>
                    </a:lnTo>
                    <a:lnTo>
                      <a:pt x="11430" y="0"/>
                    </a:lnTo>
                    <a:lnTo>
                      <a:pt x="57150" y="352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9"/>
              <p:cNvSpPr/>
              <p:nvPr/>
            </p:nvSpPr>
            <p:spPr>
              <a:xfrm>
                <a:off x="3557587" y="3179444"/>
                <a:ext cx="235267" cy="189547"/>
              </a:xfrm>
              <a:custGeom>
                <a:avLst/>
                <a:gdLst/>
                <a:ahLst/>
                <a:cxnLst/>
                <a:rect l="l" t="t" r="r" b="b"/>
                <a:pathLst>
                  <a:path w="235267" h="189547" extrusionOk="0">
                    <a:moveTo>
                      <a:pt x="223838" y="189548"/>
                    </a:moveTo>
                    <a:lnTo>
                      <a:pt x="149542" y="131445"/>
                    </a:lnTo>
                    <a:lnTo>
                      <a:pt x="160973" y="117157"/>
                    </a:lnTo>
                    <a:lnTo>
                      <a:pt x="235267" y="175260"/>
                    </a:lnTo>
                    <a:lnTo>
                      <a:pt x="223838" y="189548"/>
                    </a:lnTo>
                    <a:close/>
                    <a:moveTo>
                      <a:pt x="75248" y="72390"/>
                    </a:moveTo>
                    <a:lnTo>
                      <a:pt x="0" y="14288"/>
                    </a:lnTo>
                    <a:lnTo>
                      <a:pt x="11430" y="0"/>
                    </a:lnTo>
                    <a:lnTo>
                      <a:pt x="85725" y="58103"/>
                    </a:lnTo>
                    <a:lnTo>
                      <a:pt x="75248" y="7239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445" name="Google Shape;445;p29"/>
          <p:cNvSpPr/>
          <p:nvPr/>
        </p:nvSpPr>
        <p:spPr>
          <a:xfrm rot="2672499">
            <a:off x="-74277" y="5512106"/>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46" name="Google Shape;446;p29"/>
          <p:cNvSpPr/>
          <p:nvPr/>
        </p:nvSpPr>
        <p:spPr>
          <a:xfrm>
            <a:off x="892144" y="997806"/>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 name="مستطيل 25">
            <a:extLst>
              <a:ext uri="{FF2B5EF4-FFF2-40B4-BE49-F238E27FC236}">
                <a16:creationId xmlns:a16="http://schemas.microsoft.com/office/drawing/2014/main" id="{36E10AAA-A12B-4EF6-B222-25B1ABBD919E}"/>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29</a:t>
            </a:r>
            <a:endParaRPr lang="ar-SA" sz="7200" dirty="0">
              <a:ln w="0"/>
              <a:effectLst>
                <a:outerShdw blurRad="38100" dist="19050" dir="2700000" algn="tl" rotWithShape="0">
                  <a:schemeClr val="dk1">
                    <a:alpha val="40000"/>
                  </a:schemeClr>
                </a:outerShdw>
              </a:effectLst>
            </a:endParaRPr>
          </a:p>
        </p:txBody>
      </p:sp>
      <p:pic>
        <p:nvPicPr>
          <p:cNvPr id="31" name="صورة 7">
            <a:extLst>
              <a:ext uri="{FF2B5EF4-FFF2-40B4-BE49-F238E27FC236}">
                <a16:creationId xmlns:a16="http://schemas.microsoft.com/office/drawing/2014/main" id="{10E0249D-A49B-4557-9B88-72AEA4F8B264}"/>
              </a:ext>
            </a:extLst>
          </p:cNvPr>
          <p:cNvPicPr>
            <a:picLocks noChangeAspect="1"/>
          </p:cNvPicPr>
          <p:nvPr/>
        </p:nvPicPr>
        <p:blipFill>
          <a:blip r:embed="rId3"/>
          <a:stretch>
            <a:fillRect/>
          </a:stretch>
        </p:blipFill>
        <p:spPr>
          <a:xfrm>
            <a:off x="1032946" y="1467424"/>
            <a:ext cx="8782050" cy="330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2" descr="Team Work Icon High Res Stock Images | Shutterstock">
            <a:extLst>
              <a:ext uri="{FF2B5EF4-FFF2-40B4-BE49-F238E27FC236}">
                <a16:creationId xmlns:a16="http://schemas.microsoft.com/office/drawing/2014/main" id="{CF4A2A7F-81D4-4C00-A598-62148172F247}"/>
              </a:ext>
            </a:extLst>
          </p:cNvPr>
          <p:cNvPicPr>
            <a:picLocks noChangeAspect="1" noChangeArrowheads="1"/>
          </p:cNvPicPr>
          <p:nvPr/>
        </p:nvPicPr>
        <p:blipFill rotWithShape="1">
          <a:blip r:embed="rId4">
            <a:clrChange>
              <a:clrFrom>
                <a:srgbClr val="F0F0F0"/>
              </a:clrFrom>
              <a:clrTo>
                <a:srgbClr val="F0F0F0">
                  <a:alpha val="0"/>
                </a:srgbClr>
              </a:clrTo>
            </a:clrChange>
            <a:extLst>
              <a:ext uri="{28A0092B-C50C-407E-A947-70E740481C1C}">
                <a14:useLocalDpi xmlns:a14="http://schemas.microsoft.com/office/drawing/2010/main" val="0"/>
              </a:ext>
            </a:extLst>
          </a:blip>
          <a:srcRect b="10357"/>
          <a:stretch/>
        </p:blipFill>
        <p:spPr bwMode="auto">
          <a:xfrm>
            <a:off x="9654540" y="3858199"/>
            <a:ext cx="2476500" cy="239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CE2AA-5CE9-4012-B68F-5B2C3B8DD536}"/>
              </a:ext>
            </a:extLst>
          </p:cNvPr>
          <p:cNvPicPr>
            <a:picLocks noChangeAspect="1"/>
          </p:cNvPicPr>
          <p:nvPr/>
        </p:nvPicPr>
        <p:blipFill>
          <a:blip r:embed="rId2"/>
          <a:stretch>
            <a:fillRect/>
          </a:stretch>
        </p:blipFill>
        <p:spPr>
          <a:xfrm>
            <a:off x="1439195" y="538471"/>
            <a:ext cx="8458200" cy="48577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E27CAA42-872E-4AEB-AFC7-3C038F92E654}"/>
              </a:ext>
            </a:extLst>
          </p:cNvPr>
          <p:cNvPicPr>
            <a:picLocks noChangeAspect="1"/>
          </p:cNvPicPr>
          <p:nvPr/>
        </p:nvPicPr>
        <p:blipFill>
          <a:blip r:embed="rId3"/>
          <a:stretch>
            <a:fillRect/>
          </a:stretch>
        </p:blipFill>
        <p:spPr>
          <a:xfrm>
            <a:off x="1028700" y="1166746"/>
            <a:ext cx="9899854" cy="470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1F437EF-67BB-4B0B-B3E5-E1B3FC67FA18}"/>
              </a:ext>
            </a:extLst>
          </p:cNvPr>
          <p:cNvSpPr txBox="1"/>
          <p:nvPr/>
        </p:nvSpPr>
        <p:spPr>
          <a:xfrm>
            <a:off x="1710813" y="6011752"/>
            <a:ext cx="8318091" cy="523220"/>
          </a:xfrm>
          <a:prstGeom prst="rect">
            <a:avLst/>
          </a:prstGeom>
          <a:noFill/>
        </p:spPr>
        <p:txBody>
          <a:bodyPr wrap="square">
            <a:spAutoFit/>
          </a:bodyPr>
          <a:lstStyle/>
          <a:p>
            <a:r>
              <a:rPr lang="en-US" dirty="0">
                <a:hlinkClick r:id="rId4"/>
              </a:rPr>
              <a:t>https://cic.org.sa/2017/12/unesco-includes-ancient-saudi-art-form-on-the-intangible-cultural-heritage-list/</a:t>
            </a:r>
            <a:endParaRPr lang="ar-SA" dirty="0"/>
          </a:p>
          <a:p>
            <a:endParaRPr lang="ar-SA" dirty="0"/>
          </a:p>
        </p:txBody>
      </p:sp>
    </p:spTree>
    <p:extLst>
      <p:ext uri="{BB962C8B-B14F-4D97-AF65-F5344CB8AC3E}">
        <p14:creationId xmlns:p14="http://schemas.microsoft.com/office/powerpoint/2010/main" val="1428697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43"/>
          <p:cNvSpPr/>
          <p:nvPr/>
        </p:nvSpPr>
        <p:spPr>
          <a:xfrm rot="10789017">
            <a:off x="4821351" y="1279976"/>
            <a:ext cx="3654933" cy="4630546"/>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82" name="Google Shape;982;p43"/>
          <p:cNvGrpSpPr/>
          <p:nvPr/>
        </p:nvGrpSpPr>
        <p:grpSpPr>
          <a:xfrm rot="782496">
            <a:off x="2745138" y="813505"/>
            <a:ext cx="2015015" cy="2125697"/>
            <a:chOff x="2368762" y="841731"/>
            <a:chExt cx="3148926" cy="3321893"/>
          </a:xfrm>
        </p:grpSpPr>
        <p:sp>
          <p:nvSpPr>
            <p:cNvPr id="983" name="Google Shape;983;p43"/>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4" name="Google Shape;984;p43"/>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985" name="Google Shape;985;p43"/>
          <p:cNvSpPr/>
          <p:nvPr/>
        </p:nvSpPr>
        <p:spPr>
          <a:xfrm>
            <a:off x="2462725" y="3847371"/>
            <a:ext cx="2524864" cy="1913095"/>
          </a:xfrm>
          <a:custGeom>
            <a:avLst/>
            <a:gdLst/>
            <a:ahLst/>
            <a:cxnLst/>
            <a:rect l="l" t="t" r="r" b="b"/>
            <a:pathLst>
              <a:path w="3107525" h="2354579" extrusionOk="0">
                <a:moveTo>
                  <a:pt x="3045143" y="1724978"/>
                </a:moveTo>
                <a:cubicBezTo>
                  <a:pt x="3062288" y="1668780"/>
                  <a:pt x="3070860" y="1610678"/>
                  <a:pt x="3070860" y="1550670"/>
                </a:cubicBezTo>
                <a:cubicBezTo>
                  <a:pt x="3070860" y="1309688"/>
                  <a:pt x="2930843" y="1098233"/>
                  <a:pt x="2721293" y="1000125"/>
                </a:cubicBezTo>
                <a:cubicBezTo>
                  <a:pt x="2736533" y="929640"/>
                  <a:pt x="2738438" y="855345"/>
                  <a:pt x="2727008" y="780098"/>
                </a:cubicBezTo>
                <a:cubicBezTo>
                  <a:pt x="2691765" y="538163"/>
                  <a:pt x="2459355" y="307658"/>
                  <a:pt x="2217420" y="273368"/>
                </a:cubicBezTo>
                <a:cubicBezTo>
                  <a:pt x="2140268" y="261938"/>
                  <a:pt x="2064068" y="264795"/>
                  <a:pt x="1991678" y="281940"/>
                </a:cubicBezTo>
                <a:cubicBezTo>
                  <a:pt x="1882140" y="108585"/>
                  <a:pt x="1689735" y="0"/>
                  <a:pt x="1479233" y="0"/>
                </a:cubicBezTo>
                <a:cubicBezTo>
                  <a:pt x="1268730" y="0"/>
                  <a:pt x="1076325" y="108585"/>
                  <a:pt x="965835" y="280988"/>
                </a:cubicBezTo>
                <a:cubicBezTo>
                  <a:pt x="921068" y="270510"/>
                  <a:pt x="875348" y="265748"/>
                  <a:pt x="828675" y="265748"/>
                </a:cubicBezTo>
                <a:cubicBezTo>
                  <a:pt x="493395" y="265748"/>
                  <a:pt x="220028" y="538163"/>
                  <a:pt x="220028" y="874395"/>
                </a:cubicBezTo>
                <a:cubicBezTo>
                  <a:pt x="220028" y="937260"/>
                  <a:pt x="229553" y="999173"/>
                  <a:pt x="248603" y="1058228"/>
                </a:cubicBezTo>
                <a:cubicBezTo>
                  <a:pt x="95250" y="1171575"/>
                  <a:pt x="0" y="1352550"/>
                  <a:pt x="0" y="1550670"/>
                </a:cubicBezTo>
                <a:cubicBezTo>
                  <a:pt x="0" y="1677353"/>
                  <a:pt x="40005" y="1800225"/>
                  <a:pt x="112395" y="1902143"/>
                </a:cubicBezTo>
                <a:cubicBezTo>
                  <a:pt x="102870" y="1917383"/>
                  <a:pt x="94298" y="1934528"/>
                  <a:pt x="88583" y="1953578"/>
                </a:cubicBezTo>
                <a:cubicBezTo>
                  <a:pt x="44768" y="2087880"/>
                  <a:pt x="119063" y="2241233"/>
                  <a:pt x="260033" y="2309813"/>
                </a:cubicBezTo>
                <a:cubicBezTo>
                  <a:pt x="342900" y="2349818"/>
                  <a:pt x="430530" y="2354580"/>
                  <a:pt x="497205" y="2354580"/>
                </a:cubicBezTo>
                <a:cubicBezTo>
                  <a:pt x="516255" y="2354580"/>
                  <a:pt x="535305" y="2354580"/>
                  <a:pt x="554355" y="2353628"/>
                </a:cubicBezTo>
                <a:cubicBezTo>
                  <a:pt x="916305" y="2344103"/>
                  <a:pt x="1283970" y="2339340"/>
                  <a:pt x="1646873" y="2339340"/>
                </a:cubicBezTo>
                <a:cubicBezTo>
                  <a:pt x="1927860" y="2339340"/>
                  <a:pt x="2212658" y="2342198"/>
                  <a:pt x="2492693" y="2347913"/>
                </a:cubicBezTo>
                <a:cubicBezTo>
                  <a:pt x="2515553" y="2347913"/>
                  <a:pt x="2539365" y="2348865"/>
                  <a:pt x="2564130" y="2348865"/>
                </a:cubicBezTo>
                <a:lnTo>
                  <a:pt x="2564130" y="2348865"/>
                </a:lnTo>
                <a:cubicBezTo>
                  <a:pt x="2635568" y="2348865"/>
                  <a:pt x="2720340" y="2345055"/>
                  <a:pt x="2807018" y="2318385"/>
                </a:cubicBezTo>
                <a:cubicBezTo>
                  <a:pt x="2947988" y="2274570"/>
                  <a:pt x="3055620" y="2174558"/>
                  <a:pt x="3092768" y="2051685"/>
                </a:cubicBezTo>
                <a:cubicBezTo>
                  <a:pt x="3123248" y="1949768"/>
                  <a:pt x="3106103" y="1833563"/>
                  <a:pt x="3045143" y="1724978"/>
                </a:cubicBezTo>
                <a:close/>
              </a:path>
            </a:pathLst>
          </a:custGeom>
          <a:solidFill>
            <a:schemeClr val="accent4"/>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86" name="Google Shape;986;p43"/>
          <p:cNvGrpSpPr/>
          <p:nvPr/>
        </p:nvGrpSpPr>
        <p:grpSpPr>
          <a:xfrm rot="-2106343">
            <a:off x="6541826" y="5112422"/>
            <a:ext cx="2859367" cy="655046"/>
            <a:chOff x="3307259" y="2790873"/>
            <a:chExt cx="5585545" cy="1279581"/>
          </a:xfrm>
        </p:grpSpPr>
        <p:sp>
          <p:nvSpPr>
            <p:cNvPr id="987" name="Google Shape;987;p43"/>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3"/>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3"/>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3"/>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3"/>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3"/>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3"/>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3"/>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3"/>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3"/>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3"/>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3"/>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3"/>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3"/>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01" name="Google Shape;1001;p43"/>
          <p:cNvSpPr/>
          <p:nvPr/>
        </p:nvSpPr>
        <p:spPr>
          <a:xfrm rot="-1613216">
            <a:off x="2480671" y="757861"/>
            <a:ext cx="1524318" cy="43966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002" name="Google Shape;1002;p43"/>
          <p:cNvSpPr/>
          <p:nvPr/>
        </p:nvSpPr>
        <p:spPr>
          <a:xfrm rot="-4819795">
            <a:off x="3326683" y="3495189"/>
            <a:ext cx="851892" cy="744377"/>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03" name="Google Shape;1003;p43"/>
          <p:cNvSpPr txBox="1">
            <a:spLocks noGrp="1"/>
          </p:cNvSpPr>
          <p:nvPr>
            <p:ph type="title"/>
          </p:nvPr>
        </p:nvSpPr>
        <p:spPr>
          <a:xfrm>
            <a:off x="5284772" y="2678281"/>
            <a:ext cx="3198900" cy="1341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7000"/>
              <a:buNone/>
            </a:pPr>
            <a:r>
              <a:rPr lang="en" dirty="0"/>
              <a:t>Thank you!</a:t>
            </a:r>
            <a:endParaRPr dirty="0"/>
          </a:p>
        </p:txBody>
      </p:sp>
      <p:sp>
        <p:nvSpPr>
          <p:cNvPr id="1008" name="Google Shape;1008;p43"/>
          <p:cNvSpPr/>
          <p:nvPr/>
        </p:nvSpPr>
        <p:spPr>
          <a:xfrm rot="-7887314">
            <a:off x="7568443" y="1377969"/>
            <a:ext cx="1532954" cy="43881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nsd-schools.nashua.edu/myclass/marcouxa/PublishingImages/homework.gif">
            <a:hlinkClick r:id="rId2"/>
          </p:cNvPr>
          <p:cNvPicPr>
            <a:picLocks noChangeAspect="1" noChangeArrowheads="1"/>
          </p:cNvPicPr>
          <p:nvPr/>
        </p:nvPicPr>
        <p:blipFill>
          <a:blip r:embed="rId3" cstate="print"/>
          <a:srcRect/>
          <a:stretch>
            <a:fillRect/>
          </a:stretch>
        </p:blipFill>
        <p:spPr bwMode="auto">
          <a:xfrm>
            <a:off x="1919536" y="404664"/>
            <a:ext cx="5256584" cy="4716786"/>
          </a:xfrm>
          <a:prstGeom prst="rect">
            <a:avLst/>
          </a:prstGeom>
          <a:noFill/>
        </p:spPr>
      </p:pic>
      <p:pic>
        <p:nvPicPr>
          <p:cNvPr id="10244" name="Picture 4" descr="http://content.presentermedia.com/files/animsp/00005000/5178/stick_figure_talking_md_wm.gif">
            <a:hlinkClick r:id="rId4"/>
          </p:cNvPr>
          <p:cNvPicPr>
            <a:picLocks noChangeAspect="1" noChangeArrowheads="1" noCrop="1"/>
          </p:cNvPicPr>
          <p:nvPr/>
        </p:nvPicPr>
        <p:blipFill>
          <a:blip r:embed="rId5" cstate="print"/>
          <a:srcRect/>
          <a:stretch>
            <a:fillRect/>
          </a:stretch>
        </p:blipFill>
        <p:spPr bwMode="auto">
          <a:xfrm>
            <a:off x="7320136" y="980729"/>
            <a:ext cx="2095500" cy="2095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مستطيل 1">
            <a:extLst>
              <a:ext uri="{FF2B5EF4-FFF2-40B4-BE49-F238E27FC236}">
                <a16:creationId xmlns:a16="http://schemas.microsoft.com/office/drawing/2014/main" id="{A0B19FFD-26F5-4E35-B241-C9B3A97A12BD}"/>
              </a:ext>
            </a:extLst>
          </p:cNvPr>
          <p:cNvSpPr/>
          <p:nvPr/>
        </p:nvSpPr>
        <p:spPr>
          <a:xfrm>
            <a:off x="6842076" y="3293370"/>
            <a:ext cx="3051619" cy="2237223"/>
          </a:xfrm>
          <a:prstGeom prst="rect">
            <a:avLst/>
          </a:prstGeom>
          <a:solidFill>
            <a:schemeClr val="tx1">
              <a:lumMod val="75000"/>
              <a:lumOff val="25000"/>
            </a:schemeClr>
          </a:solidFill>
        </p:spPr>
        <p:txBody>
          <a:bodyPr wrap="none" lIns="79128" tIns="39564" rIns="79128" bIns="39564">
            <a:spAutoFit/>
          </a:bodyPr>
          <a:lstStyle/>
          <a:p>
            <a:pPr algn="ctr"/>
            <a:r>
              <a:rPr lang="en-US" sz="4673" dirty="0">
                <a:ln w="0"/>
                <a:solidFill>
                  <a:schemeClr val="bg1"/>
                </a:solidFill>
                <a:effectLst/>
                <a:latin typeface="Forte" panose="03060902040502070203" pitchFamily="66" charset="0"/>
              </a:rPr>
              <a:t>Homework:</a:t>
            </a:r>
          </a:p>
          <a:p>
            <a:pPr algn="ctr"/>
            <a:endParaRPr lang="en-US" sz="4673" dirty="0">
              <a:ln w="0"/>
              <a:solidFill>
                <a:schemeClr val="bg1"/>
              </a:solidFill>
              <a:effectLst/>
              <a:latin typeface="Forte" panose="03060902040502070203" pitchFamily="66" charset="0"/>
            </a:endParaRPr>
          </a:p>
          <a:p>
            <a:pPr algn="ctr"/>
            <a:endParaRPr lang="en-US" sz="4673" dirty="0">
              <a:ln w="0"/>
              <a:solidFill>
                <a:schemeClr val="bg1"/>
              </a:solidFill>
              <a:effectLst/>
              <a:latin typeface="Forte" panose="03060902040502070203" pitchFamily="66" charset="0"/>
            </a:endParaRPr>
          </a:p>
        </p:txBody>
      </p:sp>
      <p:pic>
        <p:nvPicPr>
          <p:cNvPr id="4" name="صورة 3">
            <a:extLst>
              <a:ext uri="{FF2B5EF4-FFF2-40B4-BE49-F238E27FC236}">
                <a16:creationId xmlns:a16="http://schemas.microsoft.com/office/drawing/2014/main" id="{EB5861ED-6415-46B2-AC7F-3AE03583EA75}"/>
              </a:ext>
            </a:extLst>
          </p:cNvPr>
          <p:cNvPicPr>
            <a:picLocks noChangeAspect="1"/>
          </p:cNvPicPr>
          <p:nvPr/>
        </p:nvPicPr>
        <p:blipFill>
          <a:blip r:embed="rId6"/>
          <a:stretch>
            <a:fillRect/>
          </a:stretch>
        </p:blipFill>
        <p:spPr>
          <a:xfrm>
            <a:off x="7039147" y="4114006"/>
            <a:ext cx="2657475" cy="1295400"/>
          </a:xfrm>
          <a:prstGeom prst="rect">
            <a:avLst/>
          </a:prstGeom>
        </p:spPr>
      </p:pic>
    </p:spTree>
  </p:cSld>
  <p:clrMapOvr>
    <a:masterClrMapping/>
  </p:clrMapOvr>
  <p:transition advClick="0">
    <p:blind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5"/>
          <p:cNvSpPr/>
          <p:nvPr/>
        </p:nvSpPr>
        <p:spPr>
          <a:xfrm rot="-492561">
            <a:off x="1135375" y="962162"/>
            <a:ext cx="4425949"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03" name="Google Shape;303;p25"/>
          <p:cNvGrpSpPr/>
          <p:nvPr/>
        </p:nvGrpSpPr>
        <p:grpSpPr>
          <a:xfrm rot="918659">
            <a:off x="1196527" y="1322698"/>
            <a:ext cx="4164258" cy="4392996"/>
            <a:chOff x="2368761" y="841731"/>
            <a:chExt cx="3148926" cy="3321893"/>
          </a:xfrm>
        </p:grpSpPr>
        <p:sp>
          <p:nvSpPr>
            <p:cNvPr id="304" name="Google Shape;304;p25"/>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25"/>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306" name="Google Shape;306;p25"/>
          <p:cNvGrpSpPr/>
          <p:nvPr/>
        </p:nvGrpSpPr>
        <p:grpSpPr>
          <a:xfrm rot="-1162473">
            <a:off x="7235390" y="2407672"/>
            <a:ext cx="2666156" cy="570827"/>
            <a:chOff x="4807082" y="4027129"/>
            <a:chExt cx="6172201" cy="1321476"/>
          </a:xfrm>
        </p:grpSpPr>
        <p:sp>
          <p:nvSpPr>
            <p:cNvPr id="307" name="Google Shape;307;p25"/>
            <p:cNvSpPr/>
            <p:nvPr/>
          </p:nvSpPr>
          <p:spPr>
            <a:xfrm>
              <a:off x="4807082" y="4027129"/>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5"/>
            <p:cNvSpPr/>
            <p:nvPr/>
          </p:nvSpPr>
          <p:spPr>
            <a:xfrm>
              <a:off x="5010273" y="4035752"/>
              <a:ext cx="5969010" cy="1312853"/>
            </a:xfrm>
            <a:custGeom>
              <a:avLst/>
              <a:gdLst/>
              <a:ahLst/>
              <a:cxnLst/>
              <a:rect l="l" t="t" r="r" b="b"/>
              <a:pathLst>
                <a:path w="5969010" h="1312853" extrusionOk="0">
                  <a:moveTo>
                    <a:pt x="5752538" y="1019117"/>
                  </a:moveTo>
                  <a:lnTo>
                    <a:pt x="5775035" y="1035200"/>
                  </a:lnTo>
                  <a:lnTo>
                    <a:pt x="5708887" y="1137766"/>
                  </a:lnTo>
                  <a:lnTo>
                    <a:pt x="5687025" y="1134862"/>
                  </a:lnTo>
                  <a:lnTo>
                    <a:pt x="5678474" y="1133957"/>
                  </a:lnTo>
                  <a:close/>
                  <a:moveTo>
                    <a:pt x="5540601" y="867605"/>
                  </a:moveTo>
                  <a:lnTo>
                    <a:pt x="5563099" y="883689"/>
                  </a:lnTo>
                  <a:lnTo>
                    <a:pt x="5419390" y="1106518"/>
                  </a:lnTo>
                  <a:lnTo>
                    <a:pt x="5388620" y="1103259"/>
                  </a:lnTo>
                  <a:close/>
                  <a:moveTo>
                    <a:pt x="330092" y="802167"/>
                  </a:moveTo>
                  <a:lnTo>
                    <a:pt x="65587" y="1212295"/>
                  </a:lnTo>
                  <a:lnTo>
                    <a:pt x="35516" y="1207957"/>
                  </a:lnTo>
                  <a:lnTo>
                    <a:pt x="269103" y="845767"/>
                  </a:lnTo>
                  <a:close/>
                  <a:moveTo>
                    <a:pt x="5311112" y="703546"/>
                  </a:moveTo>
                  <a:lnTo>
                    <a:pt x="5333609" y="719629"/>
                  </a:lnTo>
                  <a:lnTo>
                    <a:pt x="5100292" y="1081400"/>
                  </a:lnTo>
                  <a:lnTo>
                    <a:pt x="5068910" y="1079093"/>
                  </a:lnTo>
                  <a:close/>
                  <a:moveTo>
                    <a:pt x="1260790" y="288998"/>
                  </a:moveTo>
                  <a:lnTo>
                    <a:pt x="1293398" y="289404"/>
                  </a:lnTo>
                  <a:lnTo>
                    <a:pt x="657873" y="1274820"/>
                  </a:lnTo>
                  <a:lnTo>
                    <a:pt x="626707" y="1272179"/>
                  </a:lnTo>
                  <a:close/>
                  <a:moveTo>
                    <a:pt x="958248" y="285231"/>
                  </a:moveTo>
                  <a:lnTo>
                    <a:pt x="990856" y="285637"/>
                  </a:lnTo>
                  <a:lnTo>
                    <a:pt x="369681" y="1248801"/>
                  </a:lnTo>
                  <a:lnTo>
                    <a:pt x="339124" y="1245215"/>
                  </a:lnTo>
                  <a:close/>
                  <a:moveTo>
                    <a:pt x="1598898" y="282248"/>
                  </a:moveTo>
                  <a:lnTo>
                    <a:pt x="946009" y="1294587"/>
                  </a:lnTo>
                  <a:lnTo>
                    <a:pt x="914064" y="1293155"/>
                  </a:lnTo>
                  <a:lnTo>
                    <a:pt x="1564968" y="283892"/>
                  </a:lnTo>
                  <a:close/>
                  <a:moveTo>
                    <a:pt x="637918" y="273899"/>
                  </a:moveTo>
                  <a:lnTo>
                    <a:pt x="669750" y="275509"/>
                  </a:lnTo>
                  <a:lnTo>
                    <a:pt x="429957" y="647320"/>
                  </a:lnTo>
                  <a:lnTo>
                    <a:pt x="407460" y="631237"/>
                  </a:lnTo>
                  <a:close/>
                  <a:moveTo>
                    <a:pt x="1939451" y="262224"/>
                  </a:moveTo>
                  <a:lnTo>
                    <a:pt x="1264441" y="1308865"/>
                  </a:lnTo>
                  <a:lnTo>
                    <a:pt x="1232495" y="1307432"/>
                  </a:lnTo>
                  <a:lnTo>
                    <a:pt x="1904818" y="264960"/>
                  </a:lnTo>
                  <a:close/>
                  <a:moveTo>
                    <a:pt x="347927" y="257010"/>
                  </a:moveTo>
                  <a:lnTo>
                    <a:pt x="379151" y="259561"/>
                  </a:lnTo>
                  <a:lnTo>
                    <a:pt x="224021" y="500099"/>
                  </a:lnTo>
                  <a:lnTo>
                    <a:pt x="201524" y="484016"/>
                  </a:lnTo>
                  <a:close/>
                  <a:moveTo>
                    <a:pt x="2235992" y="233727"/>
                  </a:moveTo>
                  <a:lnTo>
                    <a:pt x="1540030" y="1312853"/>
                  </a:lnTo>
                  <a:lnTo>
                    <a:pt x="1507354" y="1312553"/>
                  </a:lnTo>
                  <a:lnTo>
                    <a:pt x="2200514" y="237772"/>
                  </a:lnTo>
                  <a:close/>
                  <a:moveTo>
                    <a:pt x="68664" y="233483"/>
                  </a:moveTo>
                  <a:lnTo>
                    <a:pt x="96550" y="236476"/>
                  </a:lnTo>
                  <a:lnTo>
                    <a:pt x="99450" y="236713"/>
                  </a:lnTo>
                  <a:lnTo>
                    <a:pt x="22497" y="356033"/>
                  </a:lnTo>
                  <a:lnTo>
                    <a:pt x="0" y="339950"/>
                  </a:lnTo>
                  <a:close/>
                  <a:moveTo>
                    <a:pt x="5968510" y="204109"/>
                  </a:moveTo>
                  <a:lnTo>
                    <a:pt x="5969010" y="204225"/>
                  </a:lnTo>
                  <a:lnTo>
                    <a:pt x="5967943" y="204988"/>
                  </a:lnTo>
                  <a:close/>
                  <a:moveTo>
                    <a:pt x="2559448" y="188734"/>
                  </a:moveTo>
                  <a:lnTo>
                    <a:pt x="1838040" y="1307317"/>
                  </a:lnTo>
                  <a:lnTo>
                    <a:pt x="1822942" y="1308083"/>
                  </a:lnTo>
                  <a:lnTo>
                    <a:pt x="1804451" y="1308433"/>
                  </a:lnTo>
                  <a:lnTo>
                    <a:pt x="2522938" y="194379"/>
                  </a:lnTo>
                  <a:close/>
                  <a:moveTo>
                    <a:pt x="5672039" y="143909"/>
                  </a:moveTo>
                  <a:lnTo>
                    <a:pt x="5686758" y="146331"/>
                  </a:lnTo>
                  <a:lnTo>
                    <a:pt x="5701466" y="149246"/>
                  </a:lnTo>
                  <a:lnTo>
                    <a:pt x="5406801" y="606141"/>
                  </a:lnTo>
                  <a:lnTo>
                    <a:pt x="5345812" y="649741"/>
                  </a:lnTo>
                  <a:close/>
                  <a:moveTo>
                    <a:pt x="2903026" y="122531"/>
                  </a:moveTo>
                  <a:lnTo>
                    <a:pt x="2150583" y="1289233"/>
                  </a:lnTo>
                  <a:lnTo>
                    <a:pt x="2115751" y="1292276"/>
                  </a:lnTo>
                  <a:lnTo>
                    <a:pt x="2865287" y="130080"/>
                  </a:lnTo>
                  <a:lnTo>
                    <a:pt x="2889578" y="125167"/>
                  </a:lnTo>
                  <a:close/>
                  <a:moveTo>
                    <a:pt x="5393069" y="98009"/>
                  </a:moveTo>
                  <a:lnTo>
                    <a:pt x="5422785" y="102898"/>
                  </a:lnTo>
                  <a:lnTo>
                    <a:pt x="4801839" y="1065709"/>
                  </a:lnTo>
                  <a:lnTo>
                    <a:pt x="4769677" y="1064612"/>
                  </a:lnTo>
                  <a:close/>
                  <a:moveTo>
                    <a:pt x="5090307" y="59442"/>
                  </a:moveTo>
                  <a:lnTo>
                    <a:pt x="5120743" y="63215"/>
                  </a:lnTo>
                  <a:lnTo>
                    <a:pt x="4481142" y="1054951"/>
                  </a:lnTo>
                  <a:lnTo>
                    <a:pt x="4448255" y="1054978"/>
                  </a:lnTo>
                  <a:close/>
                  <a:moveTo>
                    <a:pt x="3273043" y="56819"/>
                  </a:moveTo>
                  <a:lnTo>
                    <a:pt x="2501927" y="1252477"/>
                  </a:lnTo>
                  <a:lnTo>
                    <a:pt x="2466056" y="1257131"/>
                  </a:lnTo>
                  <a:lnTo>
                    <a:pt x="3236987" y="61760"/>
                  </a:lnTo>
                  <a:close/>
                  <a:moveTo>
                    <a:pt x="4806133" y="31791"/>
                  </a:moveTo>
                  <a:lnTo>
                    <a:pt x="4837493" y="34131"/>
                  </a:lnTo>
                  <a:lnTo>
                    <a:pt x="4178034" y="1056659"/>
                  </a:lnTo>
                  <a:lnTo>
                    <a:pt x="4144556" y="1057601"/>
                  </a:lnTo>
                  <a:close/>
                  <a:moveTo>
                    <a:pt x="3600155" y="20733"/>
                  </a:moveTo>
                  <a:lnTo>
                    <a:pt x="2841014" y="1197823"/>
                  </a:lnTo>
                  <a:lnTo>
                    <a:pt x="2803844" y="1204491"/>
                  </a:lnTo>
                  <a:lnTo>
                    <a:pt x="3565349" y="23735"/>
                  </a:lnTo>
                  <a:close/>
                  <a:moveTo>
                    <a:pt x="4516246" y="10158"/>
                  </a:moveTo>
                  <a:lnTo>
                    <a:pt x="4547607" y="12498"/>
                  </a:lnTo>
                  <a:lnTo>
                    <a:pt x="3866516" y="1068567"/>
                  </a:lnTo>
                  <a:lnTo>
                    <a:pt x="3832345" y="1070583"/>
                  </a:lnTo>
                  <a:close/>
                  <a:moveTo>
                    <a:pt x="3913499" y="3169"/>
                  </a:moveTo>
                  <a:lnTo>
                    <a:pt x="3182178" y="1137123"/>
                  </a:lnTo>
                  <a:lnTo>
                    <a:pt x="3157572" y="1140436"/>
                  </a:lnTo>
                  <a:lnTo>
                    <a:pt x="3145792" y="1142576"/>
                  </a:lnTo>
                  <a:lnTo>
                    <a:pt x="3879711" y="4593"/>
                  </a:lnTo>
                  <a:close/>
                  <a:moveTo>
                    <a:pt x="4230571" y="0"/>
                  </a:moveTo>
                  <a:lnTo>
                    <a:pt x="4242934" y="382"/>
                  </a:lnTo>
                  <a:lnTo>
                    <a:pt x="3537846" y="1093657"/>
                  </a:lnTo>
                  <a:lnTo>
                    <a:pt x="3502851" y="1096954"/>
                  </a:lnTo>
                  <a:lnTo>
                    <a:pt x="4210265" y="7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1" name="Google Shape;311;p25"/>
          <p:cNvSpPr/>
          <p:nvPr/>
        </p:nvSpPr>
        <p:spPr>
          <a:xfrm rot="8321483">
            <a:off x="51645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12" name="Google Shape;312;p25"/>
          <p:cNvSpPr/>
          <p:nvPr/>
        </p:nvSpPr>
        <p:spPr>
          <a:xfrm>
            <a:off x="6516425" y="403850"/>
            <a:ext cx="2641302" cy="2642915"/>
          </a:xfrm>
          <a:custGeom>
            <a:avLst/>
            <a:gdLst/>
            <a:ahLst/>
            <a:cxnLst/>
            <a:rect l="l" t="t" r="r" b="b"/>
            <a:pathLst>
              <a:path w="3116580" h="3118484" extrusionOk="0">
                <a:moveTo>
                  <a:pt x="1558290" y="3118485"/>
                </a:moveTo>
                <a:cubicBezTo>
                  <a:pt x="1436370" y="3118485"/>
                  <a:pt x="1321118" y="3064193"/>
                  <a:pt x="1225868" y="2962275"/>
                </a:cubicBezTo>
                <a:cubicBezTo>
                  <a:pt x="1165860" y="2898458"/>
                  <a:pt x="1115378" y="2818448"/>
                  <a:pt x="1076325" y="2723198"/>
                </a:cubicBezTo>
                <a:cubicBezTo>
                  <a:pt x="973455" y="2765108"/>
                  <a:pt x="874395" y="2787015"/>
                  <a:pt x="782955" y="2787015"/>
                </a:cubicBezTo>
                <a:cubicBezTo>
                  <a:pt x="610553" y="2787015"/>
                  <a:pt x="468630" y="2710815"/>
                  <a:pt x="391478" y="2576513"/>
                </a:cubicBezTo>
                <a:cubicBezTo>
                  <a:pt x="309563" y="2433638"/>
                  <a:pt x="312420" y="2244090"/>
                  <a:pt x="395288" y="2041208"/>
                </a:cubicBezTo>
                <a:cubicBezTo>
                  <a:pt x="300038" y="2001203"/>
                  <a:pt x="220027" y="1951673"/>
                  <a:pt x="156210" y="1891665"/>
                </a:cubicBezTo>
                <a:cubicBezTo>
                  <a:pt x="54293" y="1795463"/>
                  <a:pt x="0" y="1681163"/>
                  <a:pt x="0" y="1559243"/>
                </a:cubicBezTo>
                <a:cubicBezTo>
                  <a:pt x="0" y="1437323"/>
                  <a:pt x="54293" y="1322070"/>
                  <a:pt x="156210" y="1226820"/>
                </a:cubicBezTo>
                <a:cubicBezTo>
                  <a:pt x="220027" y="1166813"/>
                  <a:pt x="300038" y="1116330"/>
                  <a:pt x="395288" y="1077278"/>
                </a:cubicBezTo>
                <a:cubicBezTo>
                  <a:pt x="312420" y="874395"/>
                  <a:pt x="309563" y="684848"/>
                  <a:pt x="391478" y="541973"/>
                </a:cubicBezTo>
                <a:cubicBezTo>
                  <a:pt x="467678" y="408623"/>
                  <a:pt x="610553" y="331470"/>
                  <a:pt x="782955" y="331470"/>
                </a:cubicBezTo>
                <a:cubicBezTo>
                  <a:pt x="874395" y="331470"/>
                  <a:pt x="974408" y="353378"/>
                  <a:pt x="1076325" y="395288"/>
                </a:cubicBezTo>
                <a:cubicBezTo>
                  <a:pt x="1116330" y="300038"/>
                  <a:pt x="1165860" y="220028"/>
                  <a:pt x="1225868" y="156210"/>
                </a:cubicBezTo>
                <a:cubicBezTo>
                  <a:pt x="1322070" y="54293"/>
                  <a:pt x="1436370" y="0"/>
                  <a:pt x="1558290" y="0"/>
                </a:cubicBezTo>
                <a:cubicBezTo>
                  <a:pt x="1680210" y="0"/>
                  <a:pt x="1795463" y="54293"/>
                  <a:pt x="1890713" y="156210"/>
                </a:cubicBezTo>
                <a:cubicBezTo>
                  <a:pt x="1950720" y="220028"/>
                  <a:pt x="2001203" y="300038"/>
                  <a:pt x="2040255" y="395288"/>
                </a:cubicBezTo>
                <a:cubicBezTo>
                  <a:pt x="2143125" y="353378"/>
                  <a:pt x="2242185" y="331470"/>
                  <a:pt x="2333625" y="331470"/>
                </a:cubicBezTo>
                <a:cubicBezTo>
                  <a:pt x="2506028" y="331470"/>
                  <a:pt x="2647950" y="407670"/>
                  <a:pt x="2725103" y="541973"/>
                </a:cubicBezTo>
                <a:cubicBezTo>
                  <a:pt x="2807018" y="684848"/>
                  <a:pt x="2804160" y="874395"/>
                  <a:pt x="2721293" y="1077278"/>
                </a:cubicBezTo>
                <a:cubicBezTo>
                  <a:pt x="2816543" y="1117283"/>
                  <a:pt x="2896553" y="1166813"/>
                  <a:pt x="2960370" y="1226820"/>
                </a:cubicBezTo>
                <a:cubicBezTo>
                  <a:pt x="3062288" y="1323023"/>
                  <a:pt x="3116580" y="1437323"/>
                  <a:pt x="3116580" y="1559243"/>
                </a:cubicBezTo>
                <a:cubicBezTo>
                  <a:pt x="3116580" y="1681163"/>
                  <a:pt x="3062288" y="1796415"/>
                  <a:pt x="2960370" y="1891665"/>
                </a:cubicBezTo>
                <a:cubicBezTo>
                  <a:pt x="2896553" y="1951673"/>
                  <a:pt x="2816543" y="2002155"/>
                  <a:pt x="2721293" y="2041208"/>
                </a:cubicBezTo>
                <a:cubicBezTo>
                  <a:pt x="2804160" y="2244090"/>
                  <a:pt x="2807018" y="2433638"/>
                  <a:pt x="2725103" y="2576513"/>
                </a:cubicBezTo>
                <a:cubicBezTo>
                  <a:pt x="2648903" y="2709863"/>
                  <a:pt x="2506028" y="2787015"/>
                  <a:pt x="2333625" y="2787015"/>
                </a:cubicBezTo>
                <a:lnTo>
                  <a:pt x="2333625" y="2787015"/>
                </a:lnTo>
                <a:cubicBezTo>
                  <a:pt x="2242185" y="2787015"/>
                  <a:pt x="2142173" y="2765108"/>
                  <a:pt x="2040255" y="2723198"/>
                </a:cubicBezTo>
                <a:cubicBezTo>
                  <a:pt x="2000250" y="2818448"/>
                  <a:pt x="1950720" y="2898458"/>
                  <a:pt x="1890713" y="2962275"/>
                </a:cubicBezTo>
                <a:cubicBezTo>
                  <a:pt x="1795463" y="3064193"/>
                  <a:pt x="1680210" y="3118485"/>
                  <a:pt x="1558290" y="3118485"/>
                </a:cubicBezTo>
                <a:close/>
              </a:path>
            </a:pathLst>
          </a:custGeom>
          <a:solidFill>
            <a:srgbClr val="FFFFF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5"/>
          <p:cNvSpPr/>
          <p:nvPr/>
        </p:nvSpPr>
        <p:spPr>
          <a:xfrm>
            <a:off x="6631640" y="498138"/>
            <a:ext cx="2410632" cy="2410026"/>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14" name="Google Shape;314;p25"/>
          <p:cNvGrpSpPr/>
          <p:nvPr/>
        </p:nvGrpSpPr>
        <p:grpSpPr>
          <a:xfrm>
            <a:off x="6588959" y="752746"/>
            <a:ext cx="2493346" cy="2493145"/>
            <a:chOff x="4676775" y="1912858"/>
            <a:chExt cx="2945129" cy="2944891"/>
          </a:xfrm>
        </p:grpSpPr>
        <p:sp>
          <p:nvSpPr>
            <p:cNvPr id="315" name="Google Shape;315;p25"/>
            <p:cNvSpPr/>
            <p:nvPr/>
          </p:nvSpPr>
          <p:spPr>
            <a:xfrm>
              <a:off x="5696902" y="4416742"/>
              <a:ext cx="33337" cy="30479"/>
            </a:xfrm>
            <a:custGeom>
              <a:avLst/>
              <a:gdLst/>
              <a:ahLst/>
              <a:cxnLst/>
              <a:rect l="l" t="t" r="r" b="b"/>
              <a:pathLst>
                <a:path w="33337" h="30479" extrusionOk="0">
                  <a:moveTo>
                    <a:pt x="24765" y="30480"/>
                  </a:moveTo>
                  <a:cubicBezTo>
                    <a:pt x="22860" y="24765"/>
                    <a:pt x="20955" y="19050"/>
                    <a:pt x="19050" y="14288"/>
                  </a:cubicBezTo>
                  <a:cubicBezTo>
                    <a:pt x="14288" y="17145"/>
                    <a:pt x="8572" y="20002"/>
                    <a:pt x="3810" y="21907"/>
                  </a:cubicBezTo>
                  <a:lnTo>
                    <a:pt x="0" y="13335"/>
                  </a:lnTo>
                  <a:cubicBezTo>
                    <a:pt x="6667" y="9525"/>
                    <a:pt x="13335" y="6667"/>
                    <a:pt x="20002" y="2857"/>
                  </a:cubicBezTo>
                  <a:lnTo>
                    <a:pt x="24765" y="0"/>
                  </a:lnTo>
                  <a:lnTo>
                    <a:pt x="26670" y="4763"/>
                  </a:lnTo>
                  <a:cubicBezTo>
                    <a:pt x="28575" y="12382"/>
                    <a:pt x="31432" y="19050"/>
                    <a:pt x="33338" y="26670"/>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5"/>
            <p:cNvSpPr/>
            <p:nvPr/>
          </p:nvSpPr>
          <p:spPr>
            <a:xfrm>
              <a:off x="5087302" y="3805237"/>
              <a:ext cx="29527" cy="33337"/>
            </a:xfrm>
            <a:custGeom>
              <a:avLst/>
              <a:gdLst/>
              <a:ahLst/>
              <a:cxnLst/>
              <a:rect l="l" t="t" r="r" b="b"/>
              <a:pathLst>
                <a:path w="29527" h="33337" extrusionOk="0">
                  <a:moveTo>
                    <a:pt x="17145" y="33338"/>
                  </a:moveTo>
                  <a:lnTo>
                    <a:pt x="8573" y="29528"/>
                  </a:lnTo>
                  <a:cubicBezTo>
                    <a:pt x="11430" y="24765"/>
                    <a:pt x="13335" y="19050"/>
                    <a:pt x="16193" y="14288"/>
                  </a:cubicBezTo>
                  <a:cubicBezTo>
                    <a:pt x="10477" y="12383"/>
                    <a:pt x="4763" y="10478"/>
                    <a:pt x="0" y="8572"/>
                  </a:cubicBezTo>
                  <a:lnTo>
                    <a:pt x="2858" y="0"/>
                  </a:lnTo>
                  <a:cubicBezTo>
                    <a:pt x="9525" y="2858"/>
                    <a:pt x="17145" y="4763"/>
                    <a:pt x="24765" y="6667"/>
                  </a:cubicBezTo>
                  <a:lnTo>
                    <a:pt x="29527" y="8572"/>
                  </a:lnTo>
                  <a:lnTo>
                    <a:pt x="26670" y="13335"/>
                  </a:lnTo>
                  <a:cubicBezTo>
                    <a:pt x="23813" y="19050"/>
                    <a:pt x="20002" y="25717"/>
                    <a:pt x="17145"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5"/>
            <p:cNvSpPr/>
            <p:nvPr/>
          </p:nvSpPr>
          <p:spPr>
            <a:xfrm>
              <a:off x="4676775" y="2973704"/>
              <a:ext cx="370522" cy="822960"/>
            </a:xfrm>
            <a:custGeom>
              <a:avLst/>
              <a:gdLst/>
              <a:ahLst/>
              <a:cxnLst/>
              <a:rect l="l" t="t" r="r" b="b"/>
              <a:pathLst>
                <a:path w="370522" h="822960" extrusionOk="0">
                  <a:moveTo>
                    <a:pt x="366713" y="822960"/>
                  </a:moveTo>
                  <a:cubicBezTo>
                    <a:pt x="352425" y="817245"/>
                    <a:pt x="337185" y="811530"/>
                    <a:pt x="323850" y="804863"/>
                  </a:cubicBezTo>
                  <a:lnTo>
                    <a:pt x="327660" y="796290"/>
                  </a:lnTo>
                  <a:cubicBezTo>
                    <a:pt x="340995" y="802005"/>
                    <a:pt x="355283" y="808673"/>
                    <a:pt x="370523" y="814388"/>
                  </a:cubicBezTo>
                  <a:lnTo>
                    <a:pt x="366713" y="822960"/>
                  </a:lnTo>
                  <a:close/>
                  <a:moveTo>
                    <a:pt x="281940" y="784860"/>
                  </a:moveTo>
                  <a:cubicBezTo>
                    <a:pt x="267653" y="777240"/>
                    <a:pt x="254318" y="769620"/>
                    <a:pt x="240983" y="762000"/>
                  </a:cubicBezTo>
                  <a:lnTo>
                    <a:pt x="245745" y="754380"/>
                  </a:lnTo>
                  <a:cubicBezTo>
                    <a:pt x="259080" y="762000"/>
                    <a:pt x="272415" y="769620"/>
                    <a:pt x="285750" y="776288"/>
                  </a:cubicBezTo>
                  <a:lnTo>
                    <a:pt x="281940" y="784860"/>
                  </a:lnTo>
                  <a:close/>
                  <a:moveTo>
                    <a:pt x="200977" y="737235"/>
                  </a:moveTo>
                  <a:cubicBezTo>
                    <a:pt x="187643" y="728663"/>
                    <a:pt x="175260" y="719138"/>
                    <a:pt x="162877" y="709613"/>
                  </a:cubicBezTo>
                  <a:lnTo>
                    <a:pt x="168593" y="701993"/>
                  </a:lnTo>
                  <a:cubicBezTo>
                    <a:pt x="180023" y="711518"/>
                    <a:pt x="192405" y="720090"/>
                    <a:pt x="205740" y="729615"/>
                  </a:cubicBezTo>
                  <a:lnTo>
                    <a:pt x="200977" y="737235"/>
                  </a:lnTo>
                  <a:close/>
                  <a:moveTo>
                    <a:pt x="128588" y="679133"/>
                  </a:moveTo>
                  <a:cubicBezTo>
                    <a:pt x="117157" y="668655"/>
                    <a:pt x="105727" y="657225"/>
                    <a:pt x="96203" y="645795"/>
                  </a:cubicBezTo>
                  <a:lnTo>
                    <a:pt x="102870" y="640080"/>
                  </a:lnTo>
                  <a:cubicBezTo>
                    <a:pt x="112395" y="651510"/>
                    <a:pt x="123825" y="661988"/>
                    <a:pt x="135255" y="673418"/>
                  </a:cubicBezTo>
                  <a:lnTo>
                    <a:pt x="128588" y="679133"/>
                  </a:lnTo>
                  <a:close/>
                  <a:moveTo>
                    <a:pt x="66675" y="609600"/>
                  </a:moveTo>
                  <a:cubicBezTo>
                    <a:pt x="57150" y="596265"/>
                    <a:pt x="49530" y="582930"/>
                    <a:pt x="41910" y="569595"/>
                  </a:cubicBezTo>
                  <a:lnTo>
                    <a:pt x="49530" y="564833"/>
                  </a:lnTo>
                  <a:cubicBezTo>
                    <a:pt x="56197" y="578168"/>
                    <a:pt x="64770" y="590550"/>
                    <a:pt x="74295" y="603885"/>
                  </a:cubicBezTo>
                  <a:lnTo>
                    <a:pt x="66675" y="609600"/>
                  </a:lnTo>
                  <a:close/>
                  <a:moveTo>
                    <a:pt x="21907" y="526733"/>
                  </a:moveTo>
                  <a:cubicBezTo>
                    <a:pt x="16193" y="512445"/>
                    <a:pt x="11430" y="497205"/>
                    <a:pt x="8572" y="481965"/>
                  </a:cubicBezTo>
                  <a:lnTo>
                    <a:pt x="17145" y="480060"/>
                  </a:lnTo>
                  <a:cubicBezTo>
                    <a:pt x="20003" y="494348"/>
                    <a:pt x="24765" y="509588"/>
                    <a:pt x="30480" y="523875"/>
                  </a:cubicBezTo>
                  <a:lnTo>
                    <a:pt x="21907" y="526733"/>
                  </a:lnTo>
                  <a:close/>
                  <a:moveTo>
                    <a:pt x="953" y="435292"/>
                  </a:moveTo>
                  <a:cubicBezTo>
                    <a:pt x="0" y="427673"/>
                    <a:pt x="0" y="419100"/>
                    <a:pt x="0" y="411480"/>
                  </a:cubicBezTo>
                  <a:cubicBezTo>
                    <a:pt x="0" y="403860"/>
                    <a:pt x="0" y="396240"/>
                    <a:pt x="953" y="388620"/>
                  </a:cubicBezTo>
                  <a:lnTo>
                    <a:pt x="10478" y="389573"/>
                  </a:lnTo>
                  <a:cubicBezTo>
                    <a:pt x="9525" y="397192"/>
                    <a:pt x="9525" y="404813"/>
                    <a:pt x="9525" y="412433"/>
                  </a:cubicBezTo>
                  <a:cubicBezTo>
                    <a:pt x="9525" y="420053"/>
                    <a:pt x="9525" y="427673"/>
                    <a:pt x="10478" y="435292"/>
                  </a:cubicBezTo>
                  <a:lnTo>
                    <a:pt x="953" y="435292"/>
                  </a:lnTo>
                  <a:close/>
                  <a:moveTo>
                    <a:pt x="17145" y="343853"/>
                  </a:moveTo>
                  <a:lnTo>
                    <a:pt x="8572" y="341948"/>
                  </a:lnTo>
                  <a:cubicBezTo>
                    <a:pt x="12382" y="326708"/>
                    <a:pt x="16193" y="311467"/>
                    <a:pt x="21907" y="297180"/>
                  </a:cubicBezTo>
                  <a:lnTo>
                    <a:pt x="30480" y="300038"/>
                  </a:lnTo>
                  <a:cubicBezTo>
                    <a:pt x="24765" y="314325"/>
                    <a:pt x="20003" y="329565"/>
                    <a:pt x="17145" y="343853"/>
                  </a:cubicBezTo>
                  <a:close/>
                  <a:moveTo>
                    <a:pt x="49530" y="259080"/>
                  </a:moveTo>
                  <a:lnTo>
                    <a:pt x="41910" y="254317"/>
                  </a:lnTo>
                  <a:cubicBezTo>
                    <a:pt x="49530" y="240983"/>
                    <a:pt x="57150" y="227648"/>
                    <a:pt x="66675" y="214313"/>
                  </a:cubicBezTo>
                  <a:lnTo>
                    <a:pt x="74295" y="220028"/>
                  </a:lnTo>
                  <a:cubicBezTo>
                    <a:pt x="64770" y="232410"/>
                    <a:pt x="56197" y="245745"/>
                    <a:pt x="49530" y="259080"/>
                  </a:cubicBezTo>
                  <a:close/>
                  <a:moveTo>
                    <a:pt x="101918" y="183833"/>
                  </a:moveTo>
                  <a:lnTo>
                    <a:pt x="95250" y="178117"/>
                  </a:lnTo>
                  <a:cubicBezTo>
                    <a:pt x="105727" y="166688"/>
                    <a:pt x="116205" y="155258"/>
                    <a:pt x="127635" y="144780"/>
                  </a:cubicBezTo>
                  <a:lnTo>
                    <a:pt x="134302" y="151448"/>
                  </a:lnTo>
                  <a:cubicBezTo>
                    <a:pt x="122873" y="161925"/>
                    <a:pt x="112395" y="172403"/>
                    <a:pt x="101918" y="183833"/>
                  </a:cubicBezTo>
                  <a:close/>
                  <a:moveTo>
                    <a:pt x="168593" y="120967"/>
                  </a:moveTo>
                  <a:lnTo>
                    <a:pt x="162877" y="113348"/>
                  </a:lnTo>
                  <a:cubicBezTo>
                    <a:pt x="175260" y="103823"/>
                    <a:pt x="187643" y="94298"/>
                    <a:pt x="200025" y="85725"/>
                  </a:cubicBezTo>
                  <a:lnTo>
                    <a:pt x="204788" y="93345"/>
                  </a:lnTo>
                  <a:cubicBezTo>
                    <a:pt x="193358" y="101917"/>
                    <a:pt x="180975" y="111442"/>
                    <a:pt x="168593" y="120967"/>
                  </a:cubicBezTo>
                  <a:close/>
                  <a:moveTo>
                    <a:pt x="244793" y="68580"/>
                  </a:moveTo>
                  <a:lnTo>
                    <a:pt x="240030" y="60960"/>
                  </a:lnTo>
                  <a:cubicBezTo>
                    <a:pt x="253365" y="53340"/>
                    <a:pt x="266700" y="45720"/>
                    <a:pt x="280988" y="38100"/>
                  </a:cubicBezTo>
                  <a:lnTo>
                    <a:pt x="284798" y="46673"/>
                  </a:lnTo>
                  <a:cubicBezTo>
                    <a:pt x="271463" y="53340"/>
                    <a:pt x="258127" y="60960"/>
                    <a:pt x="244793" y="68580"/>
                  </a:cubicBezTo>
                  <a:close/>
                  <a:moveTo>
                    <a:pt x="326708" y="26670"/>
                  </a:moveTo>
                  <a:lnTo>
                    <a:pt x="322898" y="18098"/>
                  </a:lnTo>
                  <a:cubicBezTo>
                    <a:pt x="337185" y="11430"/>
                    <a:pt x="351473" y="5715"/>
                    <a:pt x="365760" y="0"/>
                  </a:cubicBezTo>
                  <a:lnTo>
                    <a:pt x="368618" y="8573"/>
                  </a:lnTo>
                  <a:cubicBezTo>
                    <a:pt x="355283" y="14288"/>
                    <a:pt x="340995" y="20003"/>
                    <a:pt x="326708" y="266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5"/>
            <p:cNvSpPr/>
            <p:nvPr/>
          </p:nvSpPr>
          <p:spPr>
            <a:xfrm>
              <a:off x="5087302" y="2932747"/>
              <a:ext cx="30480" cy="33337"/>
            </a:xfrm>
            <a:custGeom>
              <a:avLst/>
              <a:gdLst/>
              <a:ahLst/>
              <a:cxnLst/>
              <a:rect l="l" t="t" r="r" b="b"/>
              <a:pathLst>
                <a:path w="30480" h="33337" extrusionOk="0">
                  <a:moveTo>
                    <a:pt x="2858" y="33338"/>
                  </a:moveTo>
                  <a:lnTo>
                    <a:pt x="0" y="24765"/>
                  </a:lnTo>
                  <a:cubicBezTo>
                    <a:pt x="5715" y="22860"/>
                    <a:pt x="11430" y="20955"/>
                    <a:pt x="16193" y="19050"/>
                  </a:cubicBezTo>
                  <a:cubicBezTo>
                    <a:pt x="13335" y="14288"/>
                    <a:pt x="10477" y="8573"/>
                    <a:pt x="8573" y="3810"/>
                  </a:cubicBezTo>
                  <a:lnTo>
                    <a:pt x="17145" y="0"/>
                  </a:lnTo>
                  <a:cubicBezTo>
                    <a:pt x="20955" y="6667"/>
                    <a:pt x="23813" y="13335"/>
                    <a:pt x="27623" y="20002"/>
                  </a:cubicBezTo>
                  <a:lnTo>
                    <a:pt x="30480" y="24765"/>
                  </a:lnTo>
                  <a:lnTo>
                    <a:pt x="25718" y="26670"/>
                  </a:lnTo>
                  <a:cubicBezTo>
                    <a:pt x="17145" y="28575"/>
                    <a:pt x="10477" y="31432"/>
                    <a:pt x="2858"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5"/>
            <p:cNvSpPr/>
            <p:nvPr/>
          </p:nvSpPr>
          <p:spPr>
            <a:xfrm>
              <a:off x="5009197" y="2244089"/>
              <a:ext cx="648652" cy="650557"/>
            </a:xfrm>
            <a:custGeom>
              <a:avLst/>
              <a:gdLst/>
              <a:ahLst/>
              <a:cxnLst/>
              <a:rect l="l" t="t" r="r" b="b"/>
              <a:pathLst>
                <a:path w="648652" h="650557" extrusionOk="0">
                  <a:moveTo>
                    <a:pt x="66675" y="650558"/>
                  </a:moveTo>
                  <a:cubicBezTo>
                    <a:pt x="60007" y="636270"/>
                    <a:pt x="54292" y="621983"/>
                    <a:pt x="48577" y="607695"/>
                  </a:cubicBezTo>
                  <a:lnTo>
                    <a:pt x="58102" y="603885"/>
                  </a:lnTo>
                  <a:cubicBezTo>
                    <a:pt x="63817" y="618173"/>
                    <a:pt x="69532" y="632460"/>
                    <a:pt x="76200" y="646748"/>
                  </a:cubicBezTo>
                  <a:lnTo>
                    <a:pt x="66675" y="650558"/>
                  </a:lnTo>
                  <a:close/>
                  <a:moveTo>
                    <a:pt x="33338" y="562928"/>
                  </a:moveTo>
                  <a:cubicBezTo>
                    <a:pt x="28575" y="547688"/>
                    <a:pt x="23813" y="532448"/>
                    <a:pt x="20002" y="518160"/>
                  </a:cubicBezTo>
                  <a:lnTo>
                    <a:pt x="28575" y="516255"/>
                  </a:lnTo>
                  <a:cubicBezTo>
                    <a:pt x="32385" y="530543"/>
                    <a:pt x="37147" y="545783"/>
                    <a:pt x="41910" y="561023"/>
                  </a:cubicBezTo>
                  <a:lnTo>
                    <a:pt x="33338" y="562928"/>
                  </a:lnTo>
                  <a:close/>
                  <a:moveTo>
                    <a:pt x="10477" y="472440"/>
                  </a:moveTo>
                  <a:cubicBezTo>
                    <a:pt x="7620" y="457200"/>
                    <a:pt x="4763" y="441008"/>
                    <a:pt x="3810" y="425768"/>
                  </a:cubicBezTo>
                  <a:lnTo>
                    <a:pt x="13335" y="424815"/>
                  </a:lnTo>
                  <a:cubicBezTo>
                    <a:pt x="15240" y="440055"/>
                    <a:pt x="17145" y="455295"/>
                    <a:pt x="20002" y="470535"/>
                  </a:cubicBezTo>
                  <a:lnTo>
                    <a:pt x="10477" y="472440"/>
                  </a:lnTo>
                  <a:close/>
                  <a:moveTo>
                    <a:pt x="0" y="380048"/>
                  </a:moveTo>
                  <a:cubicBezTo>
                    <a:pt x="0" y="375285"/>
                    <a:pt x="0" y="369570"/>
                    <a:pt x="0" y="364808"/>
                  </a:cubicBezTo>
                  <a:cubicBezTo>
                    <a:pt x="0" y="354330"/>
                    <a:pt x="0" y="343853"/>
                    <a:pt x="952" y="333375"/>
                  </a:cubicBezTo>
                  <a:lnTo>
                    <a:pt x="10477" y="334328"/>
                  </a:lnTo>
                  <a:cubicBezTo>
                    <a:pt x="9525" y="344805"/>
                    <a:pt x="9525" y="354330"/>
                    <a:pt x="9525" y="364808"/>
                  </a:cubicBezTo>
                  <a:cubicBezTo>
                    <a:pt x="9525" y="369570"/>
                    <a:pt x="9525" y="375285"/>
                    <a:pt x="9525" y="380048"/>
                  </a:cubicBezTo>
                  <a:lnTo>
                    <a:pt x="0" y="380048"/>
                  </a:lnTo>
                  <a:close/>
                  <a:moveTo>
                    <a:pt x="15240" y="287655"/>
                  </a:moveTo>
                  <a:lnTo>
                    <a:pt x="6667" y="285750"/>
                  </a:lnTo>
                  <a:cubicBezTo>
                    <a:pt x="9525" y="270510"/>
                    <a:pt x="13335" y="254318"/>
                    <a:pt x="17145" y="240030"/>
                  </a:cubicBezTo>
                  <a:lnTo>
                    <a:pt x="25717" y="242888"/>
                  </a:lnTo>
                  <a:cubicBezTo>
                    <a:pt x="20955" y="258127"/>
                    <a:pt x="17145" y="272415"/>
                    <a:pt x="15240" y="287655"/>
                  </a:cubicBezTo>
                  <a:close/>
                  <a:moveTo>
                    <a:pt x="40957" y="200977"/>
                  </a:moveTo>
                  <a:lnTo>
                    <a:pt x="32385" y="197168"/>
                  </a:lnTo>
                  <a:cubicBezTo>
                    <a:pt x="37147" y="186690"/>
                    <a:pt x="41910" y="177165"/>
                    <a:pt x="47625" y="167640"/>
                  </a:cubicBezTo>
                  <a:cubicBezTo>
                    <a:pt x="49530" y="163830"/>
                    <a:pt x="52388" y="160020"/>
                    <a:pt x="54292" y="156210"/>
                  </a:cubicBezTo>
                  <a:lnTo>
                    <a:pt x="61913" y="160973"/>
                  </a:lnTo>
                  <a:cubicBezTo>
                    <a:pt x="60007" y="164783"/>
                    <a:pt x="57150" y="168593"/>
                    <a:pt x="55245" y="172403"/>
                  </a:cubicBezTo>
                  <a:cubicBezTo>
                    <a:pt x="50482" y="180975"/>
                    <a:pt x="45720" y="190500"/>
                    <a:pt x="40957" y="200977"/>
                  </a:cubicBezTo>
                  <a:close/>
                  <a:moveTo>
                    <a:pt x="90488" y="123825"/>
                  </a:moveTo>
                  <a:lnTo>
                    <a:pt x="83820" y="118110"/>
                  </a:lnTo>
                  <a:cubicBezTo>
                    <a:pt x="94298" y="105728"/>
                    <a:pt x="104775" y="95250"/>
                    <a:pt x="117157" y="84773"/>
                  </a:cubicBezTo>
                  <a:lnTo>
                    <a:pt x="122873" y="91440"/>
                  </a:lnTo>
                  <a:cubicBezTo>
                    <a:pt x="110490" y="100965"/>
                    <a:pt x="100013" y="111443"/>
                    <a:pt x="90488" y="123825"/>
                  </a:cubicBezTo>
                  <a:close/>
                  <a:moveTo>
                    <a:pt x="645795" y="76200"/>
                  </a:moveTo>
                  <a:cubicBezTo>
                    <a:pt x="631507" y="69533"/>
                    <a:pt x="617220" y="63818"/>
                    <a:pt x="602932" y="58103"/>
                  </a:cubicBezTo>
                  <a:lnTo>
                    <a:pt x="605790" y="49530"/>
                  </a:lnTo>
                  <a:cubicBezTo>
                    <a:pt x="620078" y="55245"/>
                    <a:pt x="634365" y="60960"/>
                    <a:pt x="648653" y="67628"/>
                  </a:cubicBezTo>
                  <a:lnTo>
                    <a:pt x="645795" y="76200"/>
                  </a:lnTo>
                  <a:close/>
                  <a:moveTo>
                    <a:pt x="159067" y="63818"/>
                  </a:moveTo>
                  <a:lnTo>
                    <a:pt x="154305" y="56198"/>
                  </a:lnTo>
                  <a:cubicBezTo>
                    <a:pt x="167640" y="47625"/>
                    <a:pt x="180975" y="40958"/>
                    <a:pt x="196215" y="34290"/>
                  </a:cubicBezTo>
                  <a:lnTo>
                    <a:pt x="200025" y="42863"/>
                  </a:lnTo>
                  <a:cubicBezTo>
                    <a:pt x="185738" y="48578"/>
                    <a:pt x="171450" y="56198"/>
                    <a:pt x="159067" y="63818"/>
                  </a:cubicBezTo>
                  <a:close/>
                  <a:moveTo>
                    <a:pt x="559118" y="42863"/>
                  </a:moveTo>
                  <a:cubicBezTo>
                    <a:pt x="543878" y="38100"/>
                    <a:pt x="529590" y="33338"/>
                    <a:pt x="514350" y="29528"/>
                  </a:cubicBezTo>
                  <a:lnTo>
                    <a:pt x="516255" y="20955"/>
                  </a:lnTo>
                  <a:cubicBezTo>
                    <a:pt x="530543" y="24765"/>
                    <a:pt x="545782" y="29528"/>
                    <a:pt x="561023" y="34290"/>
                  </a:cubicBezTo>
                  <a:lnTo>
                    <a:pt x="559118" y="42863"/>
                  </a:lnTo>
                  <a:close/>
                  <a:moveTo>
                    <a:pt x="241935" y="26670"/>
                  </a:moveTo>
                  <a:lnTo>
                    <a:pt x="239077" y="18098"/>
                  </a:lnTo>
                  <a:cubicBezTo>
                    <a:pt x="253365" y="13335"/>
                    <a:pt x="269557" y="10478"/>
                    <a:pt x="284798" y="7620"/>
                  </a:cubicBezTo>
                  <a:lnTo>
                    <a:pt x="286703" y="16193"/>
                  </a:lnTo>
                  <a:cubicBezTo>
                    <a:pt x="271463" y="19050"/>
                    <a:pt x="256223" y="21908"/>
                    <a:pt x="241935" y="26670"/>
                  </a:cubicBezTo>
                  <a:close/>
                  <a:moveTo>
                    <a:pt x="469582" y="20003"/>
                  </a:moveTo>
                  <a:cubicBezTo>
                    <a:pt x="454342" y="17145"/>
                    <a:pt x="439103" y="14288"/>
                    <a:pt x="423863" y="13335"/>
                  </a:cubicBezTo>
                  <a:lnTo>
                    <a:pt x="424815" y="3810"/>
                  </a:lnTo>
                  <a:cubicBezTo>
                    <a:pt x="440055" y="5715"/>
                    <a:pt x="455295" y="7620"/>
                    <a:pt x="471488" y="10478"/>
                  </a:cubicBezTo>
                  <a:lnTo>
                    <a:pt x="469582" y="20003"/>
                  </a:lnTo>
                  <a:close/>
                  <a:moveTo>
                    <a:pt x="332423" y="10478"/>
                  </a:moveTo>
                  <a:lnTo>
                    <a:pt x="331470" y="953"/>
                  </a:lnTo>
                  <a:cubicBezTo>
                    <a:pt x="346710" y="0"/>
                    <a:pt x="361950" y="0"/>
                    <a:pt x="378142" y="0"/>
                  </a:cubicBezTo>
                  <a:lnTo>
                    <a:pt x="378142" y="9525"/>
                  </a:lnTo>
                  <a:cubicBezTo>
                    <a:pt x="362903" y="9525"/>
                    <a:pt x="347663" y="9525"/>
                    <a:pt x="332423" y="104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5"/>
            <p:cNvSpPr/>
            <p:nvPr/>
          </p:nvSpPr>
          <p:spPr>
            <a:xfrm>
              <a:off x="5696902" y="2322194"/>
              <a:ext cx="33337" cy="30480"/>
            </a:xfrm>
            <a:custGeom>
              <a:avLst/>
              <a:gdLst/>
              <a:ahLst/>
              <a:cxnLst/>
              <a:rect l="l" t="t" r="r" b="b"/>
              <a:pathLst>
                <a:path w="33337" h="30480" extrusionOk="0">
                  <a:moveTo>
                    <a:pt x="24765" y="30480"/>
                  </a:moveTo>
                  <a:lnTo>
                    <a:pt x="20002" y="27623"/>
                  </a:lnTo>
                  <a:cubicBezTo>
                    <a:pt x="13335" y="23813"/>
                    <a:pt x="6667" y="20955"/>
                    <a:pt x="0" y="17145"/>
                  </a:cubicBezTo>
                  <a:lnTo>
                    <a:pt x="3810" y="8573"/>
                  </a:lnTo>
                  <a:cubicBezTo>
                    <a:pt x="8572" y="11430"/>
                    <a:pt x="14288" y="13335"/>
                    <a:pt x="19050" y="16193"/>
                  </a:cubicBezTo>
                  <a:cubicBezTo>
                    <a:pt x="20955" y="10478"/>
                    <a:pt x="22860" y="4763"/>
                    <a:pt x="24765" y="0"/>
                  </a:cubicBezTo>
                  <a:lnTo>
                    <a:pt x="33338" y="2857"/>
                  </a:lnTo>
                  <a:cubicBezTo>
                    <a:pt x="30480" y="9525"/>
                    <a:pt x="28575" y="17145"/>
                    <a:pt x="26670" y="24765"/>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5"/>
            <p:cNvSpPr/>
            <p:nvPr/>
          </p:nvSpPr>
          <p:spPr>
            <a:xfrm>
              <a:off x="5737859" y="1912858"/>
              <a:ext cx="822960" cy="370284"/>
            </a:xfrm>
            <a:custGeom>
              <a:avLst/>
              <a:gdLst/>
              <a:ahLst/>
              <a:cxnLst/>
              <a:rect l="l" t="t" r="r" b="b"/>
              <a:pathLst>
                <a:path w="822960" h="370284" extrusionOk="0">
                  <a:moveTo>
                    <a:pt x="8573" y="370284"/>
                  </a:moveTo>
                  <a:lnTo>
                    <a:pt x="0" y="367427"/>
                  </a:lnTo>
                  <a:cubicBezTo>
                    <a:pt x="5715" y="353139"/>
                    <a:pt x="11430" y="337899"/>
                    <a:pt x="18098" y="324564"/>
                  </a:cubicBezTo>
                  <a:lnTo>
                    <a:pt x="26670" y="328374"/>
                  </a:lnTo>
                  <a:cubicBezTo>
                    <a:pt x="20003" y="340757"/>
                    <a:pt x="14288" y="355044"/>
                    <a:pt x="8573" y="370284"/>
                  </a:cubicBezTo>
                  <a:close/>
                  <a:moveTo>
                    <a:pt x="814388" y="369332"/>
                  </a:moveTo>
                  <a:cubicBezTo>
                    <a:pt x="808673" y="355044"/>
                    <a:pt x="802958" y="340757"/>
                    <a:pt x="796290" y="326469"/>
                  </a:cubicBezTo>
                  <a:lnTo>
                    <a:pt x="804863" y="322659"/>
                  </a:lnTo>
                  <a:cubicBezTo>
                    <a:pt x="811530" y="336947"/>
                    <a:pt x="817245" y="351234"/>
                    <a:pt x="822960" y="365522"/>
                  </a:cubicBezTo>
                  <a:lnTo>
                    <a:pt x="814388" y="369332"/>
                  </a:lnTo>
                  <a:close/>
                  <a:moveTo>
                    <a:pt x="46673" y="285512"/>
                  </a:moveTo>
                  <a:lnTo>
                    <a:pt x="38100" y="281702"/>
                  </a:lnTo>
                  <a:cubicBezTo>
                    <a:pt x="45720" y="267414"/>
                    <a:pt x="52388" y="254079"/>
                    <a:pt x="60960" y="240744"/>
                  </a:cubicBezTo>
                  <a:lnTo>
                    <a:pt x="68580" y="245507"/>
                  </a:lnTo>
                  <a:cubicBezTo>
                    <a:pt x="60960" y="257889"/>
                    <a:pt x="53340" y="272177"/>
                    <a:pt x="46673" y="285512"/>
                  </a:cubicBezTo>
                  <a:close/>
                  <a:moveTo>
                    <a:pt x="776288" y="285512"/>
                  </a:moveTo>
                  <a:cubicBezTo>
                    <a:pt x="769620" y="271224"/>
                    <a:pt x="762000" y="257889"/>
                    <a:pt x="754380" y="245507"/>
                  </a:cubicBezTo>
                  <a:lnTo>
                    <a:pt x="762000" y="240744"/>
                  </a:lnTo>
                  <a:cubicBezTo>
                    <a:pt x="769620" y="254079"/>
                    <a:pt x="777240" y="267414"/>
                    <a:pt x="784860" y="281702"/>
                  </a:cubicBezTo>
                  <a:lnTo>
                    <a:pt x="776288" y="285512"/>
                  </a:lnTo>
                  <a:close/>
                  <a:moveTo>
                    <a:pt x="93345" y="206454"/>
                  </a:moveTo>
                  <a:lnTo>
                    <a:pt x="85725" y="201692"/>
                  </a:lnTo>
                  <a:cubicBezTo>
                    <a:pt x="94298" y="188357"/>
                    <a:pt x="103823" y="175974"/>
                    <a:pt x="113348" y="163592"/>
                  </a:cubicBezTo>
                  <a:lnTo>
                    <a:pt x="120968" y="169307"/>
                  </a:lnTo>
                  <a:cubicBezTo>
                    <a:pt x="111443" y="180737"/>
                    <a:pt x="101918" y="193119"/>
                    <a:pt x="93345" y="206454"/>
                  </a:cubicBezTo>
                  <a:close/>
                  <a:moveTo>
                    <a:pt x="729615" y="205502"/>
                  </a:moveTo>
                  <a:cubicBezTo>
                    <a:pt x="721043" y="193119"/>
                    <a:pt x="711518" y="179784"/>
                    <a:pt x="701993" y="168354"/>
                  </a:cubicBezTo>
                  <a:lnTo>
                    <a:pt x="709613" y="162639"/>
                  </a:lnTo>
                  <a:cubicBezTo>
                    <a:pt x="719138" y="175022"/>
                    <a:pt x="728663" y="187404"/>
                    <a:pt x="737235" y="199787"/>
                  </a:cubicBezTo>
                  <a:lnTo>
                    <a:pt x="729615" y="205502"/>
                  </a:lnTo>
                  <a:close/>
                  <a:moveTo>
                    <a:pt x="150495" y="134064"/>
                  </a:moveTo>
                  <a:lnTo>
                    <a:pt x="143828" y="127397"/>
                  </a:lnTo>
                  <a:cubicBezTo>
                    <a:pt x="154305" y="115967"/>
                    <a:pt x="165735" y="104537"/>
                    <a:pt x="177165" y="95012"/>
                  </a:cubicBezTo>
                  <a:lnTo>
                    <a:pt x="182880" y="101679"/>
                  </a:lnTo>
                  <a:cubicBezTo>
                    <a:pt x="172403" y="112157"/>
                    <a:pt x="160973" y="122634"/>
                    <a:pt x="150495" y="134064"/>
                  </a:cubicBezTo>
                  <a:close/>
                  <a:moveTo>
                    <a:pt x="672465" y="134064"/>
                  </a:moveTo>
                  <a:cubicBezTo>
                    <a:pt x="661988" y="122634"/>
                    <a:pt x="650558" y="112157"/>
                    <a:pt x="639128" y="101679"/>
                  </a:cubicBezTo>
                  <a:lnTo>
                    <a:pt x="644843" y="95012"/>
                  </a:lnTo>
                  <a:cubicBezTo>
                    <a:pt x="656273" y="105489"/>
                    <a:pt x="667703" y="115967"/>
                    <a:pt x="678180" y="127397"/>
                  </a:cubicBezTo>
                  <a:lnTo>
                    <a:pt x="672465" y="134064"/>
                  </a:lnTo>
                  <a:close/>
                  <a:moveTo>
                    <a:pt x="219075" y="74057"/>
                  </a:moveTo>
                  <a:lnTo>
                    <a:pt x="213360" y="66437"/>
                  </a:lnTo>
                  <a:cubicBezTo>
                    <a:pt x="226695" y="56912"/>
                    <a:pt x="240030" y="49292"/>
                    <a:pt x="253365" y="41672"/>
                  </a:cubicBezTo>
                  <a:lnTo>
                    <a:pt x="258128" y="49292"/>
                  </a:lnTo>
                  <a:cubicBezTo>
                    <a:pt x="244793" y="56912"/>
                    <a:pt x="232410" y="64532"/>
                    <a:pt x="219075" y="74057"/>
                  </a:cubicBezTo>
                  <a:close/>
                  <a:moveTo>
                    <a:pt x="602933" y="73104"/>
                  </a:moveTo>
                  <a:cubicBezTo>
                    <a:pt x="590550" y="64532"/>
                    <a:pt x="577215" y="55959"/>
                    <a:pt x="563880" y="49292"/>
                  </a:cubicBezTo>
                  <a:lnTo>
                    <a:pt x="568643" y="41672"/>
                  </a:lnTo>
                  <a:cubicBezTo>
                    <a:pt x="581978" y="49292"/>
                    <a:pt x="595313" y="56912"/>
                    <a:pt x="608648" y="66437"/>
                  </a:cubicBezTo>
                  <a:lnTo>
                    <a:pt x="602933" y="73104"/>
                  </a:lnTo>
                  <a:close/>
                  <a:moveTo>
                    <a:pt x="300038" y="30242"/>
                  </a:moveTo>
                  <a:lnTo>
                    <a:pt x="297180" y="21669"/>
                  </a:lnTo>
                  <a:cubicBezTo>
                    <a:pt x="311468" y="15954"/>
                    <a:pt x="326708" y="11192"/>
                    <a:pt x="341948" y="8334"/>
                  </a:cubicBezTo>
                  <a:lnTo>
                    <a:pt x="343853" y="16907"/>
                  </a:lnTo>
                  <a:cubicBezTo>
                    <a:pt x="328613" y="20717"/>
                    <a:pt x="314325" y="24527"/>
                    <a:pt x="300038" y="30242"/>
                  </a:cubicBezTo>
                  <a:close/>
                  <a:moveTo>
                    <a:pt x="522923" y="30242"/>
                  </a:moveTo>
                  <a:cubicBezTo>
                    <a:pt x="508635" y="24527"/>
                    <a:pt x="494348" y="20717"/>
                    <a:pt x="479108" y="16907"/>
                  </a:cubicBezTo>
                  <a:lnTo>
                    <a:pt x="481013" y="8334"/>
                  </a:lnTo>
                  <a:cubicBezTo>
                    <a:pt x="496253" y="12144"/>
                    <a:pt x="511493" y="15954"/>
                    <a:pt x="525780" y="21669"/>
                  </a:cubicBezTo>
                  <a:lnTo>
                    <a:pt x="522923" y="30242"/>
                  </a:lnTo>
                  <a:close/>
                  <a:moveTo>
                    <a:pt x="388620" y="10239"/>
                  </a:moveTo>
                  <a:lnTo>
                    <a:pt x="387668" y="714"/>
                  </a:lnTo>
                  <a:cubicBezTo>
                    <a:pt x="402908" y="-238"/>
                    <a:pt x="419100" y="-238"/>
                    <a:pt x="434340" y="714"/>
                  </a:cubicBezTo>
                  <a:lnTo>
                    <a:pt x="433388" y="10239"/>
                  </a:lnTo>
                  <a:cubicBezTo>
                    <a:pt x="419100" y="9287"/>
                    <a:pt x="403860" y="9287"/>
                    <a:pt x="388620" y="102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5"/>
            <p:cNvSpPr/>
            <p:nvPr/>
          </p:nvSpPr>
          <p:spPr>
            <a:xfrm>
              <a:off x="6568440" y="2323147"/>
              <a:ext cx="33337" cy="29527"/>
            </a:xfrm>
            <a:custGeom>
              <a:avLst/>
              <a:gdLst/>
              <a:ahLst/>
              <a:cxnLst/>
              <a:rect l="l" t="t" r="r" b="b"/>
              <a:pathLst>
                <a:path w="33337" h="29527" extrusionOk="0">
                  <a:moveTo>
                    <a:pt x="8572" y="29527"/>
                  </a:moveTo>
                  <a:lnTo>
                    <a:pt x="6667" y="24765"/>
                  </a:lnTo>
                  <a:cubicBezTo>
                    <a:pt x="4763" y="17145"/>
                    <a:pt x="1905" y="10477"/>
                    <a:pt x="0" y="2857"/>
                  </a:cubicBezTo>
                  <a:lnTo>
                    <a:pt x="8572" y="0"/>
                  </a:lnTo>
                  <a:cubicBezTo>
                    <a:pt x="10477" y="5715"/>
                    <a:pt x="12382" y="11430"/>
                    <a:pt x="14288" y="16192"/>
                  </a:cubicBezTo>
                  <a:cubicBezTo>
                    <a:pt x="19050" y="13335"/>
                    <a:pt x="24765" y="10477"/>
                    <a:pt x="29527" y="8572"/>
                  </a:cubicBezTo>
                  <a:lnTo>
                    <a:pt x="33338" y="17145"/>
                  </a:lnTo>
                  <a:cubicBezTo>
                    <a:pt x="26670" y="20955"/>
                    <a:pt x="20002" y="23813"/>
                    <a:pt x="13335" y="27622"/>
                  </a:cubicBezTo>
                  <a:lnTo>
                    <a:pt x="8572" y="295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25"/>
            <p:cNvSpPr/>
            <p:nvPr/>
          </p:nvSpPr>
          <p:spPr>
            <a:xfrm>
              <a:off x="6639877" y="2244089"/>
              <a:ext cx="650557" cy="650557"/>
            </a:xfrm>
            <a:custGeom>
              <a:avLst/>
              <a:gdLst/>
              <a:ahLst/>
              <a:cxnLst/>
              <a:rect l="l" t="t" r="r" b="b"/>
              <a:pathLst>
                <a:path w="650557" h="650557" extrusionOk="0">
                  <a:moveTo>
                    <a:pt x="582930" y="650558"/>
                  </a:moveTo>
                  <a:lnTo>
                    <a:pt x="574357" y="646748"/>
                  </a:lnTo>
                  <a:cubicBezTo>
                    <a:pt x="581025" y="632460"/>
                    <a:pt x="586740" y="618173"/>
                    <a:pt x="592455" y="603885"/>
                  </a:cubicBezTo>
                  <a:lnTo>
                    <a:pt x="601028" y="606743"/>
                  </a:lnTo>
                  <a:cubicBezTo>
                    <a:pt x="595313" y="621030"/>
                    <a:pt x="589597" y="635318"/>
                    <a:pt x="582930" y="650558"/>
                  </a:cubicBezTo>
                  <a:close/>
                  <a:moveTo>
                    <a:pt x="616267" y="562928"/>
                  </a:moveTo>
                  <a:lnTo>
                    <a:pt x="607695" y="560070"/>
                  </a:lnTo>
                  <a:cubicBezTo>
                    <a:pt x="612457" y="544830"/>
                    <a:pt x="617220" y="530543"/>
                    <a:pt x="621030" y="515303"/>
                  </a:cubicBezTo>
                  <a:lnTo>
                    <a:pt x="629603" y="517208"/>
                  </a:lnTo>
                  <a:cubicBezTo>
                    <a:pt x="625792" y="532448"/>
                    <a:pt x="621030" y="547688"/>
                    <a:pt x="616267" y="562928"/>
                  </a:cubicBezTo>
                  <a:close/>
                  <a:moveTo>
                    <a:pt x="640080" y="472440"/>
                  </a:moveTo>
                  <a:lnTo>
                    <a:pt x="631507" y="470535"/>
                  </a:lnTo>
                  <a:cubicBezTo>
                    <a:pt x="634365" y="455295"/>
                    <a:pt x="637222" y="440055"/>
                    <a:pt x="638175" y="424815"/>
                  </a:cubicBezTo>
                  <a:lnTo>
                    <a:pt x="647700" y="425768"/>
                  </a:lnTo>
                  <a:cubicBezTo>
                    <a:pt x="644842" y="441008"/>
                    <a:pt x="642938" y="457200"/>
                    <a:pt x="640080" y="472440"/>
                  </a:cubicBezTo>
                  <a:close/>
                  <a:moveTo>
                    <a:pt x="650557" y="380048"/>
                  </a:moveTo>
                  <a:lnTo>
                    <a:pt x="641032" y="380048"/>
                  </a:lnTo>
                  <a:cubicBezTo>
                    <a:pt x="641032" y="375285"/>
                    <a:pt x="641032" y="370523"/>
                    <a:pt x="641032" y="364808"/>
                  </a:cubicBezTo>
                  <a:cubicBezTo>
                    <a:pt x="641032" y="354330"/>
                    <a:pt x="641032" y="343853"/>
                    <a:pt x="640080" y="333375"/>
                  </a:cubicBezTo>
                  <a:lnTo>
                    <a:pt x="649605" y="332423"/>
                  </a:lnTo>
                  <a:cubicBezTo>
                    <a:pt x="650557" y="342900"/>
                    <a:pt x="650557" y="353378"/>
                    <a:pt x="650557" y="363855"/>
                  </a:cubicBezTo>
                  <a:cubicBezTo>
                    <a:pt x="650557" y="369570"/>
                    <a:pt x="650557" y="374333"/>
                    <a:pt x="650557" y="380048"/>
                  </a:cubicBezTo>
                  <a:close/>
                  <a:moveTo>
                    <a:pt x="634365" y="287655"/>
                  </a:moveTo>
                  <a:cubicBezTo>
                    <a:pt x="631507" y="272415"/>
                    <a:pt x="627697" y="257175"/>
                    <a:pt x="623888" y="242888"/>
                  </a:cubicBezTo>
                  <a:lnTo>
                    <a:pt x="632460" y="240030"/>
                  </a:lnTo>
                  <a:cubicBezTo>
                    <a:pt x="637222" y="254318"/>
                    <a:pt x="640080" y="270510"/>
                    <a:pt x="642938" y="285750"/>
                  </a:cubicBezTo>
                  <a:lnTo>
                    <a:pt x="634365" y="287655"/>
                  </a:lnTo>
                  <a:close/>
                  <a:moveTo>
                    <a:pt x="608647" y="200025"/>
                  </a:moveTo>
                  <a:cubicBezTo>
                    <a:pt x="603885" y="190500"/>
                    <a:pt x="599122" y="180975"/>
                    <a:pt x="594360" y="171450"/>
                  </a:cubicBezTo>
                  <a:cubicBezTo>
                    <a:pt x="592455" y="167640"/>
                    <a:pt x="589597" y="163830"/>
                    <a:pt x="587692" y="160020"/>
                  </a:cubicBezTo>
                  <a:lnTo>
                    <a:pt x="595313" y="155258"/>
                  </a:lnTo>
                  <a:cubicBezTo>
                    <a:pt x="598170" y="159068"/>
                    <a:pt x="600075" y="162878"/>
                    <a:pt x="602932" y="167640"/>
                  </a:cubicBezTo>
                  <a:cubicBezTo>
                    <a:pt x="608647" y="177165"/>
                    <a:pt x="613410" y="186690"/>
                    <a:pt x="618172" y="197168"/>
                  </a:cubicBezTo>
                  <a:lnTo>
                    <a:pt x="608647" y="200025"/>
                  </a:lnTo>
                  <a:close/>
                  <a:moveTo>
                    <a:pt x="560070" y="122873"/>
                  </a:moveTo>
                  <a:cubicBezTo>
                    <a:pt x="550545" y="111443"/>
                    <a:pt x="539115" y="100013"/>
                    <a:pt x="527685" y="90488"/>
                  </a:cubicBezTo>
                  <a:lnTo>
                    <a:pt x="533400" y="83820"/>
                  </a:lnTo>
                  <a:cubicBezTo>
                    <a:pt x="544830" y="94298"/>
                    <a:pt x="556260" y="104775"/>
                    <a:pt x="566738" y="117158"/>
                  </a:cubicBezTo>
                  <a:lnTo>
                    <a:pt x="560070" y="122873"/>
                  </a:lnTo>
                  <a:close/>
                  <a:moveTo>
                    <a:pt x="3810" y="76200"/>
                  </a:moveTo>
                  <a:lnTo>
                    <a:pt x="0" y="67628"/>
                  </a:lnTo>
                  <a:cubicBezTo>
                    <a:pt x="14288" y="60960"/>
                    <a:pt x="28575" y="55245"/>
                    <a:pt x="42863" y="49530"/>
                  </a:cubicBezTo>
                  <a:lnTo>
                    <a:pt x="45720" y="58103"/>
                  </a:lnTo>
                  <a:cubicBezTo>
                    <a:pt x="32385" y="63818"/>
                    <a:pt x="18097" y="70485"/>
                    <a:pt x="3810" y="76200"/>
                  </a:cubicBezTo>
                  <a:close/>
                  <a:moveTo>
                    <a:pt x="490538" y="63818"/>
                  </a:moveTo>
                  <a:cubicBezTo>
                    <a:pt x="478155" y="56198"/>
                    <a:pt x="463867" y="48578"/>
                    <a:pt x="450532" y="41910"/>
                  </a:cubicBezTo>
                  <a:lnTo>
                    <a:pt x="454342" y="33338"/>
                  </a:lnTo>
                  <a:cubicBezTo>
                    <a:pt x="468630" y="40005"/>
                    <a:pt x="482917" y="47625"/>
                    <a:pt x="496253" y="55245"/>
                  </a:cubicBezTo>
                  <a:lnTo>
                    <a:pt x="490538" y="63818"/>
                  </a:lnTo>
                  <a:close/>
                  <a:moveTo>
                    <a:pt x="90488" y="42863"/>
                  </a:moveTo>
                  <a:lnTo>
                    <a:pt x="87630" y="34290"/>
                  </a:lnTo>
                  <a:cubicBezTo>
                    <a:pt x="102870" y="29528"/>
                    <a:pt x="118110" y="24765"/>
                    <a:pt x="132397" y="20955"/>
                  </a:cubicBezTo>
                  <a:lnTo>
                    <a:pt x="134302" y="29528"/>
                  </a:lnTo>
                  <a:cubicBezTo>
                    <a:pt x="120015" y="34290"/>
                    <a:pt x="104775" y="38100"/>
                    <a:pt x="90488" y="42863"/>
                  </a:cubicBezTo>
                  <a:close/>
                  <a:moveTo>
                    <a:pt x="407670" y="26670"/>
                  </a:moveTo>
                  <a:cubicBezTo>
                    <a:pt x="393382" y="22860"/>
                    <a:pt x="378142" y="19050"/>
                    <a:pt x="362903" y="16193"/>
                  </a:cubicBezTo>
                  <a:lnTo>
                    <a:pt x="364807" y="7620"/>
                  </a:lnTo>
                  <a:cubicBezTo>
                    <a:pt x="380047" y="10478"/>
                    <a:pt x="396240" y="14288"/>
                    <a:pt x="410528" y="18098"/>
                  </a:cubicBezTo>
                  <a:lnTo>
                    <a:pt x="407670" y="26670"/>
                  </a:lnTo>
                  <a:close/>
                  <a:moveTo>
                    <a:pt x="180022" y="20003"/>
                  </a:moveTo>
                  <a:lnTo>
                    <a:pt x="178117" y="11430"/>
                  </a:lnTo>
                  <a:cubicBezTo>
                    <a:pt x="193357" y="8573"/>
                    <a:pt x="209550" y="5715"/>
                    <a:pt x="224790" y="4763"/>
                  </a:cubicBezTo>
                  <a:lnTo>
                    <a:pt x="225742" y="14288"/>
                  </a:lnTo>
                  <a:cubicBezTo>
                    <a:pt x="210502" y="15240"/>
                    <a:pt x="195263" y="17145"/>
                    <a:pt x="180022" y="20003"/>
                  </a:cubicBezTo>
                  <a:close/>
                  <a:moveTo>
                    <a:pt x="317182" y="10478"/>
                  </a:moveTo>
                  <a:cubicBezTo>
                    <a:pt x="301942" y="9525"/>
                    <a:pt x="286703" y="9525"/>
                    <a:pt x="271463" y="9525"/>
                  </a:cubicBezTo>
                  <a:lnTo>
                    <a:pt x="271463" y="0"/>
                  </a:lnTo>
                  <a:cubicBezTo>
                    <a:pt x="287655" y="0"/>
                    <a:pt x="302895" y="0"/>
                    <a:pt x="318135" y="953"/>
                  </a:cubicBezTo>
                  <a:lnTo>
                    <a:pt x="317182" y="1047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25"/>
            <p:cNvSpPr/>
            <p:nvPr/>
          </p:nvSpPr>
          <p:spPr>
            <a:xfrm>
              <a:off x="7181850" y="2932747"/>
              <a:ext cx="30480" cy="33337"/>
            </a:xfrm>
            <a:custGeom>
              <a:avLst/>
              <a:gdLst/>
              <a:ahLst/>
              <a:cxnLst/>
              <a:rect l="l" t="t" r="r" b="b"/>
              <a:pathLst>
                <a:path w="30480" h="33337" extrusionOk="0">
                  <a:moveTo>
                    <a:pt x="26670" y="33338"/>
                  </a:moveTo>
                  <a:cubicBezTo>
                    <a:pt x="20003" y="30480"/>
                    <a:pt x="12382" y="28575"/>
                    <a:pt x="4763" y="26670"/>
                  </a:cubicBezTo>
                  <a:lnTo>
                    <a:pt x="0" y="24765"/>
                  </a:lnTo>
                  <a:lnTo>
                    <a:pt x="2857" y="20002"/>
                  </a:lnTo>
                  <a:cubicBezTo>
                    <a:pt x="6668" y="13335"/>
                    <a:pt x="9525" y="6667"/>
                    <a:pt x="13335" y="0"/>
                  </a:cubicBezTo>
                  <a:lnTo>
                    <a:pt x="21907" y="3810"/>
                  </a:lnTo>
                  <a:cubicBezTo>
                    <a:pt x="19050" y="8573"/>
                    <a:pt x="17145" y="14288"/>
                    <a:pt x="14288" y="19050"/>
                  </a:cubicBezTo>
                  <a:cubicBezTo>
                    <a:pt x="20003" y="20955"/>
                    <a:pt x="25718" y="22860"/>
                    <a:pt x="30480" y="24765"/>
                  </a:cubicBezTo>
                  <a:lnTo>
                    <a:pt x="26670"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5"/>
            <p:cNvSpPr/>
            <p:nvPr/>
          </p:nvSpPr>
          <p:spPr>
            <a:xfrm>
              <a:off x="7251382" y="2973704"/>
              <a:ext cx="370522" cy="822960"/>
            </a:xfrm>
            <a:custGeom>
              <a:avLst/>
              <a:gdLst/>
              <a:ahLst/>
              <a:cxnLst/>
              <a:rect l="l" t="t" r="r" b="b"/>
              <a:pathLst>
                <a:path w="370522" h="822960" extrusionOk="0">
                  <a:moveTo>
                    <a:pt x="4763" y="822960"/>
                  </a:moveTo>
                  <a:lnTo>
                    <a:pt x="1905" y="814388"/>
                  </a:lnTo>
                  <a:cubicBezTo>
                    <a:pt x="16193" y="808673"/>
                    <a:pt x="30480" y="802958"/>
                    <a:pt x="44768" y="796290"/>
                  </a:cubicBezTo>
                  <a:lnTo>
                    <a:pt x="48578" y="804863"/>
                  </a:lnTo>
                  <a:cubicBezTo>
                    <a:pt x="34290" y="811530"/>
                    <a:pt x="19050" y="817245"/>
                    <a:pt x="4763" y="822960"/>
                  </a:cubicBezTo>
                  <a:close/>
                  <a:moveTo>
                    <a:pt x="89535" y="784860"/>
                  </a:moveTo>
                  <a:lnTo>
                    <a:pt x="85725" y="776288"/>
                  </a:lnTo>
                  <a:cubicBezTo>
                    <a:pt x="100013" y="769620"/>
                    <a:pt x="113348" y="762000"/>
                    <a:pt x="125730" y="754380"/>
                  </a:cubicBezTo>
                  <a:lnTo>
                    <a:pt x="130493" y="762000"/>
                  </a:lnTo>
                  <a:cubicBezTo>
                    <a:pt x="117158" y="770573"/>
                    <a:pt x="103823" y="777240"/>
                    <a:pt x="89535" y="784860"/>
                  </a:cubicBezTo>
                  <a:close/>
                  <a:moveTo>
                    <a:pt x="169545" y="737235"/>
                  </a:moveTo>
                  <a:lnTo>
                    <a:pt x="164783" y="729615"/>
                  </a:lnTo>
                  <a:cubicBezTo>
                    <a:pt x="178118" y="721043"/>
                    <a:pt x="190500" y="711518"/>
                    <a:pt x="201930" y="701993"/>
                  </a:cubicBezTo>
                  <a:lnTo>
                    <a:pt x="207645" y="709613"/>
                  </a:lnTo>
                  <a:cubicBezTo>
                    <a:pt x="195263" y="719138"/>
                    <a:pt x="182880" y="728663"/>
                    <a:pt x="169545" y="737235"/>
                  </a:cubicBezTo>
                  <a:close/>
                  <a:moveTo>
                    <a:pt x="242888" y="679133"/>
                  </a:moveTo>
                  <a:lnTo>
                    <a:pt x="236220" y="672465"/>
                  </a:lnTo>
                  <a:cubicBezTo>
                    <a:pt x="247650" y="661988"/>
                    <a:pt x="258128" y="650558"/>
                    <a:pt x="268605" y="639128"/>
                  </a:cubicBezTo>
                  <a:lnTo>
                    <a:pt x="275273" y="644843"/>
                  </a:lnTo>
                  <a:cubicBezTo>
                    <a:pt x="265748" y="657225"/>
                    <a:pt x="254318" y="667703"/>
                    <a:pt x="242888" y="679133"/>
                  </a:cubicBezTo>
                  <a:close/>
                  <a:moveTo>
                    <a:pt x="304800" y="608648"/>
                  </a:moveTo>
                  <a:lnTo>
                    <a:pt x="297180" y="602933"/>
                  </a:lnTo>
                  <a:cubicBezTo>
                    <a:pt x="305753" y="590550"/>
                    <a:pt x="314325" y="577215"/>
                    <a:pt x="320993" y="563880"/>
                  </a:cubicBezTo>
                  <a:lnTo>
                    <a:pt x="328613" y="568643"/>
                  </a:lnTo>
                  <a:cubicBezTo>
                    <a:pt x="321945" y="581978"/>
                    <a:pt x="313373" y="595313"/>
                    <a:pt x="304800" y="608648"/>
                  </a:cubicBezTo>
                  <a:close/>
                  <a:moveTo>
                    <a:pt x="348615" y="526733"/>
                  </a:moveTo>
                  <a:lnTo>
                    <a:pt x="340043" y="523875"/>
                  </a:lnTo>
                  <a:cubicBezTo>
                    <a:pt x="345758" y="509588"/>
                    <a:pt x="349568" y="495300"/>
                    <a:pt x="353378" y="480060"/>
                  </a:cubicBezTo>
                  <a:lnTo>
                    <a:pt x="361950" y="481965"/>
                  </a:lnTo>
                  <a:cubicBezTo>
                    <a:pt x="359093" y="496253"/>
                    <a:pt x="354330" y="511492"/>
                    <a:pt x="348615" y="526733"/>
                  </a:cubicBezTo>
                  <a:close/>
                  <a:moveTo>
                    <a:pt x="369570" y="435292"/>
                  </a:moveTo>
                  <a:lnTo>
                    <a:pt x="360045" y="434340"/>
                  </a:lnTo>
                  <a:cubicBezTo>
                    <a:pt x="360998" y="426720"/>
                    <a:pt x="360998" y="419100"/>
                    <a:pt x="360998" y="411480"/>
                  </a:cubicBezTo>
                  <a:cubicBezTo>
                    <a:pt x="360998" y="403860"/>
                    <a:pt x="360998" y="396240"/>
                    <a:pt x="360045" y="388620"/>
                  </a:cubicBezTo>
                  <a:lnTo>
                    <a:pt x="369570" y="387667"/>
                  </a:lnTo>
                  <a:cubicBezTo>
                    <a:pt x="370523" y="395288"/>
                    <a:pt x="370523" y="403860"/>
                    <a:pt x="370523" y="411480"/>
                  </a:cubicBezTo>
                  <a:cubicBezTo>
                    <a:pt x="370523" y="419100"/>
                    <a:pt x="370523" y="426720"/>
                    <a:pt x="369570" y="435292"/>
                  </a:cubicBezTo>
                  <a:close/>
                  <a:moveTo>
                    <a:pt x="353378" y="343853"/>
                  </a:moveTo>
                  <a:cubicBezTo>
                    <a:pt x="350520" y="329565"/>
                    <a:pt x="345758" y="314325"/>
                    <a:pt x="340043" y="300038"/>
                  </a:cubicBezTo>
                  <a:lnTo>
                    <a:pt x="348615" y="297180"/>
                  </a:lnTo>
                  <a:cubicBezTo>
                    <a:pt x="354330" y="311467"/>
                    <a:pt x="359093" y="326708"/>
                    <a:pt x="361950" y="341948"/>
                  </a:cubicBezTo>
                  <a:lnTo>
                    <a:pt x="353378" y="343853"/>
                  </a:lnTo>
                  <a:close/>
                  <a:moveTo>
                    <a:pt x="320993" y="258128"/>
                  </a:moveTo>
                  <a:cubicBezTo>
                    <a:pt x="314325" y="244792"/>
                    <a:pt x="305753" y="232410"/>
                    <a:pt x="296228" y="219075"/>
                  </a:cubicBezTo>
                  <a:lnTo>
                    <a:pt x="303848" y="213360"/>
                  </a:lnTo>
                  <a:cubicBezTo>
                    <a:pt x="313373" y="226695"/>
                    <a:pt x="320993" y="240030"/>
                    <a:pt x="328613" y="253365"/>
                  </a:cubicBezTo>
                  <a:lnTo>
                    <a:pt x="320993" y="258128"/>
                  </a:lnTo>
                  <a:close/>
                  <a:moveTo>
                    <a:pt x="268605" y="183833"/>
                  </a:moveTo>
                  <a:cubicBezTo>
                    <a:pt x="259080" y="172403"/>
                    <a:pt x="247650" y="161925"/>
                    <a:pt x="236220" y="150495"/>
                  </a:cubicBezTo>
                  <a:lnTo>
                    <a:pt x="242888" y="143828"/>
                  </a:lnTo>
                  <a:cubicBezTo>
                    <a:pt x="254318" y="154305"/>
                    <a:pt x="265748" y="165735"/>
                    <a:pt x="275273" y="177165"/>
                  </a:cubicBezTo>
                  <a:lnTo>
                    <a:pt x="268605" y="183833"/>
                  </a:lnTo>
                  <a:close/>
                  <a:moveTo>
                    <a:pt x="200978" y="120015"/>
                  </a:moveTo>
                  <a:cubicBezTo>
                    <a:pt x="189548" y="110490"/>
                    <a:pt x="177165" y="101917"/>
                    <a:pt x="163830" y="92392"/>
                  </a:cubicBezTo>
                  <a:lnTo>
                    <a:pt x="168593" y="84773"/>
                  </a:lnTo>
                  <a:cubicBezTo>
                    <a:pt x="181928" y="93345"/>
                    <a:pt x="194310" y="102870"/>
                    <a:pt x="206693" y="112395"/>
                  </a:cubicBezTo>
                  <a:lnTo>
                    <a:pt x="200978" y="120015"/>
                  </a:lnTo>
                  <a:close/>
                  <a:moveTo>
                    <a:pt x="125730" y="68580"/>
                  </a:moveTo>
                  <a:cubicBezTo>
                    <a:pt x="112395" y="60960"/>
                    <a:pt x="99060" y="53340"/>
                    <a:pt x="85725" y="46673"/>
                  </a:cubicBezTo>
                  <a:lnTo>
                    <a:pt x="89535" y="38100"/>
                  </a:lnTo>
                  <a:cubicBezTo>
                    <a:pt x="103823" y="45720"/>
                    <a:pt x="117158" y="52388"/>
                    <a:pt x="130493" y="60960"/>
                  </a:cubicBezTo>
                  <a:lnTo>
                    <a:pt x="125730" y="68580"/>
                  </a:lnTo>
                  <a:close/>
                  <a:moveTo>
                    <a:pt x="42863" y="26670"/>
                  </a:moveTo>
                  <a:cubicBezTo>
                    <a:pt x="29528" y="20955"/>
                    <a:pt x="14288" y="14288"/>
                    <a:pt x="0" y="8573"/>
                  </a:cubicBezTo>
                  <a:lnTo>
                    <a:pt x="2858" y="0"/>
                  </a:lnTo>
                  <a:cubicBezTo>
                    <a:pt x="17145" y="5715"/>
                    <a:pt x="32385" y="11430"/>
                    <a:pt x="45720" y="18098"/>
                  </a:cubicBezTo>
                  <a:lnTo>
                    <a:pt x="42863" y="2667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5"/>
            <p:cNvSpPr/>
            <p:nvPr/>
          </p:nvSpPr>
          <p:spPr>
            <a:xfrm>
              <a:off x="7181850" y="3805237"/>
              <a:ext cx="29527" cy="33337"/>
            </a:xfrm>
            <a:custGeom>
              <a:avLst/>
              <a:gdLst/>
              <a:ahLst/>
              <a:cxnLst/>
              <a:rect l="l" t="t" r="r" b="b"/>
              <a:pathLst>
                <a:path w="29527" h="33337" extrusionOk="0">
                  <a:moveTo>
                    <a:pt x="13335" y="33338"/>
                  </a:moveTo>
                  <a:cubicBezTo>
                    <a:pt x="9525" y="26670"/>
                    <a:pt x="6668" y="20003"/>
                    <a:pt x="2857" y="13335"/>
                  </a:cubicBezTo>
                  <a:lnTo>
                    <a:pt x="0" y="8572"/>
                  </a:lnTo>
                  <a:lnTo>
                    <a:pt x="4763" y="6667"/>
                  </a:lnTo>
                  <a:cubicBezTo>
                    <a:pt x="12382" y="4763"/>
                    <a:pt x="19050" y="1905"/>
                    <a:pt x="26670" y="0"/>
                  </a:cubicBezTo>
                  <a:lnTo>
                    <a:pt x="29528" y="8572"/>
                  </a:lnTo>
                  <a:cubicBezTo>
                    <a:pt x="23813" y="10478"/>
                    <a:pt x="18097" y="12383"/>
                    <a:pt x="13335" y="14288"/>
                  </a:cubicBezTo>
                  <a:cubicBezTo>
                    <a:pt x="16193" y="19050"/>
                    <a:pt x="19050" y="24765"/>
                    <a:pt x="20955" y="29528"/>
                  </a:cubicBezTo>
                  <a:lnTo>
                    <a:pt x="13335"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5"/>
            <p:cNvSpPr/>
            <p:nvPr/>
          </p:nvSpPr>
          <p:spPr>
            <a:xfrm>
              <a:off x="6640829" y="3875722"/>
              <a:ext cx="649604" cy="650557"/>
            </a:xfrm>
            <a:custGeom>
              <a:avLst/>
              <a:gdLst/>
              <a:ahLst/>
              <a:cxnLst/>
              <a:rect l="l" t="t" r="r" b="b"/>
              <a:pathLst>
                <a:path w="649604" h="650557" extrusionOk="0">
                  <a:moveTo>
                    <a:pt x="284798" y="650558"/>
                  </a:moveTo>
                  <a:cubicBezTo>
                    <a:pt x="280035" y="650558"/>
                    <a:pt x="275273" y="650558"/>
                    <a:pt x="270510" y="650558"/>
                  </a:cubicBezTo>
                  <a:lnTo>
                    <a:pt x="270510" y="641033"/>
                  </a:lnTo>
                  <a:cubicBezTo>
                    <a:pt x="285750" y="641033"/>
                    <a:pt x="300990" y="641033"/>
                    <a:pt x="316230" y="640080"/>
                  </a:cubicBezTo>
                  <a:lnTo>
                    <a:pt x="317183" y="649605"/>
                  </a:lnTo>
                  <a:cubicBezTo>
                    <a:pt x="306705" y="649605"/>
                    <a:pt x="295275" y="650558"/>
                    <a:pt x="284798" y="650558"/>
                  </a:cubicBezTo>
                  <a:close/>
                  <a:moveTo>
                    <a:pt x="223838" y="646747"/>
                  </a:moveTo>
                  <a:cubicBezTo>
                    <a:pt x="208598" y="644843"/>
                    <a:pt x="193358" y="642938"/>
                    <a:pt x="177165" y="640080"/>
                  </a:cubicBezTo>
                  <a:lnTo>
                    <a:pt x="179070" y="631508"/>
                  </a:lnTo>
                  <a:cubicBezTo>
                    <a:pt x="194310" y="634365"/>
                    <a:pt x="209550" y="637222"/>
                    <a:pt x="224790" y="638175"/>
                  </a:cubicBezTo>
                  <a:lnTo>
                    <a:pt x="223838" y="646747"/>
                  </a:lnTo>
                  <a:close/>
                  <a:moveTo>
                    <a:pt x="363855" y="643890"/>
                  </a:moveTo>
                  <a:lnTo>
                    <a:pt x="361950" y="635318"/>
                  </a:lnTo>
                  <a:cubicBezTo>
                    <a:pt x="377190" y="632460"/>
                    <a:pt x="392430" y="629603"/>
                    <a:pt x="406717" y="624840"/>
                  </a:cubicBezTo>
                  <a:lnTo>
                    <a:pt x="409575" y="633413"/>
                  </a:lnTo>
                  <a:cubicBezTo>
                    <a:pt x="394335" y="637222"/>
                    <a:pt x="379095" y="641033"/>
                    <a:pt x="363855" y="643890"/>
                  </a:cubicBezTo>
                  <a:close/>
                  <a:moveTo>
                    <a:pt x="131445" y="629603"/>
                  </a:moveTo>
                  <a:cubicBezTo>
                    <a:pt x="116205" y="625793"/>
                    <a:pt x="101917" y="621030"/>
                    <a:pt x="86678" y="616268"/>
                  </a:cubicBezTo>
                  <a:lnTo>
                    <a:pt x="89535" y="607695"/>
                  </a:lnTo>
                  <a:cubicBezTo>
                    <a:pt x="104775" y="612458"/>
                    <a:pt x="119063" y="617220"/>
                    <a:pt x="134303" y="621030"/>
                  </a:cubicBezTo>
                  <a:lnTo>
                    <a:pt x="131445" y="629603"/>
                  </a:lnTo>
                  <a:close/>
                  <a:moveTo>
                    <a:pt x="453390" y="617220"/>
                  </a:moveTo>
                  <a:lnTo>
                    <a:pt x="449580" y="608647"/>
                  </a:lnTo>
                  <a:cubicBezTo>
                    <a:pt x="463867" y="601980"/>
                    <a:pt x="477202" y="595313"/>
                    <a:pt x="489585" y="586740"/>
                  </a:cubicBezTo>
                  <a:lnTo>
                    <a:pt x="494348" y="594360"/>
                  </a:lnTo>
                  <a:cubicBezTo>
                    <a:pt x="481965" y="602933"/>
                    <a:pt x="467677" y="610553"/>
                    <a:pt x="453390" y="617220"/>
                  </a:cubicBezTo>
                  <a:close/>
                  <a:moveTo>
                    <a:pt x="42863" y="601028"/>
                  </a:moveTo>
                  <a:cubicBezTo>
                    <a:pt x="28575" y="595313"/>
                    <a:pt x="14288" y="589597"/>
                    <a:pt x="0" y="582930"/>
                  </a:cubicBezTo>
                  <a:lnTo>
                    <a:pt x="3810" y="574358"/>
                  </a:lnTo>
                  <a:cubicBezTo>
                    <a:pt x="18098" y="581025"/>
                    <a:pt x="32385" y="586740"/>
                    <a:pt x="46673" y="592455"/>
                  </a:cubicBezTo>
                  <a:lnTo>
                    <a:pt x="42863" y="601028"/>
                  </a:lnTo>
                  <a:close/>
                  <a:moveTo>
                    <a:pt x="532448" y="566738"/>
                  </a:moveTo>
                  <a:lnTo>
                    <a:pt x="526733" y="560070"/>
                  </a:lnTo>
                  <a:cubicBezTo>
                    <a:pt x="538163" y="550545"/>
                    <a:pt x="548640" y="539115"/>
                    <a:pt x="559118" y="527685"/>
                  </a:cubicBezTo>
                  <a:lnTo>
                    <a:pt x="565785" y="533400"/>
                  </a:lnTo>
                  <a:cubicBezTo>
                    <a:pt x="555308" y="545783"/>
                    <a:pt x="544830" y="556260"/>
                    <a:pt x="532448" y="566738"/>
                  </a:cubicBezTo>
                  <a:close/>
                  <a:moveTo>
                    <a:pt x="593408" y="495300"/>
                  </a:moveTo>
                  <a:lnTo>
                    <a:pt x="585788" y="490538"/>
                  </a:lnTo>
                  <a:cubicBezTo>
                    <a:pt x="587693" y="486728"/>
                    <a:pt x="590550" y="482918"/>
                    <a:pt x="592455" y="479108"/>
                  </a:cubicBezTo>
                  <a:cubicBezTo>
                    <a:pt x="598170" y="469583"/>
                    <a:pt x="602933" y="460058"/>
                    <a:pt x="606743" y="450533"/>
                  </a:cubicBezTo>
                  <a:lnTo>
                    <a:pt x="615315" y="454343"/>
                  </a:lnTo>
                  <a:cubicBezTo>
                    <a:pt x="610552" y="464820"/>
                    <a:pt x="605790" y="474345"/>
                    <a:pt x="600075" y="483870"/>
                  </a:cubicBezTo>
                  <a:cubicBezTo>
                    <a:pt x="598170" y="487680"/>
                    <a:pt x="596265" y="491490"/>
                    <a:pt x="593408" y="495300"/>
                  </a:cubicBezTo>
                  <a:close/>
                  <a:moveTo>
                    <a:pt x="632460" y="410528"/>
                  </a:moveTo>
                  <a:lnTo>
                    <a:pt x="623888" y="407670"/>
                  </a:lnTo>
                  <a:cubicBezTo>
                    <a:pt x="628650" y="393383"/>
                    <a:pt x="631508" y="378143"/>
                    <a:pt x="634365" y="362903"/>
                  </a:cubicBezTo>
                  <a:lnTo>
                    <a:pt x="642938" y="364808"/>
                  </a:lnTo>
                  <a:cubicBezTo>
                    <a:pt x="640080" y="380048"/>
                    <a:pt x="636270" y="395288"/>
                    <a:pt x="632460" y="410528"/>
                  </a:cubicBezTo>
                  <a:close/>
                  <a:moveTo>
                    <a:pt x="648652" y="318135"/>
                  </a:moveTo>
                  <a:lnTo>
                    <a:pt x="639127" y="317183"/>
                  </a:lnTo>
                  <a:cubicBezTo>
                    <a:pt x="640080" y="306705"/>
                    <a:pt x="640080" y="297180"/>
                    <a:pt x="640080" y="286703"/>
                  </a:cubicBezTo>
                  <a:cubicBezTo>
                    <a:pt x="640080" y="281940"/>
                    <a:pt x="640080" y="276225"/>
                    <a:pt x="640080" y="271463"/>
                  </a:cubicBezTo>
                  <a:lnTo>
                    <a:pt x="649605" y="271463"/>
                  </a:lnTo>
                  <a:cubicBezTo>
                    <a:pt x="649605" y="276225"/>
                    <a:pt x="649605" y="281940"/>
                    <a:pt x="649605" y="286703"/>
                  </a:cubicBezTo>
                  <a:cubicBezTo>
                    <a:pt x="649605" y="297180"/>
                    <a:pt x="648652" y="307658"/>
                    <a:pt x="648652" y="318135"/>
                  </a:cubicBezTo>
                  <a:close/>
                  <a:moveTo>
                    <a:pt x="636270" y="225743"/>
                  </a:moveTo>
                  <a:cubicBezTo>
                    <a:pt x="634365" y="210503"/>
                    <a:pt x="632460" y="195263"/>
                    <a:pt x="629602" y="180023"/>
                  </a:cubicBezTo>
                  <a:lnTo>
                    <a:pt x="638175" y="178118"/>
                  </a:lnTo>
                  <a:cubicBezTo>
                    <a:pt x="641033" y="193358"/>
                    <a:pt x="643890" y="209550"/>
                    <a:pt x="644843" y="224790"/>
                  </a:cubicBezTo>
                  <a:lnTo>
                    <a:pt x="636270" y="225743"/>
                  </a:lnTo>
                  <a:close/>
                  <a:moveTo>
                    <a:pt x="619125" y="135255"/>
                  </a:moveTo>
                  <a:cubicBezTo>
                    <a:pt x="615315" y="120968"/>
                    <a:pt x="610552" y="105728"/>
                    <a:pt x="605790" y="91440"/>
                  </a:cubicBezTo>
                  <a:lnTo>
                    <a:pt x="614363" y="88583"/>
                  </a:lnTo>
                  <a:cubicBezTo>
                    <a:pt x="619125" y="103823"/>
                    <a:pt x="623888" y="119063"/>
                    <a:pt x="627698" y="133350"/>
                  </a:cubicBezTo>
                  <a:lnTo>
                    <a:pt x="619125" y="135255"/>
                  </a:lnTo>
                  <a:close/>
                  <a:moveTo>
                    <a:pt x="591502" y="46673"/>
                  </a:moveTo>
                  <a:cubicBezTo>
                    <a:pt x="585788" y="32385"/>
                    <a:pt x="580073" y="18098"/>
                    <a:pt x="573405" y="3810"/>
                  </a:cubicBezTo>
                  <a:lnTo>
                    <a:pt x="581977" y="0"/>
                  </a:lnTo>
                  <a:cubicBezTo>
                    <a:pt x="588645" y="14288"/>
                    <a:pt x="594360" y="28575"/>
                    <a:pt x="600075" y="42863"/>
                  </a:cubicBezTo>
                  <a:lnTo>
                    <a:pt x="591502" y="4667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5"/>
            <p:cNvSpPr/>
            <p:nvPr/>
          </p:nvSpPr>
          <p:spPr>
            <a:xfrm>
              <a:off x="6568440" y="4417694"/>
              <a:ext cx="33337" cy="29527"/>
            </a:xfrm>
            <a:custGeom>
              <a:avLst/>
              <a:gdLst/>
              <a:ahLst/>
              <a:cxnLst/>
              <a:rect l="l" t="t" r="r" b="b"/>
              <a:pathLst>
                <a:path w="33337" h="29527" extrusionOk="0">
                  <a:moveTo>
                    <a:pt x="8572" y="29528"/>
                  </a:moveTo>
                  <a:lnTo>
                    <a:pt x="0" y="26670"/>
                  </a:lnTo>
                  <a:cubicBezTo>
                    <a:pt x="2857" y="20003"/>
                    <a:pt x="4763" y="12383"/>
                    <a:pt x="6667" y="4763"/>
                  </a:cubicBezTo>
                  <a:lnTo>
                    <a:pt x="8572" y="0"/>
                  </a:lnTo>
                  <a:lnTo>
                    <a:pt x="13335" y="2858"/>
                  </a:lnTo>
                  <a:cubicBezTo>
                    <a:pt x="20002" y="6668"/>
                    <a:pt x="26670" y="9525"/>
                    <a:pt x="33338" y="13335"/>
                  </a:cubicBezTo>
                  <a:lnTo>
                    <a:pt x="29527" y="21908"/>
                  </a:lnTo>
                  <a:cubicBezTo>
                    <a:pt x="24765" y="19050"/>
                    <a:pt x="19050" y="17145"/>
                    <a:pt x="14288" y="14288"/>
                  </a:cubicBezTo>
                  <a:cubicBezTo>
                    <a:pt x="12382" y="19050"/>
                    <a:pt x="10477" y="24765"/>
                    <a:pt x="8572" y="295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25"/>
            <p:cNvSpPr/>
            <p:nvPr/>
          </p:nvSpPr>
          <p:spPr>
            <a:xfrm>
              <a:off x="5737859" y="4487227"/>
              <a:ext cx="822960" cy="370522"/>
            </a:xfrm>
            <a:custGeom>
              <a:avLst/>
              <a:gdLst/>
              <a:ahLst/>
              <a:cxnLst/>
              <a:rect l="l" t="t" r="r" b="b"/>
              <a:pathLst>
                <a:path w="822960" h="370522" extrusionOk="0">
                  <a:moveTo>
                    <a:pt x="411480" y="370522"/>
                  </a:moveTo>
                  <a:cubicBezTo>
                    <a:pt x="403860" y="370522"/>
                    <a:pt x="396240" y="370522"/>
                    <a:pt x="388620" y="369570"/>
                  </a:cubicBezTo>
                  <a:lnTo>
                    <a:pt x="389573" y="360045"/>
                  </a:lnTo>
                  <a:cubicBezTo>
                    <a:pt x="404813" y="360997"/>
                    <a:pt x="420053" y="360997"/>
                    <a:pt x="435293" y="360045"/>
                  </a:cubicBezTo>
                  <a:lnTo>
                    <a:pt x="436245" y="369570"/>
                  </a:lnTo>
                  <a:cubicBezTo>
                    <a:pt x="427673" y="370522"/>
                    <a:pt x="419100" y="370522"/>
                    <a:pt x="411480" y="370522"/>
                  </a:cubicBezTo>
                  <a:close/>
                  <a:moveTo>
                    <a:pt x="341948" y="362903"/>
                  </a:moveTo>
                  <a:cubicBezTo>
                    <a:pt x="326708" y="359092"/>
                    <a:pt x="311468" y="355282"/>
                    <a:pt x="297180" y="349567"/>
                  </a:cubicBezTo>
                  <a:lnTo>
                    <a:pt x="300038" y="340995"/>
                  </a:lnTo>
                  <a:cubicBezTo>
                    <a:pt x="314325" y="346710"/>
                    <a:pt x="329565" y="350520"/>
                    <a:pt x="343853" y="354330"/>
                  </a:cubicBezTo>
                  <a:lnTo>
                    <a:pt x="341948" y="362903"/>
                  </a:lnTo>
                  <a:close/>
                  <a:moveTo>
                    <a:pt x="481965" y="362903"/>
                  </a:moveTo>
                  <a:lnTo>
                    <a:pt x="480060" y="354330"/>
                  </a:lnTo>
                  <a:cubicBezTo>
                    <a:pt x="494348" y="351472"/>
                    <a:pt x="509588" y="346710"/>
                    <a:pt x="523875" y="340995"/>
                  </a:cubicBezTo>
                  <a:lnTo>
                    <a:pt x="526733" y="349567"/>
                  </a:lnTo>
                  <a:cubicBezTo>
                    <a:pt x="512445" y="354330"/>
                    <a:pt x="497205" y="359092"/>
                    <a:pt x="481965" y="362903"/>
                  </a:cubicBezTo>
                  <a:close/>
                  <a:moveTo>
                    <a:pt x="254318" y="329565"/>
                  </a:moveTo>
                  <a:cubicBezTo>
                    <a:pt x="240983" y="321945"/>
                    <a:pt x="227648" y="314325"/>
                    <a:pt x="214313" y="304800"/>
                  </a:cubicBezTo>
                  <a:lnTo>
                    <a:pt x="220028" y="297180"/>
                  </a:lnTo>
                  <a:cubicBezTo>
                    <a:pt x="232410" y="305753"/>
                    <a:pt x="245745" y="314325"/>
                    <a:pt x="259080" y="320992"/>
                  </a:cubicBezTo>
                  <a:lnTo>
                    <a:pt x="254318" y="329565"/>
                  </a:lnTo>
                  <a:close/>
                  <a:moveTo>
                    <a:pt x="569595" y="329565"/>
                  </a:moveTo>
                  <a:lnTo>
                    <a:pt x="564833" y="321945"/>
                  </a:lnTo>
                  <a:cubicBezTo>
                    <a:pt x="578168" y="314325"/>
                    <a:pt x="591503" y="306705"/>
                    <a:pt x="603885" y="297180"/>
                  </a:cubicBezTo>
                  <a:lnTo>
                    <a:pt x="609600" y="304800"/>
                  </a:lnTo>
                  <a:cubicBezTo>
                    <a:pt x="596265" y="313372"/>
                    <a:pt x="582930" y="321945"/>
                    <a:pt x="569595" y="329565"/>
                  </a:cubicBezTo>
                  <a:close/>
                  <a:moveTo>
                    <a:pt x="178118" y="275272"/>
                  </a:moveTo>
                  <a:cubicBezTo>
                    <a:pt x="166688" y="264795"/>
                    <a:pt x="155258" y="254317"/>
                    <a:pt x="144780" y="242888"/>
                  </a:cubicBezTo>
                  <a:lnTo>
                    <a:pt x="151448" y="236220"/>
                  </a:lnTo>
                  <a:cubicBezTo>
                    <a:pt x="161925" y="247650"/>
                    <a:pt x="173355" y="258128"/>
                    <a:pt x="184785" y="268605"/>
                  </a:cubicBezTo>
                  <a:lnTo>
                    <a:pt x="178118" y="275272"/>
                  </a:lnTo>
                  <a:close/>
                  <a:moveTo>
                    <a:pt x="645795" y="275272"/>
                  </a:moveTo>
                  <a:lnTo>
                    <a:pt x="640080" y="268605"/>
                  </a:lnTo>
                  <a:cubicBezTo>
                    <a:pt x="651510" y="259080"/>
                    <a:pt x="661988" y="247650"/>
                    <a:pt x="673418" y="236220"/>
                  </a:cubicBezTo>
                  <a:lnTo>
                    <a:pt x="680085" y="242888"/>
                  </a:lnTo>
                  <a:cubicBezTo>
                    <a:pt x="668655" y="254317"/>
                    <a:pt x="657225" y="264795"/>
                    <a:pt x="645795" y="275272"/>
                  </a:cubicBezTo>
                  <a:close/>
                  <a:moveTo>
                    <a:pt x="113348" y="207645"/>
                  </a:moveTo>
                  <a:cubicBezTo>
                    <a:pt x="103823" y="195263"/>
                    <a:pt x="94298" y="182880"/>
                    <a:pt x="85725" y="170497"/>
                  </a:cubicBezTo>
                  <a:lnTo>
                    <a:pt x="93345" y="165735"/>
                  </a:lnTo>
                  <a:cubicBezTo>
                    <a:pt x="101918" y="178117"/>
                    <a:pt x="111443" y="191453"/>
                    <a:pt x="120968" y="202882"/>
                  </a:cubicBezTo>
                  <a:lnTo>
                    <a:pt x="113348" y="207645"/>
                  </a:lnTo>
                  <a:close/>
                  <a:moveTo>
                    <a:pt x="709613" y="206692"/>
                  </a:moveTo>
                  <a:lnTo>
                    <a:pt x="701993" y="200978"/>
                  </a:lnTo>
                  <a:cubicBezTo>
                    <a:pt x="711518" y="189547"/>
                    <a:pt x="720090" y="177165"/>
                    <a:pt x="729615" y="163830"/>
                  </a:cubicBezTo>
                  <a:lnTo>
                    <a:pt x="737235" y="168592"/>
                  </a:lnTo>
                  <a:cubicBezTo>
                    <a:pt x="728663" y="182880"/>
                    <a:pt x="719138" y="195263"/>
                    <a:pt x="709613" y="206692"/>
                  </a:cubicBezTo>
                  <a:close/>
                  <a:moveTo>
                    <a:pt x="60960" y="130492"/>
                  </a:moveTo>
                  <a:cubicBezTo>
                    <a:pt x="53340" y="117157"/>
                    <a:pt x="45720" y="103822"/>
                    <a:pt x="38100" y="89535"/>
                  </a:cubicBezTo>
                  <a:lnTo>
                    <a:pt x="46673" y="85725"/>
                  </a:lnTo>
                  <a:cubicBezTo>
                    <a:pt x="53340" y="100013"/>
                    <a:pt x="60960" y="113347"/>
                    <a:pt x="68580" y="125730"/>
                  </a:cubicBezTo>
                  <a:lnTo>
                    <a:pt x="60960" y="130492"/>
                  </a:lnTo>
                  <a:close/>
                  <a:moveTo>
                    <a:pt x="762953" y="130492"/>
                  </a:moveTo>
                  <a:lnTo>
                    <a:pt x="755333" y="125730"/>
                  </a:lnTo>
                  <a:cubicBezTo>
                    <a:pt x="762953" y="112395"/>
                    <a:pt x="770573" y="99060"/>
                    <a:pt x="777240" y="85725"/>
                  </a:cubicBezTo>
                  <a:lnTo>
                    <a:pt x="785813" y="89535"/>
                  </a:lnTo>
                  <a:cubicBezTo>
                    <a:pt x="778193" y="102870"/>
                    <a:pt x="770573" y="117157"/>
                    <a:pt x="762953" y="130492"/>
                  </a:cubicBezTo>
                  <a:close/>
                  <a:moveTo>
                    <a:pt x="18098" y="47625"/>
                  </a:moveTo>
                  <a:cubicBezTo>
                    <a:pt x="11430" y="33338"/>
                    <a:pt x="5715" y="19050"/>
                    <a:pt x="0" y="4763"/>
                  </a:cubicBezTo>
                  <a:lnTo>
                    <a:pt x="8573" y="1905"/>
                  </a:lnTo>
                  <a:cubicBezTo>
                    <a:pt x="14288" y="16192"/>
                    <a:pt x="20003" y="30480"/>
                    <a:pt x="26670" y="44767"/>
                  </a:cubicBezTo>
                  <a:lnTo>
                    <a:pt x="18098" y="47625"/>
                  </a:lnTo>
                  <a:close/>
                  <a:moveTo>
                    <a:pt x="804863" y="46672"/>
                  </a:moveTo>
                  <a:lnTo>
                    <a:pt x="796290" y="42863"/>
                  </a:lnTo>
                  <a:cubicBezTo>
                    <a:pt x="802958" y="28575"/>
                    <a:pt x="808673" y="14288"/>
                    <a:pt x="814388" y="0"/>
                  </a:cubicBezTo>
                  <a:lnTo>
                    <a:pt x="822960" y="2857"/>
                  </a:lnTo>
                  <a:cubicBezTo>
                    <a:pt x="817245" y="19050"/>
                    <a:pt x="811530" y="33338"/>
                    <a:pt x="804863" y="46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25"/>
            <p:cNvSpPr/>
            <p:nvPr/>
          </p:nvSpPr>
          <p:spPr>
            <a:xfrm>
              <a:off x="5009197" y="3877627"/>
              <a:ext cx="649604" cy="648652"/>
            </a:xfrm>
            <a:custGeom>
              <a:avLst/>
              <a:gdLst/>
              <a:ahLst/>
              <a:cxnLst/>
              <a:rect l="l" t="t" r="r" b="b"/>
              <a:pathLst>
                <a:path w="649604" h="648652" extrusionOk="0">
                  <a:moveTo>
                    <a:pt x="363855" y="648653"/>
                  </a:moveTo>
                  <a:cubicBezTo>
                    <a:pt x="353378" y="648653"/>
                    <a:pt x="341948" y="648653"/>
                    <a:pt x="331470" y="647700"/>
                  </a:cubicBezTo>
                  <a:lnTo>
                    <a:pt x="332423" y="638175"/>
                  </a:lnTo>
                  <a:cubicBezTo>
                    <a:pt x="347663" y="639128"/>
                    <a:pt x="362903" y="639128"/>
                    <a:pt x="378142" y="639128"/>
                  </a:cubicBezTo>
                  <a:lnTo>
                    <a:pt x="378142" y="648653"/>
                  </a:lnTo>
                  <a:cubicBezTo>
                    <a:pt x="374332" y="648653"/>
                    <a:pt x="368617" y="648653"/>
                    <a:pt x="363855" y="648653"/>
                  </a:cubicBezTo>
                  <a:close/>
                  <a:moveTo>
                    <a:pt x="425767" y="644842"/>
                  </a:moveTo>
                  <a:lnTo>
                    <a:pt x="424815" y="635317"/>
                  </a:lnTo>
                  <a:cubicBezTo>
                    <a:pt x="440055" y="633413"/>
                    <a:pt x="455295" y="631507"/>
                    <a:pt x="470535" y="628650"/>
                  </a:cubicBezTo>
                  <a:lnTo>
                    <a:pt x="472440" y="637222"/>
                  </a:lnTo>
                  <a:cubicBezTo>
                    <a:pt x="456248" y="641032"/>
                    <a:pt x="441007" y="642938"/>
                    <a:pt x="425767" y="644842"/>
                  </a:cubicBezTo>
                  <a:close/>
                  <a:moveTo>
                    <a:pt x="285750" y="641985"/>
                  </a:moveTo>
                  <a:cubicBezTo>
                    <a:pt x="270510" y="639128"/>
                    <a:pt x="254317" y="635317"/>
                    <a:pt x="240030" y="631507"/>
                  </a:cubicBezTo>
                  <a:lnTo>
                    <a:pt x="242888" y="622935"/>
                  </a:lnTo>
                  <a:cubicBezTo>
                    <a:pt x="257175" y="626745"/>
                    <a:pt x="272415" y="630555"/>
                    <a:pt x="287655" y="633413"/>
                  </a:cubicBezTo>
                  <a:lnTo>
                    <a:pt x="285750" y="641985"/>
                  </a:lnTo>
                  <a:close/>
                  <a:moveTo>
                    <a:pt x="517207" y="627697"/>
                  </a:moveTo>
                  <a:lnTo>
                    <a:pt x="515303" y="619125"/>
                  </a:lnTo>
                  <a:cubicBezTo>
                    <a:pt x="529590" y="615315"/>
                    <a:pt x="544830" y="610553"/>
                    <a:pt x="559118" y="605790"/>
                  </a:cubicBezTo>
                  <a:lnTo>
                    <a:pt x="561975" y="614363"/>
                  </a:lnTo>
                  <a:cubicBezTo>
                    <a:pt x="547688" y="619125"/>
                    <a:pt x="532448" y="623888"/>
                    <a:pt x="517207" y="627697"/>
                  </a:cubicBezTo>
                  <a:close/>
                  <a:moveTo>
                    <a:pt x="196215" y="615315"/>
                  </a:moveTo>
                  <a:cubicBezTo>
                    <a:pt x="181927" y="608647"/>
                    <a:pt x="167640" y="601028"/>
                    <a:pt x="154305" y="593407"/>
                  </a:cubicBezTo>
                  <a:lnTo>
                    <a:pt x="159067" y="585788"/>
                  </a:lnTo>
                  <a:cubicBezTo>
                    <a:pt x="171450" y="593407"/>
                    <a:pt x="185738" y="601028"/>
                    <a:pt x="199073" y="607695"/>
                  </a:cubicBezTo>
                  <a:lnTo>
                    <a:pt x="196215" y="615315"/>
                  </a:lnTo>
                  <a:close/>
                  <a:moveTo>
                    <a:pt x="605790" y="599122"/>
                  </a:moveTo>
                  <a:lnTo>
                    <a:pt x="602932" y="590550"/>
                  </a:lnTo>
                  <a:cubicBezTo>
                    <a:pt x="617220" y="584835"/>
                    <a:pt x="631507" y="579120"/>
                    <a:pt x="645795" y="572453"/>
                  </a:cubicBezTo>
                  <a:lnTo>
                    <a:pt x="649605" y="581025"/>
                  </a:lnTo>
                  <a:cubicBezTo>
                    <a:pt x="635318" y="587692"/>
                    <a:pt x="620078" y="593407"/>
                    <a:pt x="605790" y="599122"/>
                  </a:cubicBezTo>
                  <a:close/>
                  <a:moveTo>
                    <a:pt x="116205" y="564832"/>
                  </a:moveTo>
                  <a:cubicBezTo>
                    <a:pt x="104775" y="554355"/>
                    <a:pt x="93345" y="543878"/>
                    <a:pt x="82867" y="531495"/>
                  </a:cubicBezTo>
                  <a:lnTo>
                    <a:pt x="89535" y="525780"/>
                  </a:lnTo>
                  <a:cubicBezTo>
                    <a:pt x="99060" y="537210"/>
                    <a:pt x="110490" y="548640"/>
                    <a:pt x="121920" y="558165"/>
                  </a:cubicBezTo>
                  <a:lnTo>
                    <a:pt x="116205" y="564832"/>
                  </a:lnTo>
                  <a:close/>
                  <a:moveTo>
                    <a:pt x="55245" y="493395"/>
                  </a:moveTo>
                  <a:cubicBezTo>
                    <a:pt x="52388" y="489585"/>
                    <a:pt x="50482" y="485775"/>
                    <a:pt x="47625" y="481013"/>
                  </a:cubicBezTo>
                  <a:cubicBezTo>
                    <a:pt x="41910" y="471488"/>
                    <a:pt x="37147" y="461963"/>
                    <a:pt x="32385" y="451485"/>
                  </a:cubicBezTo>
                  <a:lnTo>
                    <a:pt x="40957" y="447675"/>
                  </a:lnTo>
                  <a:cubicBezTo>
                    <a:pt x="45720" y="457200"/>
                    <a:pt x="50482" y="466725"/>
                    <a:pt x="55245" y="476250"/>
                  </a:cubicBezTo>
                  <a:cubicBezTo>
                    <a:pt x="57150" y="480060"/>
                    <a:pt x="60007" y="483870"/>
                    <a:pt x="61913" y="487680"/>
                  </a:cubicBezTo>
                  <a:lnTo>
                    <a:pt x="55245" y="493395"/>
                  </a:lnTo>
                  <a:close/>
                  <a:moveTo>
                    <a:pt x="17145" y="408622"/>
                  </a:moveTo>
                  <a:cubicBezTo>
                    <a:pt x="12382" y="394335"/>
                    <a:pt x="9525" y="378142"/>
                    <a:pt x="6667" y="362902"/>
                  </a:cubicBezTo>
                  <a:lnTo>
                    <a:pt x="15240" y="360997"/>
                  </a:lnTo>
                  <a:cubicBezTo>
                    <a:pt x="18097" y="376238"/>
                    <a:pt x="21907" y="391478"/>
                    <a:pt x="25717" y="405765"/>
                  </a:cubicBezTo>
                  <a:lnTo>
                    <a:pt x="17145" y="408622"/>
                  </a:lnTo>
                  <a:close/>
                  <a:moveTo>
                    <a:pt x="952" y="316230"/>
                  </a:moveTo>
                  <a:cubicBezTo>
                    <a:pt x="0" y="305752"/>
                    <a:pt x="0" y="295275"/>
                    <a:pt x="0" y="284797"/>
                  </a:cubicBezTo>
                  <a:cubicBezTo>
                    <a:pt x="0" y="280035"/>
                    <a:pt x="0" y="274320"/>
                    <a:pt x="0" y="269557"/>
                  </a:cubicBezTo>
                  <a:lnTo>
                    <a:pt x="9525" y="269557"/>
                  </a:lnTo>
                  <a:cubicBezTo>
                    <a:pt x="9525" y="274320"/>
                    <a:pt x="9525" y="279082"/>
                    <a:pt x="9525" y="284797"/>
                  </a:cubicBezTo>
                  <a:cubicBezTo>
                    <a:pt x="9525" y="295275"/>
                    <a:pt x="9525" y="305752"/>
                    <a:pt x="10477" y="316230"/>
                  </a:cubicBezTo>
                  <a:lnTo>
                    <a:pt x="952" y="316230"/>
                  </a:lnTo>
                  <a:close/>
                  <a:moveTo>
                    <a:pt x="12382" y="223838"/>
                  </a:moveTo>
                  <a:lnTo>
                    <a:pt x="2857" y="222885"/>
                  </a:lnTo>
                  <a:cubicBezTo>
                    <a:pt x="4763" y="207645"/>
                    <a:pt x="6667" y="192405"/>
                    <a:pt x="9525" y="176213"/>
                  </a:cubicBezTo>
                  <a:lnTo>
                    <a:pt x="18097" y="178117"/>
                  </a:lnTo>
                  <a:cubicBezTo>
                    <a:pt x="16192" y="193357"/>
                    <a:pt x="14288" y="208597"/>
                    <a:pt x="12382" y="223838"/>
                  </a:cubicBezTo>
                  <a:close/>
                  <a:moveTo>
                    <a:pt x="29527" y="133350"/>
                  </a:moveTo>
                  <a:lnTo>
                    <a:pt x="20955" y="131445"/>
                  </a:lnTo>
                  <a:cubicBezTo>
                    <a:pt x="24765" y="117157"/>
                    <a:pt x="29527" y="101917"/>
                    <a:pt x="34290" y="86677"/>
                  </a:cubicBezTo>
                  <a:lnTo>
                    <a:pt x="42863" y="89535"/>
                  </a:lnTo>
                  <a:cubicBezTo>
                    <a:pt x="37147" y="103822"/>
                    <a:pt x="33338" y="118110"/>
                    <a:pt x="29527" y="133350"/>
                  </a:cubicBezTo>
                  <a:close/>
                  <a:moveTo>
                    <a:pt x="57150" y="45720"/>
                  </a:moveTo>
                  <a:lnTo>
                    <a:pt x="48577" y="42863"/>
                  </a:lnTo>
                  <a:cubicBezTo>
                    <a:pt x="54292" y="28575"/>
                    <a:pt x="60007" y="14288"/>
                    <a:pt x="66675" y="0"/>
                  </a:cubicBezTo>
                  <a:lnTo>
                    <a:pt x="75247" y="3810"/>
                  </a:lnTo>
                  <a:cubicBezTo>
                    <a:pt x="68580" y="17145"/>
                    <a:pt x="62865" y="31432"/>
                    <a:pt x="57150" y="457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1" name="Google Shape;331;p25"/>
          <p:cNvSpPr/>
          <p:nvPr/>
        </p:nvSpPr>
        <p:spPr>
          <a:xfrm>
            <a:off x="7872791" y="214952"/>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5"/>
          <p:cNvSpPr txBox="1">
            <a:spLocks noGrp="1"/>
          </p:cNvSpPr>
          <p:nvPr>
            <p:ph type="title"/>
          </p:nvPr>
        </p:nvSpPr>
        <p:spPr>
          <a:xfrm>
            <a:off x="7119450" y="1101985"/>
            <a:ext cx="1618200" cy="13248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7000"/>
              <a:buNone/>
            </a:pPr>
            <a:r>
              <a:rPr lang="en" dirty="0"/>
              <a:t>Hello!</a:t>
            </a:r>
            <a:endParaRPr dirty="0"/>
          </a:p>
        </p:txBody>
      </p:sp>
      <p:sp>
        <p:nvSpPr>
          <p:cNvPr id="333" name="Google Shape;333;p25"/>
          <p:cNvSpPr/>
          <p:nvPr/>
        </p:nvSpPr>
        <p:spPr>
          <a:xfrm rot="8321483">
            <a:off x="4588482" y="48180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6" name="عنوان 1">
            <a:extLst>
              <a:ext uri="{FF2B5EF4-FFF2-40B4-BE49-F238E27FC236}">
                <a16:creationId xmlns:a16="http://schemas.microsoft.com/office/drawing/2014/main" id="{D1517039-800F-4A25-8B91-49EBCD8DBAF3}"/>
              </a:ext>
            </a:extLst>
          </p:cNvPr>
          <p:cNvSpPr txBox="1">
            <a:spLocks/>
          </p:cNvSpPr>
          <p:nvPr/>
        </p:nvSpPr>
        <p:spPr>
          <a:xfrm>
            <a:off x="1615045" y="752746"/>
            <a:ext cx="3274870" cy="1563900"/>
          </a:xfrm>
          <a:prstGeom prst="rect">
            <a:avLst/>
          </a:prstGeom>
        </p:spPr>
        <p:txBody>
          <a:bodyPr vert="horz" lIns="68580" tIns="34290" rIns="68580" bIns="3429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6600" dirty="0">
                <a:latin typeface="Aharoni" panose="02010803020104030203" pitchFamily="2" charset="-79"/>
                <a:cs typeface="Aharoni" panose="02010803020104030203" pitchFamily="2" charset="-79"/>
              </a:rPr>
              <a:t>Unit 3</a:t>
            </a:r>
            <a:endParaRPr lang="ar-SA" sz="6600" dirty="0">
              <a:latin typeface="Aharoni" panose="02010803020104030203" pitchFamily="2" charset="-79"/>
            </a:endParaRPr>
          </a:p>
        </p:txBody>
      </p:sp>
      <p:pic>
        <p:nvPicPr>
          <p:cNvPr id="38" name="صورة 2">
            <a:extLst>
              <a:ext uri="{FF2B5EF4-FFF2-40B4-BE49-F238E27FC236}">
                <a16:creationId xmlns:a16="http://schemas.microsoft.com/office/drawing/2014/main" id="{3355DE8A-7D81-447F-87DD-ACDB69E283BF}"/>
              </a:ext>
            </a:extLst>
          </p:cNvPr>
          <p:cNvPicPr>
            <a:picLocks noChangeAspect="1"/>
          </p:cNvPicPr>
          <p:nvPr/>
        </p:nvPicPr>
        <p:blipFill>
          <a:blip r:embed="rId3"/>
          <a:stretch>
            <a:fillRect/>
          </a:stretch>
        </p:blipFill>
        <p:spPr>
          <a:xfrm>
            <a:off x="1773203" y="2039239"/>
            <a:ext cx="3089879" cy="77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2" descr="مشاهدة صورة المصدر">
            <a:extLst>
              <a:ext uri="{FF2B5EF4-FFF2-40B4-BE49-F238E27FC236}">
                <a16:creationId xmlns:a16="http://schemas.microsoft.com/office/drawing/2014/main" id="{47D7B5D7-6B73-49C2-B0B5-1760B8234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509" y="3010851"/>
            <a:ext cx="3071739" cy="2406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 name="مربع نص 6">
            <a:extLst>
              <a:ext uri="{FF2B5EF4-FFF2-40B4-BE49-F238E27FC236}">
                <a16:creationId xmlns:a16="http://schemas.microsoft.com/office/drawing/2014/main" id="{D92F1028-5E68-4EA5-9D9D-2AAD4BB75054}"/>
              </a:ext>
            </a:extLst>
          </p:cNvPr>
          <p:cNvSpPr txBox="1"/>
          <p:nvPr/>
        </p:nvSpPr>
        <p:spPr>
          <a:xfrm>
            <a:off x="5857875" y="4249605"/>
            <a:ext cx="5864286" cy="2246769"/>
          </a:xfrm>
          <a:prstGeom prst="rect">
            <a:avLst/>
          </a:prstGeom>
          <a:noFill/>
        </p:spPr>
        <p:txBody>
          <a:bodyPr wrap="square">
            <a:spAutoFit/>
          </a:bodyPr>
          <a:lstStyle/>
          <a:p>
            <a:pPr algn="ctr" rtl="1"/>
            <a:r>
              <a:rPr lang="ar-SA" sz="2800" b="0" i="0" dirty="0">
                <a:solidFill>
                  <a:srgbClr val="2C2F34"/>
                </a:solidFill>
                <a:effectLst/>
                <a:latin typeface="Aldhabi" panose="01000000000000000000" pitchFamily="2" charset="-78"/>
                <a:cs typeface="Aldhabi" panose="01000000000000000000" pitchFamily="2" charset="-78"/>
              </a:rPr>
              <a:t>الله أكبر، الله أكبر، الله أكبر، ( سُبْحانَ الَّذِي سَخَّرَ لَنَا هَذَا وَمَا كُنَّا لَهُ مُقْرِنِينَ * وَإِنَّا إِلَى رَبِّنَا لَمُنقَلِبُونَ )” اللهم إنا نسألُكَ في سفرنا هذا البرَّ والتقوى، ومن العمل ما ترضى، اللهم هون علينا سفرنا هذا واطو عنا بُعده، اللهم أنت الصاحب في السفر، والخليفة في الأهل، اللهم إني أعوذ بك من وعْثاءِ السفر، وكآبة المنظر وسوء المنقلب في المال والأهل”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80">
                                          <p:stCondLst>
                                            <p:cond delay="0"/>
                                          </p:stCondLst>
                                        </p:cTn>
                                        <p:tgtEl>
                                          <p:spTgt spid="38"/>
                                        </p:tgtEl>
                                      </p:cBhvr>
                                    </p:animEffect>
                                    <p:anim calcmode="lin" valueType="num">
                                      <p:cBhvr>
                                        <p:cTn id="13"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8" dur="26">
                                          <p:stCondLst>
                                            <p:cond delay="650"/>
                                          </p:stCondLst>
                                        </p:cTn>
                                        <p:tgtEl>
                                          <p:spTgt spid="38"/>
                                        </p:tgtEl>
                                      </p:cBhvr>
                                      <p:to x="100000" y="60000"/>
                                    </p:animScale>
                                    <p:animScale>
                                      <p:cBhvr>
                                        <p:cTn id="19" dur="166" decel="50000">
                                          <p:stCondLst>
                                            <p:cond delay="676"/>
                                          </p:stCondLst>
                                        </p:cTn>
                                        <p:tgtEl>
                                          <p:spTgt spid="38"/>
                                        </p:tgtEl>
                                      </p:cBhvr>
                                      <p:to x="100000" y="100000"/>
                                    </p:animScale>
                                    <p:animScale>
                                      <p:cBhvr>
                                        <p:cTn id="20" dur="26">
                                          <p:stCondLst>
                                            <p:cond delay="1312"/>
                                          </p:stCondLst>
                                        </p:cTn>
                                        <p:tgtEl>
                                          <p:spTgt spid="38"/>
                                        </p:tgtEl>
                                      </p:cBhvr>
                                      <p:to x="100000" y="80000"/>
                                    </p:animScale>
                                    <p:animScale>
                                      <p:cBhvr>
                                        <p:cTn id="21" dur="166" decel="50000">
                                          <p:stCondLst>
                                            <p:cond delay="1338"/>
                                          </p:stCondLst>
                                        </p:cTn>
                                        <p:tgtEl>
                                          <p:spTgt spid="38"/>
                                        </p:tgtEl>
                                      </p:cBhvr>
                                      <p:to x="100000" y="100000"/>
                                    </p:animScale>
                                    <p:animScale>
                                      <p:cBhvr>
                                        <p:cTn id="22" dur="26">
                                          <p:stCondLst>
                                            <p:cond delay="1642"/>
                                          </p:stCondLst>
                                        </p:cTn>
                                        <p:tgtEl>
                                          <p:spTgt spid="38"/>
                                        </p:tgtEl>
                                      </p:cBhvr>
                                      <p:to x="100000" y="90000"/>
                                    </p:animScale>
                                    <p:animScale>
                                      <p:cBhvr>
                                        <p:cTn id="23" dur="166" decel="50000">
                                          <p:stCondLst>
                                            <p:cond delay="1668"/>
                                          </p:stCondLst>
                                        </p:cTn>
                                        <p:tgtEl>
                                          <p:spTgt spid="38"/>
                                        </p:tgtEl>
                                      </p:cBhvr>
                                      <p:to x="100000" y="100000"/>
                                    </p:animScale>
                                    <p:animScale>
                                      <p:cBhvr>
                                        <p:cTn id="24" dur="26">
                                          <p:stCondLst>
                                            <p:cond delay="1808"/>
                                          </p:stCondLst>
                                        </p:cTn>
                                        <p:tgtEl>
                                          <p:spTgt spid="38"/>
                                        </p:tgtEl>
                                      </p:cBhvr>
                                      <p:to x="100000" y="95000"/>
                                    </p:animScale>
                                    <p:animScale>
                                      <p:cBhvr>
                                        <p:cTn id="25" dur="166" decel="50000">
                                          <p:stCondLst>
                                            <p:cond delay="1834"/>
                                          </p:stCondLst>
                                        </p:cTn>
                                        <p:tgtEl>
                                          <p:spTgt spid="3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ppt_x"/>
                                          </p:val>
                                        </p:tav>
                                        <p:tav tm="100000">
                                          <p:val>
                                            <p:strVal val="#ppt_x"/>
                                          </p:val>
                                        </p:tav>
                                      </p:tavLst>
                                    </p:anim>
                                    <p:anim calcmode="lin" valueType="num">
                                      <p:cBhvr additive="base">
                                        <p:cTn id="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6" name="Google Shape;296;p24"/>
          <p:cNvSpPr txBox="1"/>
          <p:nvPr/>
        </p:nvSpPr>
        <p:spPr>
          <a:xfrm rot="814733">
            <a:off x="6322707" y="1376142"/>
            <a:ext cx="1431103" cy="110810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a:solidFill>
                  <a:schemeClr val="dk1"/>
                </a:solidFill>
                <a:latin typeface="Just Another Hand"/>
                <a:ea typeface="Just Another Hand"/>
                <a:cs typeface="Just Another Hand"/>
                <a:sym typeface="Just Another Hand"/>
              </a:rPr>
              <a:t>Hi!</a:t>
            </a:r>
            <a:endParaRPr sz="6000">
              <a:solidFill>
                <a:schemeClr val="dk1"/>
              </a:solidFill>
              <a:latin typeface="Just Another Hand"/>
              <a:ea typeface="Just Another Hand"/>
              <a:cs typeface="Just Another Hand"/>
              <a:sym typeface="Just Another Hand"/>
            </a:endParaRPr>
          </a:p>
        </p:txBody>
      </p:sp>
      <p:sp>
        <p:nvSpPr>
          <p:cNvPr id="297" name="Google Shape;297;p24"/>
          <p:cNvSpPr txBox="1"/>
          <p:nvPr/>
        </p:nvSpPr>
        <p:spPr>
          <a:xfrm rot="-575">
            <a:off x="5880298" y="3707551"/>
            <a:ext cx="1794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a:solidFill>
                  <a:schemeClr val="dk1"/>
                </a:solidFill>
                <a:latin typeface="Just Another Hand"/>
                <a:ea typeface="Just Another Hand"/>
                <a:cs typeface="Just Another Hand"/>
                <a:sym typeface="Just Another Hand"/>
              </a:rPr>
              <a:t>¡Hola!</a:t>
            </a:r>
            <a:endParaRPr sz="6000">
              <a:solidFill>
                <a:schemeClr val="dk1"/>
              </a:solidFill>
              <a:latin typeface="Just Another Hand"/>
              <a:ea typeface="Just Another Hand"/>
              <a:cs typeface="Just Another Hand"/>
              <a:sym typeface="Just Another Hand"/>
            </a:endParaRPr>
          </a:p>
        </p:txBody>
      </p:sp>
      <p:pic>
        <p:nvPicPr>
          <p:cNvPr id="2" name="Picture 2" descr="نتيجة بحث الصور عن writing clipart">
            <a:extLst>
              <a:ext uri="{FF2B5EF4-FFF2-40B4-BE49-F238E27FC236}">
                <a16:creationId xmlns:a16="http://schemas.microsoft.com/office/drawing/2014/main" id="{3B1568A0-0673-45E5-8856-3D4B7AC0027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3892" y="2299970"/>
            <a:ext cx="19050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71F5C27-4F01-4FD5-A9B9-CA3E979AC227}"/>
              </a:ext>
            </a:extLst>
          </p:cNvPr>
          <p:cNvPicPr>
            <a:picLocks noChangeAspect="1"/>
          </p:cNvPicPr>
          <p:nvPr/>
        </p:nvPicPr>
        <p:blipFill>
          <a:blip r:embed="rId4"/>
          <a:stretch>
            <a:fillRect/>
          </a:stretch>
        </p:blipFill>
        <p:spPr>
          <a:xfrm>
            <a:off x="1497274" y="2848089"/>
            <a:ext cx="3211851" cy="1108501"/>
          </a:xfrm>
          <a:prstGeom prst="rect">
            <a:avLst/>
          </a:prstGeom>
          <a:ln w="38100" cap="sq">
            <a:solidFill>
              <a:schemeClr val="accent3">
                <a:lumMod val="25000"/>
              </a:schemeClr>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6"/>
          <p:cNvSpPr txBox="1">
            <a:spLocks noGrp="1"/>
          </p:cNvSpPr>
          <p:nvPr>
            <p:ph type="title"/>
          </p:nvPr>
        </p:nvSpPr>
        <p:spPr>
          <a:xfrm>
            <a:off x="897475" y="669575"/>
            <a:ext cx="10436100" cy="763500"/>
          </a:xfrm>
          <a:prstGeom prst="rect">
            <a:avLst/>
          </a:prstGeom>
          <a:noFill/>
          <a:ln>
            <a:noFill/>
          </a:ln>
        </p:spPr>
        <p:txBody>
          <a:bodyPr spcFirstLastPara="1" wrap="square" lIns="121900" tIns="121900" rIns="121900" bIns="121900" anchor="t" anchorCtr="0">
            <a:noAutofit/>
          </a:bodyPr>
          <a:lstStyle/>
          <a:p>
            <a:r>
              <a:rPr lang="en-US" sz="2800" dirty="0">
                <a:latin typeface="Comic Sans MS" panose="030F0702030302020204" pitchFamily="66" charset="0"/>
              </a:rPr>
              <a:t>At the end of this session, the students will be able to : </a:t>
            </a:r>
          </a:p>
        </p:txBody>
      </p:sp>
      <p:grpSp>
        <p:nvGrpSpPr>
          <p:cNvPr id="340" name="Google Shape;340;p26"/>
          <p:cNvGrpSpPr/>
          <p:nvPr/>
        </p:nvGrpSpPr>
        <p:grpSpPr>
          <a:xfrm>
            <a:off x="1571103" y="2025501"/>
            <a:ext cx="1320998" cy="1265866"/>
            <a:chOff x="3178677" y="2025501"/>
            <a:chExt cx="1320998" cy="1265866"/>
          </a:xfrm>
        </p:grpSpPr>
        <p:sp>
          <p:nvSpPr>
            <p:cNvPr id="341" name="Google Shape;341;p26"/>
            <p:cNvSpPr/>
            <p:nvPr/>
          </p:nvSpPr>
          <p:spPr>
            <a:xfrm>
              <a:off x="3179122" y="2025501"/>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6"/>
            <p:cNvSpPr/>
            <p:nvPr/>
          </p:nvSpPr>
          <p:spPr>
            <a:xfrm>
              <a:off x="3178677" y="2283179"/>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43" name="Google Shape;343;p26"/>
          <p:cNvSpPr/>
          <p:nvPr/>
        </p:nvSpPr>
        <p:spPr>
          <a:xfrm>
            <a:off x="1948786" y="2528685"/>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44" name="Google Shape;344;p26"/>
          <p:cNvGrpSpPr/>
          <p:nvPr/>
        </p:nvGrpSpPr>
        <p:grpSpPr>
          <a:xfrm>
            <a:off x="1453343" y="4303284"/>
            <a:ext cx="1320998" cy="1265866"/>
            <a:chOff x="3178902" y="3433126"/>
            <a:chExt cx="1320998" cy="1265866"/>
          </a:xfrm>
        </p:grpSpPr>
        <p:sp>
          <p:nvSpPr>
            <p:cNvPr id="345" name="Google Shape;345;p26"/>
            <p:cNvSpPr/>
            <p:nvPr/>
          </p:nvSpPr>
          <p:spPr>
            <a:xfrm>
              <a:off x="3179347" y="343312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6"/>
            <p:cNvSpPr/>
            <p:nvPr/>
          </p:nvSpPr>
          <p:spPr>
            <a:xfrm>
              <a:off x="3178902" y="369080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347" name="Google Shape;347;p26"/>
          <p:cNvSpPr/>
          <p:nvPr/>
        </p:nvSpPr>
        <p:spPr>
          <a:xfrm>
            <a:off x="1771530" y="4824400"/>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 name="مربع نص 16">
            <a:extLst>
              <a:ext uri="{FF2B5EF4-FFF2-40B4-BE49-F238E27FC236}">
                <a16:creationId xmlns:a16="http://schemas.microsoft.com/office/drawing/2014/main" id="{9AB3602F-ACBF-48FE-8097-553A6240BAC7}"/>
              </a:ext>
            </a:extLst>
          </p:cNvPr>
          <p:cNvSpPr txBox="1"/>
          <p:nvPr/>
        </p:nvSpPr>
        <p:spPr>
          <a:xfrm>
            <a:off x="3378385" y="1723539"/>
            <a:ext cx="7955190" cy="3876061"/>
          </a:xfrm>
          <a:prstGeom prst="rect">
            <a:avLst/>
          </a:prstGeom>
          <a:noFill/>
          <a:ln>
            <a:solidFill>
              <a:schemeClr val="accent1">
                <a:lumMod val="75000"/>
              </a:schemeClr>
            </a:solidFill>
          </a:ln>
        </p:spPr>
        <p:txBody>
          <a:bodyPr wrap="square" rtlCol="1">
            <a:spAutoFit/>
          </a:bodyPr>
          <a:lstStyle/>
          <a:p>
            <a:pPr algn="l"/>
            <a:endParaRPr lang="en-US" sz="2400" dirty="0">
              <a:latin typeface="Comic Sans MS" panose="030F0702030302020204" pitchFamily="66" charset="0"/>
            </a:endParaRPr>
          </a:p>
          <a:p>
            <a:pPr marL="342900" indent="-342900">
              <a:lnSpc>
                <a:spcPct val="150000"/>
              </a:lnSpc>
              <a:buFontTx/>
              <a:buChar char="-"/>
            </a:pPr>
            <a:r>
              <a:rPr lang="en-US" sz="2500" b="1" dirty="0">
                <a:solidFill>
                  <a:schemeClr val="dk1"/>
                </a:solidFill>
                <a:latin typeface="Coming Soon"/>
              </a:rPr>
              <a:t>Read the text </a:t>
            </a:r>
          </a:p>
          <a:p>
            <a:r>
              <a:rPr lang="en-US" sz="2500" b="1" dirty="0">
                <a:solidFill>
                  <a:schemeClr val="dk1"/>
                </a:solidFill>
                <a:latin typeface="Coming Soon"/>
              </a:rPr>
              <a:t>-   Recognize Saudi Arabia features</a:t>
            </a:r>
          </a:p>
          <a:p>
            <a:pPr algn="l" rtl="0"/>
            <a:r>
              <a:rPr lang="en-US" sz="2500" b="1" dirty="0">
                <a:solidFill>
                  <a:schemeClr val="dk1"/>
                </a:solidFill>
                <a:latin typeface="Coming Soon"/>
              </a:rPr>
              <a:t>- Design Arabic language study program for foreigners</a:t>
            </a:r>
          </a:p>
          <a:p>
            <a:pPr algn="l" rtl="0"/>
            <a:r>
              <a:rPr lang="en-US" sz="2500" b="1" dirty="0">
                <a:solidFill>
                  <a:schemeClr val="dk1"/>
                </a:solidFill>
                <a:latin typeface="Coming Soon"/>
              </a:rPr>
              <a:t>-  Find the reason behind choosing Saudi Arabia to learn Arabic</a:t>
            </a:r>
          </a:p>
          <a:p>
            <a:pPr algn="l" rtl="0"/>
            <a:r>
              <a:rPr lang="en-US" sz="2500" b="1" dirty="0">
                <a:solidFill>
                  <a:schemeClr val="dk1"/>
                </a:solidFill>
                <a:latin typeface="Coming Soon"/>
              </a:rPr>
              <a:t>-  Find the meaning of the words in the context </a:t>
            </a:r>
            <a:endParaRPr lang="en-US" sz="2500" b="1" dirty="0">
              <a:solidFill>
                <a:schemeClr val="dk1"/>
              </a:solidFill>
              <a:latin typeface="Coming Soon"/>
              <a:sym typeface="Coming Soon"/>
            </a:endParaRPr>
          </a:p>
          <a:p>
            <a:pPr marL="342900" indent="-342900">
              <a:lnSpc>
                <a:spcPct val="150000"/>
              </a:lnSpc>
              <a:buFontTx/>
              <a:buChar char="-"/>
            </a:pPr>
            <a:r>
              <a:rPr lang="en-US" sz="2500" b="1" dirty="0">
                <a:solidFill>
                  <a:schemeClr val="dk1"/>
                </a:solidFill>
                <a:latin typeface="Coming Soon"/>
              </a:rPr>
              <a:t>Answer the questions about the text .</a:t>
            </a:r>
            <a:endParaRPr lang="en-US" sz="2500" b="1" dirty="0">
              <a:solidFill>
                <a:schemeClr val="dk1"/>
              </a:solidFill>
              <a:latin typeface="Coming Soon"/>
              <a:ea typeface="Coming Soon"/>
              <a:cs typeface="Coming Soon"/>
              <a:sym typeface="Coming Soon"/>
            </a:endParaRP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91518"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6" name="مستطيل 25">
            <a:extLst>
              <a:ext uri="{FF2B5EF4-FFF2-40B4-BE49-F238E27FC236}">
                <a16:creationId xmlns:a16="http://schemas.microsoft.com/office/drawing/2014/main" id="{4BB8151D-8296-4210-995D-72946027C1CE}"/>
              </a:ext>
            </a:extLst>
          </p:cNvPr>
          <p:cNvSpPr/>
          <p:nvPr/>
        </p:nvSpPr>
        <p:spPr>
          <a:xfrm>
            <a:off x="10071971" y="802544"/>
            <a:ext cx="1447832" cy="369332"/>
          </a:xfrm>
          <a:prstGeom prst="rect">
            <a:avLst/>
          </a:prstGeom>
          <a:solidFill>
            <a:schemeClr val="accent4"/>
          </a:solidFill>
        </p:spPr>
        <p:txBody>
          <a:bodyPr wrap="none" lIns="91440" tIns="45720" rIns="91440" bIns="45720">
            <a:spAutoFit/>
          </a:bodyPr>
          <a:lstStyle/>
          <a:p>
            <a:pPr algn="l" rtl="0"/>
            <a:r>
              <a:rPr lang="en-US" sz="1800" b="1" dirty="0">
                <a:latin typeface="Arial" panose="020B0604020202020204" pitchFamily="34" charset="0"/>
                <a:cs typeface="Arial" panose="020B0604020202020204" pitchFamily="34" charset="0"/>
              </a:rPr>
              <a:t>Page 28+29</a:t>
            </a:r>
            <a:endParaRPr lang="ar-SA" sz="6600" dirty="0">
              <a:ln w="0"/>
              <a:effectLst>
                <a:outerShdw blurRad="38100" dist="19050" dir="2700000" algn="tl" rotWithShape="0">
                  <a:schemeClr val="dk1">
                    <a:alpha val="40000"/>
                  </a:schemeClr>
                </a:outerShdw>
              </a:effectLst>
            </a:endParaRPr>
          </a:p>
        </p:txBody>
      </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pic>
        <p:nvPicPr>
          <p:cNvPr id="27" name="Picture 2" descr="This article helps my understanding of what reading strategies are ...">
            <a:extLst>
              <a:ext uri="{FF2B5EF4-FFF2-40B4-BE49-F238E27FC236}">
                <a16:creationId xmlns:a16="http://schemas.microsoft.com/office/drawing/2014/main" id="{024E0694-8BDA-42FA-B29B-08377BA8894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72"/>
          <a:stretch/>
        </p:blipFill>
        <p:spPr bwMode="auto">
          <a:xfrm>
            <a:off x="3764081" y="987210"/>
            <a:ext cx="4536504" cy="1008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رسم تخطيطي 27">
            <a:extLst>
              <a:ext uri="{FF2B5EF4-FFF2-40B4-BE49-F238E27FC236}">
                <a16:creationId xmlns:a16="http://schemas.microsoft.com/office/drawing/2014/main" id="{AD008843-7CE5-4052-A710-62FF30B580E5}"/>
              </a:ext>
            </a:extLst>
          </p:cNvPr>
          <p:cNvGraphicFramePr/>
          <p:nvPr/>
        </p:nvGraphicFramePr>
        <p:xfrm>
          <a:off x="3048000" y="207246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253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1E20D9A-8B3E-4EBB-85BC-C50C8BEE0F0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930" y="214369"/>
            <a:ext cx="1980546" cy="119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نتيجة بحث الصور عن let's practice jif">
            <a:extLst>
              <a:ext uri="{FF2B5EF4-FFF2-40B4-BE49-F238E27FC236}">
                <a16:creationId xmlns:a16="http://schemas.microsoft.com/office/drawing/2014/main" id="{8608FABD-D421-457F-A646-7D3C7C5E27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65" y="4086339"/>
            <a:ext cx="1975343" cy="1998514"/>
          </a:xfrm>
          <a:prstGeom prst="rect">
            <a:avLst/>
          </a:prstGeom>
          <a:noFill/>
          <a:extLst>
            <a:ext uri="{909E8E84-426E-40DD-AFC4-6F175D3DCCD1}">
              <a14:hiddenFill xmlns:a14="http://schemas.microsoft.com/office/drawing/2010/main">
                <a:solidFill>
                  <a:srgbClr val="FFFFFF"/>
                </a:solidFill>
              </a14:hiddenFill>
            </a:ext>
          </a:extLst>
        </p:spPr>
      </p:pic>
      <p:pic>
        <p:nvPicPr>
          <p:cNvPr id="2" name="معهد اللغة العربية لغير الناطقين بها بجامعة القصيم">
            <a:hlinkClick r:id="" action="ppaction://media"/>
            <a:extLst>
              <a:ext uri="{FF2B5EF4-FFF2-40B4-BE49-F238E27FC236}">
                <a16:creationId xmlns:a16="http://schemas.microsoft.com/office/drawing/2014/main" id="{C2E50F8C-CCB6-4970-800A-4C24847277EE}"/>
              </a:ext>
            </a:extLst>
          </p:cNvPr>
          <p:cNvPicPr>
            <a:picLocks noChangeAspect="1"/>
          </p:cNvPicPr>
          <p:nvPr>
            <a:videoFile r:link="rId1"/>
            <p:extLst>
              <p:ext uri="{DAA4B4D4-6D71-4841-9C94-3DE7FCFB9230}">
                <p14:media xmlns:p14="http://schemas.microsoft.com/office/powerpoint/2010/main" r:embed="rId2">
                  <p14:trim st="52820" end="170589.3333"/>
                </p14:media>
              </p:ext>
            </p:extLst>
          </p:nvPr>
        </p:nvPicPr>
        <p:blipFill>
          <a:blip r:embed="rId6"/>
          <a:stretch>
            <a:fillRect/>
          </a:stretch>
        </p:blipFill>
        <p:spPr>
          <a:xfrm>
            <a:off x="1799271" y="1151518"/>
            <a:ext cx="9006348" cy="5066071"/>
          </a:xfrm>
          <a:prstGeom prst="rect">
            <a:avLst/>
          </a:prstGeom>
        </p:spPr>
      </p:pic>
    </p:spTree>
    <p:extLst>
      <p:ext uri="{BB962C8B-B14F-4D97-AF65-F5344CB8AC3E}">
        <p14:creationId xmlns:p14="http://schemas.microsoft.com/office/powerpoint/2010/main" val="17432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3">
            <a:extLst>
              <a:ext uri="{FF2B5EF4-FFF2-40B4-BE49-F238E27FC236}">
                <a16:creationId xmlns:a16="http://schemas.microsoft.com/office/drawing/2014/main" id="{AE135CF5-3FFE-4F1D-A0D9-F7391EEA05FA}"/>
              </a:ext>
            </a:extLst>
          </p:cNvPr>
          <p:cNvPicPr>
            <a:picLocks noChangeAspect="1"/>
          </p:cNvPicPr>
          <p:nvPr/>
        </p:nvPicPr>
        <p:blipFill rotWithShape="1">
          <a:blip r:embed="rId2"/>
          <a:srcRect t="1445" r="1662"/>
          <a:stretch/>
        </p:blipFill>
        <p:spPr>
          <a:xfrm>
            <a:off x="346633" y="583894"/>
            <a:ext cx="11498734" cy="569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تصميم بروشور جاهز وورد">
            <a:extLst>
              <a:ext uri="{FF2B5EF4-FFF2-40B4-BE49-F238E27FC236}">
                <a16:creationId xmlns:a16="http://schemas.microsoft.com/office/drawing/2014/main" id="{A1014E25-7DCB-46A1-90AE-0A998539F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1" t="12631" r="12467" b="7790"/>
          <a:stretch/>
        </p:blipFill>
        <p:spPr bwMode="auto">
          <a:xfrm>
            <a:off x="4122819" y="3262854"/>
            <a:ext cx="4363453" cy="25611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مربع نص 16">
            <a:extLst>
              <a:ext uri="{FF2B5EF4-FFF2-40B4-BE49-F238E27FC236}">
                <a16:creationId xmlns:a16="http://schemas.microsoft.com/office/drawing/2014/main" id="{5A883C7A-6D9D-49CC-91E6-FBAF9C6B3FDA}"/>
              </a:ext>
            </a:extLst>
          </p:cNvPr>
          <p:cNvSpPr txBox="1"/>
          <p:nvPr/>
        </p:nvSpPr>
        <p:spPr>
          <a:xfrm>
            <a:off x="634918" y="1292607"/>
            <a:ext cx="4379610"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Is it a magazine article or a brochure? </a:t>
            </a:r>
          </a:p>
        </p:txBody>
      </p:sp>
      <p:sp>
        <p:nvSpPr>
          <p:cNvPr id="7" name="مربع نص 17">
            <a:extLst>
              <a:ext uri="{FF2B5EF4-FFF2-40B4-BE49-F238E27FC236}">
                <a16:creationId xmlns:a16="http://schemas.microsoft.com/office/drawing/2014/main" id="{842E2D73-CF74-465D-9643-B23F0519521C}"/>
              </a:ext>
            </a:extLst>
          </p:cNvPr>
          <p:cNvSpPr txBox="1"/>
          <p:nvPr/>
        </p:nvSpPr>
        <p:spPr>
          <a:xfrm>
            <a:off x="634918" y="1707959"/>
            <a:ext cx="3362919" cy="369332"/>
          </a:xfrm>
          <a:prstGeom prst="rect">
            <a:avLst/>
          </a:prstGeom>
          <a:solidFill>
            <a:srgbClr val="FFFFFF"/>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(a brochure) </a:t>
            </a:r>
          </a:p>
        </p:txBody>
      </p:sp>
      <p:sp>
        <p:nvSpPr>
          <p:cNvPr id="8" name="مربع نص 16">
            <a:extLst>
              <a:ext uri="{FF2B5EF4-FFF2-40B4-BE49-F238E27FC236}">
                <a16:creationId xmlns:a16="http://schemas.microsoft.com/office/drawing/2014/main" id="{00FEE761-F98C-4BB9-9FB9-096E5A37528C}"/>
              </a:ext>
            </a:extLst>
          </p:cNvPr>
          <p:cNvSpPr txBox="1"/>
          <p:nvPr/>
        </p:nvSpPr>
        <p:spPr>
          <a:xfrm>
            <a:off x="553268" y="2984746"/>
            <a:ext cx="3362919"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is the title?</a:t>
            </a:r>
          </a:p>
        </p:txBody>
      </p:sp>
      <p:sp>
        <p:nvSpPr>
          <p:cNvPr id="4" name="Rectangle 3">
            <a:extLst>
              <a:ext uri="{FF2B5EF4-FFF2-40B4-BE49-F238E27FC236}">
                <a16:creationId xmlns:a16="http://schemas.microsoft.com/office/drawing/2014/main" id="{245EB31F-C3F9-4CB8-B8F3-66BA3998BDA0}"/>
              </a:ext>
            </a:extLst>
          </p:cNvPr>
          <p:cNvSpPr/>
          <p:nvPr/>
        </p:nvSpPr>
        <p:spPr>
          <a:xfrm>
            <a:off x="570750" y="537874"/>
            <a:ext cx="10915398" cy="64924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ربع نص 16">
            <a:extLst>
              <a:ext uri="{FF2B5EF4-FFF2-40B4-BE49-F238E27FC236}">
                <a16:creationId xmlns:a16="http://schemas.microsoft.com/office/drawing/2014/main" id="{F7B98360-5697-47A8-AAF1-ED8293358792}"/>
              </a:ext>
            </a:extLst>
          </p:cNvPr>
          <p:cNvSpPr txBox="1"/>
          <p:nvPr/>
        </p:nvSpPr>
        <p:spPr>
          <a:xfrm>
            <a:off x="553267" y="3436042"/>
            <a:ext cx="3362919" cy="369332"/>
          </a:xfrm>
          <a:prstGeom prst="rect">
            <a:avLst/>
          </a:prstGeom>
          <a:solidFill>
            <a:schemeClr val="accent6">
              <a:lumMod val="20000"/>
              <a:lumOff val="80000"/>
            </a:schemeClr>
          </a:solidFill>
          <a:ln>
            <a:solidFill>
              <a:schemeClr val="tx1"/>
            </a:solidFill>
          </a:ln>
        </p:spPr>
        <p:txBody>
          <a:bodyPr wrap="square">
            <a:spAutoFit/>
          </a:bodyPr>
          <a:lstStyle/>
          <a:p>
            <a:pPr algn="l" rtl="0"/>
            <a:r>
              <a:rPr lang="en-US" sz="1800" dirty="0">
                <a:latin typeface="MV Boli" panose="02000500030200090000" pitchFamily="2" charset="0"/>
                <a:cs typeface="MV Boli" panose="02000500030200090000" pitchFamily="2" charset="0"/>
              </a:rPr>
              <a:t>What are the subtitles?</a:t>
            </a:r>
          </a:p>
        </p:txBody>
      </p:sp>
      <p:sp>
        <p:nvSpPr>
          <p:cNvPr id="11" name="Rectangle 10">
            <a:extLst>
              <a:ext uri="{FF2B5EF4-FFF2-40B4-BE49-F238E27FC236}">
                <a16:creationId xmlns:a16="http://schemas.microsoft.com/office/drawing/2014/main" id="{7F0AE03D-81FA-494C-AAB5-86AC49642492}"/>
              </a:ext>
            </a:extLst>
          </p:cNvPr>
          <p:cNvSpPr/>
          <p:nvPr/>
        </p:nvSpPr>
        <p:spPr>
          <a:xfrm>
            <a:off x="553267" y="1974567"/>
            <a:ext cx="3569554" cy="42539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Rectangle 11">
            <a:extLst>
              <a:ext uri="{FF2B5EF4-FFF2-40B4-BE49-F238E27FC236}">
                <a16:creationId xmlns:a16="http://schemas.microsoft.com/office/drawing/2014/main" id="{0F80BC72-7AFD-447B-AC8D-68B86A6ED89F}"/>
              </a:ext>
            </a:extLst>
          </p:cNvPr>
          <p:cNvSpPr/>
          <p:nvPr/>
        </p:nvSpPr>
        <p:spPr>
          <a:xfrm>
            <a:off x="449949" y="3887338"/>
            <a:ext cx="3569554" cy="42539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Rectangle 12">
            <a:extLst>
              <a:ext uri="{FF2B5EF4-FFF2-40B4-BE49-F238E27FC236}">
                <a16:creationId xmlns:a16="http://schemas.microsoft.com/office/drawing/2014/main" id="{614B0586-28C4-4FE3-8428-3BD8852B41C5}"/>
              </a:ext>
            </a:extLst>
          </p:cNvPr>
          <p:cNvSpPr/>
          <p:nvPr/>
        </p:nvSpPr>
        <p:spPr>
          <a:xfrm>
            <a:off x="4243672" y="2109375"/>
            <a:ext cx="3569554" cy="42539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Rectangle 13">
            <a:extLst>
              <a:ext uri="{FF2B5EF4-FFF2-40B4-BE49-F238E27FC236}">
                <a16:creationId xmlns:a16="http://schemas.microsoft.com/office/drawing/2014/main" id="{BF2ED117-A1EB-4FF6-9183-262A7129FDB5}"/>
              </a:ext>
            </a:extLst>
          </p:cNvPr>
          <p:cNvSpPr/>
          <p:nvPr/>
        </p:nvSpPr>
        <p:spPr>
          <a:xfrm>
            <a:off x="8204879" y="1135971"/>
            <a:ext cx="1789353" cy="3693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13621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4"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1;p30">
            <a:extLst>
              <a:ext uri="{FF2B5EF4-FFF2-40B4-BE49-F238E27FC236}">
                <a16:creationId xmlns:a16="http://schemas.microsoft.com/office/drawing/2014/main" id="{F02BDFD8-1E1F-4622-AE12-19E35FDEE39A}"/>
              </a:ext>
            </a:extLst>
          </p:cNvPr>
          <p:cNvGrpSpPr/>
          <p:nvPr/>
        </p:nvGrpSpPr>
        <p:grpSpPr>
          <a:xfrm>
            <a:off x="907435" y="705079"/>
            <a:ext cx="10472086" cy="5218015"/>
            <a:chOff x="3307259" y="2790873"/>
            <a:chExt cx="5585545" cy="1279581"/>
          </a:xfrm>
        </p:grpSpPr>
        <p:sp>
          <p:nvSpPr>
            <p:cNvPr id="5" name="Google Shape;452;p30">
              <a:extLst>
                <a:ext uri="{FF2B5EF4-FFF2-40B4-BE49-F238E27FC236}">
                  <a16:creationId xmlns:a16="http://schemas.microsoft.com/office/drawing/2014/main" id="{2757E07F-DC5B-4A54-BE87-3E240266DEA1}"/>
                </a:ext>
              </a:extLst>
            </p:cNvPr>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3;p30">
              <a:extLst>
                <a:ext uri="{FF2B5EF4-FFF2-40B4-BE49-F238E27FC236}">
                  <a16:creationId xmlns:a16="http://schemas.microsoft.com/office/drawing/2014/main" id="{360DF27B-78D8-46BB-A6C0-153102434B92}"/>
                </a:ext>
              </a:extLst>
            </p:cNvPr>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4;p30">
              <a:extLst>
                <a:ext uri="{FF2B5EF4-FFF2-40B4-BE49-F238E27FC236}">
                  <a16:creationId xmlns:a16="http://schemas.microsoft.com/office/drawing/2014/main" id="{09A9208C-7F75-499F-A070-9D3C58C28F72}"/>
                </a:ext>
              </a:extLst>
            </p:cNvPr>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5;p30">
              <a:extLst>
                <a:ext uri="{FF2B5EF4-FFF2-40B4-BE49-F238E27FC236}">
                  <a16:creationId xmlns:a16="http://schemas.microsoft.com/office/drawing/2014/main" id="{5D4D1DC1-57C3-41EA-8305-74BAD883D50F}"/>
                </a:ext>
              </a:extLst>
            </p:cNvPr>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6;p30">
              <a:extLst>
                <a:ext uri="{FF2B5EF4-FFF2-40B4-BE49-F238E27FC236}">
                  <a16:creationId xmlns:a16="http://schemas.microsoft.com/office/drawing/2014/main" id="{57353F2D-BE74-4B96-BFB7-7B48694D89A9}"/>
                </a:ext>
              </a:extLst>
            </p:cNvPr>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457;p30">
              <a:extLst>
                <a:ext uri="{FF2B5EF4-FFF2-40B4-BE49-F238E27FC236}">
                  <a16:creationId xmlns:a16="http://schemas.microsoft.com/office/drawing/2014/main" id="{352D0EAD-06C9-4952-8C04-F622C3B783AA}"/>
                </a:ext>
              </a:extLst>
            </p:cNvPr>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458;p30">
              <a:extLst>
                <a:ext uri="{FF2B5EF4-FFF2-40B4-BE49-F238E27FC236}">
                  <a16:creationId xmlns:a16="http://schemas.microsoft.com/office/drawing/2014/main" id="{ADCD8E8A-08EE-441D-B0C4-D8EA4458A177}"/>
                </a:ext>
              </a:extLst>
            </p:cNvPr>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459;p30">
              <a:extLst>
                <a:ext uri="{FF2B5EF4-FFF2-40B4-BE49-F238E27FC236}">
                  <a16:creationId xmlns:a16="http://schemas.microsoft.com/office/drawing/2014/main" id="{D9940176-4A40-444F-9297-063AA911D88D}"/>
                </a:ext>
              </a:extLst>
            </p:cNvPr>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460;p30">
              <a:extLst>
                <a:ext uri="{FF2B5EF4-FFF2-40B4-BE49-F238E27FC236}">
                  <a16:creationId xmlns:a16="http://schemas.microsoft.com/office/drawing/2014/main" id="{54737C06-5896-4A0C-A648-4A598923A82D}"/>
                </a:ext>
              </a:extLst>
            </p:cNvPr>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461;p30">
              <a:extLst>
                <a:ext uri="{FF2B5EF4-FFF2-40B4-BE49-F238E27FC236}">
                  <a16:creationId xmlns:a16="http://schemas.microsoft.com/office/drawing/2014/main" id="{796B0633-2A03-40AA-89CA-D5F261174AA2}"/>
                </a:ext>
              </a:extLst>
            </p:cNvPr>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62;p30">
              <a:extLst>
                <a:ext uri="{FF2B5EF4-FFF2-40B4-BE49-F238E27FC236}">
                  <a16:creationId xmlns:a16="http://schemas.microsoft.com/office/drawing/2014/main" id="{801A18BB-E915-4628-AEC2-E6A8DC60DEA4}"/>
                </a:ext>
              </a:extLst>
            </p:cNvPr>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63;p30">
              <a:extLst>
                <a:ext uri="{FF2B5EF4-FFF2-40B4-BE49-F238E27FC236}">
                  <a16:creationId xmlns:a16="http://schemas.microsoft.com/office/drawing/2014/main" id="{E5DD7E46-ED25-41E1-AB91-7CDCB7EF3D42}"/>
                </a:ext>
              </a:extLst>
            </p:cNvPr>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464;p30">
              <a:extLst>
                <a:ext uri="{FF2B5EF4-FFF2-40B4-BE49-F238E27FC236}">
                  <a16:creationId xmlns:a16="http://schemas.microsoft.com/office/drawing/2014/main" id="{AE30D124-38A6-4EC2-BCB5-659A31DF5458}"/>
                </a:ext>
              </a:extLst>
            </p:cNvPr>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465;p30">
              <a:extLst>
                <a:ext uri="{FF2B5EF4-FFF2-40B4-BE49-F238E27FC236}">
                  <a16:creationId xmlns:a16="http://schemas.microsoft.com/office/drawing/2014/main" id="{C50C99BA-6341-47C1-987B-6BE806E93546}"/>
                </a:ext>
              </a:extLst>
            </p:cNvPr>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 name="Google Shape;468;p30">
            <a:extLst>
              <a:ext uri="{FF2B5EF4-FFF2-40B4-BE49-F238E27FC236}">
                <a16:creationId xmlns:a16="http://schemas.microsoft.com/office/drawing/2014/main" id="{962418EA-6494-4328-B405-15660A80033B}"/>
              </a:ext>
            </a:extLst>
          </p:cNvPr>
          <p:cNvGrpSpPr/>
          <p:nvPr/>
        </p:nvGrpSpPr>
        <p:grpSpPr>
          <a:xfrm rot="2952867">
            <a:off x="578894" y="486245"/>
            <a:ext cx="1621850" cy="1554161"/>
            <a:chOff x="1862977" y="593376"/>
            <a:chExt cx="1320998" cy="1265866"/>
          </a:xfrm>
        </p:grpSpPr>
        <p:sp>
          <p:nvSpPr>
            <p:cNvPr id="20" name="Google Shape;469;p30">
              <a:extLst>
                <a:ext uri="{FF2B5EF4-FFF2-40B4-BE49-F238E27FC236}">
                  <a16:creationId xmlns:a16="http://schemas.microsoft.com/office/drawing/2014/main" id="{E24018CB-544F-46CD-A5B1-549E9F426B68}"/>
                </a:ext>
              </a:extLst>
            </p:cNvPr>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470;p30">
              <a:extLst>
                <a:ext uri="{FF2B5EF4-FFF2-40B4-BE49-F238E27FC236}">
                  <a16:creationId xmlns:a16="http://schemas.microsoft.com/office/drawing/2014/main" id="{C6E69E83-7EE0-412D-A5E9-E68F47599349}"/>
                </a:ext>
              </a:extLst>
            </p:cNvPr>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6" name="مستطيل 25">
            <a:extLst>
              <a:ext uri="{FF2B5EF4-FFF2-40B4-BE49-F238E27FC236}">
                <a16:creationId xmlns:a16="http://schemas.microsoft.com/office/drawing/2014/main" id="{4BB8151D-8296-4210-995D-72946027C1CE}"/>
              </a:ext>
            </a:extLst>
          </p:cNvPr>
          <p:cNvSpPr/>
          <p:nvPr/>
        </p:nvSpPr>
        <p:spPr>
          <a:xfrm>
            <a:off x="10445885" y="505572"/>
            <a:ext cx="1154483" cy="400110"/>
          </a:xfrm>
          <a:prstGeom prst="rect">
            <a:avLst/>
          </a:prstGeom>
          <a:solidFill>
            <a:schemeClr val="accent4"/>
          </a:solidFill>
        </p:spPr>
        <p:txBody>
          <a:bodyPr wrap="none" lIns="91440" tIns="45720" rIns="91440" bIns="45720">
            <a:spAutoFit/>
          </a:bodyPr>
          <a:lstStyle/>
          <a:p>
            <a:pPr algn="l" rtl="0"/>
            <a:r>
              <a:rPr lang="en-US" sz="2000" b="1" dirty="0">
                <a:latin typeface="Arial" panose="020B0604020202020204" pitchFamily="34" charset="0"/>
                <a:cs typeface="Arial" panose="020B0604020202020204" pitchFamily="34" charset="0"/>
              </a:rPr>
              <a:t>Page 28</a:t>
            </a:r>
            <a:endParaRPr lang="ar-SA" sz="7200" dirty="0">
              <a:ln w="0"/>
              <a:effectLst>
                <a:outerShdw blurRad="38100" dist="19050" dir="2700000" algn="tl" rotWithShape="0">
                  <a:schemeClr val="dk1">
                    <a:alpha val="40000"/>
                  </a:schemeClr>
                </a:outerShdw>
              </a:effectLst>
            </a:endParaRPr>
          </a:p>
        </p:txBody>
      </p:sp>
      <p:sp>
        <p:nvSpPr>
          <p:cNvPr id="31" name="مربع نص 30">
            <a:extLst>
              <a:ext uri="{FF2B5EF4-FFF2-40B4-BE49-F238E27FC236}">
                <a16:creationId xmlns:a16="http://schemas.microsoft.com/office/drawing/2014/main" id="{5BC83EC8-5018-4537-B06D-8BCF5310858E}"/>
              </a:ext>
            </a:extLst>
          </p:cNvPr>
          <p:cNvSpPr txBox="1"/>
          <p:nvPr/>
        </p:nvSpPr>
        <p:spPr>
          <a:xfrm>
            <a:off x="3040655" y="3211765"/>
            <a:ext cx="6103344" cy="307777"/>
          </a:xfrm>
          <a:prstGeom prst="rect">
            <a:avLst/>
          </a:prstGeom>
          <a:noFill/>
        </p:spPr>
        <p:txBody>
          <a:bodyPr wrap="square">
            <a:spAutoFit/>
          </a:bodyPr>
          <a:lstStyle/>
          <a:p>
            <a:endParaRPr lang="ar-SA" dirty="0"/>
          </a:p>
        </p:txBody>
      </p:sp>
      <p:pic>
        <p:nvPicPr>
          <p:cNvPr id="30" name="صورة 2">
            <a:extLst>
              <a:ext uri="{FF2B5EF4-FFF2-40B4-BE49-F238E27FC236}">
                <a16:creationId xmlns:a16="http://schemas.microsoft.com/office/drawing/2014/main" id="{109A419B-E44D-4BB5-BAC7-82349C510E6C}"/>
              </a:ext>
            </a:extLst>
          </p:cNvPr>
          <p:cNvPicPr>
            <a:picLocks noChangeAspect="1"/>
          </p:cNvPicPr>
          <p:nvPr/>
        </p:nvPicPr>
        <p:blipFill>
          <a:blip r:embed="rId2"/>
          <a:stretch>
            <a:fillRect/>
          </a:stretch>
        </p:blipFill>
        <p:spPr>
          <a:xfrm>
            <a:off x="2163601" y="1203041"/>
            <a:ext cx="7743825" cy="19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2" descr="English as a Second Language (ESL) Courses and Certificates - Learn and  Study English in New York City - Lehman College Continuing Education,  Bronx, NYC">
            <a:extLst>
              <a:ext uri="{FF2B5EF4-FFF2-40B4-BE49-F238E27FC236}">
                <a16:creationId xmlns:a16="http://schemas.microsoft.com/office/drawing/2014/main" id="{BAD34EED-44BA-4E08-BFE0-6375FD353060}"/>
              </a:ext>
            </a:extLst>
          </p:cNvPr>
          <p:cNvPicPr>
            <a:picLocks noChangeAspect="1" noChangeArrowheads="1"/>
          </p:cNvPicPr>
          <p:nvPr/>
        </p:nvPicPr>
        <p:blipFill>
          <a:blip r:embed="rId3">
            <a:clrChange>
              <a:clrFrom>
                <a:srgbClr val="F4F3F5"/>
              </a:clrFrom>
              <a:clrTo>
                <a:srgbClr val="F4F3F5">
                  <a:alpha val="0"/>
                </a:srgbClr>
              </a:clrTo>
            </a:clrChange>
            <a:extLst>
              <a:ext uri="{28A0092B-C50C-407E-A947-70E740481C1C}">
                <a14:useLocalDpi xmlns:a14="http://schemas.microsoft.com/office/drawing/2010/main" val="0"/>
              </a:ext>
            </a:extLst>
          </a:blip>
          <a:srcRect/>
          <a:stretch>
            <a:fillRect/>
          </a:stretch>
        </p:blipFill>
        <p:spPr bwMode="auto">
          <a:xfrm>
            <a:off x="4125119" y="3450612"/>
            <a:ext cx="3820787" cy="2432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935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42918988"/>
</p:tagLst>
</file>

<file path=ppt/theme/theme1.xml><?xml version="1.0" encoding="utf-8"?>
<a:theme xmlns:a="http://schemas.openxmlformats.org/drawingml/2006/main"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1593</TotalTime>
  <Words>642</Words>
  <Application>Microsoft Office PowerPoint</Application>
  <PresentationFormat>Widescreen</PresentationFormat>
  <Paragraphs>84</Paragraphs>
  <Slides>24</Slides>
  <Notes>6</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Coming Soon</vt:lpstr>
      <vt:lpstr>Comic Sans MS</vt:lpstr>
      <vt:lpstr>Aharoni</vt:lpstr>
      <vt:lpstr>Abril Fatface</vt:lpstr>
      <vt:lpstr>Calibri</vt:lpstr>
      <vt:lpstr>Aldhabi</vt:lpstr>
      <vt:lpstr>Arial</vt:lpstr>
      <vt:lpstr>Segoe Print</vt:lpstr>
      <vt:lpstr>Forte</vt:lpstr>
      <vt:lpstr>MV Boli</vt:lpstr>
      <vt:lpstr>Barlow Condensed</vt:lpstr>
      <vt:lpstr>Aldrich</vt:lpstr>
      <vt:lpstr>Just Another Hand</vt:lpstr>
      <vt:lpstr>SlidesMania</vt:lpstr>
      <vt:lpstr>PowerPoint Presentation</vt:lpstr>
      <vt:lpstr>PowerPoint Presentation</vt:lpstr>
      <vt:lpstr>Hello!</vt:lpstr>
      <vt:lpstr>PowerPoint Presentation</vt:lpstr>
      <vt:lpstr>At the end of this session, the students will be able to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Dreamy</dc:creator>
  <cp:lastModifiedBy>dreamy dreamy</cp:lastModifiedBy>
  <cp:revision>93</cp:revision>
  <dcterms:modified xsi:type="dcterms:W3CDTF">2021-10-13T17:33:18Z</dcterms:modified>
</cp:coreProperties>
</file>