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تقدير نواتج الضرب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8.png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hyperlink" Target="https://drive.google.com/file/d/1gVj-AfzQSSL7sM3rP09Wa0lxL9MB16lB/view?usp=drivesdk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4.png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3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4.xml"/><Relationship Id="rId4" Type="http://schemas.openxmlformats.org/officeDocument/2006/relationships/slide" Target="slide11.xml"/><Relationship Id="rId5" Type="http://schemas.openxmlformats.org/officeDocument/2006/relationships/slide" Target="slide16.xml"/><Relationship Id="rId6" Type="http://schemas.openxmlformats.org/officeDocument/2006/relationships/slide" Target="slide18.xml"/><Relationship Id="rId7" Type="http://schemas.openxmlformats.org/officeDocument/2006/relationships/hyperlink" Target="https://drive.google.com/file/d/1gVj-AfzQSSL7sM3rP09Wa0lxL9MB16lB/view?usp=drivesdk" TargetMode="External"/><Relationship Id="rId8" Type="http://schemas.openxmlformats.org/officeDocument/2006/relationships/image" Target="../media/image12.png"/><Relationship Id="rId9" Type="http://schemas.openxmlformats.org/officeDocument/2006/relationships/hyperlink" Target="https://ar.oryxlearning.com/grade/5th-grade/maths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4.png"/><Relationship Id="rId23" Type="http://schemas.openxmlformats.org/officeDocument/2006/relationships/image" Target="../media/image7.jpe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8.jpeg"/><Relationship Id="rId26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8.png"/><Relationship Id="rId4" Type="http://schemas.openxmlformats.org/officeDocument/2006/relationships/slide" Target="slide4.xml"/><Relationship Id="rId5" Type="http://schemas.openxmlformats.org/officeDocument/2006/relationships/slide" Target="slide12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hyperlink" Target="https://drive.google.com/file/d/1gVj-AfzQSSL7sM3rP09Wa0lxL9MB16lB/view?usp=drivesdk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4.png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4.xml"/><Relationship Id="rId4" Type="http://schemas.openxmlformats.org/officeDocument/2006/relationships/slide" Target="slide13.xml"/><Relationship Id="rId5" Type="http://schemas.openxmlformats.org/officeDocument/2006/relationships/slide" Target="slide16.xml"/><Relationship Id="rId6" Type="http://schemas.openxmlformats.org/officeDocument/2006/relationships/slide" Target="slide18.xml"/><Relationship Id="rId7" Type="http://schemas.openxmlformats.org/officeDocument/2006/relationships/hyperlink" Target="https://drive.google.com/file/d/1gVj-AfzQSSL7sM3rP09Wa0lxL9MB16lB/view?usp=drivesdk" TargetMode="External"/><Relationship Id="rId8" Type="http://schemas.openxmlformats.org/officeDocument/2006/relationships/image" Target="../media/image12.png"/><Relationship Id="rId9" Type="http://schemas.openxmlformats.org/officeDocument/2006/relationships/hyperlink" Target="https://ar.oryxlearning.com/grade/5th-grade/maths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4.png"/><Relationship Id="rId23" Type="http://schemas.openxmlformats.org/officeDocument/2006/relationships/image" Target="../media/image7.jpe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8.jpeg"/><Relationship Id="rId26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8.png"/><Relationship Id="rId4" Type="http://schemas.openxmlformats.org/officeDocument/2006/relationships/slide" Target="slide4.xml"/><Relationship Id="rId5" Type="http://schemas.openxmlformats.org/officeDocument/2006/relationships/slide" Target="slide14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hyperlink" Target="https://drive.google.com/file/d/1gVj-AfzQSSL7sM3rP09Wa0lxL9MB16lB/view?usp=drivesdk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4.png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4.xml"/><Relationship Id="rId4" Type="http://schemas.openxmlformats.org/officeDocument/2006/relationships/slide" Target="slide15.xml"/><Relationship Id="rId5" Type="http://schemas.openxmlformats.org/officeDocument/2006/relationships/slide" Target="slide16.xml"/><Relationship Id="rId6" Type="http://schemas.openxmlformats.org/officeDocument/2006/relationships/slide" Target="slide18.xml"/><Relationship Id="rId7" Type="http://schemas.openxmlformats.org/officeDocument/2006/relationships/hyperlink" Target="https://drive.google.com/file/d/1gVj-AfzQSSL7sM3rP09Wa0lxL9MB16lB/view?usp=drivesdk" TargetMode="External"/><Relationship Id="rId8" Type="http://schemas.openxmlformats.org/officeDocument/2006/relationships/image" Target="../media/image12.png"/><Relationship Id="rId9" Type="http://schemas.openxmlformats.org/officeDocument/2006/relationships/hyperlink" Target="https://ar.oryxlearning.com/grade/5th-grade/maths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4.png"/><Relationship Id="rId23" Type="http://schemas.openxmlformats.org/officeDocument/2006/relationships/image" Target="../media/image7.jpe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8.jpeg"/><Relationship Id="rId26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6.xml"/><Relationship Id="rId6" Type="http://schemas.openxmlformats.org/officeDocument/2006/relationships/slide" Target="slide18.xml"/><Relationship Id="rId7" Type="http://schemas.openxmlformats.org/officeDocument/2006/relationships/image" Target="../media/image30.png"/><Relationship Id="rId8" Type="http://schemas.openxmlformats.org/officeDocument/2006/relationships/hyperlink" Target="https://drive.google.com/file/d/1gVj-AfzQSSL7sM3rP09Wa0lxL9MB16lB/view?usp=drivesdk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4.png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7.xml"/><Relationship Id="rId6" Type="http://schemas.openxmlformats.org/officeDocument/2006/relationships/slide" Target="slide18.xml"/><Relationship Id="rId7" Type="http://schemas.openxmlformats.org/officeDocument/2006/relationships/hyperlink" Target="https://drive.google.com/file/d/1gVj-AfzQSSL7sM3rP09Wa0lxL9MB16lB/view?usp=drivesdk" TargetMode="External"/><Relationship Id="rId8" Type="http://schemas.openxmlformats.org/officeDocument/2006/relationships/image" Target="../media/image12.png"/><Relationship Id="rId9" Type="http://schemas.openxmlformats.org/officeDocument/2006/relationships/hyperlink" Target="https://ar.oryxlearning.com/grade/5th-grade/maths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4.png"/><Relationship Id="rId23" Type="http://schemas.openxmlformats.org/officeDocument/2006/relationships/image" Target="../media/image7.jpe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8.jpeg"/><Relationship Id="rId26" Type="http://schemas.openxmlformats.org/officeDocument/2006/relationships/image" Target="../media/image3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dp3199417ax" TargetMode="External"/><Relationship Id="rId3" Type="http://schemas.openxmlformats.org/officeDocument/2006/relationships/image" Target="../media/image33.png"/><Relationship Id="rId4" Type="http://schemas.openxmlformats.org/officeDocument/2006/relationships/image" Target="../media/image9.jpeg"/><Relationship Id="rId5" Type="http://schemas.openxmlformats.org/officeDocument/2006/relationships/image" Target="../media/image34.png"/><Relationship Id="rId6" Type="http://schemas.openxmlformats.org/officeDocument/2006/relationships/image" Target="../media/image10.jpeg"/><Relationship Id="rId7" Type="http://schemas.openxmlformats.org/officeDocument/2006/relationships/image" Target="../media/image35.png"/><Relationship Id="rId8" Type="http://schemas.openxmlformats.org/officeDocument/2006/relationships/slide" Target="slide4.xml"/><Relationship Id="rId9" Type="http://schemas.openxmlformats.org/officeDocument/2006/relationships/slide" Target="slide8.xml"/><Relationship Id="rId10" Type="http://schemas.openxmlformats.org/officeDocument/2006/relationships/slide" Target="slide16.xml"/><Relationship Id="rId11" Type="http://schemas.openxmlformats.org/officeDocument/2006/relationships/slide" Target="slide1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8.xml"/><Relationship Id="rId4" Type="http://schemas.openxmlformats.org/officeDocument/2006/relationships/slide" Target="slide16.xml"/><Relationship Id="rId5" Type="http://schemas.openxmlformats.org/officeDocument/2006/relationships/slide" Target="slide18.xml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8.xml"/><Relationship Id="rId4" Type="http://schemas.openxmlformats.org/officeDocument/2006/relationships/slide" Target="slide16.xml"/><Relationship Id="rId5" Type="http://schemas.openxmlformats.org/officeDocument/2006/relationships/slide" Target="slide18.xml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6.xml"/><Relationship Id="rId6" Type="http://schemas.openxmlformats.org/officeDocument/2006/relationships/slide" Target="slide18.xml"/><Relationship Id="rId7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11.png"/><Relationship Id="rId10" Type="http://schemas.openxmlformats.org/officeDocument/2006/relationships/image" Target="../media/image8.png"/><Relationship Id="rId11" Type="http://schemas.openxmlformats.org/officeDocument/2006/relationships/hyperlink" Target="https://drive.google.com/file/d/1gVj-AfzQSSL7sM3rP09Wa0lxL9MB16lB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8.png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hyperlink" Target="https://drive.google.com/file/d/1gVj-AfzQSSL7sM3rP09Wa0lxL9MB16lB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8.png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hyperlink" Target="https://drive.google.com/file/d/1gVj-AfzQSSL7sM3rP09Wa0lxL9MB16lB/view?usp=drivesdk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4.png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17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18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hyperlink" Target="https://drive.google.com/file/d/1gVj-AfzQSSL7sM3rP09Wa0lxL9MB16lB/view?usp=drivesdk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4.png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hyperlink" Target="https://drive.google.com/file/d/1gVj-AfzQSSL7sM3rP09Wa0lxL9MB16lB/view?usp=drivesdk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4.png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28.png"/><Relationship Id="rId28" Type="http://schemas.openxmlformats.org/officeDocument/2006/relationships/image" Target="../media/image2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8.png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hyperlink" Target="https://drive.google.com/file/d/1gVj-AfzQSSL7sM3rP09Wa0lxL9MB16lB/view?usp=drivesdk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3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4.png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3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4.xml"/><Relationship Id="rId4" Type="http://schemas.openxmlformats.org/officeDocument/2006/relationships/slide" Target="slide9.xml"/><Relationship Id="rId5" Type="http://schemas.openxmlformats.org/officeDocument/2006/relationships/slide" Target="slide16.xml"/><Relationship Id="rId6" Type="http://schemas.openxmlformats.org/officeDocument/2006/relationships/slide" Target="slide18.xml"/><Relationship Id="rId7" Type="http://schemas.openxmlformats.org/officeDocument/2006/relationships/hyperlink" Target="https://drive.google.com/file/d/1gVj-AfzQSSL7sM3rP09Wa0lxL9MB16lB/view?usp=drivesdk" TargetMode="External"/><Relationship Id="rId8" Type="http://schemas.openxmlformats.org/officeDocument/2006/relationships/image" Target="../media/image12.png"/><Relationship Id="rId9" Type="http://schemas.openxmlformats.org/officeDocument/2006/relationships/hyperlink" Target="https://ar.oryxlearning.com/grade/5th-grade/maths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ww.youtube-nocookie.com/embed/oCD-JBYnsRU?playlist=oCD-JBYnsRU&amp;autoplay=1&amp;iv_load_policy=3&amp;loop=1&amp;modestbranding=1&amp;start=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4.png"/><Relationship Id="rId23" Type="http://schemas.openxmlformats.org/officeDocument/2006/relationships/image" Target="../media/image7.jpe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8.jpeg"/><Relationship Id="rId26" Type="http://schemas.openxmlformats.org/officeDocument/2006/relationships/image" Target="../media/image3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 ٨٦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٨٦  </a:t>
              </a:r>
            </a:p>
          </p:txBody>
        </p:sp>
      </p:grpSp>
      <p:pic>
        <p:nvPicPr>
          <p:cNvPr id="279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الفصل الثالث:الضرب…"/>
          <p:cNvSpPr txBox="1"/>
          <p:nvPr>
            <p:ph type="title" idx="4294967295"/>
          </p:nvPr>
        </p:nvSpPr>
        <p:spPr>
          <a:xfrm>
            <a:off x="5235521" y="4303953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الثالث:الضرب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٣-٣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 تقدير نواتج الضرب</a:t>
            </a:r>
          </a:p>
        </p:txBody>
      </p:sp>
      <p:grpSp>
        <p:nvGrpSpPr>
          <p:cNvPr id="287" name="تجميع"/>
          <p:cNvGrpSpPr/>
          <p:nvPr/>
        </p:nvGrpSpPr>
        <p:grpSpPr>
          <a:xfrm>
            <a:off x="18654576" y="1306084"/>
            <a:ext cx="5337100" cy="1991765"/>
            <a:chOff x="0" y="0"/>
            <a:chExt cx="5337099" cy="1991764"/>
          </a:xfrm>
        </p:grpSpPr>
        <p:sp>
          <p:nvSpPr>
            <p:cNvPr id="282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5" name="تجميع"/>
            <p:cNvGrpSpPr/>
            <p:nvPr/>
          </p:nvGrpSpPr>
          <p:grpSpPr>
            <a:xfrm>
              <a:off x="3518237" y="546615"/>
              <a:ext cx="981041" cy="1445150"/>
              <a:chOff x="0" y="0"/>
              <a:chExt cx="981040" cy="1445148"/>
            </a:xfrm>
          </p:grpSpPr>
          <p:sp>
            <p:nvSpPr>
              <p:cNvPr id="283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4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286" name="الضرب"/>
            <p:cNvSpPr txBox="1"/>
            <p:nvPr/>
          </p:nvSpPr>
          <p:spPr>
            <a:xfrm>
              <a:off x="0" y="6824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5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5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5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8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5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5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5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8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6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8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8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8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8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9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8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9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13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71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0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9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9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9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9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9" name="IMG_4012.png" descr="IMG_4012.pn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0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0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0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1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2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26" name="تجميع"/>
          <p:cNvGrpSpPr/>
          <p:nvPr/>
        </p:nvGrpSpPr>
        <p:grpSpPr>
          <a:xfrm>
            <a:off x="14575878" y="2954274"/>
            <a:ext cx="4623284" cy="8391721"/>
            <a:chOff x="0" y="0"/>
            <a:chExt cx="4623282" cy="8391719"/>
          </a:xfrm>
        </p:grpSpPr>
        <p:grpSp>
          <p:nvGrpSpPr>
            <p:cNvPr id="716" name="تجميع"/>
            <p:cNvGrpSpPr/>
            <p:nvPr/>
          </p:nvGrpSpPr>
          <p:grpSpPr>
            <a:xfrm>
              <a:off x="-1" y="-1"/>
              <a:ext cx="4555370" cy="1774949"/>
              <a:chOff x="0" y="0"/>
              <a:chExt cx="4555368" cy="1774946"/>
            </a:xfrm>
          </p:grpSpPr>
          <p:pic>
            <p:nvPicPr>
              <p:cNvPr id="714" name="IMG_2350.png" descr="IMG_2350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93468" t="36846" r="0" b="50000"/>
              <a:stretch>
                <a:fillRect/>
              </a:stretch>
            </p:blipFill>
            <p:spPr>
              <a:xfrm>
                <a:off x="2970200" y="232363"/>
                <a:ext cx="1585169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5" name="IMG_2350.png" descr="IMG_2350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80044" t="36846" r="7083" b="50000"/>
              <a:stretch>
                <a:fillRect/>
              </a:stretch>
            </p:blipFill>
            <p:spPr>
              <a:xfrm>
                <a:off x="0" y="0"/>
                <a:ext cx="3123955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19" name="تجميع"/>
            <p:cNvGrpSpPr/>
            <p:nvPr/>
          </p:nvGrpSpPr>
          <p:grpSpPr>
            <a:xfrm>
              <a:off x="107442" y="2136330"/>
              <a:ext cx="4451918" cy="1800270"/>
              <a:chOff x="0" y="0"/>
              <a:chExt cx="4451917" cy="1800269"/>
            </a:xfrm>
          </p:grpSpPr>
          <p:pic>
            <p:nvPicPr>
              <p:cNvPr id="717" name="IMG_2350.png" descr="IMG_2350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66025" t="36846" r="27492" b="50000"/>
              <a:stretch>
                <a:fillRect/>
              </a:stretch>
            </p:blipFill>
            <p:spPr>
              <a:xfrm>
                <a:off x="2878771" y="257686"/>
                <a:ext cx="1573147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8" name="IMG_2350.png" descr="IMG_2350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53047" t="36846" r="33585" b="50000"/>
              <a:stretch>
                <a:fillRect/>
              </a:stretch>
            </p:blipFill>
            <p:spPr>
              <a:xfrm>
                <a:off x="0" y="0"/>
                <a:ext cx="3244173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2" name="تجميع"/>
            <p:cNvGrpSpPr/>
            <p:nvPr/>
          </p:nvGrpSpPr>
          <p:grpSpPr>
            <a:xfrm>
              <a:off x="166309" y="4528580"/>
              <a:ext cx="4456974" cy="1722714"/>
              <a:chOff x="0" y="0"/>
              <a:chExt cx="4456972" cy="1722712"/>
            </a:xfrm>
          </p:grpSpPr>
          <p:pic>
            <p:nvPicPr>
              <p:cNvPr id="720" name="IMG_2350.png" descr="IMG_2350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39474" t="36846" r="54241" b="50000"/>
              <a:stretch>
                <a:fillRect/>
              </a:stretch>
            </p:blipFill>
            <p:spPr>
              <a:xfrm>
                <a:off x="2931914" y="180129"/>
                <a:ext cx="1525059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1" name="IMG_2350.png" descr="IMG_2350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26050" t="36846" r="60631" b="50000"/>
              <a:stretch>
                <a:fillRect/>
              </a:stretch>
            </p:blipFill>
            <p:spPr>
              <a:xfrm>
                <a:off x="0" y="0"/>
                <a:ext cx="3232151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5" name="تجميع"/>
            <p:cNvGrpSpPr/>
            <p:nvPr/>
          </p:nvGrpSpPr>
          <p:grpSpPr>
            <a:xfrm>
              <a:off x="408059" y="7282183"/>
              <a:ext cx="3973699" cy="1109537"/>
              <a:chOff x="241749" y="0"/>
              <a:chExt cx="3973698" cy="1109536"/>
            </a:xfrm>
          </p:grpSpPr>
          <p:pic>
            <p:nvPicPr>
              <p:cNvPr id="723" name="IMG_2350.png" descr="IMG_2350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13319" t="37771" r="82580" b="52767"/>
              <a:stretch>
                <a:fillRect/>
              </a:stretch>
            </p:blipFill>
            <p:spPr>
              <a:xfrm>
                <a:off x="3220436" y="0"/>
                <a:ext cx="995012" cy="11095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4" name="IMG_2350.png" descr="IMG_2350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0" t="39922" r="87678" b="52255"/>
              <a:stretch>
                <a:fillRect/>
              </a:stretch>
            </p:blipFill>
            <p:spPr>
              <a:xfrm>
                <a:off x="241749" y="72064"/>
                <a:ext cx="2990402" cy="9174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27" name="IMG_2350.png" descr="IMG_2350.png"/>
          <p:cNvPicPr>
            <a:picLocks noChangeAspect="1"/>
          </p:cNvPicPr>
          <p:nvPr/>
        </p:nvPicPr>
        <p:blipFill>
          <a:blip r:embed="rId27">
            <a:extLst/>
          </a:blip>
          <a:srcRect l="14884" t="3824" r="0" b="85063"/>
          <a:stretch>
            <a:fillRect/>
          </a:stretch>
        </p:blipFill>
        <p:spPr>
          <a:xfrm>
            <a:off x="8680648" y="1865132"/>
            <a:ext cx="14524263" cy="916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6" grpId="1"/>
      <p:bldP build="whole" bldLvl="1" animBg="1" rev="0" advAuto="0" spid="72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3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3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3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3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3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3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59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75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5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4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4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4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4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45" name="IMG_4012.png" descr="IMG_4012.pn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4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4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5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5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58" name="Picture 2" descr="Picture 2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4" name="تجميع"/>
          <p:cNvGrpSpPr/>
          <p:nvPr/>
        </p:nvGrpSpPr>
        <p:grpSpPr>
          <a:xfrm>
            <a:off x="5506849" y="3052160"/>
            <a:ext cx="7835658" cy="1782031"/>
            <a:chOff x="0" y="0"/>
            <a:chExt cx="7835656" cy="1782030"/>
          </a:xfrm>
        </p:grpSpPr>
        <p:sp>
          <p:nvSpPr>
            <p:cNvPr id="760" name="قرب إلى أقرب ١٠"/>
            <p:cNvSpPr txBox="1"/>
            <p:nvPr/>
          </p:nvSpPr>
          <p:spPr>
            <a:xfrm>
              <a:off x="0" y="25242"/>
              <a:ext cx="4049425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</a:t>
              </a:r>
              <a:r>
                <a:t>  قرب إلى أقرب ١٠</a:t>
              </a:r>
            </a:p>
          </p:txBody>
        </p:sp>
        <p:sp>
          <p:nvSpPr>
            <p:cNvPr id="761" name="= ٦٠ × ٧٠"/>
            <p:cNvSpPr txBox="1"/>
            <p:nvPr/>
          </p:nvSpPr>
          <p:spPr>
            <a:xfrm>
              <a:off x="4990778" y="-1"/>
              <a:ext cx="2844879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ctr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٦٠ × ٧٠</a:t>
              </a:r>
            </a:p>
          </p:txBody>
        </p:sp>
        <p:sp>
          <p:nvSpPr>
            <p:cNvPr id="762" name="= ٤٢٠٠"/>
            <p:cNvSpPr txBox="1"/>
            <p:nvPr/>
          </p:nvSpPr>
          <p:spPr>
            <a:xfrm>
              <a:off x="5575533" y="841451"/>
              <a:ext cx="2181167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٤٢٠٠</a:t>
              </a:r>
            </a:p>
          </p:txBody>
        </p:sp>
        <p:sp>
          <p:nvSpPr>
            <p:cNvPr id="763" name="اضرب ذهنياً"/>
            <p:cNvSpPr txBox="1"/>
            <p:nvPr/>
          </p:nvSpPr>
          <p:spPr>
            <a:xfrm>
              <a:off x="1219398" y="940578"/>
              <a:ext cx="2772480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 اضرب ذهنياً</a:t>
              </a:r>
            </a:p>
          </p:txBody>
        </p:sp>
      </p:grpSp>
      <p:grpSp>
        <p:nvGrpSpPr>
          <p:cNvPr id="769" name="تجميع"/>
          <p:cNvGrpSpPr/>
          <p:nvPr/>
        </p:nvGrpSpPr>
        <p:grpSpPr>
          <a:xfrm>
            <a:off x="5976716" y="5326234"/>
            <a:ext cx="7365791" cy="1911466"/>
            <a:chOff x="0" y="0"/>
            <a:chExt cx="7365789" cy="1911464"/>
          </a:xfrm>
        </p:grpSpPr>
        <p:sp>
          <p:nvSpPr>
            <p:cNvPr id="765" name="قرب إلى أقرب ١٠"/>
            <p:cNvSpPr txBox="1"/>
            <p:nvPr/>
          </p:nvSpPr>
          <p:spPr>
            <a:xfrm>
              <a:off x="0" y="26635"/>
              <a:ext cx="4049425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</a:t>
              </a:r>
              <a:r>
                <a:t>  قرب إلى أقرب ١٠</a:t>
              </a:r>
            </a:p>
          </p:txBody>
        </p:sp>
        <p:sp>
          <p:nvSpPr>
            <p:cNvPr id="766" name="= ١٠٠× ٨٠"/>
            <p:cNvSpPr txBox="1"/>
            <p:nvPr/>
          </p:nvSpPr>
          <p:spPr>
            <a:xfrm>
              <a:off x="4253147" y="-1"/>
              <a:ext cx="3041673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ctr">
              <a:spAutoFit/>
            </a:bodyPr>
            <a:lstStyle>
              <a:lvl1pPr algn="ctr" rtl="0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١٠٠× ٨٠</a:t>
              </a:r>
            </a:p>
          </p:txBody>
        </p:sp>
        <p:sp>
          <p:nvSpPr>
            <p:cNvPr id="767" name="= ٨٠٠٠"/>
            <p:cNvSpPr txBox="1"/>
            <p:nvPr/>
          </p:nvSpPr>
          <p:spPr>
            <a:xfrm>
              <a:off x="5184623" y="916114"/>
              <a:ext cx="2181167" cy="9405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٨٠٠٠</a:t>
              </a:r>
            </a:p>
          </p:txBody>
        </p:sp>
        <p:sp>
          <p:nvSpPr>
            <p:cNvPr id="768" name="اضرب ذهنياً"/>
            <p:cNvSpPr txBox="1"/>
            <p:nvPr/>
          </p:nvSpPr>
          <p:spPr>
            <a:xfrm>
              <a:off x="1091996" y="1095255"/>
              <a:ext cx="2772481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 اضرب ذهنياً</a:t>
              </a:r>
            </a:p>
          </p:txBody>
        </p:sp>
      </p:grpSp>
      <p:grpSp>
        <p:nvGrpSpPr>
          <p:cNvPr id="774" name="تجميع"/>
          <p:cNvGrpSpPr/>
          <p:nvPr/>
        </p:nvGrpSpPr>
        <p:grpSpPr>
          <a:xfrm>
            <a:off x="6226158" y="7887146"/>
            <a:ext cx="7177994" cy="1882551"/>
            <a:chOff x="0" y="0"/>
            <a:chExt cx="7177993" cy="1882550"/>
          </a:xfrm>
        </p:grpSpPr>
        <p:sp>
          <p:nvSpPr>
            <p:cNvPr id="770" name="الأعداد المتناغمة"/>
            <p:cNvSpPr txBox="1"/>
            <p:nvPr/>
          </p:nvSpPr>
          <p:spPr>
            <a:xfrm>
              <a:off x="-1" y="26635"/>
              <a:ext cx="3797721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</a:t>
              </a:r>
              <a:r>
                <a:t> الأعداد المتناغمة</a:t>
              </a:r>
            </a:p>
          </p:txBody>
        </p:sp>
        <p:sp>
          <p:nvSpPr>
            <p:cNvPr id="771" name="= ٤٠٠× ٥٠"/>
            <p:cNvSpPr txBox="1"/>
            <p:nvPr/>
          </p:nvSpPr>
          <p:spPr>
            <a:xfrm>
              <a:off x="4127294" y="-1"/>
              <a:ext cx="3041673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ctr">
              <a:spAutoFit/>
            </a:bodyPr>
            <a:lstStyle>
              <a:lvl1pPr algn="ctr" rtl="0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٤٠٠× ٥٠</a:t>
              </a:r>
            </a:p>
          </p:txBody>
        </p:sp>
        <p:sp>
          <p:nvSpPr>
            <p:cNvPr id="772" name="= ٢٠٠٠٠"/>
            <p:cNvSpPr txBox="1"/>
            <p:nvPr/>
          </p:nvSpPr>
          <p:spPr>
            <a:xfrm>
              <a:off x="4642119" y="941971"/>
              <a:ext cx="2535875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٢٠٠٠٠</a:t>
              </a:r>
            </a:p>
          </p:txBody>
        </p:sp>
        <p:sp>
          <p:nvSpPr>
            <p:cNvPr id="773" name="اضرب ذهنياً"/>
            <p:cNvSpPr txBox="1"/>
            <p:nvPr/>
          </p:nvSpPr>
          <p:spPr>
            <a:xfrm>
              <a:off x="740078" y="1066342"/>
              <a:ext cx="2772481" cy="8162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 اضرب ذهنياً</a:t>
              </a:r>
            </a:p>
          </p:txBody>
        </p:sp>
      </p:grpSp>
      <p:grpSp>
        <p:nvGrpSpPr>
          <p:cNvPr id="787" name="تجميع"/>
          <p:cNvGrpSpPr/>
          <p:nvPr/>
        </p:nvGrpSpPr>
        <p:grpSpPr>
          <a:xfrm>
            <a:off x="14787391" y="2838515"/>
            <a:ext cx="4623284" cy="8798368"/>
            <a:chOff x="0" y="0"/>
            <a:chExt cx="4623282" cy="8798366"/>
          </a:xfrm>
        </p:grpSpPr>
        <p:grpSp>
          <p:nvGrpSpPr>
            <p:cNvPr id="777" name="تجميع"/>
            <p:cNvGrpSpPr/>
            <p:nvPr/>
          </p:nvGrpSpPr>
          <p:grpSpPr>
            <a:xfrm>
              <a:off x="-1" y="-1"/>
              <a:ext cx="4555370" cy="1774949"/>
              <a:chOff x="0" y="0"/>
              <a:chExt cx="4555368" cy="1774946"/>
            </a:xfrm>
          </p:grpSpPr>
          <p:pic>
            <p:nvPicPr>
              <p:cNvPr id="775" name="IMG_2350.png" descr="IMG_2350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93468" t="36846" r="0" b="50000"/>
              <a:stretch>
                <a:fillRect/>
              </a:stretch>
            </p:blipFill>
            <p:spPr>
              <a:xfrm>
                <a:off x="2970200" y="232363"/>
                <a:ext cx="1585169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6" name="IMG_2350.png" descr="IMG_2350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80044" t="36846" r="7083" b="50000"/>
              <a:stretch>
                <a:fillRect/>
              </a:stretch>
            </p:blipFill>
            <p:spPr>
              <a:xfrm>
                <a:off x="0" y="0"/>
                <a:ext cx="3123955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0" name="تجميع"/>
            <p:cNvGrpSpPr/>
            <p:nvPr/>
          </p:nvGrpSpPr>
          <p:grpSpPr>
            <a:xfrm>
              <a:off x="107442" y="2343535"/>
              <a:ext cx="4451918" cy="1800271"/>
              <a:chOff x="0" y="0"/>
              <a:chExt cx="4451917" cy="1800269"/>
            </a:xfrm>
          </p:grpSpPr>
          <p:pic>
            <p:nvPicPr>
              <p:cNvPr id="778" name="IMG_2350.png" descr="IMG_2350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66025" t="36846" r="27492" b="50000"/>
              <a:stretch>
                <a:fillRect/>
              </a:stretch>
            </p:blipFill>
            <p:spPr>
              <a:xfrm>
                <a:off x="2878771" y="257686"/>
                <a:ext cx="1573147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9" name="IMG_2350.png" descr="IMG_2350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53047" t="36846" r="33585" b="50000"/>
              <a:stretch>
                <a:fillRect/>
              </a:stretch>
            </p:blipFill>
            <p:spPr>
              <a:xfrm>
                <a:off x="0" y="0"/>
                <a:ext cx="3244173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3" name="تجميع"/>
            <p:cNvGrpSpPr/>
            <p:nvPr/>
          </p:nvGrpSpPr>
          <p:grpSpPr>
            <a:xfrm>
              <a:off x="166309" y="5022335"/>
              <a:ext cx="4456974" cy="1722714"/>
              <a:chOff x="0" y="0"/>
              <a:chExt cx="4456972" cy="1722712"/>
            </a:xfrm>
          </p:grpSpPr>
          <p:pic>
            <p:nvPicPr>
              <p:cNvPr id="781" name="IMG_2350.png" descr="IMG_2350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39474" t="36846" r="54241" b="50000"/>
              <a:stretch>
                <a:fillRect/>
              </a:stretch>
            </p:blipFill>
            <p:spPr>
              <a:xfrm>
                <a:off x="2931914" y="180129"/>
                <a:ext cx="1525059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82" name="IMG_2350.png" descr="IMG_2350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26050" t="36846" r="60631" b="50000"/>
              <a:stretch>
                <a:fillRect/>
              </a:stretch>
            </p:blipFill>
            <p:spPr>
              <a:xfrm>
                <a:off x="0" y="0"/>
                <a:ext cx="3232151" cy="154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6" name="تجميع"/>
            <p:cNvGrpSpPr/>
            <p:nvPr/>
          </p:nvGrpSpPr>
          <p:grpSpPr>
            <a:xfrm>
              <a:off x="408059" y="7688830"/>
              <a:ext cx="3973699" cy="1109537"/>
              <a:chOff x="241749" y="0"/>
              <a:chExt cx="3973698" cy="1109536"/>
            </a:xfrm>
          </p:grpSpPr>
          <p:pic>
            <p:nvPicPr>
              <p:cNvPr id="784" name="IMG_2350.png" descr="IMG_2350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13319" t="37771" r="82580" b="52767"/>
              <a:stretch>
                <a:fillRect/>
              </a:stretch>
            </p:blipFill>
            <p:spPr>
              <a:xfrm>
                <a:off x="3220436" y="0"/>
                <a:ext cx="995012" cy="11095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85" name="IMG_2350.png" descr="IMG_2350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0" t="39922" r="87678" b="52255"/>
              <a:stretch>
                <a:fillRect/>
              </a:stretch>
            </p:blipFill>
            <p:spPr>
              <a:xfrm>
                <a:off x="241749" y="72064"/>
                <a:ext cx="2990402" cy="9174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88" name="IMG_2350.png" descr="IMG_2350.png"/>
          <p:cNvPicPr>
            <a:picLocks noChangeAspect="1"/>
          </p:cNvPicPr>
          <p:nvPr/>
        </p:nvPicPr>
        <p:blipFill>
          <a:blip r:embed="rId26">
            <a:extLst/>
          </a:blip>
          <a:srcRect l="14884" t="3824" r="0" b="85063"/>
          <a:stretch>
            <a:fillRect/>
          </a:stretch>
        </p:blipFill>
        <p:spPr>
          <a:xfrm>
            <a:off x="8411767" y="1893556"/>
            <a:ext cx="14978632" cy="944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3" name="تجميع"/>
          <p:cNvGrpSpPr/>
          <p:nvPr/>
        </p:nvGrpSpPr>
        <p:grpSpPr>
          <a:xfrm>
            <a:off x="6226158" y="10197897"/>
            <a:ext cx="7309177" cy="1882552"/>
            <a:chOff x="-61252" y="0"/>
            <a:chExt cx="7309175" cy="1882550"/>
          </a:xfrm>
        </p:grpSpPr>
        <p:sp>
          <p:nvSpPr>
            <p:cNvPr id="789" name="قرب إلى أقرب ١٠"/>
            <p:cNvSpPr txBox="1"/>
            <p:nvPr/>
          </p:nvSpPr>
          <p:spPr>
            <a:xfrm>
              <a:off x="-61253" y="26635"/>
              <a:ext cx="3920225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</a:t>
              </a:r>
              <a:r>
                <a:t> قرب إلى أقرب ١٠</a:t>
              </a:r>
            </a:p>
          </p:txBody>
        </p:sp>
        <p:sp>
          <p:nvSpPr>
            <p:cNvPr id="790" name="= ٥٠٠ × ٢٠"/>
            <p:cNvSpPr txBox="1"/>
            <p:nvPr/>
          </p:nvSpPr>
          <p:spPr>
            <a:xfrm>
              <a:off x="4048338" y="-1"/>
              <a:ext cx="3199586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ctr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٥٠٠ × ٢٠</a:t>
              </a:r>
            </a:p>
          </p:txBody>
        </p:sp>
        <p:sp>
          <p:nvSpPr>
            <p:cNvPr id="791" name="= ١٠٠٠٠"/>
            <p:cNvSpPr txBox="1"/>
            <p:nvPr/>
          </p:nvSpPr>
          <p:spPr>
            <a:xfrm>
              <a:off x="4642119" y="941971"/>
              <a:ext cx="2535875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١٠٠٠٠</a:t>
              </a:r>
            </a:p>
          </p:txBody>
        </p:sp>
        <p:sp>
          <p:nvSpPr>
            <p:cNvPr id="792" name="اضرب ذهنياً"/>
            <p:cNvSpPr txBox="1"/>
            <p:nvPr/>
          </p:nvSpPr>
          <p:spPr>
            <a:xfrm>
              <a:off x="740078" y="1066342"/>
              <a:ext cx="2772481" cy="8162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 اضرب ذهنياً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7" grpId="1"/>
      <p:bldP build="whole" bldLvl="1" animBg="1" rev="0" advAuto="0" spid="78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9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9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2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0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0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0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2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0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2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3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2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2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3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3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3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3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56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85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5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4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3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3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42" name="IMG_4012.png" descr="IMG_4012.pn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4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4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4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5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55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57" name="IMG_2350.png" descr="IMG_2350.png"/>
          <p:cNvPicPr>
            <a:picLocks noChangeAspect="1"/>
          </p:cNvPicPr>
          <p:nvPr/>
        </p:nvPicPr>
        <p:blipFill>
          <a:blip r:embed="rId27">
            <a:extLst/>
          </a:blip>
          <a:srcRect l="14884" t="3824" r="0" b="85063"/>
          <a:stretch>
            <a:fillRect/>
          </a:stretch>
        </p:blipFill>
        <p:spPr>
          <a:xfrm>
            <a:off x="8088907" y="2061861"/>
            <a:ext cx="14978632" cy="9449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2" name="تجميع"/>
          <p:cNvGrpSpPr/>
          <p:nvPr/>
        </p:nvGrpSpPr>
        <p:grpSpPr>
          <a:xfrm>
            <a:off x="15516014" y="3006820"/>
            <a:ext cx="3894661" cy="8825288"/>
            <a:chOff x="0" y="0"/>
            <a:chExt cx="3894660" cy="8825286"/>
          </a:xfrm>
        </p:grpSpPr>
        <p:pic>
          <p:nvPicPr>
            <p:cNvPr id="858" name="IMG_2350.png" descr="IMG_2350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82728" t="52624" r="1630" b="35628"/>
            <a:stretch>
              <a:fillRect/>
            </a:stretch>
          </p:blipFill>
          <p:spPr>
            <a:xfrm>
              <a:off x="409928" y="0"/>
              <a:ext cx="3447589" cy="125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9" name="IMG_2350.png" descr="IMG_2350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6298" t="53089" r="28510" b="35163"/>
            <a:stretch>
              <a:fillRect/>
            </a:stretch>
          </p:blipFill>
          <p:spPr>
            <a:xfrm>
              <a:off x="516963" y="2561614"/>
              <a:ext cx="3348428" cy="1251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0" name="IMG_2350.png" descr="IMG_2350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28293" t="52158" r="55446" b="36094"/>
            <a:stretch>
              <a:fillRect/>
            </a:stretch>
          </p:blipFill>
          <p:spPr>
            <a:xfrm>
              <a:off x="310725" y="4990939"/>
              <a:ext cx="3583936" cy="125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1" name="IMG_2350.png" descr="IMG_2350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0" t="52391" r="82728" b="35861"/>
            <a:stretch>
              <a:fillRect/>
            </a:stretch>
          </p:blipFill>
          <p:spPr>
            <a:xfrm>
              <a:off x="0" y="7574018"/>
              <a:ext cx="3807049" cy="125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6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6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6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6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7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7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7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7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94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89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9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7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7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7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80" name="IMG_4012.png" descr="IMG_4012.pn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1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82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3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9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3" name="Picture 2" descr="Picture 2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95" name="IMG_2350.png" descr="IMG_2350.png"/>
          <p:cNvPicPr>
            <a:picLocks noChangeAspect="1"/>
          </p:cNvPicPr>
          <p:nvPr/>
        </p:nvPicPr>
        <p:blipFill>
          <a:blip r:embed="rId26">
            <a:extLst/>
          </a:blip>
          <a:srcRect l="14884" t="3824" r="0" b="85063"/>
          <a:stretch>
            <a:fillRect/>
          </a:stretch>
        </p:blipFill>
        <p:spPr>
          <a:xfrm>
            <a:off x="8088907" y="2061861"/>
            <a:ext cx="14978632" cy="9449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0" name="تجميع"/>
          <p:cNvGrpSpPr/>
          <p:nvPr/>
        </p:nvGrpSpPr>
        <p:grpSpPr>
          <a:xfrm>
            <a:off x="15566375" y="3006820"/>
            <a:ext cx="3844139" cy="8656984"/>
            <a:chOff x="0" y="0"/>
            <a:chExt cx="3844138" cy="8656982"/>
          </a:xfrm>
        </p:grpSpPr>
        <p:pic>
          <p:nvPicPr>
            <p:cNvPr id="896" name="IMG_2350.png" descr="IMG_2350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82728" t="52624" r="1630" b="35628"/>
            <a:stretch>
              <a:fillRect/>
            </a:stretch>
          </p:blipFill>
          <p:spPr>
            <a:xfrm>
              <a:off x="359567" y="0"/>
              <a:ext cx="3447589" cy="125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7" name="IMG_2350.png" descr="IMG_2350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56298" t="53089" r="28510" b="35163"/>
            <a:stretch>
              <a:fillRect/>
            </a:stretch>
          </p:blipFill>
          <p:spPr>
            <a:xfrm>
              <a:off x="495712" y="2407860"/>
              <a:ext cx="3348427" cy="125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8" name="IMG_2350.png" descr="IMG_2350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28293" t="52158" r="55446" b="36094"/>
            <a:stretch>
              <a:fillRect/>
            </a:stretch>
          </p:blipFill>
          <p:spPr>
            <a:xfrm>
              <a:off x="223440" y="4815720"/>
              <a:ext cx="3583936" cy="125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9" name="IMG_2350.png" descr="IMG_2350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0" t="52391" r="82728" b="35861"/>
            <a:stretch>
              <a:fillRect/>
            </a:stretch>
          </p:blipFill>
          <p:spPr>
            <a:xfrm>
              <a:off x="0" y="7405714"/>
              <a:ext cx="3807049" cy="125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5" name="تجميع"/>
          <p:cNvGrpSpPr/>
          <p:nvPr/>
        </p:nvGrpSpPr>
        <p:grpSpPr>
          <a:xfrm>
            <a:off x="10229072" y="3340038"/>
            <a:ext cx="5281198" cy="2309707"/>
            <a:chOff x="2092661" y="26635"/>
            <a:chExt cx="5281197" cy="2309706"/>
          </a:xfrm>
        </p:grpSpPr>
        <p:sp>
          <p:nvSpPr>
            <p:cNvPr id="901" name="الأعداد المتناغمة"/>
            <p:cNvSpPr/>
            <p:nvPr/>
          </p:nvSpPr>
          <p:spPr>
            <a:xfrm>
              <a:off x="2092661" y="26635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rgbClr val="0061FE"/>
                  </a:solidFill>
                </a:rPr>
                <a:t> </a:t>
              </a:r>
              <a:r>
                <a:t> الأعداد المتناغمة </a:t>
              </a:r>
            </a:p>
          </p:txBody>
        </p:sp>
        <p:sp>
          <p:nvSpPr>
            <p:cNvPr id="902" name="= ٤ × ٢٠"/>
            <p:cNvSpPr/>
            <p:nvPr/>
          </p:nvSpPr>
          <p:spPr>
            <a:xfrm>
              <a:off x="5841933" y="470289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ctr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٤ × ٢٠</a:t>
              </a:r>
            </a:p>
          </p:txBody>
        </p:sp>
        <p:sp>
          <p:nvSpPr>
            <p:cNvPr id="903" name="= ٨٠"/>
            <p:cNvSpPr/>
            <p:nvPr/>
          </p:nvSpPr>
          <p:spPr>
            <a:xfrm>
              <a:off x="6103858" y="94197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٨٠</a:t>
              </a:r>
            </a:p>
          </p:txBody>
        </p:sp>
        <p:sp>
          <p:nvSpPr>
            <p:cNvPr id="904" name="اضرب ذهنياً"/>
            <p:cNvSpPr/>
            <p:nvPr/>
          </p:nvSpPr>
          <p:spPr>
            <a:xfrm>
              <a:off x="3177402" y="106634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 اضرب ذهنياً</a:t>
              </a:r>
            </a:p>
          </p:txBody>
        </p:sp>
      </p:grpSp>
      <p:grpSp>
        <p:nvGrpSpPr>
          <p:cNvPr id="910" name="تجميع"/>
          <p:cNvGrpSpPr/>
          <p:nvPr/>
        </p:nvGrpSpPr>
        <p:grpSpPr>
          <a:xfrm>
            <a:off x="7952507" y="5536913"/>
            <a:ext cx="7454827" cy="1882552"/>
            <a:chOff x="-384255" y="0"/>
            <a:chExt cx="7454825" cy="1882550"/>
          </a:xfrm>
        </p:grpSpPr>
        <p:sp>
          <p:nvSpPr>
            <p:cNvPr id="906" name="قرب إلى أقرب ١٠"/>
            <p:cNvSpPr txBox="1"/>
            <p:nvPr/>
          </p:nvSpPr>
          <p:spPr>
            <a:xfrm>
              <a:off x="-384256" y="26635"/>
              <a:ext cx="4566231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rgbClr val="0061FE"/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rgbClr val="0061FE"/>
                  </a:solidFill>
                </a:rPr>
                <a:t> </a:t>
              </a:r>
              <a:r>
                <a:t>  قرب إلى أقرب ١٠</a:t>
              </a:r>
            </a:p>
          </p:txBody>
        </p:sp>
        <p:sp>
          <p:nvSpPr>
            <p:cNvPr id="907" name="= ١٠ × ٥٠"/>
            <p:cNvSpPr txBox="1"/>
            <p:nvPr/>
          </p:nvSpPr>
          <p:spPr>
            <a:xfrm>
              <a:off x="4225691" y="-1"/>
              <a:ext cx="2844879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ctr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١٠ × ٥٠</a:t>
              </a:r>
            </a:p>
          </p:txBody>
        </p:sp>
        <p:sp>
          <p:nvSpPr>
            <p:cNvPr id="908" name="= ٥٠٠"/>
            <p:cNvSpPr txBox="1"/>
            <p:nvPr/>
          </p:nvSpPr>
          <p:spPr>
            <a:xfrm>
              <a:off x="4996826" y="941971"/>
              <a:ext cx="1826461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٥٠٠</a:t>
              </a:r>
            </a:p>
          </p:txBody>
        </p:sp>
        <p:sp>
          <p:nvSpPr>
            <p:cNvPr id="909" name="اضرب ذهنياً"/>
            <p:cNvSpPr txBox="1"/>
            <p:nvPr/>
          </p:nvSpPr>
          <p:spPr>
            <a:xfrm>
              <a:off x="283251" y="1066342"/>
              <a:ext cx="2772480" cy="8162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 اضرب ذهنياً</a:t>
              </a:r>
            </a:p>
          </p:txBody>
        </p:sp>
      </p:grpSp>
      <p:grpSp>
        <p:nvGrpSpPr>
          <p:cNvPr id="915" name="تجميع"/>
          <p:cNvGrpSpPr/>
          <p:nvPr/>
        </p:nvGrpSpPr>
        <p:grpSpPr>
          <a:xfrm>
            <a:off x="7792824" y="8093840"/>
            <a:ext cx="7454827" cy="1882552"/>
            <a:chOff x="-384255" y="0"/>
            <a:chExt cx="7454825" cy="1882550"/>
          </a:xfrm>
        </p:grpSpPr>
        <p:sp>
          <p:nvSpPr>
            <p:cNvPr id="911" name="قرب إلى أقرب ١٠"/>
            <p:cNvSpPr txBox="1"/>
            <p:nvPr/>
          </p:nvSpPr>
          <p:spPr>
            <a:xfrm>
              <a:off x="-384256" y="26635"/>
              <a:ext cx="4566231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rgbClr val="0061FE"/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rgbClr val="0061FE"/>
                  </a:solidFill>
                </a:rPr>
                <a:t> </a:t>
              </a:r>
              <a:r>
                <a:t>  قرب إلى أقرب ١٠</a:t>
              </a:r>
            </a:p>
          </p:txBody>
        </p:sp>
        <p:sp>
          <p:nvSpPr>
            <p:cNvPr id="912" name="= ١٠ × ٣٠"/>
            <p:cNvSpPr txBox="1"/>
            <p:nvPr/>
          </p:nvSpPr>
          <p:spPr>
            <a:xfrm>
              <a:off x="4225691" y="-1"/>
              <a:ext cx="2844879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ctr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١٠ × ٣٠</a:t>
              </a:r>
            </a:p>
          </p:txBody>
        </p:sp>
        <p:sp>
          <p:nvSpPr>
            <p:cNvPr id="913" name="= ٣٠٠"/>
            <p:cNvSpPr txBox="1"/>
            <p:nvPr/>
          </p:nvSpPr>
          <p:spPr>
            <a:xfrm>
              <a:off x="4996826" y="941971"/>
              <a:ext cx="1826461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٣٠٠</a:t>
              </a:r>
            </a:p>
          </p:txBody>
        </p:sp>
        <p:sp>
          <p:nvSpPr>
            <p:cNvPr id="914" name="اضرب ذهنياً"/>
            <p:cNvSpPr txBox="1"/>
            <p:nvPr/>
          </p:nvSpPr>
          <p:spPr>
            <a:xfrm>
              <a:off x="259207" y="940578"/>
              <a:ext cx="2772481" cy="8162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 اضرب ذهنياً</a:t>
              </a:r>
            </a:p>
          </p:txBody>
        </p:sp>
      </p:grpSp>
      <p:grpSp>
        <p:nvGrpSpPr>
          <p:cNvPr id="920" name="تجميع"/>
          <p:cNvGrpSpPr/>
          <p:nvPr/>
        </p:nvGrpSpPr>
        <p:grpSpPr>
          <a:xfrm>
            <a:off x="7952507" y="10578340"/>
            <a:ext cx="7454827" cy="1882551"/>
            <a:chOff x="-384255" y="0"/>
            <a:chExt cx="7454825" cy="1882550"/>
          </a:xfrm>
        </p:grpSpPr>
        <p:sp>
          <p:nvSpPr>
            <p:cNvPr id="916" name="قرب إلى أقرب ١٠"/>
            <p:cNvSpPr txBox="1"/>
            <p:nvPr/>
          </p:nvSpPr>
          <p:spPr>
            <a:xfrm>
              <a:off x="-384256" y="26635"/>
              <a:ext cx="4566231" cy="816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61FE"/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rgbClr val="0061FE"/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rgbClr val="0061FE"/>
                  </a:solidFill>
                </a:rPr>
                <a:t> </a:t>
              </a:r>
              <a:r>
                <a:t>  قرب إلى أقرب ١٠</a:t>
              </a:r>
            </a:p>
          </p:txBody>
        </p:sp>
        <p:sp>
          <p:nvSpPr>
            <p:cNvPr id="917" name="= ١٠ × ٥٠"/>
            <p:cNvSpPr txBox="1"/>
            <p:nvPr/>
          </p:nvSpPr>
          <p:spPr>
            <a:xfrm>
              <a:off x="4225691" y="-1"/>
              <a:ext cx="2844879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ctr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١٠ × ٥٠</a:t>
              </a:r>
            </a:p>
          </p:txBody>
        </p:sp>
        <p:sp>
          <p:nvSpPr>
            <p:cNvPr id="918" name="= ٥٠٠"/>
            <p:cNvSpPr txBox="1"/>
            <p:nvPr/>
          </p:nvSpPr>
          <p:spPr>
            <a:xfrm>
              <a:off x="4996826" y="941971"/>
              <a:ext cx="1826461" cy="940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5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E63B7A"/>
                  </a:solidFill>
                </a:defRPr>
              </a:pPr>
              <a:r>
                <a:rPr>
                  <a:solidFill>
                    <a:srgbClr val="0061FE"/>
                  </a:solidFill>
                </a:rPr>
                <a:t>= ٥٠٠</a:t>
              </a:r>
            </a:p>
          </p:txBody>
        </p:sp>
        <p:sp>
          <p:nvSpPr>
            <p:cNvPr id="919" name="اضرب ذهنياً"/>
            <p:cNvSpPr txBox="1"/>
            <p:nvPr/>
          </p:nvSpPr>
          <p:spPr>
            <a:xfrm>
              <a:off x="114946" y="1004156"/>
              <a:ext cx="2772480" cy="8162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r" rtl="0">
                <a:defRPr b="1" sz="45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 اضرب ذهنياً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5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2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5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5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5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6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6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83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98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7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6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6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9" name="IMG_4012.png" descr="IMG_4012.pn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7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7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7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8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82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84" name="IMG_2350.png" descr="IMG_2350.png"/>
          <p:cNvPicPr>
            <a:picLocks noChangeAspect="1"/>
          </p:cNvPicPr>
          <p:nvPr/>
        </p:nvPicPr>
        <p:blipFill>
          <a:blip r:embed="rId27">
            <a:extLst/>
          </a:blip>
          <a:srcRect l="46582" t="68143" r="1088" b="1095"/>
          <a:stretch>
            <a:fillRect/>
          </a:stretch>
        </p:blipFill>
        <p:spPr>
          <a:xfrm>
            <a:off x="9439389" y="2683157"/>
            <a:ext cx="12718539" cy="3612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16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101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1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0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9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9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2" name="IMG_4012.png" descr="IMG_4012.pn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3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04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5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1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15" name="Picture 2" descr="Picture 2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17" name="IMG_2350.png" descr="IMG_2350.png"/>
          <p:cNvPicPr>
            <a:picLocks noChangeAspect="1"/>
          </p:cNvPicPr>
          <p:nvPr/>
        </p:nvPicPr>
        <p:blipFill>
          <a:blip r:embed="rId26">
            <a:extLst/>
          </a:blip>
          <a:srcRect l="46582" t="68143" r="1088" b="1095"/>
          <a:stretch>
            <a:fillRect/>
          </a:stretch>
        </p:blipFill>
        <p:spPr>
          <a:xfrm>
            <a:off x="9439389" y="2683157"/>
            <a:ext cx="12718539" cy="3612961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الأعداد المتناغمة"/>
          <p:cNvSpPr txBox="1"/>
          <p:nvPr/>
        </p:nvSpPr>
        <p:spPr>
          <a:xfrm>
            <a:off x="7403675" y="8611804"/>
            <a:ext cx="3797720" cy="8162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defRPr b="1" sz="4500">
                <a:solidFill>
                  <a:srgbClr val="E63B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 </a:t>
            </a:r>
            <a:r>
              <a:t> الأعداد المتناغمة</a:t>
            </a:r>
          </a:p>
        </p:txBody>
      </p:sp>
      <p:sp>
        <p:nvSpPr>
          <p:cNvPr id="1019" name="ينبض في الساعة الواحدة = ٧٢ × ٦٠…"/>
          <p:cNvSpPr txBox="1"/>
          <p:nvPr/>
        </p:nvSpPr>
        <p:spPr>
          <a:xfrm>
            <a:off x="11201395" y="7176164"/>
            <a:ext cx="9087381" cy="36874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 anchor="ctr">
            <a:spAutoFit/>
          </a:bodyPr>
          <a:lstStyle/>
          <a:p>
            <a:pPr algn="ctr" rtl="0">
              <a:lnSpc>
                <a:spcPct val="175000"/>
              </a:lnSpc>
              <a:defRPr b="1" sz="5500">
                <a:solidFill>
                  <a:srgbClr val="E63B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ينبض في الساعة الواحدة = ٧٢ × ٦٠ </a:t>
            </a:r>
            <a:endParaRPr>
              <a:solidFill>
                <a:srgbClr val="0061FE"/>
              </a:solidFill>
            </a:endParaRPr>
          </a:p>
          <a:p>
            <a:pPr algn="ctr" rtl="0">
              <a:lnSpc>
                <a:spcPct val="175000"/>
              </a:lnSpc>
              <a:defRPr b="1" sz="5500">
                <a:solidFill>
                  <a:srgbClr val="E63B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         = ٧٠ × ٦٠ </a:t>
            </a:r>
            <a:endParaRPr>
              <a:solidFill>
                <a:srgbClr val="0061FE"/>
              </a:solidFill>
            </a:endParaRPr>
          </a:p>
          <a:p>
            <a:pPr algn="ctr" rtl="0">
              <a:lnSpc>
                <a:spcPct val="175000"/>
              </a:lnSpc>
              <a:defRPr b="1" sz="5500">
                <a:solidFill>
                  <a:srgbClr val="E63B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       = ٤٢٠٠ نبضة</a:t>
            </a:r>
          </a:p>
        </p:txBody>
      </p:sp>
      <p:sp>
        <p:nvSpPr>
          <p:cNvPr id="1020" name="اضرب ذهنياً"/>
          <p:cNvSpPr txBox="1"/>
          <p:nvPr/>
        </p:nvSpPr>
        <p:spPr>
          <a:xfrm>
            <a:off x="8053149" y="9859156"/>
            <a:ext cx="2772481" cy="8162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 rtl="0">
              <a:defRPr b="1" sz="4500">
                <a:solidFill>
                  <a:srgbClr val="E63B7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 اضرب ذهنياً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2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3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3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1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3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3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3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3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63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4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3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39" name="IMG_4038.png" descr="IMG_4038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4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83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7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6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6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6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6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69" name="IMG_4012.png" descr="IMG_4012.pn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7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7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7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8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82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88" name="تجميع"/>
          <p:cNvGrpSpPr/>
          <p:nvPr/>
        </p:nvGrpSpPr>
        <p:grpSpPr>
          <a:xfrm>
            <a:off x="3619193" y="2013337"/>
            <a:ext cx="19212253" cy="3753312"/>
            <a:chOff x="0" y="0"/>
            <a:chExt cx="19212252" cy="3753310"/>
          </a:xfrm>
        </p:grpSpPr>
        <p:pic>
          <p:nvPicPr>
            <p:cNvPr id="1084" name="تجميع" descr="تجميع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73767" t="72875" r="0" b="13034"/>
            <a:stretch>
              <a:fillRect/>
            </a:stretch>
          </p:blipFill>
          <p:spPr>
            <a:xfrm>
              <a:off x="13742190" y="0"/>
              <a:ext cx="5470063" cy="1387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87" name="تجميع"/>
            <p:cNvGrpSpPr/>
            <p:nvPr/>
          </p:nvGrpSpPr>
          <p:grpSpPr>
            <a:xfrm>
              <a:off x="0" y="951434"/>
              <a:ext cx="17816466" cy="2801877"/>
              <a:chOff x="0" y="0"/>
              <a:chExt cx="17816465" cy="2801875"/>
            </a:xfrm>
          </p:grpSpPr>
          <p:pic>
            <p:nvPicPr>
              <p:cNvPr id="1085" name="IMG_2351.png" descr="IMG_2351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0" t="72875" r="25864" b="13136"/>
              <a:stretch>
                <a:fillRect/>
              </a:stretch>
            </p:blipFill>
            <p:spPr>
              <a:xfrm>
                <a:off x="0" y="0"/>
                <a:ext cx="17816466" cy="158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86" name="IMG_2351.png" descr="IMG_2351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66178" t="86602" r="4533" b="2153"/>
              <a:stretch>
                <a:fillRect/>
              </a:stretch>
            </p:blipFill>
            <p:spPr>
              <a:xfrm>
                <a:off x="6339436" y="1499120"/>
                <a:ext cx="7183710" cy="13027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9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95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9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9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94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98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96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9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0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20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111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1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0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0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0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0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06" name="IMG_4012.png" descr="IMG_4012.pn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7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1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08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09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1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1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19" name="Picture 2" descr="Picture 2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125" name="تجميع"/>
          <p:cNvGrpSpPr/>
          <p:nvPr/>
        </p:nvGrpSpPr>
        <p:grpSpPr>
          <a:xfrm>
            <a:off x="3619193" y="2013337"/>
            <a:ext cx="19212253" cy="3753312"/>
            <a:chOff x="0" y="0"/>
            <a:chExt cx="19212252" cy="3753310"/>
          </a:xfrm>
        </p:grpSpPr>
        <p:pic>
          <p:nvPicPr>
            <p:cNvPr id="1121" name="تجميع" descr="تجميع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73767" t="72875" r="0" b="13034"/>
            <a:stretch>
              <a:fillRect/>
            </a:stretch>
          </p:blipFill>
          <p:spPr>
            <a:xfrm>
              <a:off x="13742190" y="0"/>
              <a:ext cx="5470063" cy="1387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24" name="تجميع"/>
            <p:cNvGrpSpPr/>
            <p:nvPr/>
          </p:nvGrpSpPr>
          <p:grpSpPr>
            <a:xfrm>
              <a:off x="0" y="951434"/>
              <a:ext cx="17816466" cy="2801877"/>
              <a:chOff x="0" y="0"/>
              <a:chExt cx="17816465" cy="2801875"/>
            </a:xfrm>
          </p:grpSpPr>
          <p:pic>
            <p:nvPicPr>
              <p:cNvPr id="1122" name="IMG_2351.png" descr="IMG_2351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0" t="72875" r="25864" b="13136"/>
              <a:stretch>
                <a:fillRect/>
              </a:stretch>
            </p:blipFill>
            <p:spPr>
              <a:xfrm>
                <a:off x="0" y="0"/>
                <a:ext cx="17816466" cy="15879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3" name="IMG_2351.png" descr="IMG_2351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rcRect l="66178" t="86602" r="4533" b="2153"/>
              <a:stretch>
                <a:fillRect/>
              </a:stretch>
            </p:blipFill>
            <p:spPr>
              <a:xfrm>
                <a:off x="6339436" y="1499120"/>
                <a:ext cx="7183710" cy="13027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126" name="ناتج ٥٠ × ٣٠٠ أكبر…"/>
          <p:cNvSpPr txBox="1"/>
          <p:nvPr/>
        </p:nvSpPr>
        <p:spPr>
          <a:xfrm>
            <a:off x="7802905" y="6559231"/>
            <a:ext cx="9973126" cy="248821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 anchor="ctr">
            <a:spAutoFit/>
          </a:bodyPr>
          <a:lstStyle/>
          <a:p>
            <a:pPr algn="ctr" rtl="0">
              <a:lnSpc>
                <a:spcPct val="200000"/>
              </a:lnSpc>
              <a:defRPr b="1" sz="5500">
                <a:solidFill>
                  <a:srgbClr val="E63B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99244F"/>
                </a:solidFill>
              </a:rPr>
              <a:t>ناتج ٥٠ × ٣٠٠ أكبر</a:t>
            </a:r>
            <a:r>
              <a:rPr>
                <a:solidFill>
                  <a:srgbClr val="0061FE"/>
                </a:solidFill>
              </a:rPr>
              <a:t> </a:t>
            </a:r>
            <a:endParaRPr>
              <a:solidFill>
                <a:srgbClr val="0061FE"/>
              </a:solidFill>
            </a:endParaRPr>
          </a:p>
          <a:p>
            <a:pPr algn="ctr" rtl="0">
              <a:lnSpc>
                <a:spcPct val="200000"/>
              </a:lnSpc>
              <a:defRPr b="1" sz="5500">
                <a:solidFill>
                  <a:srgbClr val="E63B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لأن كلاً من ٥٠ و ٣٠٠ أكبر من  ٤٦  و ٢٨٩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35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28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36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3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44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39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7" name="IMG_6219.jpeg"/>
          <p:cNvGrpSpPr/>
          <p:nvPr/>
        </p:nvGrpSpPr>
        <p:grpSpPr>
          <a:xfrm>
            <a:off x="3913038" y="1324245"/>
            <a:ext cx="9845676" cy="11246248"/>
            <a:chOff x="0" y="0"/>
            <a:chExt cx="9845675" cy="11246246"/>
          </a:xfrm>
        </p:grpSpPr>
        <p:pic>
          <p:nvPicPr>
            <p:cNvPr id="1146" name="IMG_6219.jpeg" descr="IMG_6219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10" t="0" r="1010" b="961"/>
            <a:stretch>
              <a:fillRect/>
            </a:stretch>
          </p:blipFill>
          <p:spPr>
            <a:xfrm>
              <a:off x="50800" y="50800"/>
              <a:ext cx="9743920" cy="111446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5" name="IMG_6219.jpeg" descr="IMG_6219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845675" cy="11246247"/>
            </a:xfrm>
            <a:prstGeom prst="rect">
              <a:avLst/>
            </a:prstGeom>
            <a:effectLst/>
          </p:spPr>
        </p:pic>
      </p:grpSp>
      <p:grpSp>
        <p:nvGrpSpPr>
          <p:cNvPr id="1150" name="IMG_6220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49" name="IMG_6220.jpeg" descr="IMG_6220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578" r="0" b="1578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8" name="IMG_6220.jpeg" descr="IMG_6220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60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54" name="IMG_2583.png" descr="IMG_258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5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56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57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58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59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61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62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63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66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64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5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67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79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77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74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68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75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78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80" name="IMG_8403.png" descr="IMG_8403.png"/>
          <p:cNvPicPr>
            <a:picLocks noChangeAspect="1"/>
          </p:cNvPicPr>
          <p:nvPr/>
        </p:nvPicPr>
        <p:blipFill>
          <a:blip r:embed="rId7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3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81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82" name="IMG_8403.png" descr="IMG_840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7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0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188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185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86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8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196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19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97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98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99" name="١٥ ،٢٥ ، ٣١"/>
          <p:cNvSpPr txBox="1"/>
          <p:nvPr/>
        </p:nvSpPr>
        <p:spPr>
          <a:xfrm>
            <a:off x="5154877" y="5636083"/>
            <a:ext cx="3713019" cy="1034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١٥ ،٢٥ ، ٣١  </a:t>
            </a:r>
          </a:p>
        </p:txBody>
      </p:sp>
      <p:sp>
        <p:nvSpPr>
          <p:cNvPr id="1200" name="٨٨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٨٨</a:t>
            </a:r>
          </a:p>
        </p:txBody>
      </p:sp>
      <p:graphicFrame>
        <p:nvGraphicFramePr>
          <p:cNvPr id="120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202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03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34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4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3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3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3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8" name="IMG_2343.png" descr="IMG_2343.png"/>
          <p:cNvPicPr>
            <a:picLocks noChangeAspect="1"/>
          </p:cNvPicPr>
          <p:nvPr/>
        </p:nvPicPr>
        <p:blipFill>
          <a:blip r:embed="rId30">
            <a:extLst/>
          </a:blip>
          <a:srcRect l="0" t="26100" r="0" b="8723"/>
          <a:stretch>
            <a:fillRect/>
          </a:stretch>
        </p:blipFill>
        <p:spPr>
          <a:xfrm>
            <a:off x="8912877" y="3072102"/>
            <a:ext cx="8624706" cy="5106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2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7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5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6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60" name="IMG_2344.png" descr="IMG_2344.png"/>
          <p:cNvPicPr>
            <a:picLocks noChangeAspect="1"/>
          </p:cNvPicPr>
          <p:nvPr/>
        </p:nvPicPr>
        <p:blipFill>
          <a:blip r:embed="rId8">
            <a:extLst/>
          </a:blip>
          <a:srcRect l="41711" t="38671" r="6142" b="28929"/>
          <a:stretch>
            <a:fillRect/>
          </a:stretch>
        </p:blipFill>
        <p:spPr>
          <a:xfrm>
            <a:off x="9129915" y="3378507"/>
            <a:ext cx="12692928" cy="5508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G_2335.png" descr="IMG_2335.png"/>
          <p:cNvPicPr>
            <a:picLocks noChangeAspect="1"/>
          </p:cNvPicPr>
          <p:nvPr/>
        </p:nvPicPr>
        <p:blipFill>
          <a:blip r:embed="rId9">
            <a:extLst/>
          </a:blip>
          <a:srcRect l="0" t="28435" r="57637" b="28435"/>
          <a:stretch>
            <a:fillRect/>
          </a:stretch>
        </p:blipFill>
        <p:spPr>
          <a:xfrm>
            <a:off x="3307686" y="4373354"/>
            <a:ext cx="5637888" cy="4009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381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37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6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6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7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6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" grpId="2"/>
      <p:bldP build="whole" bldLvl="1" animBg="1" rev="0" advAuto="0" spid="36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8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8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9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8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8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2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41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0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9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9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9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98" name="IMG_4012.png" descr="IMG_4012.pn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0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0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1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3" name="IMG_2344.png" descr="IMG_2344.png"/>
          <p:cNvPicPr>
            <a:picLocks noChangeAspect="1"/>
          </p:cNvPicPr>
          <p:nvPr/>
        </p:nvPicPr>
        <p:blipFill>
          <a:blip r:embed="rId27">
            <a:extLst/>
          </a:blip>
          <a:srcRect l="0" t="75300" r="0" b="4339"/>
          <a:stretch>
            <a:fillRect/>
          </a:stretch>
        </p:blipFill>
        <p:spPr>
          <a:xfrm>
            <a:off x="8056760" y="1722490"/>
            <a:ext cx="15010773" cy="2134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2345.png" descr="IMG_2345.png"/>
          <p:cNvPicPr>
            <a:picLocks noChangeAspect="0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5431890" y="3913894"/>
            <a:ext cx="8116678" cy="3693794"/>
          </a:xfrm>
          <a:prstGeom prst="rect">
            <a:avLst/>
          </a:prstGeom>
        </p:spPr>
      </p:pic>
      <p:grpSp>
        <p:nvGrpSpPr>
          <p:cNvPr id="419" name="تجميع"/>
          <p:cNvGrpSpPr/>
          <p:nvPr/>
        </p:nvGrpSpPr>
        <p:grpSpPr>
          <a:xfrm>
            <a:off x="2477074" y="2650185"/>
            <a:ext cx="5305481" cy="3684298"/>
            <a:chOff x="-215900" y="-139699"/>
            <a:chExt cx="5305480" cy="3684297"/>
          </a:xfrm>
        </p:grpSpPr>
        <p:grpSp>
          <p:nvGrpSpPr>
            <p:cNvPr id="417" name="IMG_2344.png"/>
            <p:cNvGrpSpPr/>
            <p:nvPr/>
          </p:nvGrpSpPr>
          <p:grpSpPr>
            <a:xfrm>
              <a:off x="-215901" y="-139700"/>
              <a:ext cx="5305481" cy="2615907"/>
              <a:chOff x="0" y="0"/>
              <a:chExt cx="5305480" cy="2615906"/>
            </a:xfrm>
          </p:grpSpPr>
          <p:pic>
            <p:nvPicPr>
              <p:cNvPr id="416" name="IMG_2344.png" descr="IMG_2344.png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rcRect l="41711" t="38671" r="4672" b="28929"/>
              <a:stretch>
                <a:fillRect/>
              </a:stretch>
            </p:blipFill>
            <p:spPr>
              <a:xfrm>
                <a:off x="215900" y="139700"/>
                <a:ext cx="4873681" cy="205710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15" name="IMG_2344.png" descr="IMG_2344.pn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tretch>
                <a:fillRect/>
              </a:stretch>
            </p:blipFill>
            <p:spPr>
              <a:xfrm>
                <a:off x="-1" y="0"/>
                <a:ext cx="5305481" cy="2615907"/>
              </a:xfrm>
              <a:prstGeom prst="rect">
                <a:avLst/>
              </a:prstGeom>
              <a:effectLst/>
            </p:spPr>
          </p:pic>
        </p:grpSp>
        <p:pic>
          <p:nvPicPr>
            <p:cNvPr id="418" name="IMG_2335.png" descr="IMG_233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0" t="28435" r="57637" b="28435"/>
            <a:stretch>
              <a:fillRect/>
            </a:stretch>
          </p:blipFill>
          <p:spPr>
            <a:xfrm>
              <a:off x="1132391" y="1987968"/>
              <a:ext cx="2188957" cy="15566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420" name="IMG_2346.png" descr="IMG_2346.png"/>
          <p:cNvPicPr>
            <a:picLocks noChangeAspect="0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7647695" y="4831952"/>
            <a:ext cx="7784196" cy="3827036"/>
          </a:xfrm>
          <a:prstGeom prst="rect">
            <a:avLst/>
          </a:prstGeom>
        </p:spPr>
      </p:pic>
      <p:pic>
        <p:nvPicPr>
          <p:cNvPr id="421" name="IMG_2346.png" descr="IMG_2346.png"/>
          <p:cNvPicPr>
            <a:picLocks noChangeAspect="0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2492877" y="8447457"/>
            <a:ext cx="8864388" cy="3805112"/>
          </a:xfrm>
          <a:prstGeom prst="rect">
            <a:avLst/>
          </a:prstGeom>
        </p:spPr>
      </p:pic>
      <p:pic>
        <p:nvPicPr>
          <p:cNvPr id="422" name="IMG_2346.png" descr="IMG_2346.png"/>
          <p:cNvPicPr>
            <a:picLocks noChangeAspect="1"/>
          </p:cNvPicPr>
          <p:nvPr/>
        </p:nvPicPr>
        <p:blipFill>
          <a:blip r:embed="rId33">
            <a:extLst/>
          </a:blip>
          <a:srcRect l="4696" t="73660" r="2184" b="0"/>
          <a:stretch>
            <a:fillRect/>
          </a:stretch>
        </p:blipFill>
        <p:spPr>
          <a:xfrm>
            <a:off x="2031064" y="9698756"/>
            <a:ext cx="10386215" cy="2278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6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0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3" grpId="1"/>
      <p:bldP build="whole" bldLvl="1" animBg="1" rev="0" advAuto="0" spid="422" grpId="6"/>
      <p:bldP build="whole" bldLvl="1" animBg="1" rev="0" advAuto="0" spid="414" grpId="3"/>
      <p:bldP build="whole" bldLvl="1" animBg="1" rev="0" advAuto="0" spid="420" grpId="4"/>
      <p:bldP build="whole" bldLvl="1" animBg="1" rev="0" advAuto="0" spid="421" grpId="5"/>
      <p:bldP build="whole" bldLvl="1" animBg="1" rev="0" advAuto="0" spid="41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3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3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2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9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43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3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3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54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45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5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3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3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40" name="IMG_4012.png" descr="IMG_4012.pn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4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5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3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457" name="IMG_2347.png"/>
          <p:cNvGrpSpPr/>
          <p:nvPr/>
        </p:nvGrpSpPr>
        <p:grpSpPr>
          <a:xfrm>
            <a:off x="12665396" y="5876849"/>
            <a:ext cx="10048345" cy="4020595"/>
            <a:chOff x="0" y="0"/>
            <a:chExt cx="10048344" cy="4020594"/>
          </a:xfrm>
        </p:grpSpPr>
        <p:pic>
          <p:nvPicPr>
            <p:cNvPr id="456" name="IMG_2347.png" descr="IMG_2347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27207" t="34375" r="14306" b="37095"/>
            <a:stretch>
              <a:fillRect/>
            </a:stretch>
          </p:blipFill>
          <p:spPr>
            <a:xfrm>
              <a:off x="215900" y="139700"/>
              <a:ext cx="9616545" cy="34617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5" name="IMG_2347.png" descr="IMG_2347.png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0"/>
              <a:ext cx="10048345" cy="4020595"/>
            </a:xfrm>
            <a:prstGeom prst="rect">
              <a:avLst/>
            </a:prstGeom>
            <a:effectLst/>
          </p:spPr>
        </p:pic>
      </p:grpSp>
      <p:grpSp>
        <p:nvGrpSpPr>
          <p:cNvPr id="460" name="IMG_2347.png"/>
          <p:cNvGrpSpPr/>
          <p:nvPr/>
        </p:nvGrpSpPr>
        <p:grpSpPr>
          <a:xfrm>
            <a:off x="1833873" y="8402155"/>
            <a:ext cx="10659182" cy="4085043"/>
            <a:chOff x="0" y="0"/>
            <a:chExt cx="10659181" cy="4085041"/>
          </a:xfrm>
        </p:grpSpPr>
        <p:pic>
          <p:nvPicPr>
            <p:cNvPr id="459" name="IMG_2347.png" descr="IMG_2347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24903" t="69436" r="13776" b="1914"/>
            <a:stretch>
              <a:fillRect/>
            </a:stretch>
          </p:blipFill>
          <p:spPr>
            <a:xfrm>
              <a:off x="215900" y="139700"/>
              <a:ext cx="10227382" cy="35262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8" name="IMG_2347.png" descr="IMG_2347.png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0" y="-1"/>
              <a:ext cx="10659182" cy="4085043"/>
            </a:xfrm>
            <a:prstGeom prst="rect">
              <a:avLst/>
            </a:prstGeom>
            <a:effectLst/>
          </p:spPr>
        </p:pic>
      </p:grpSp>
      <p:sp>
        <p:nvSpPr>
          <p:cNvPr id="461" name="التقريب"/>
          <p:cNvSpPr txBox="1"/>
          <p:nvPr/>
        </p:nvSpPr>
        <p:spPr>
          <a:xfrm>
            <a:off x="20695265" y="1390829"/>
            <a:ext cx="2372101" cy="19504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defRPr b="1" sz="71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التقريب</a:t>
            </a:r>
          </a:p>
        </p:txBody>
      </p:sp>
      <p:pic>
        <p:nvPicPr>
          <p:cNvPr id="462" name="IMG_6218.png" descr="IMG_6218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9112901" y="1754187"/>
            <a:ext cx="11582365" cy="3992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0" grpId="2"/>
      <p:bldP build="whole" bldLvl="1" animBg="1" rev="0" advAuto="0" spid="45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7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6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6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9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47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7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7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94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49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9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7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7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7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80" name="IMG_4012.png" descr="IMG_4012.pn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8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8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8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8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9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93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495" name="الأعداد المتناغمة"/>
          <p:cNvSpPr txBox="1"/>
          <p:nvPr/>
        </p:nvSpPr>
        <p:spPr>
          <a:xfrm>
            <a:off x="18068504" y="1754187"/>
            <a:ext cx="4793659" cy="19504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defRPr b="1" sz="71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 rt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الأعداد المتناغمة</a:t>
            </a:r>
          </a:p>
        </p:txBody>
      </p:sp>
      <p:pic>
        <p:nvPicPr>
          <p:cNvPr id="496" name="IMG_2348.png" descr="IMG_2348.png"/>
          <p:cNvPicPr>
            <a:picLocks noChangeAspect="1"/>
          </p:cNvPicPr>
          <p:nvPr/>
        </p:nvPicPr>
        <p:blipFill>
          <a:blip r:embed="rId27">
            <a:extLst/>
          </a:blip>
          <a:srcRect l="23425" t="38932" r="2896" b="38932"/>
          <a:stretch>
            <a:fillRect/>
          </a:stretch>
        </p:blipFill>
        <p:spPr>
          <a:xfrm>
            <a:off x="10367440" y="3718195"/>
            <a:ext cx="12535906" cy="258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G_2348.png" descr="IMG_2348.png"/>
          <p:cNvPicPr>
            <a:picLocks noChangeAspect="1"/>
          </p:cNvPicPr>
          <p:nvPr/>
        </p:nvPicPr>
        <p:blipFill>
          <a:blip r:embed="rId27">
            <a:extLst/>
          </a:blip>
          <a:srcRect l="15174" t="63487" r="7325" b="4071"/>
          <a:stretch>
            <a:fillRect/>
          </a:stretch>
        </p:blipFill>
        <p:spPr>
          <a:xfrm>
            <a:off x="4380281" y="6467577"/>
            <a:ext cx="16818325" cy="4825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G_2349.png" descr="IMG_2349.png"/>
          <p:cNvPicPr>
            <a:picLocks noChangeAspect="1"/>
          </p:cNvPicPr>
          <p:nvPr/>
        </p:nvPicPr>
        <p:blipFill>
          <a:blip r:embed="rId28">
            <a:extLst/>
          </a:blip>
          <a:srcRect l="6648" t="0" r="6648" b="0"/>
          <a:stretch>
            <a:fillRect/>
          </a:stretch>
        </p:blipFill>
        <p:spPr>
          <a:xfrm>
            <a:off x="2666914" y="3470142"/>
            <a:ext cx="4066144" cy="37165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501" name="تجميع"/>
          <p:cNvGrpSpPr/>
          <p:nvPr/>
        </p:nvGrpSpPr>
        <p:grpSpPr>
          <a:xfrm>
            <a:off x="980513" y="2583318"/>
            <a:ext cx="15269827" cy="917596"/>
            <a:chOff x="0" y="0"/>
            <a:chExt cx="15269825" cy="917595"/>
          </a:xfrm>
        </p:grpSpPr>
        <p:pic>
          <p:nvPicPr>
            <p:cNvPr id="499" name="IMG_2348.png" descr="IMG_2348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1671" t="2770" r="3400" b="87287"/>
            <a:stretch>
              <a:fillRect/>
            </a:stretch>
          </p:blipFill>
          <p:spPr>
            <a:xfrm>
              <a:off x="2487748" y="0"/>
              <a:ext cx="12782078" cy="9175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0" name="IMG_2348.png" descr="IMG_2348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75239" t="13320" r="4918" b="78430"/>
            <a:stretch>
              <a:fillRect/>
            </a:stretch>
          </p:blipFill>
          <p:spPr>
            <a:xfrm>
              <a:off x="0" y="78184"/>
              <a:ext cx="2671768" cy="761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8" grpId="2"/>
      <p:bldP build="whole" bldLvl="1" animBg="1" rev="0" advAuto="0" spid="496" grpId="1"/>
      <p:bldP build="whole" bldLvl="1" animBg="1" rev="0" advAuto="0" spid="497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0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0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3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1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0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0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3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1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3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3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3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3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4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4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4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64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56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4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4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0" name="IMG_4012.png" descr="IMG_4012.pn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3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65" name="IMG_2350.png" descr="IMG_2350.png"/>
          <p:cNvPicPr>
            <a:picLocks noChangeAspect="1"/>
          </p:cNvPicPr>
          <p:nvPr/>
        </p:nvPicPr>
        <p:blipFill>
          <a:blip r:embed="rId27">
            <a:extLst/>
          </a:blip>
          <a:srcRect l="14884" t="3824" r="0" b="85063"/>
          <a:stretch>
            <a:fillRect/>
          </a:stretch>
        </p:blipFill>
        <p:spPr>
          <a:xfrm>
            <a:off x="8699812" y="1909828"/>
            <a:ext cx="14461974" cy="912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تجميع" descr="تجميع"/>
          <p:cNvPicPr>
            <a:picLocks noChangeAspect="1"/>
          </p:cNvPicPr>
          <p:nvPr/>
        </p:nvPicPr>
        <p:blipFill>
          <a:blip r:embed="rId27">
            <a:extLst/>
          </a:blip>
          <a:srcRect l="81433" t="15523" r="0" b="63003"/>
          <a:stretch>
            <a:fillRect/>
          </a:stretch>
        </p:blipFill>
        <p:spPr>
          <a:xfrm>
            <a:off x="17275747" y="3327473"/>
            <a:ext cx="4101503" cy="2292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تجميع" descr="تجميع"/>
          <p:cNvPicPr>
            <a:picLocks noChangeAspect="1"/>
          </p:cNvPicPr>
          <p:nvPr/>
        </p:nvPicPr>
        <p:blipFill>
          <a:blip r:embed="rId27">
            <a:extLst/>
          </a:blip>
          <a:srcRect l="54297" t="15523" r="26247" b="63003"/>
          <a:stretch>
            <a:fillRect/>
          </a:stretch>
        </p:blipFill>
        <p:spPr>
          <a:xfrm>
            <a:off x="8243123" y="3328411"/>
            <a:ext cx="4429448" cy="236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تجميع" descr="تجميع"/>
          <p:cNvPicPr>
            <a:picLocks noChangeAspect="1"/>
          </p:cNvPicPr>
          <p:nvPr/>
        </p:nvPicPr>
        <p:blipFill>
          <a:blip r:embed="rId27">
            <a:extLst/>
          </a:blip>
          <a:srcRect l="29260" t="15523" r="52738" b="63003"/>
          <a:stretch>
            <a:fillRect/>
          </a:stretch>
        </p:blipFill>
        <p:spPr>
          <a:xfrm>
            <a:off x="17873722" y="7386929"/>
            <a:ext cx="3877012" cy="2234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تجميع" descr="تجميع"/>
          <p:cNvPicPr>
            <a:picLocks noChangeAspect="1"/>
          </p:cNvPicPr>
          <p:nvPr/>
        </p:nvPicPr>
        <p:blipFill>
          <a:blip r:embed="rId27">
            <a:extLst/>
          </a:blip>
          <a:srcRect l="2205" t="15523" r="80116" b="63003"/>
          <a:stretch>
            <a:fillRect/>
          </a:stretch>
        </p:blipFill>
        <p:spPr>
          <a:xfrm>
            <a:off x="8681290" y="7401028"/>
            <a:ext cx="3880735" cy="2277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7" grpId="3"/>
      <p:bldP build="whole" bldLvl="1" animBg="1" rev="0" advAuto="0" spid="568" grpId="4"/>
      <p:bldP build="whole" bldLvl="1" animBg="1" rev="0" advAuto="0" spid="569" grpId="5"/>
      <p:bldP build="whole" bldLvl="1" animBg="1" rev="0" advAuto="0" spid="565" grpId="1"/>
      <p:bldP build="whole" bldLvl="1" animBg="1" rev="0" advAuto="0" spid="56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7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7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7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7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7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8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01" name="تجميع"/>
          <p:cNvGrpSpPr/>
          <p:nvPr/>
        </p:nvGrpSpPr>
        <p:grpSpPr>
          <a:xfrm>
            <a:off x="0" y="3313402"/>
            <a:ext cx="1833874" cy="9147489"/>
            <a:chOff x="0" y="0"/>
            <a:chExt cx="1833873" cy="9147488"/>
          </a:xfrm>
        </p:grpSpPr>
        <p:grpSp>
          <p:nvGrpSpPr>
            <p:cNvPr id="59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7" name="IMG_4012.png" descr="IMG_4012.pn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8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9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90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00" name="Picture 2" descr="Picture 2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2" name="IMG_2350.png" descr="IMG_2350.png"/>
          <p:cNvPicPr>
            <a:picLocks noChangeAspect="1"/>
          </p:cNvPicPr>
          <p:nvPr/>
        </p:nvPicPr>
        <p:blipFill>
          <a:blip r:embed="rId26">
            <a:extLst/>
          </a:blip>
          <a:srcRect l="14884" t="3824" r="0" b="85063"/>
          <a:stretch>
            <a:fillRect/>
          </a:stretch>
        </p:blipFill>
        <p:spPr>
          <a:xfrm>
            <a:off x="8699812" y="1909828"/>
            <a:ext cx="14461974" cy="912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تجميع" descr="تجميع"/>
          <p:cNvPicPr>
            <a:picLocks noChangeAspect="1"/>
          </p:cNvPicPr>
          <p:nvPr/>
        </p:nvPicPr>
        <p:blipFill>
          <a:blip r:embed="rId26">
            <a:extLst/>
          </a:blip>
          <a:srcRect l="81433" t="15523" r="0" b="63003"/>
          <a:stretch>
            <a:fillRect/>
          </a:stretch>
        </p:blipFill>
        <p:spPr>
          <a:xfrm>
            <a:off x="16363832" y="3234566"/>
            <a:ext cx="4101503" cy="22923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4" name="تجميع"/>
          <p:cNvGrpSpPr/>
          <p:nvPr/>
        </p:nvGrpSpPr>
        <p:grpSpPr>
          <a:xfrm>
            <a:off x="15022441" y="3221729"/>
            <a:ext cx="3765060" cy="3959052"/>
            <a:chOff x="742754" y="0"/>
            <a:chExt cx="3765059" cy="3959050"/>
          </a:xfrm>
        </p:grpSpPr>
        <p:sp>
          <p:nvSpPr>
            <p:cNvPr id="604" name="قرب إلى أقرب ١٠ ثم اضرب ذهنياً"/>
            <p:cNvSpPr/>
            <p:nvPr/>
          </p:nvSpPr>
          <p:spPr>
            <a:xfrm>
              <a:off x="3237813" y="268905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defRPr b="1" sz="43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قرب إلى أقرب ١٠ ثم اضرب ذهنياً</a:t>
              </a:r>
            </a:p>
          </p:txBody>
        </p:sp>
        <p:grpSp>
          <p:nvGrpSpPr>
            <p:cNvPr id="613" name="تجميع"/>
            <p:cNvGrpSpPr/>
            <p:nvPr/>
          </p:nvGrpSpPr>
          <p:grpSpPr>
            <a:xfrm>
              <a:off x="742754" y="0"/>
              <a:ext cx="2063842" cy="1867335"/>
              <a:chOff x="0" y="0"/>
              <a:chExt cx="2063841" cy="1867334"/>
            </a:xfrm>
          </p:grpSpPr>
          <p:grpSp>
            <p:nvGrpSpPr>
              <p:cNvPr id="611" name="تجميع"/>
              <p:cNvGrpSpPr/>
              <p:nvPr/>
            </p:nvGrpSpPr>
            <p:grpSpPr>
              <a:xfrm>
                <a:off x="-1" y="0"/>
                <a:ext cx="2063843" cy="1867335"/>
                <a:chOff x="0" y="0"/>
                <a:chExt cx="2063841" cy="1867334"/>
              </a:xfrm>
            </p:grpSpPr>
            <p:grpSp>
              <p:nvGrpSpPr>
                <p:cNvPr id="607" name="تجميع"/>
                <p:cNvGrpSpPr/>
                <p:nvPr/>
              </p:nvGrpSpPr>
              <p:grpSpPr>
                <a:xfrm>
                  <a:off x="1154549" y="599439"/>
                  <a:ext cx="909293" cy="846668"/>
                  <a:chOff x="0" y="0"/>
                  <a:chExt cx="909292" cy="846666"/>
                </a:xfrm>
              </p:grpSpPr>
              <p:sp>
                <p:nvSpPr>
                  <p:cNvPr id="605" name="خط"/>
                  <p:cNvSpPr/>
                  <p:nvPr/>
                </p:nvSpPr>
                <p:spPr>
                  <a:xfrm>
                    <a:off x="0" y="0"/>
                    <a:ext cx="841559" cy="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  <p:sp>
                <p:nvSpPr>
                  <p:cNvPr id="606" name="خط"/>
                  <p:cNvSpPr/>
                  <p:nvPr/>
                </p:nvSpPr>
                <p:spPr>
                  <a:xfrm>
                    <a:off x="67733" y="846666"/>
                    <a:ext cx="841560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</p:grpSp>
            <p:sp>
              <p:nvSpPr>
                <p:cNvPr id="608" name="٤٠"/>
                <p:cNvSpPr/>
                <p:nvPr/>
              </p:nvSpPr>
              <p:spPr>
                <a:xfrm>
                  <a:off x="214609" y="0"/>
                  <a:ext cx="923498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 algn="ctr" rtl="0">
                    <a:defRPr sz="64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٤٠</a:t>
                  </a:r>
                </a:p>
              </p:txBody>
            </p:sp>
            <p:sp>
              <p:nvSpPr>
                <p:cNvPr id="609" name="٢٠"/>
                <p:cNvSpPr/>
                <p:nvPr/>
              </p:nvSpPr>
              <p:spPr>
                <a:xfrm>
                  <a:off x="214609" y="846666"/>
                  <a:ext cx="92349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 algn="ctr" rtl="0">
                    <a:defRPr sz="64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٢٠</a:t>
                  </a:r>
                </a:p>
              </p:txBody>
            </p:sp>
            <p:sp>
              <p:nvSpPr>
                <p:cNvPr id="610" name="خط"/>
                <p:cNvSpPr/>
                <p:nvPr/>
              </p:nvSpPr>
              <p:spPr>
                <a:xfrm>
                  <a:off x="0" y="1867334"/>
                  <a:ext cx="1351384" cy="1"/>
                </a:xfrm>
                <a:prstGeom prst="line">
                  <a:avLst/>
                </a:prstGeom>
                <a:noFill/>
                <a:ln w="635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12" name="٨٠٠"/>
              <p:cNvSpPr/>
              <p:nvPr/>
            </p:nvSpPr>
            <p:spPr>
              <a:xfrm>
                <a:off x="37793" y="1724043"/>
                <a:ext cx="12721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٨٠٠</a:t>
                </a:r>
              </a:p>
            </p:txBody>
          </p:sp>
        </p:grpSp>
      </p:grpSp>
      <p:pic>
        <p:nvPicPr>
          <p:cNvPr id="615" name="تجميع" descr="تجميع"/>
          <p:cNvPicPr>
            <a:picLocks noChangeAspect="1"/>
          </p:cNvPicPr>
          <p:nvPr/>
        </p:nvPicPr>
        <p:blipFill>
          <a:blip r:embed="rId26">
            <a:extLst/>
          </a:blip>
          <a:srcRect l="54297" t="15523" r="26247" b="63003"/>
          <a:stretch>
            <a:fillRect/>
          </a:stretch>
        </p:blipFill>
        <p:spPr>
          <a:xfrm>
            <a:off x="6860491" y="3343861"/>
            <a:ext cx="4429448" cy="23626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6" name="تجميع"/>
          <p:cNvGrpSpPr/>
          <p:nvPr/>
        </p:nvGrpSpPr>
        <p:grpSpPr>
          <a:xfrm>
            <a:off x="5544260" y="3221729"/>
            <a:ext cx="3765061" cy="3975985"/>
            <a:chOff x="742753" y="0"/>
            <a:chExt cx="3765060" cy="3975984"/>
          </a:xfrm>
        </p:grpSpPr>
        <p:sp>
          <p:nvSpPr>
            <p:cNvPr id="616" name="قرب إلى أقرب ١٠ ثم اضرب ذهنياً"/>
            <p:cNvSpPr/>
            <p:nvPr/>
          </p:nvSpPr>
          <p:spPr>
            <a:xfrm>
              <a:off x="3237813" y="2705984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defRPr b="1" sz="43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قرب إلى أقرب ١٠ ثم اضرب ذهنياً</a:t>
              </a:r>
            </a:p>
          </p:txBody>
        </p:sp>
        <p:grpSp>
          <p:nvGrpSpPr>
            <p:cNvPr id="625" name="تجميع"/>
            <p:cNvGrpSpPr/>
            <p:nvPr/>
          </p:nvGrpSpPr>
          <p:grpSpPr>
            <a:xfrm>
              <a:off x="742753" y="0"/>
              <a:ext cx="2063842" cy="1867335"/>
              <a:chOff x="0" y="0"/>
              <a:chExt cx="2063841" cy="1867334"/>
            </a:xfrm>
          </p:grpSpPr>
          <p:grpSp>
            <p:nvGrpSpPr>
              <p:cNvPr id="623" name="تجميع"/>
              <p:cNvGrpSpPr/>
              <p:nvPr/>
            </p:nvGrpSpPr>
            <p:grpSpPr>
              <a:xfrm>
                <a:off x="-1" y="0"/>
                <a:ext cx="2063843" cy="1867335"/>
                <a:chOff x="0" y="0"/>
                <a:chExt cx="2063841" cy="1867334"/>
              </a:xfrm>
            </p:grpSpPr>
            <p:grpSp>
              <p:nvGrpSpPr>
                <p:cNvPr id="619" name="تجميع"/>
                <p:cNvGrpSpPr/>
                <p:nvPr/>
              </p:nvGrpSpPr>
              <p:grpSpPr>
                <a:xfrm>
                  <a:off x="1154549" y="599439"/>
                  <a:ext cx="909293" cy="846668"/>
                  <a:chOff x="0" y="0"/>
                  <a:chExt cx="909292" cy="846666"/>
                </a:xfrm>
              </p:grpSpPr>
              <p:sp>
                <p:nvSpPr>
                  <p:cNvPr id="617" name="خط"/>
                  <p:cNvSpPr/>
                  <p:nvPr/>
                </p:nvSpPr>
                <p:spPr>
                  <a:xfrm>
                    <a:off x="0" y="0"/>
                    <a:ext cx="841559" cy="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  <p:sp>
                <p:nvSpPr>
                  <p:cNvPr id="618" name="خط"/>
                  <p:cNvSpPr/>
                  <p:nvPr/>
                </p:nvSpPr>
                <p:spPr>
                  <a:xfrm>
                    <a:off x="67733" y="846666"/>
                    <a:ext cx="841560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</p:grpSp>
            <p:sp>
              <p:nvSpPr>
                <p:cNvPr id="620" name="٣٠"/>
                <p:cNvSpPr/>
                <p:nvPr/>
              </p:nvSpPr>
              <p:spPr>
                <a:xfrm>
                  <a:off x="214609" y="0"/>
                  <a:ext cx="923498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 algn="ctr" rtl="0">
                    <a:defRPr sz="64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٣٠</a:t>
                  </a:r>
                </a:p>
              </p:txBody>
            </p:sp>
            <p:sp>
              <p:nvSpPr>
                <p:cNvPr id="621" name="٢٠"/>
                <p:cNvSpPr/>
                <p:nvPr/>
              </p:nvSpPr>
              <p:spPr>
                <a:xfrm>
                  <a:off x="214609" y="846666"/>
                  <a:ext cx="92349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 algn="ctr" rtl="0">
                    <a:defRPr sz="64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٢٠</a:t>
                  </a:r>
                </a:p>
              </p:txBody>
            </p:sp>
            <p:sp>
              <p:nvSpPr>
                <p:cNvPr id="622" name="خط"/>
                <p:cNvSpPr/>
                <p:nvPr/>
              </p:nvSpPr>
              <p:spPr>
                <a:xfrm>
                  <a:off x="0" y="1867334"/>
                  <a:ext cx="1351384" cy="1"/>
                </a:xfrm>
                <a:prstGeom prst="line">
                  <a:avLst/>
                </a:prstGeom>
                <a:noFill/>
                <a:ln w="635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24" name="٦٠٠"/>
              <p:cNvSpPr/>
              <p:nvPr/>
            </p:nvSpPr>
            <p:spPr>
              <a:xfrm>
                <a:off x="37793" y="1724043"/>
                <a:ext cx="12721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٦٠٠</a:t>
                </a:r>
              </a:p>
            </p:txBody>
          </p:sp>
        </p:grpSp>
      </p:grpSp>
      <p:pic>
        <p:nvPicPr>
          <p:cNvPr id="627" name="تجميع" descr="تجميع"/>
          <p:cNvPicPr>
            <a:picLocks noChangeAspect="1"/>
          </p:cNvPicPr>
          <p:nvPr/>
        </p:nvPicPr>
        <p:blipFill>
          <a:blip r:embed="rId26">
            <a:extLst/>
          </a:blip>
          <a:srcRect l="29260" t="15523" r="52738" b="63003"/>
          <a:stretch>
            <a:fillRect/>
          </a:stretch>
        </p:blipFill>
        <p:spPr>
          <a:xfrm>
            <a:off x="16459767" y="7736023"/>
            <a:ext cx="3877012" cy="22349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8" name="تجميع"/>
          <p:cNvGrpSpPr/>
          <p:nvPr/>
        </p:nvGrpSpPr>
        <p:grpSpPr>
          <a:xfrm>
            <a:off x="14316210" y="7540759"/>
            <a:ext cx="3990860" cy="4043719"/>
            <a:chOff x="393496" y="0"/>
            <a:chExt cx="3990858" cy="4043717"/>
          </a:xfrm>
        </p:grpSpPr>
        <p:sp>
          <p:nvSpPr>
            <p:cNvPr id="628" name="قرب العدد الأول ثم اضرب ذهنياً"/>
            <p:cNvSpPr/>
            <p:nvPr/>
          </p:nvSpPr>
          <p:spPr>
            <a:xfrm>
              <a:off x="3114354" y="277371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defRPr b="1" sz="43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قرب العدد الأول ثم اضرب ذهنياً</a:t>
              </a:r>
            </a:p>
          </p:txBody>
        </p:sp>
        <p:grpSp>
          <p:nvGrpSpPr>
            <p:cNvPr id="637" name="تجميع"/>
            <p:cNvGrpSpPr/>
            <p:nvPr/>
          </p:nvGrpSpPr>
          <p:grpSpPr>
            <a:xfrm>
              <a:off x="393496" y="0"/>
              <a:ext cx="2221908" cy="1867335"/>
              <a:chOff x="0" y="0"/>
              <a:chExt cx="2221907" cy="1867334"/>
            </a:xfrm>
          </p:grpSpPr>
          <p:grpSp>
            <p:nvGrpSpPr>
              <p:cNvPr id="635" name="تجميع"/>
              <p:cNvGrpSpPr/>
              <p:nvPr/>
            </p:nvGrpSpPr>
            <p:grpSpPr>
              <a:xfrm>
                <a:off x="-1" y="0"/>
                <a:ext cx="2221909" cy="1867335"/>
                <a:chOff x="0" y="0"/>
                <a:chExt cx="2221907" cy="1867334"/>
              </a:xfrm>
            </p:grpSpPr>
            <p:grpSp>
              <p:nvGrpSpPr>
                <p:cNvPr id="631" name="تجميع"/>
                <p:cNvGrpSpPr/>
                <p:nvPr/>
              </p:nvGrpSpPr>
              <p:grpSpPr>
                <a:xfrm>
                  <a:off x="1312615" y="599439"/>
                  <a:ext cx="909293" cy="846668"/>
                  <a:chOff x="0" y="0"/>
                  <a:chExt cx="909292" cy="846666"/>
                </a:xfrm>
              </p:grpSpPr>
              <p:sp>
                <p:nvSpPr>
                  <p:cNvPr id="629" name="خط"/>
                  <p:cNvSpPr/>
                  <p:nvPr/>
                </p:nvSpPr>
                <p:spPr>
                  <a:xfrm>
                    <a:off x="0" y="0"/>
                    <a:ext cx="841559" cy="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  <p:sp>
                <p:nvSpPr>
                  <p:cNvPr id="630" name="خط"/>
                  <p:cNvSpPr/>
                  <p:nvPr/>
                </p:nvSpPr>
                <p:spPr>
                  <a:xfrm>
                    <a:off x="67733" y="846666"/>
                    <a:ext cx="841560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</p:grpSp>
            <p:sp>
              <p:nvSpPr>
                <p:cNvPr id="632" name="٢٠٠"/>
                <p:cNvSpPr/>
                <p:nvPr/>
              </p:nvSpPr>
              <p:spPr>
                <a:xfrm>
                  <a:off x="0" y="0"/>
                  <a:ext cx="1296172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 algn="ctr" rtl="0">
                    <a:defRPr sz="64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٢٠٠</a:t>
                  </a:r>
                </a:p>
              </p:txBody>
            </p:sp>
            <p:sp>
              <p:nvSpPr>
                <p:cNvPr id="633" name="٦"/>
                <p:cNvSpPr/>
                <p:nvPr/>
              </p:nvSpPr>
              <p:spPr>
                <a:xfrm>
                  <a:off x="372674" y="846666"/>
                  <a:ext cx="92349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 algn="ctr" rtl="0">
                    <a:defRPr sz="64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  <p:sp>
              <p:nvSpPr>
                <p:cNvPr id="634" name="خط"/>
                <p:cNvSpPr/>
                <p:nvPr/>
              </p:nvSpPr>
              <p:spPr>
                <a:xfrm>
                  <a:off x="158065" y="1867334"/>
                  <a:ext cx="1351385" cy="1"/>
                </a:xfrm>
                <a:prstGeom prst="line">
                  <a:avLst/>
                </a:prstGeom>
                <a:noFill/>
                <a:ln w="635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36" name="١٢٠٠"/>
              <p:cNvSpPr/>
              <p:nvPr/>
            </p:nvSpPr>
            <p:spPr>
              <a:xfrm>
                <a:off x="26525" y="1724043"/>
                <a:ext cx="1656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١٢٠٠</a:t>
                </a:r>
              </a:p>
            </p:txBody>
          </p:sp>
        </p:grpSp>
      </p:grpSp>
      <p:pic>
        <p:nvPicPr>
          <p:cNvPr id="639" name="تجميع" descr="تجميع"/>
          <p:cNvPicPr>
            <a:picLocks noChangeAspect="1"/>
          </p:cNvPicPr>
          <p:nvPr/>
        </p:nvPicPr>
        <p:blipFill>
          <a:blip r:embed="rId26">
            <a:extLst/>
          </a:blip>
          <a:srcRect l="2205" t="15523" r="80116" b="63003"/>
          <a:stretch>
            <a:fillRect/>
          </a:stretch>
        </p:blipFill>
        <p:spPr>
          <a:xfrm>
            <a:off x="7283237" y="7827957"/>
            <a:ext cx="3880736" cy="22779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0" name="تجميع"/>
          <p:cNvGrpSpPr/>
          <p:nvPr/>
        </p:nvGrpSpPr>
        <p:grpSpPr>
          <a:xfrm>
            <a:off x="5216861" y="7630514"/>
            <a:ext cx="3990860" cy="3929418"/>
            <a:chOff x="516954" y="0"/>
            <a:chExt cx="3990858" cy="3929417"/>
          </a:xfrm>
        </p:grpSpPr>
        <p:sp>
          <p:nvSpPr>
            <p:cNvPr id="640" name="قرب إلى أقرب ١٠ ثم اضرب ذهنياً"/>
            <p:cNvSpPr/>
            <p:nvPr/>
          </p:nvSpPr>
          <p:spPr>
            <a:xfrm>
              <a:off x="3237813" y="265941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defRPr b="1" sz="4300">
                  <a:solidFill>
                    <a:srgbClr val="E63B7A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قرب إلى أقرب ١٠ ثم اضرب ذهنياً</a:t>
              </a:r>
            </a:p>
          </p:txBody>
        </p:sp>
        <p:grpSp>
          <p:nvGrpSpPr>
            <p:cNvPr id="649" name="تجميع"/>
            <p:cNvGrpSpPr/>
            <p:nvPr/>
          </p:nvGrpSpPr>
          <p:grpSpPr>
            <a:xfrm>
              <a:off x="516954" y="0"/>
              <a:ext cx="2221909" cy="1867335"/>
              <a:chOff x="0" y="0"/>
              <a:chExt cx="2221907" cy="1867334"/>
            </a:xfrm>
          </p:grpSpPr>
          <p:grpSp>
            <p:nvGrpSpPr>
              <p:cNvPr id="647" name="تجميع"/>
              <p:cNvGrpSpPr/>
              <p:nvPr/>
            </p:nvGrpSpPr>
            <p:grpSpPr>
              <a:xfrm>
                <a:off x="-1" y="0"/>
                <a:ext cx="2221909" cy="1867335"/>
                <a:chOff x="0" y="0"/>
                <a:chExt cx="2221907" cy="1867334"/>
              </a:xfrm>
            </p:grpSpPr>
            <p:grpSp>
              <p:nvGrpSpPr>
                <p:cNvPr id="643" name="تجميع"/>
                <p:cNvGrpSpPr/>
                <p:nvPr/>
              </p:nvGrpSpPr>
              <p:grpSpPr>
                <a:xfrm>
                  <a:off x="1312615" y="599439"/>
                  <a:ext cx="909293" cy="846668"/>
                  <a:chOff x="0" y="0"/>
                  <a:chExt cx="909292" cy="846666"/>
                </a:xfrm>
              </p:grpSpPr>
              <p:sp>
                <p:nvSpPr>
                  <p:cNvPr id="641" name="خط"/>
                  <p:cNvSpPr/>
                  <p:nvPr/>
                </p:nvSpPr>
                <p:spPr>
                  <a:xfrm>
                    <a:off x="0" y="0"/>
                    <a:ext cx="841559" cy="0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  <p:sp>
                <p:nvSpPr>
                  <p:cNvPr id="642" name="خط"/>
                  <p:cNvSpPr/>
                  <p:nvPr/>
                </p:nvSpPr>
                <p:spPr>
                  <a:xfrm>
                    <a:off x="67733" y="846666"/>
                    <a:ext cx="841560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61FE"/>
                    </a:solidFill>
                    <a:prstDash val="solid"/>
                    <a:round/>
                    <a:headEnd type="triangle" w="med" len="med"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32320"/>
                        </a:solidFill>
                      </a:defRPr>
                    </a:pPr>
                  </a:p>
                </p:txBody>
              </p:sp>
            </p:grpSp>
            <p:sp>
              <p:nvSpPr>
                <p:cNvPr id="644" name="١٣٠"/>
                <p:cNvSpPr/>
                <p:nvPr/>
              </p:nvSpPr>
              <p:spPr>
                <a:xfrm>
                  <a:off x="0" y="0"/>
                  <a:ext cx="1296172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 algn="ctr" rtl="0">
                    <a:defRPr sz="64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١٣٠</a:t>
                  </a:r>
                </a:p>
              </p:txBody>
            </p:sp>
            <p:sp>
              <p:nvSpPr>
                <p:cNvPr id="645" name="٣٠"/>
                <p:cNvSpPr/>
                <p:nvPr/>
              </p:nvSpPr>
              <p:spPr>
                <a:xfrm>
                  <a:off x="372674" y="846666"/>
                  <a:ext cx="92349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 algn="ctr" rtl="0">
                    <a:defRPr sz="6400">
                      <a:solidFill>
                        <a:srgbClr val="E63B7A"/>
                      </a:solidFill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/>
                  <a:r>
                    <a:t>٣٠</a:t>
                  </a:r>
                </a:p>
              </p:txBody>
            </p:sp>
            <p:sp>
              <p:nvSpPr>
                <p:cNvPr id="646" name="خط"/>
                <p:cNvSpPr/>
                <p:nvPr/>
              </p:nvSpPr>
              <p:spPr>
                <a:xfrm>
                  <a:off x="158065" y="1867334"/>
                  <a:ext cx="1351385" cy="1"/>
                </a:xfrm>
                <a:prstGeom prst="line">
                  <a:avLst/>
                </a:prstGeom>
                <a:noFill/>
                <a:ln w="63500" cap="flat">
                  <a:solidFill>
                    <a:srgbClr val="727272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48" name="٣٩٠٠"/>
              <p:cNvSpPr/>
              <p:nvPr/>
            </p:nvSpPr>
            <p:spPr>
              <a:xfrm>
                <a:off x="26525" y="1724043"/>
                <a:ext cx="1656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٣٩٠٠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3" grpId="2"/>
      <p:bldP build="whole" bldLvl="1" animBg="1" rev="0" advAuto="0" spid="627" grpId="4"/>
      <p:bldP build="whole" bldLvl="1" animBg="1" rev="0" advAuto="0" spid="614" grpId="6"/>
      <p:bldP build="whole" bldLvl="1" animBg="1" rev="0" advAuto="0" spid="650" grpId="9"/>
      <p:bldP build="whole" bldLvl="1" animBg="1" rev="0" advAuto="0" spid="602" grpId="1"/>
      <p:bldP build="whole" bldLvl="1" animBg="1" rev="0" advAuto="0" spid="638" grpId="8"/>
      <p:bldP build="whole" bldLvl="1" animBg="1" rev="0" advAuto="0" spid="639" grpId="5"/>
      <p:bldP build="whole" bldLvl="1" animBg="1" rev="0" advAuto="0" spid="615" grpId="3"/>
      <p:bldP build="whole" bldLvl="1" animBg="1" rev="0" advAuto="0" spid="626" grpId="7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